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</p:sldMasterIdLst>
  <p:notesMasterIdLst>
    <p:notesMasterId r:id="rId5"/>
  </p:notesMasterIdLst>
  <p:handoutMasterIdLst>
    <p:handoutMasterId r:id="rId15"/>
  </p:handoutMasterIdLst>
  <p:sldIdLst>
    <p:sldId id="256" r:id="rId4"/>
    <p:sldId id="265" r:id="rId6"/>
    <p:sldId id="259" r:id="rId7"/>
    <p:sldId id="303" r:id="rId8"/>
    <p:sldId id="280" r:id="rId9"/>
    <p:sldId id="291" r:id="rId10"/>
    <p:sldId id="302" r:id="rId11"/>
    <p:sldId id="304" r:id="rId12"/>
    <p:sldId id="276" r:id="rId13"/>
    <p:sldId id="263" r:id="rId14"/>
  </p:sldIdLst>
  <p:sldSz cx="12192000" cy="6858000"/>
  <p:notesSz cx="6858000" cy="9144000"/>
  <p:custDataLst>
    <p:tags r:id="rId19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55" userDrawn="1">
          <p15:clr>
            <a:srgbClr val="A4A3A4"/>
          </p15:clr>
        </p15:guide>
        <p15:guide id="2" pos="372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B050"/>
    <a:srgbClr val="830516"/>
    <a:srgbClr val="FFF7E8"/>
    <a:srgbClr val="DF5419"/>
    <a:srgbClr val="FFEECC"/>
    <a:srgbClr val="B42E01"/>
    <a:srgbClr val="FEBA32"/>
    <a:srgbClr val="E39801"/>
    <a:srgbClr val="EE822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 showGuides="1">
      <p:cViewPr varScale="1">
        <p:scale>
          <a:sx n="116" d="100"/>
          <a:sy n="116" d="100"/>
        </p:scale>
        <p:origin x="336" y="108"/>
      </p:cViewPr>
      <p:guideLst>
        <p:guide orient="horz" pos="2255"/>
        <p:guide pos="372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0" cy="720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" Type="http://schemas.openxmlformats.org/officeDocument/2006/relationships/theme" Target="theme/theme1.xml"/><Relationship Id="rId19" Type="http://schemas.openxmlformats.org/officeDocument/2006/relationships/tags" Target="tags/tag258.xml"/><Relationship Id="rId18" Type="http://schemas.openxmlformats.org/officeDocument/2006/relationships/tableStyles" Target="tableStyles.xml"/><Relationship Id="rId17" Type="http://schemas.openxmlformats.org/officeDocument/2006/relationships/viewProps" Target="viewProps.xml"/><Relationship Id="rId16" Type="http://schemas.openxmlformats.org/officeDocument/2006/relationships/presProps" Target="presProps.xml"/><Relationship Id="rId15" Type="http://schemas.openxmlformats.org/officeDocument/2006/relationships/handoutMaster" Target="handoutMasters/handoutMaster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9" Type="http://schemas.openxmlformats.org/officeDocument/2006/relationships/tags" Target="../tags/tag8.xml"/><Relationship Id="rId8" Type="http://schemas.openxmlformats.org/officeDocument/2006/relationships/tags" Target="../tags/tag7.xml"/><Relationship Id="rId7" Type="http://schemas.openxmlformats.org/officeDocument/2006/relationships/tags" Target="../tags/tag6.xml"/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2" Type="http://schemas.openxmlformats.org/officeDocument/2006/relationships/tags" Target="../tags/tag11.xml"/><Relationship Id="rId11" Type="http://schemas.openxmlformats.org/officeDocument/2006/relationships/tags" Target="../tags/tag10.xml"/><Relationship Id="rId10" Type="http://schemas.openxmlformats.org/officeDocument/2006/relationships/tags" Target="../tags/tag9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6" Type="http://schemas.openxmlformats.org/officeDocument/2006/relationships/tags" Target="../tags/tag65.xml"/><Relationship Id="rId5" Type="http://schemas.openxmlformats.org/officeDocument/2006/relationships/tags" Target="../tags/tag64.xml"/><Relationship Id="rId4" Type="http://schemas.openxmlformats.org/officeDocument/2006/relationships/tags" Target="../tags/tag63.xml"/><Relationship Id="rId3" Type="http://schemas.openxmlformats.org/officeDocument/2006/relationships/tags" Target="../tags/tag62.xml"/><Relationship Id="rId2" Type="http://schemas.openxmlformats.org/officeDocument/2006/relationships/tags" Target="../tags/tag61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9" Type="http://schemas.openxmlformats.org/officeDocument/2006/relationships/tags" Target="../tags/tag73.xml"/><Relationship Id="rId8" Type="http://schemas.openxmlformats.org/officeDocument/2006/relationships/tags" Target="../tags/tag72.xml"/><Relationship Id="rId7" Type="http://schemas.openxmlformats.org/officeDocument/2006/relationships/tags" Target="../tags/tag71.xml"/><Relationship Id="rId6" Type="http://schemas.openxmlformats.org/officeDocument/2006/relationships/tags" Target="../tags/tag70.xml"/><Relationship Id="rId5" Type="http://schemas.openxmlformats.org/officeDocument/2006/relationships/tags" Target="../tags/tag69.xml"/><Relationship Id="rId4" Type="http://schemas.openxmlformats.org/officeDocument/2006/relationships/tags" Target="../tags/tag68.xml"/><Relationship Id="rId3" Type="http://schemas.openxmlformats.org/officeDocument/2006/relationships/tags" Target="../tags/tag67.xml"/><Relationship Id="rId2" Type="http://schemas.openxmlformats.org/officeDocument/2006/relationships/tags" Target="../tags/tag66.xml"/><Relationship Id="rId12" Type="http://schemas.openxmlformats.org/officeDocument/2006/relationships/tags" Target="../tags/tag76.xml"/><Relationship Id="rId11" Type="http://schemas.openxmlformats.org/officeDocument/2006/relationships/tags" Target="../tags/tag75.xml"/><Relationship Id="rId10" Type="http://schemas.openxmlformats.org/officeDocument/2006/relationships/tags" Target="../tags/tag74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9" Type="http://schemas.openxmlformats.org/officeDocument/2006/relationships/tags" Target="../tags/tag93.xml"/><Relationship Id="rId8" Type="http://schemas.openxmlformats.org/officeDocument/2006/relationships/tags" Target="../tags/tag92.xml"/><Relationship Id="rId7" Type="http://schemas.openxmlformats.org/officeDocument/2006/relationships/tags" Target="../tags/tag91.xml"/><Relationship Id="rId6" Type="http://schemas.openxmlformats.org/officeDocument/2006/relationships/tags" Target="../tags/tag90.xml"/><Relationship Id="rId5" Type="http://schemas.openxmlformats.org/officeDocument/2006/relationships/tags" Target="../tags/tag89.xml"/><Relationship Id="rId4" Type="http://schemas.openxmlformats.org/officeDocument/2006/relationships/tags" Target="../tags/tag88.xml"/><Relationship Id="rId3" Type="http://schemas.openxmlformats.org/officeDocument/2006/relationships/tags" Target="../tags/tag87.xml"/><Relationship Id="rId2" Type="http://schemas.openxmlformats.org/officeDocument/2006/relationships/tags" Target="../tags/tag86.xml"/><Relationship Id="rId12" Type="http://schemas.openxmlformats.org/officeDocument/2006/relationships/tags" Target="../tags/tag96.xml"/><Relationship Id="rId11" Type="http://schemas.openxmlformats.org/officeDocument/2006/relationships/tags" Target="../tags/tag95.xml"/><Relationship Id="rId10" Type="http://schemas.openxmlformats.org/officeDocument/2006/relationships/tags" Target="../tags/tag94.xml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6" Type="http://schemas.openxmlformats.org/officeDocument/2006/relationships/tags" Target="../tags/tag101.xml"/><Relationship Id="rId5" Type="http://schemas.openxmlformats.org/officeDocument/2006/relationships/tags" Target="../tags/tag100.xml"/><Relationship Id="rId4" Type="http://schemas.openxmlformats.org/officeDocument/2006/relationships/tags" Target="../tags/tag99.xml"/><Relationship Id="rId3" Type="http://schemas.openxmlformats.org/officeDocument/2006/relationships/tags" Target="../tags/tag98.xml"/><Relationship Id="rId2" Type="http://schemas.openxmlformats.org/officeDocument/2006/relationships/tags" Target="../tags/tag97.xml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9" Type="http://schemas.openxmlformats.org/officeDocument/2006/relationships/tags" Target="../tags/tag109.xml"/><Relationship Id="rId8" Type="http://schemas.openxmlformats.org/officeDocument/2006/relationships/tags" Target="../tags/tag108.xml"/><Relationship Id="rId7" Type="http://schemas.openxmlformats.org/officeDocument/2006/relationships/tags" Target="../tags/tag107.xml"/><Relationship Id="rId6" Type="http://schemas.openxmlformats.org/officeDocument/2006/relationships/tags" Target="../tags/tag106.xml"/><Relationship Id="rId5" Type="http://schemas.openxmlformats.org/officeDocument/2006/relationships/tags" Target="../tags/tag105.xml"/><Relationship Id="rId4" Type="http://schemas.openxmlformats.org/officeDocument/2006/relationships/tags" Target="../tags/tag104.xml"/><Relationship Id="rId3" Type="http://schemas.openxmlformats.org/officeDocument/2006/relationships/tags" Target="../tags/tag103.xml"/><Relationship Id="rId2" Type="http://schemas.openxmlformats.org/officeDocument/2006/relationships/tags" Target="../tags/tag102.xml"/><Relationship Id="rId10" Type="http://schemas.openxmlformats.org/officeDocument/2006/relationships/tags" Target="../tags/tag110.xml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9" Type="http://schemas.openxmlformats.org/officeDocument/2006/relationships/tags" Target="../tags/tag118.xml"/><Relationship Id="rId8" Type="http://schemas.openxmlformats.org/officeDocument/2006/relationships/tags" Target="../tags/tag117.xml"/><Relationship Id="rId7" Type="http://schemas.openxmlformats.org/officeDocument/2006/relationships/tags" Target="../tags/tag116.xml"/><Relationship Id="rId6" Type="http://schemas.openxmlformats.org/officeDocument/2006/relationships/tags" Target="../tags/tag115.xml"/><Relationship Id="rId5" Type="http://schemas.openxmlformats.org/officeDocument/2006/relationships/tags" Target="../tags/tag114.xml"/><Relationship Id="rId4" Type="http://schemas.openxmlformats.org/officeDocument/2006/relationships/tags" Target="../tags/tag113.xml"/><Relationship Id="rId3" Type="http://schemas.openxmlformats.org/officeDocument/2006/relationships/tags" Target="../tags/tag112.xml"/><Relationship Id="rId2" Type="http://schemas.openxmlformats.org/officeDocument/2006/relationships/tags" Target="../tags/tag111.xml"/><Relationship Id="rId11" Type="http://schemas.openxmlformats.org/officeDocument/2006/relationships/tags" Target="../tags/tag120.xml"/><Relationship Id="rId10" Type="http://schemas.openxmlformats.org/officeDocument/2006/relationships/tags" Target="../tags/tag119.xml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7" Type="http://schemas.openxmlformats.org/officeDocument/2006/relationships/tags" Target="../tags/tag126.xml"/><Relationship Id="rId6" Type="http://schemas.openxmlformats.org/officeDocument/2006/relationships/tags" Target="../tags/tag125.xml"/><Relationship Id="rId5" Type="http://schemas.openxmlformats.org/officeDocument/2006/relationships/tags" Target="../tags/tag124.xml"/><Relationship Id="rId4" Type="http://schemas.openxmlformats.org/officeDocument/2006/relationships/tags" Target="../tags/tag123.xml"/><Relationship Id="rId3" Type="http://schemas.openxmlformats.org/officeDocument/2006/relationships/tags" Target="../tags/tag122.xml"/><Relationship Id="rId2" Type="http://schemas.openxmlformats.org/officeDocument/2006/relationships/tags" Target="../tags/tag121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9" Type="http://schemas.openxmlformats.org/officeDocument/2006/relationships/tags" Target="../tags/tag134.xml"/><Relationship Id="rId8" Type="http://schemas.openxmlformats.org/officeDocument/2006/relationships/tags" Target="../tags/tag133.xml"/><Relationship Id="rId7" Type="http://schemas.openxmlformats.org/officeDocument/2006/relationships/tags" Target="../tags/tag132.xml"/><Relationship Id="rId6" Type="http://schemas.openxmlformats.org/officeDocument/2006/relationships/tags" Target="../tags/tag131.xml"/><Relationship Id="rId5" Type="http://schemas.openxmlformats.org/officeDocument/2006/relationships/tags" Target="../tags/tag130.xml"/><Relationship Id="rId4" Type="http://schemas.openxmlformats.org/officeDocument/2006/relationships/tags" Target="../tags/tag129.xml"/><Relationship Id="rId3" Type="http://schemas.openxmlformats.org/officeDocument/2006/relationships/tags" Target="../tags/tag128.xml"/><Relationship Id="rId2" Type="http://schemas.openxmlformats.org/officeDocument/2006/relationships/tags" Target="../tags/tag127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5" Type="http://schemas.openxmlformats.org/officeDocument/2006/relationships/tags" Target="../tags/tag138.xml"/><Relationship Id="rId4" Type="http://schemas.openxmlformats.org/officeDocument/2006/relationships/tags" Target="../tags/tag137.xml"/><Relationship Id="rId3" Type="http://schemas.openxmlformats.org/officeDocument/2006/relationships/tags" Target="../tags/tag136.xml"/><Relationship Id="rId2" Type="http://schemas.openxmlformats.org/officeDocument/2006/relationships/tags" Target="../tags/tag135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4" Type="http://schemas.openxmlformats.org/officeDocument/2006/relationships/tags" Target="../tags/tag141.xml"/><Relationship Id="rId3" Type="http://schemas.openxmlformats.org/officeDocument/2006/relationships/tags" Target="../tags/tag140.xml"/><Relationship Id="rId2" Type="http://schemas.openxmlformats.org/officeDocument/2006/relationships/tags" Target="../tags/tag139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tags" Target="../tags/tag16.xml"/><Relationship Id="rId5" Type="http://schemas.openxmlformats.org/officeDocument/2006/relationships/tags" Target="../tags/tag15.xml"/><Relationship Id="rId4" Type="http://schemas.openxmlformats.org/officeDocument/2006/relationships/tags" Target="../tags/tag14.xml"/><Relationship Id="rId3" Type="http://schemas.openxmlformats.org/officeDocument/2006/relationships/tags" Target="../tags/tag13.xml"/><Relationship Id="rId2" Type="http://schemas.openxmlformats.org/officeDocument/2006/relationships/tags" Target="../tags/tag12.xml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5" Type="http://schemas.openxmlformats.org/officeDocument/2006/relationships/tags" Target="../tags/tag145.xml"/><Relationship Id="rId4" Type="http://schemas.openxmlformats.org/officeDocument/2006/relationships/tags" Target="../tags/tag144.xml"/><Relationship Id="rId3" Type="http://schemas.openxmlformats.org/officeDocument/2006/relationships/tags" Target="../tags/tag143.xml"/><Relationship Id="rId2" Type="http://schemas.openxmlformats.org/officeDocument/2006/relationships/tags" Target="../tags/tag142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6" Type="http://schemas.openxmlformats.org/officeDocument/2006/relationships/tags" Target="../tags/tag150.xml"/><Relationship Id="rId5" Type="http://schemas.openxmlformats.org/officeDocument/2006/relationships/tags" Target="../tags/tag149.xml"/><Relationship Id="rId4" Type="http://schemas.openxmlformats.org/officeDocument/2006/relationships/tags" Target="../tags/tag148.xml"/><Relationship Id="rId3" Type="http://schemas.openxmlformats.org/officeDocument/2006/relationships/tags" Target="../tags/tag147.xml"/><Relationship Id="rId2" Type="http://schemas.openxmlformats.org/officeDocument/2006/relationships/tags" Target="../tags/tag146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9" Type="http://schemas.openxmlformats.org/officeDocument/2006/relationships/tags" Target="../tags/tag158.xml"/><Relationship Id="rId8" Type="http://schemas.openxmlformats.org/officeDocument/2006/relationships/tags" Target="../tags/tag157.xml"/><Relationship Id="rId7" Type="http://schemas.openxmlformats.org/officeDocument/2006/relationships/tags" Target="../tags/tag156.xml"/><Relationship Id="rId6" Type="http://schemas.openxmlformats.org/officeDocument/2006/relationships/tags" Target="../tags/tag155.xml"/><Relationship Id="rId5" Type="http://schemas.openxmlformats.org/officeDocument/2006/relationships/tags" Target="../tags/tag154.xml"/><Relationship Id="rId4" Type="http://schemas.openxmlformats.org/officeDocument/2006/relationships/tags" Target="../tags/tag153.xml"/><Relationship Id="rId3" Type="http://schemas.openxmlformats.org/officeDocument/2006/relationships/tags" Target="../tags/tag152.xml"/><Relationship Id="rId2" Type="http://schemas.openxmlformats.org/officeDocument/2006/relationships/tags" Target="../tags/tag151.xml"/><Relationship Id="rId12" Type="http://schemas.openxmlformats.org/officeDocument/2006/relationships/tags" Target="../tags/tag161.xml"/><Relationship Id="rId11" Type="http://schemas.openxmlformats.org/officeDocument/2006/relationships/tags" Target="../tags/tag160.xml"/><Relationship Id="rId10" Type="http://schemas.openxmlformats.org/officeDocument/2006/relationships/tags" Target="../tags/tag159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9" Type="http://schemas.openxmlformats.org/officeDocument/2006/relationships/tags" Target="../tags/tag24.xml"/><Relationship Id="rId8" Type="http://schemas.openxmlformats.org/officeDocument/2006/relationships/tags" Target="../tags/tag23.xml"/><Relationship Id="rId7" Type="http://schemas.openxmlformats.org/officeDocument/2006/relationships/tags" Target="../tags/tag22.xml"/><Relationship Id="rId6" Type="http://schemas.openxmlformats.org/officeDocument/2006/relationships/tags" Target="../tags/tag21.xml"/><Relationship Id="rId5" Type="http://schemas.openxmlformats.org/officeDocument/2006/relationships/tags" Target="../tags/tag20.xml"/><Relationship Id="rId4" Type="http://schemas.openxmlformats.org/officeDocument/2006/relationships/tags" Target="../tags/tag19.xml"/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0" Type="http://schemas.openxmlformats.org/officeDocument/2006/relationships/tags" Target="../tags/tag25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9" Type="http://schemas.openxmlformats.org/officeDocument/2006/relationships/tags" Target="../tags/tag33.xml"/><Relationship Id="rId8" Type="http://schemas.openxmlformats.org/officeDocument/2006/relationships/tags" Target="../tags/tag32.xml"/><Relationship Id="rId7" Type="http://schemas.openxmlformats.org/officeDocument/2006/relationships/tags" Target="../tags/tag31.xml"/><Relationship Id="rId6" Type="http://schemas.openxmlformats.org/officeDocument/2006/relationships/tags" Target="../tags/tag30.xml"/><Relationship Id="rId5" Type="http://schemas.openxmlformats.org/officeDocument/2006/relationships/tags" Target="../tags/tag29.xml"/><Relationship Id="rId4" Type="http://schemas.openxmlformats.org/officeDocument/2006/relationships/tags" Target="../tags/tag28.xml"/><Relationship Id="rId3" Type="http://schemas.openxmlformats.org/officeDocument/2006/relationships/tags" Target="../tags/tag27.xml"/><Relationship Id="rId2" Type="http://schemas.openxmlformats.org/officeDocument/2006/relationships/tags" Target="../tags/tag26.xml"/><Relationship Id="rId11" Type="http://schemas.openxmlformats.org/officeDocument/2006/relationships/tags" Target="../tags/tag35.xml"/><Relationship Id="rId10" Type="http://schemas.openxmlformats.org/officeDocument/2006/relationships/tags" Target="../tags/tag34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7" Type="http://schemas.openxmlformats.org/officeDocument/2006/relationships/tags" Target="../tags/tag41.xml"/><Relationship Id="rId6" Type="http://schemas.openxmlformats.org/officeDocument/2006/relationships/tags" Target="../tags/tag40.xml"/><Relationship Id="rId5" Type="http://schemas.openxmlformats.org/officeDocument/2006/relationships/tags" Target="../tags/tag39.xml"/><Relationship Id="rId4" Type="http://schemas.openxmlformats.org/officeDocument/2006/relationships/tags" Target="../tags/tag38.xml"/><Relationship Id="rId3" Type="http://schemas.openxmlformats.org/officeDocument/2006/relationships/tags" Target="../tags/tag37.xml"/><Relationship Id="rId2" Type="http://schemas.openxmlformats.org/officeDocument/2006/relationships/tags" Target="../tags/tag36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9" Type="http://schemas.openxmlformats.org/officeDocument/2006/relationships/tags" Target="../tags/tag49.xml"/><Relationship Id="rId8" Type="http://schemas.openxmlformats.org/officeDocument/2006/relationships/tags" Target="../tags/tag48.xml"/><Relationship Id="rId7" Type="http://schemas.openxmlformats.org/officeDocument/2006/relationships/tags" Target="../tags/tag47.xml"/><Relationship Id="rId6" Type="http://schemas.openxmlformats.org/officeDocument/2006/relationships/tags" Target="../tags/tag46.xml"/><Relationship Id="rId5" Type="http://schemas.openxmlformats.org/officeDocument/2006/relationships/tags" Target="../tags/tag45.xml"/><Relationship Id="rId4" Type="http://schemas.openxmlformats.org/officeDocument/2006/relationships/tags" Target="../tags/tag44.xml"/><Relationship Id="rId3" Type="http://schemas.openxmlformats.org/officeDocument/2006/relationships/tags" Target="../tags/tag43.xml"/><Relationship Id="rId2" Type="http://schemas.openxmlformats.org/officeDocument/2006/relationships/tags" Target="../tags/tag42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5" Type="http://schemas.openxmlformats.org/officeDocument/2006/relationships/tags" Target="../tags/tag53.xml"/><Relationship Id="rId4" Type="http://schemas.openxmlformats.org/officeDocument/2006/relationships/tags" Target="../tags/tag52.xml"/><Relationship Id="rId3" Type="http://schemas.openxmlformats.org/officeDocument/2006/relationships/tags" Target="../tags/tag51.xml"/><Relationship Id="rId2" Type="http://schemas.openxmlformats.org/officeDocument/2006/relationships/tags" Target="../tags/tag50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4" Type="http://schemas.openxmlformats.org/officeDocument/2006/relationships/tags" Target="../tags/tag56.xml"/><Relationship Id="rId3" Type="http://schemas.openxmlformats.org/officeDocument/2006/relationships/tags" Target="../tags/tag55.xml"/><Relationship Id="rId2" Type="http://schemas.openxmlformats.org/officeDocument/2006/relationships/tags" Target="../tags/tag54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5" Type="http://schemas.openxmlformats.org/officeDocument/2006/relationships/tags" Target="../tags/tag60.xml"/><Relationship Id="rId4" Type="http://schemas.openxmlformats.org/officeDocument/2006/relationships/tags" Target="../tags/tag59.xml"/><Relationship Id="rId3" Type="http://schemas.openxmlformats.org/officeDocument/2006/relationships/tags" Target="../tags/tag58.xml"/><Relationship Id="rId2" Type="http://schemas.openxmlformats.org/officeDocument/2006/relationships/tags" Target="../tags/tag57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41677_#color-2109&amp;708"/>
          <p:cNvSpPr/>
          <p:nvPr>
            <p:custDataLst>
              <p:tags r:id="rId2"/>
            </p:custDataLst>
          </p:nvPr>
        </p:nvSpPr>
        <p:spPr>
          <a:xfrm>
            <a:off x="1335024" y="0"/>
            <a:ext cx="9518904" cy="6858000"/>
          </a:xfrm>
          <a:custGeom>
            <a:avLst/>
            <a:gdLst/>
            <a:ahLst/>
            <a:cxnLst/>
            <a:rect l="l" t="t" r="r" b="b"/>
            <a:pathLst>
              <a:path w="9518904" h="6858000">
                <a:moveTo>
                  <a:pt x="3337560" y="0"/>
                </a:moveTo>
                <a:lnTo>
                  <a:pt x="3319272" y="0"/>
                </a:lnTo>
                <a:lnTo>
                  <a:pt x="73152" y="3246120"/>
                </a:lnTo>
                <a:cubicBezTo>
                  <a:pt x="-27432" y="3346704"/>
                  <a:pt x="-27432" y="3511296"/>
                  <a:pt x="73152" y="3611880"/>
                </a:cubicBezTo>
                <a:lnTo>
                  <a:pt x="3319272" y="6858000"/>
                </a:lnTo>
                <a:lnTo>
                  <a:pt x="3337560" y="6858000"/>
                </a:lnTo>
                <a:lnTo>
                  <a:pt x="82296" y="3602736"/>
                </a:lnTo>
                <a:cubicBezTo>
                  <a:pt x="-9144" y="3502152"/>
                  <a:pt x="-9144" y="3355848"/>
                  <a:pt x="82296" y="3255264"/>
                </a:cubicBezTo>
                <a:lnTo>
                  <a:pt x="3337560" y="0"/>
                </a:lnTo>
                <a:moveTo>
                  <a:pt x="6181344" y="6858000"/>
                </a:moveTo>
                <a:lnTo>
                  <a:pt x="9436608" y="3602736"/>
                </a:lnTo>
                <a:cubicBezTo>
                  <a:pt x="9537192" y="3502152"/>
                  <a:pt x="9537192" y="3355848"/>
                  <a:pt x="9436608" y="3255264"/>
                </a:cubicBezTo>
                <a:lnTo>
                  <a:pt x="6181344" y="0"/>
                </a:lnTo>
                <a:lnTo>
                  <a:pt x="6199632" y="0"/>
                </a:lnTo>
                <a:lnTo>
                  <a:pt x="9445752" y="3246120"/>
                </a:lnTo>
                <a:cubicBezTo>
                  <a:pt x="9546336" y="3346704"/>
                  <a:pt x="9546336" y="3511296"/>
                  <a:pt x="9445752" y="3611880"/>
                </a:cubicBezTo>
                <a:lnTo>
                  <a:pt x="6199632" y="6858000"/>
                </a:lnTo>
                <a:lnTo>
                  <a:pt x="6181344" y="6858000"/>
                </a:lnTo>
              </a:path>
            </a:pathLst>
          </a:custGeom>
          <a:solidFill>
            <a:schemeClr val="accent1">
              <a:lumMod val="40000"/>
              <a:lumOff val="60000"/>
              <a:alpha val="6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/>
          <a:lstStyle/>
          <a:p>
            <a:endParaRPr lang="zh-CN" altLang="en-US"/>
          </a:p>
        </p:txBody>
      </p:sp>
      <p:sp>
        <p:nvSpPr>
          <p:cNvPr id="8" name="Rectangle 41676_#color-2109&amp;711"/>
          <p:cNvSpPr/>
          <p:nvPr>
            <p:custDataLst>
              <p:tags r:id="rId3"/>
            </p:custDataLst>
          </p:nvPr>
        </p:nvSpPr>
        <p:spPr>
          <a:xfrm>
            <a:off x="0" y="0"/>
            <a:ext cx="12188952" cy="6858000"/>
          </a:xfrm>
          <a:custGeom>
            <a:avLst/>
            <a:gdLst/>
            <a:ahLst/>
            <a:cxnLst/>
            <a:rect l="l" t="t" r="r" b="b"/>
            <a:pathLst>
              <a:path w="12188952" h="6858000">
                <a:moveTo>
                  <a:pt x="2743200" y="0"/>
                </a:moveTo>
                <a:lnTo>
                  <a:pt x="2724912" y="0"/>
                </a:lnTo>
                <a:lnTo>
                  <a:pt x="0" y="2724912"/>
                </a:lnTo>
                <a:lnTo>
                  <a:pt x="0" y="2743200"/>
                </a:lnTo>
                <a:lnTo>
                  <a:pt x="2743200" y="0"/>
                </a:lnTo>
                <a:moveTo>
                  <a:pt x="0" y="4114800"/>
                </a:moveTo>
                <a:lnTo>
                  <a:pt x="0" y="4133088"/>
                </a:lnTo>
                <a:lnTo>
                  <a:pt x="2724912" y="6858000"/>
                </a:lnTo>
                <a:lnTo>
                  <a:pt x="2743200" y="6858000"/>
                </a:lnTo>
                <a:lnTo>
                  <a:pt x="0" y="4114800"/>
                </a:lnTo>
                <a:moveTo>
                  <a:pt x="9445752" y="6858000"/>
                </a:moveTo>
                <a:lnTo>
                  <a:pt x="9464040" y="6858000"/>
                </a:lnTo>
                <a:lnTo>
                  <a:pt x="12188952" y="4123944"/>
                </a:lnTo>
                <a:lnTo>
                  <a:pt x="12188952" y="4105656"/>
                </a:lnTo>
                <a:lnTo>
                  <a:pt x="9445752" y="6858000"/>
                </a:lnTo>
                <a:moveTo>
                  <a:pt x="12188952" y="2752344"/>
                </a:moveTo>
                <a:lnTo>
                  <a:pt x="9445752" y="0"/>
                </a:lnTo>
                <a:lnTo>
                  <a:pt x="9464040" y="0"/>
                </a:lnTo>
                <a:lnTo>
                  <a:pt x="12188952" y="2734056"/>
                </a:lnTo>
                <a:lnTo>
                  <a:pt x="12188952" y="2752344"/>
                </a:lnTo>
              </a:path>
            </a:pathLst>
          </a:custGeom>
          <a:solidFill>
            <a:schemeClr val="tx2">
              <a:lumMod val="25000"/>
              <a:lumOff val="75000"/>
              <a:alpha val="3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/>
          <a:lstStyle/>
          <a:p>
            <a:endParaRPr lang="zh-CN" altLang="en-US"/>
          </a:p>
        </p:txBody>
      </p:sp>
      <p:sp>
        <p:nvSpPr>
          <p:cNvPr id="9" name="Rectangle 1_#color-2109&amp;714"/>
          <p:cNvSpPr/>
          <p:nvPr>
            <p:custDataLst>
              <p:tags r:id="rId4"/>
            </p:custDataLst>
          </p:nvPr>
        </p:nvSpPr>
        <p:spPr>
          <a:xfrm>
            <a:off x="3593592" y="6144768"/>
            <a:ext cx="5266944" cy="713232"/>
          </a:xfrm>
          <a:custGeom>
            <a:avLst/>
            <a:gdLst/>
            <a:ahLst/>
            <a:cxnLst/>
            <a:rect l="l" t="t" r="r" b="b"/>
            <a:pathLst>
              <a:path w="5266944" h="713232">
                <a:moveTo>
                  <a:pt x="5266944" y="713232"/>
                </a:moveTo>
                <a:lnTo>
                  <a:pt x="0" y="713232"/>
                </a:lnTo>
                <a:lnTo>
                  <a:pt x="2423160" y="18288"/>
                </a:lnTo>
                <a:cubicBezTo>
                  <a:pt x="2496312" y="0"/>
                  <a:pt x="2560320" y="-9144"/>
                  <a:pt x="2633472" y="9144"/>
                </a:cubicBezTo>
                <a:lnTo>
                  <a:pt x="5266944" y="713232"/>
                </a:lnTo>
              </a:path>
            </a:pathLst>
          </a:custGeom>
          <a:solidFill>
            <a:schemeClr val="accent1"/>
          </a:solidFill>
        </p:spPr>
        <p:txBody>
          <a:bodyPr/>
          <a:lstStyle/>
          <a:p>
            <a:endParaRPr lang="zh-CN" altLang="en-US"/>
          </a:p>
        </p:txBody>
      </p:sp>
      <p:sp>
        <p:nvSpPr>
          <p:cNvPr id="11" name="Rectangle 41672_#color-2109&amp;717"/>
          <p:cNvSpPr/>
          <p:nvPr>
            <p:custDataLst>
              <p:tags r:id="rId5"/>
            </p:custDataLst>
          </p:nvPr>
        </p:nvSpPr>
        <p:spPr>
          <a:xfrm>
            <a:off x="5129784" y="0"/>
            <a:ext cx="1993392" cy="521208"/>
          </a:xfrm>
          <a:custGeom>
            <a:avLst/>
            <a:gdLst/>
            <a:ahLst/>
            <a:cxnLst/>
            <a:rect l="l" t="t" r="r" b="b"/>
            <a:pathLst>
              <a:path w="1993392" h="521208">
                <a:moveTo>
                  <a:pt x="1993392" y="0"/>
                </a:moveTo>
                <a:lnTo>
                  <a:pt x="1060704" y="512064"/>
                </a:lnTo>
                <a:cubicBezTo>
                  <a:pt x="1024128" y="530352"/>
                  <a:pt x="978408" y="530352"/>
                  <a:pt x="941832" y="512064"/>
                </a:cubicBezTo>
                <a:lnTo>
                  <a:pt x="0" y="0"/>
                </a:lnTo>
                <a:lnTo>
                  <a:pt x="1993392" y="0"/>
                </a:lnTo>
              </a:path>
            </a:pathLst>
          </a:custGeom>
          <a:solidFill>
            <a:schemeClr val="accent1"/>
          </a:solidFill>
        </p:spPr>
        <p:txBody>
          <a:bodyPr/>
          <a:lstStyle/>
          <a:p>
            <a:endParaRPr lang="zh-CN" altLang="en-US"/>
          </a:p>
        </p:txBody>
      </p:sp>
      <p:sp>
        <p:nvSpPr>
          <p:cNvPr id="12" name="Rectangle 41674_#color-2109&amp;720"/>
          <p:cNvSpPr/>
          <p:nvPr>
            <p:custDataLst>
              <p:tags r:id="rId6"/>
            </p:custDataLst>
          </p:nvPr>
        </p:nvSpPr>
        <p:spPr>
          <a:xfrm>
            <a:off x="9326880" y="4882896"/>
            <a:ext cx="594360" cy="594360"/>
          </a:xfrm>
          <a:custGeom>
            <a:avLst/>
            <a:gdLst/>
            <a:ahLst/>
            <a:cxnLst/>
            <a:rect l="l" t="t" r="r" b="b"/>
            <a:pathLst>
              <a:path w="594360" h="594360">
                <a:moveTo>
                  <a:pt x="18288" y="329184"/>
                </a:moveTo>
                <a:cubicBezTo>
                  <a:pt x="-9144" y="310896"/>
                  <a:pt x="-9144" y="283464"/>
                  <a:pt x="18288" y="256032"/>
                </a:cubicBezTo>
                <a:lnTo>
                  <a:pt x="256032" y="18288"/>
                </a:lnTo>
                <a:cubicBezTo>
                  <a:pt x="283464" y="-9144"/>
                  <a:pt x="310896" y="-9144"/>
                  <a:pt x="329184" y="18288"/>
                </a:cubicBezTo>
                <a:lnTo>
                  <a:pt x="576072" y="256032"/>
                </a:lnTo>
                <a:cubicBezTo>
                  <a:pt x="594360" y="283464"/>
                  <a:pt x="594360" y="310896"/>
                  <a:pt x="576072" y="329184"/>
                </a:cubicBezTo>
                <a:lnTo>
                  <a:pt x="329184" y="576072"/>
                </a:lnTo>
                <a:cubicBezTo>
                  <a:pt x="310896" y="594360"/>
                  <a:pt x="283464" y="594360"/>
                  <a:pt x="256032" y="576072"/>
                </a:cubicBezTo>
                <a:lnTo>
                  <a:pt x="18288" y="329184"/>
                </a:lnTo>
              </a:path>
            </a:pathLst>
          </a:custGeom>
          <a:solidFill>
            <a:schemeClr val="accent1">
              <a:alpha val="50000"/>
            </a:schemeClr>
          </a:solidFill>
        </p:spPr>
        <p:txBody>
          <a:bodyPr/>
          <a:lstStyle/>
          <a:p>
            <a:endParaRPr lang="zh-CN" altLang="en-US"/>
          </a:p>
        </p:txBody>
      </p:sp>
      <p:sp>
        <p:nvSpPr>
          <p:cNvPr id="13" name="Rectangle 41673_#color-2109&amp;723"/>
          <p:cNvSpPr/>
          <p:nvPr>
            <p:custDataLst>
              <p:tags r:id="rId7"/>
            </p:custDataLst>
          </p:nvPr>
        </p:nvSpPr>
        <p:spPr>
          <a:xfrm>
            <a:off x="2176272" y="1545336"/>
            <a:ext cx="868680" cy="868680"/>
          </a:xfrm>
          <a:custGeom>
            <a:avLst/>
            <a:gdLst/>
            <a:ahLst/>
            <a:cxnLst/>
            <a:rect l="l" t="t" r="r" b="b"/>
            <a:pathLst>
              <a:path w="868680" h="868680">
                <a:moveTo>
                  <a:pt x="18288" y="475488"/>
                </a:moveTo>
                <a:cubicBezTo>
                  <a:pt x="-9144" y="448056"/>
                  <a:pt x="-9144" y="420624"/>
                  <a:pt x="18288" y="402336"/>
                </a:cubicBezTo>
                <a:lnTo>
                  <a:pt x="402336" y="18288"/>
                </a:lnTo>
                <a:cubicBezTo>
                  <a:pt x="420624" y="-9144"/>
                  <a:pt x="448056" y="-9144"/>
                  <a:pt x="475488" y="18288"/>
                </a:cubicBezTo>
                <a:lnTo>
                  <a:pt x="859536" y="402336"/>
                </a:lnTo>
                <a:cubicBezTo>
                  <a:pt x="877824" y="420624"/>
                  <a:pt x="877824" y="448056"/>
                  <a:pt x="859536" y="475488"/>
                </a:cubicBezTo>
                <a:lnTo>
                  <a:pt x="475488" y="859536"/>
                </a:lnTo>
                <a:cubicBezTo>
                  <a:pt x="448056" y="877824"/>
                  <a:pt x="420624" y="877824"/>
                  <a:pt x="402336" y="859536"/>
                </a:cubicBezTo>
                <a:lnTo>
                  <a:pt x="18288" y="475488"/>
                </a:lnTo>
              </a:path>
            </a:pathLst>
          </a:custGeom>
          <a:solidFill>
            <a:schemeClr val="accent1"/>
          </a:solidFill>
        </p:spPr>
        <p:txBody>
          <a:bodyPr/>
          <a:lstStyle/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8"/>
            </p:custDataLst>
          </p:nvPr>
        </p:nvSpPr>
        <p:spPr>
          <a:xfrm>
            <a:off x="838200" y="2197848"/>
            <a:ext cx="10515600" cy="1847625"/>
          </a:xfrm>
        </p:spPr>
        <p:txBody>
          <a:bodyPr wrap="square" anchor="b" anchorCtr="0">
            <a:normAutofit/>
          </a:bodyPr>
          <a:lstStyle>
            <a:lvl1pPr algn="ctr">
              <a:lnSpc>
                <a:spcPct val="100000"/>
              </a:lnSpc>
              <a:defRPr sz="7000">
                <a:solidFill>
                  <a:schemeClr val="tx1"/>
                </a:solidFill>
                <a:latin typeface="+mj-ea"/>
                <a:ea typeface="+mj-ea"/>
              </a:defRPr>
            </a:lvl1pPr>
          </a:lstStyle>
          <a:p>
            <a:r>
              <a:rPr lang="zh-CN" altLang="en-US" dirty="0"/>
              <a:t>单击编辑母版标题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9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10"/>
            </p:custDataLst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11"/>
            </p:custDataLst>
          </p:nvPr>
        </p:nvSpPr>
        <p:spPr>
          <a:xfrm>
            <a:off x="8610600" y="6356350"/>
            <a:ext cx="2743200" cy="365125"/>
          </a:xfrm>
        </p:spPr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  <p:sp>
        <p:nvSpPr>
          <p:cNvPr id="24" name="署名占位符 10"/>
          <p:cNvSpPr>
            <a:spLocks noGrp="1"/>
          </p:cNvSpPr>
          <p:nvPr>
            <p:ph type="body" sz="quarter" idx="17" hasCustomPrompt="1"/>
            <p:custDataLst>
              <p:tags r:id="rId12"/>
            </p:custDataLst>
          </p:nvPr>
        </p:nvSpPr>
        <p:spPr>
          <a:xfrm>
            <a:off x="835152" y="4302506"/>
            <a:ext cx="10515600" cy="530987"/>
          </a:xfrm>
        </p:spPr>
        <p:txBody>
          <a:bodyPr wrap="square"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zh-CN" altLang="en-US" dirty="0"/>
              <a:t>署名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副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96000" y="360000"/>
            <a:ext cx="10800000" cy="720000"/>
          </a:xfrm>
        </p:spPr>
        <p:txBody>
          <a:bodyPr wrap="square" anchor="b">
            <a:normAutofit/>
          </a:bodyPr>
          <a:lstStyle>
            <a:lvl1pPr algn="l">
              <a:defRPr sz="3600">
                <a:latin typeface="+mj-ea"/>
                <a:ea typeface="+mj-ea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95960" y="1301750"/>
            <a:ext cx="10799088" cy="405553"/>
          </a:xfrm>
        </p:spPr>
        <p:txBody>
          <a:bodyPr wrap="square" anchor="t">
            <a:normAutofit/>
          </a:bodyPr>
          <a:lstStyle>
            <a:lvl1pPr marL="0" indent="0">
              <a:buNone/>
              <a:defRPr sz="2400" b="0">
                <a:latin typeface="+mj-ea"/>
                <a:ea typeface="+mj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41675_#color-2109&amp;777"/>
          <p:cNvSpPr/>
          <p:nvPr>
            <p:custDataLst>
              <p:tags r:id="rId2"/>
            </p:custDataLst>
          </p:nvPr>
        </p:nvSpPr>
        <p:spPr>
          <a:xfrm>
            <a:off x="1335024" y="0"/>
            <a:ext cx="9518904" cy="6858000"/>
          </a:xfrm>
          <a:custGeom>
            <a:avLst/>
            <a:gdLst/>
            <a:ahLst/>
            <a:cxnLst/>
            <a:rect l="l" t="t" r="r" b="b"/>
            <a:pathLst>
              <a:path w="9518904" h="6858000">
                <a:moveTo>
                  <a:pt x="3337560" y="0"/>
                </a:moveTo>
                <a:lnTo>
                  <a:pt x="3319272" y="0"/>
                </a:lnTo>
                <a:lnTo>
                  <a:pt x="73152" y="3246120"/>
                </a:lnTo>
                <a:cubicBezTo>
                  <a:pt x="-27432" y="3346704"/>
                  <a:pt x="-27432" y="3511296"/>
                  <a:pt x="73152" y="3611880"/>
                </a:cubicBezTo>
                <a:lnTo>
                  <a:pt x="3319272" y="6858000"/>
                </a:lnTo>
                <a:lnTo>
                  <a:pt x="3337560" y="6858000"/>
                </a:lnTo>
                <a:lnTo>
                  <a:pt x="82296" y="3602736"/>
                </a:lnTo>
                <a:cubicBezTo>
                  <a:pt x="-9144" y="3502152"/>
                  <a:pt x="-9144" y="3355848"/>
                  <a:pt x="82296" y="3255264"/>
                </a:cubicBezTo>
                <a:lnTo>
                  <a:pt x="3337560" y="0"/>
                </a:lnTo>
                <a:moveTo>
                  <a:pt x="6181344" y="6858000"/>
                </a:moveTo>
                <a:lnTo>
                  <a:pt x="9436608" y="3602736"/>
                </a:lnTo>
                <a:cubicBezTo>
                  <a:pt x="9537192" y="3502152"/>
                  <a:pt x="9537192" y="3355848"/>
                  <a:pt x="9436608" y="3255264"/>
                </a:cubicBezTo>
                <a:lnTo>
                  <a:pt x="6181344" y="0"/>
                </a:lnTo>
                <a:lnTo>
                  <a:pt x="6199632" y="0"/>
                </a:lnTo>
                <a:lnTo>
                  <a:pt x="9445752" y="3246120"/>
                </a:lnTo>
                <a:cubicBezTo>
                  <a:pt x="9546336" y="3346704"/>
                  <a:pt x="9546336" y="3511296"/>
                  <a:pt x="9445752" y="3611880"/>
                </a:cubicBezTo>
                <a:lnTo>
                  <a:pt x="6199632" y="6858000"/>
                </a:lnTo>
                <a:lnTo>
                  <a:pt x="6181344" y="6858000"/>
                </a:lnTo>
              </a:path>
            </a:pathLst>
          </a:custGeom>
          <a:solidFill>
            <a:schemeClr val="tx2">
              <a:lumMod val="25000"/>
              <a:lumOff val="75000"/>
              <a:alpha val="6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/>
          <a:lstStyle/>
          <a:p>
            <a:endParaRPr lang="zh-CN" altLang="en-US"/>
          </a:p>
        </p:txBody>
      </p:sp>
      <p:sp>
        <p:nvSpPr>
          <p:cNvPr id="8" name="Rectangle 41676_#color-2109&amp;780"/>
          <p:cNvSpPr/>
          <p:nvPr>
            <p:custDataLst>
              <p:tags r:id="rId3"/>
            </p:custDataLst>
          </p:nvPr>
        </p:nvSpPr>
        <p:spPr>
          <a:xfrm>
            <a:off x="0" y="0"/>
            <a:ext cx="12188952" cy="6858000"/>
          </a:xfrm>
          <a:custGeom>
            <a:avLst/>
            <a:gdLst/>
            <a:ahLst/>
            <a:cxnLst/>
            <a:rect l="l" t="t" r="r" b="b"/>
            <a:pathLst>
              <a:path w="12188952" h="6858000">
                <a:moveTo>
                  <a:pt x="2743200" y="0"/>
                </a:moveTo>
                <a:lnTo>
                  <a:pt x="2724912" y="0"/>
                </a:lnTo>
                <a:lnTo>
                  <a:pt x="0" y="2724912"/>
                </a:lnTo>
                <a:lnTo>
                  <a:pt x="0" y="2743200"/>
                </a:lnTo>
                <a:lnTo>
                  <a:pt x="2743200" y="0"/>
                </a:lnTo>
                <a:moveTo>
                  <a:pt x="0" y="4114800"/>
                </a:moveTo>
                <a:lnTo>
                  <a:pt x="0" y="4133088"/>
                </a:lnTo>
                <a:lnTo>
                  <a:pt x="2724912" y="6858000"/>
                </a:lnTo>
                <a:lnTo>
                  <a:pt x="2743200" y="6858000"/>
                </a:lnTo>
                <a:lnTo>
                  <a:pt x="0" y="4114800"/>
                </a:lnTo>
                <a:moveTo>
                  <a:pt x="9445752" y="6858000"/>
                </a:moveTo>
                <a:lnTo>
                  <a:pt x="9464040" y="6858000"/>
                </a:lnTo>
                <a:lnTo>
                  <a:pt x="12188952" y="4123944"/>
                </a:lnTo>
                <a:lnTo>
                  <a:pt x="12188952" y="4105656"/>
                </a:lnTo>
                <a:lnTo>
                  <a:pt x="9445752" y="6858000"/>
                </a:lnTo>
                <a:moveTo>
                  <a:pt x="12188952" y="2752344"/>
                </a:moveTo>
                <a:lnTo>
                  <a:pt x="9445752" y="0"/>
                </a:lnTo>
                <a:lnTo>
                  <a:pt x="9464040" y="0"/>
                </a:lnTo>
                <a:lnTo>
                  <a:pt x="12188952" y="2734056"/>
                </a:lnTo>
                <a:lnTo>
                  <a:pt x="12188952" y="2752344"/>
                </a:lnTo>
              </a:path>
            </a:pathLst>
          </a:custGeom>
          <a:solidFill>
            <a:schemeClr val="tx2">
              <a:lumMod val="25000"/>
              <a:lumOff val="75000"/>
              <a:alpha val="3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/>
          <a:lstStyle/>
          <a:p>
            <a:endParaRPr lang="zh-CN" altLang="en-US"/>
          </a:p>
        </p:txBody>
      </p:sp>
      <p:sp>
        <p:nvSpPr>
          <p:cNvPr id="9" name="Rectangle 1_#color-2109&amp;783"/>
          <p:cNvSpPr/>
          <p:nvPr>
            <p:custDataLst>
              <p:tags r:id="rId4"/>
            </p:custDataLst>
          </p:nvPr>
        </p:nvSpPr>
        <p:spPr>
          <a:xfrm>
            <a:off x="3593592" y="6144768"/>
            <a:ext cx="5266944" cy="713232"/>
          </a:xfrm>
          <a:custGeom>
            <a:avLst/>
            <a:gdLst/>
            <a:ahLst/>
            <a:cxnLst/>
            <a:rect l="l" t="t" r="r" b="b"/>
            <a:pathLst>
              <a:path w="5266944" h="713232">
                <a:moveTo>
                  <a:pt x="5266944" y="713232"/>
                </a:moveTo>
                <a:lnTo>
                  <a:pt x="0" y="713232"/>
                </a:lnTo>
                <a:lnTo>
                  <a:pt x="2459736" y="9144"/>
                </a:lnTo>
                <a:cubicBezTo>
                  <a:pt x="2505456" y="0"/>
                  <a:pt x="2551176" y="0"/>
                  <a:pt x="2596896" y="9144"/>
                </a:cubicBezTo>
                <a:lnTo>
                  <a:pt x="5266944" y="713232"/>
                </a:lnTo>
              </a:path>
            </a:pathLst>
          </a:custGeom>
          <a:solidFill>
            <a:schemeClr val="accent1"/>
          </a:solidFill>
        </p:spPr>
      </p:sp>
      <p:sp>
        <p:nvSpPr>
          <p:cNvPr id="11" name="Rectangle 41672_#color-2109&amp;786"/>
          <p:cNvSpPr/>
          <p:nvPr>
            <p:custDataLst>
              <p:tags r:id="rId5"/>
            </p:custDataLst>
          </p:nvPr>
        </p:nvSpPr>
        <p:spPr>
          <a:xfrm>
            <a:off x="5129784" y="0"/>
            <a:ext cx="1993392" cy="521208"/>
          </a:xfrm>
          <a:custGeom>
            <a:avLst/>
            <a:gdLst/>
            <a:ahLst/>
            <a:cxnLst/>
            <a:rect l="l" t="t" r="r" b="b"/>
            <a:pathLst>
              <a:path w="1993392" h="521208">
                <a:moveTo>
                  <a:pt x="1993392" y="0"/>
                </a:moveTo>
                <a:lnTo>
                  <a:pt x="1060704" y="512064"/>
                </a:lnTo>
                <a:cubicBezTo>
                  <a:pt x="1024128" y="530352"/>
                  <a:pt x="978408" y="530352"/>
                  <a:pt x="941832" y="512064"/>
                </a:cubicBezTo>
                <a:lnTo>
                  <a:pt x="0" y="0"/>
                </a:lnTo>
                <a:lnTo>
                  <a:pt x="1993392" y="0"/>
                </a:lnTo>
              </a:path>
            </a:pathLst>
          </a:custGeom>
          <a:solidFill>
            <a:schemeClr val="accent1"/>
          </a:solidFill>
        </p:spPr>
      </p:sp>
      <p:sp>
        <p:nvSpPr>
          <p:cNvPr id="12" name="Rectangle 41673_#color-2109&amp;789"/>
          <p:cNvSpPr/>
          <p:nvPr>
            <p:custDataLst>
              <p:tags r:id="rId6"/>
            </p:custDataLst>
          </p:nvPr>
        </p:nvSpPr>
        <p:spPr>
          <a:xfrm>
            <a:off x="2176272" y="1545336"/>
            <a:ext cx="868680" cy="868680"/>
          </a:xfrm>
          <a:custGeom>
            <a:avLst/>
            <a:gdLst/>
            <a:ahLst/>
            <a:cxnLst/>
            <a:rect l="l" t="t" r="r" b="b"/>
            <a:pathLst>
              <a:path w="868680" h="868680">
                <a:moveTo>
                  <a:pt x="18288" y="475488"/>
                </a:moveTo>
                <a:cubicBezTo>
                  <a:pt x="-9144" y="448056"/>
                  <a:pt x="-9144" y="420624"/>
                  <a:pt x="18288" y="402336"/>
                </a:cubicBezTo>
                <a:lnTo>
                  <a:pt x="402336" y="18288"/>
                </a:lnTo>
                <a:cubicBezTo>
                  <a:pt x="420624" y="-9144"/>
                  <a:pt x="448056" y="-9144"/>
                  <a:pt x="475488" y="18288"/>
                </a:cubicBezTo>
                <a:lnTo>
                  <a:pt x="859536" y="402336"/>
                </a:lnTo>
                <a:cubicBezTo>
                  <a:pt x="877824" y="420624"/>
                  <a:pt x="877824" y="448056"/>
                  <a:pt x="859536" y="475488"/>
                </a:cubicBezTo>
                <a:lnTo>
                  <a:pt x="475488" y="859536"/>
                </a:lnTo>
                <a:cubicBezTo>
                  <a:pt x="448056" y="877824"/>
                  <a:pt x="420624" y="877824"/>
                  <a:pt x="402336" y="859536"/>
                </a:cubicBezTo>
                <a:lnTo>
                  <a:pt x="18288" y="475488"/>
                </a:lnTo>
              </a:path>
            </a:pathLst>
          </a:custGeom>
          <a:solidFill>
            <a:schemeClr val="accent1"/>
          </a:solidFill>
        </p:spPr>
      </p:sp>
      <p:sp>
        <p:nvSpPr>
          <p:cNvPr id="13" name="Rectangle 41674_#color-2109&amp;792"/>
          <p:cNvSpPr/>
          <p:nvPr>
            <p:custDataLst>
              <p:tags r:id="rId7"/>
            </p:custDataLst>
          </p:nvPr>
        </p:nvSpPr>
        <p:spPr>
          <a:xfrm>
            <a:off x="9326880" y="4882896"/>
            <a:ext cx="594360" cy="594360"/>
          </a:xfrm>
          <a:custGeom>
            <a:avLst/>
            <a:gdLst/>
            <a:ahLst/>
            <a:cxnLst/>
            <a:rect l="l" t="t" r="r" b="b"/>
            <a:pathLst>
              <a:path w="594360" h="594360">
                <a:moveTo>
                  <a:pt x="18288" y="329184"/>
                </a:moveTo>
                <a:cubicBezTo>
                  <a:pt x="-9144" y="310896"/>
                  <a:pt x="-9144" y="283464"/>
                  <a:pt x="18288" y="256032"/>
                </a:cubicBezTo>
                <a:lnTo>
                  <a:pt x="256032" y="18288"/>
                </a:lnTo>
                <a:cubicBezTo>
                  <a:pt x="283464" y="-9144"/>
                  <a:pt x="310896" y="-9144"/>
                  <a:pt x="329184" y="18288"/>
                </a:cubicBezTo>
                <a:lnTo>
                  <a:pt x="576072" y="256032"/>
                </a:lnTo>
                <a:cubicBezTo>
                  <a:pt x="594360" y="283464"/>
                  <a:pt x="594360" y="310896"/>
                  <a:pt x="576072" y="329184"/>
                </a:cubicBezTo>
                <a:lnTo>
                  <a:pt x="329184" y="576072"/>
                </a:lnTo>
                <a:cubicBezTo>
                  <a:pt x="310896" y="594360"/>
                  <a:pt x="283464" y="594360"/>
                  <a:pt x="256032" y="576072"/>
                </a:cubicBezTo>
                <a:lnTo>
                  <a:pt x="18288" y="329184"/>
                </a:lnTo>
              </a:path>
            </a:pathLst>
          </a:custGeom>
          <a:solidFill>
            <a:schemeClr val="accent1">
              <a:alpha val="50000"/>
            </a:schemeClr>
          </a:solidFill>
        </p:spPr>
      </p:sp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8"/>
            </p:custDataLst>
          </p:nvPr>
        </p:nvSpPr>
        <p:spPr>
          <a:xfrm>
            <a:off x="838200" y="2245473"/>
            <a:ext cx="10515000" cy="1800000"/>
          </a:xfrm>
        </p:spPr>
        <p:txBody>
          <a:bodyPr wrap="square" anchor="b">
            <a:normAutofit/>
          </a:bodyPr>
          <a:lstStyle>
            <a:lvl1pPr algn="ctr">
              <a:lnSpc>
                <a:spcPct val="100000"/>
              </a:lnSpc>
              <a:defRPr sz="7000">
                <a:solidFill>
                  <a:schemeClr val="tx1"/>
                </a:solidFill>
                <a:latin typeface="+mj-ea"/>
                <a:ea typeface="+mj-ea"/>
              </a:defRPr>
            </a:lvl1pPr>
          </a:lstStyle>
          <a:p>
            <a:r>
              <a:rPr lang="zh-CN" altLang="en-US" dirty="0"/>
              <a:t>单击编辑母版标题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9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10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11"/>
            </p:custDataLst>
          </p:nvPr>
        </p:nvSpPr>
        <p:spPr>
          <a:xfrm>
            <a:off x="8610600" y="6356350"/>
            <a:ext cx="2743200" cy="365125"/>
          </a:xfrm>
        </p:spPr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  <p:sp>
        <p:nvSpPr>
          <p:cNvPr id="3" name="署名占位符 10"/>
          <p:cNvSpPr>
            <a:spLocks noGrp="1"/>
          </p:cNvSpPr>
          <p:nvPr>
            <p:ph type="body" sz="quarter" idx="17" hasCustomPrompt="1"/>
            <p:custDataLst>
              <p:tags r:id="rId12"/>
            </p:custDataLst>
          </p:nvPr>
        </p:nvSpPr>
        <p:spPr>
          <a:xfrm>
            <a:off x="835152" y="4302506"/>
            <a:ext cx="10515600" cy="530987"/>
          </a:xfrm>
        </p:spPr>
        <p:txBody>
          <a:bodyPr wrap="square"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zh-CN" altLang="en-US" dirty="0"/>
              <a:t>署名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41677_#color-2109&amp;708"/>
          <p:cNvSpPr/>
          <p:nvPr>
            <p:custDataLst>
              <p:tags r:id="rId2"/>
            </p:custDataLst>
          </p:nvPr>
        </p:nvSpPr>
        <p:spPr>
          <a:xfrm>
            <a:off x="1335024" y="0"/>
            <a:ext cx="9518904" cy="6858000"/>
          </a:xfrm>
          <a:custGeom>
            <a:avLst/>
            <a:gdLst/>
            <a:ahLst/>
            <a:cxnLst/>
            <a:rect l="l" t="t" r="r" b="b"/>
            <a:pathLst>
              <a:path w="9518904" h="6858000">
                <a:moveTo>
                  <a:pt x="3337560" y="0"/>
                </a:moveTo>
                <a:lnTo>
                  <a:pt x="3319272" y="0"/>
                </a:lnTo>
                <a:lnTo>
                  <a:pt x="73152" y="3246120"/>
                </a:lnTo>
                <a:cubicBezTo>
                  <a:pt x="-27432" y="3346704"/>
                  <a:pt x="-27432" y="3511296"/>
                  <a:pt x="73152" y="3611880"/>
                </a:cubicBezTo>
                <a:lnTo>
                  <a:pt x="3319272" y="6858000"/>
                </a:lnTo>
                <a:lnTo>
                  <a:pt x="3337560" y="6858000"/>
                </a:lnTo>
                <a:lnTo>
                  <a:pt x="82296" y="3602736"/>
                </a:lnTo>
                <a:cubicBezTo>
                  <a:pt x="-9144" y="3502152"/>
                  <a:pt x="-9144" y="3355848"/>
                  <a:pt x="82296" y="3255264"/>
                </a:cubicBezTo>
                <a:lnTo>
                  <a:pt x="3337560" y="0"/>
                </a:lnTo>
                <a:moveTo>
                  <a:pt x="6181344" y="6858000"/>
                </a:moveTo>
                <a:lnTo>
                  <a:pt x="9436608" y="3602736"/>
                </a:lnTo>
                <a:cubicBezTo>
                  <a:pt x="9537192" y="3502152"/>
                  <a:pt x="9537192" y="3355848"/>
                  <a:pt x="9436608" y="3255264"/>
                </a:cubicBezTo>
                <a:lnTo>
                  <a:pt x="6181344" y="0"/>
                </a:lnTo>
                <a:lnTo>
                  <a:pt x="6199632" y="0"/>
                </a:lnTo>
                <a:lnTo>
                  <a:pt x="9445752" y="3246120"/>
                </a:lnTo>
                <a:cubicBezTo>
                  <a:pt x="9546336" y="3346704"/>
                  <a:pt x="9546336" y="3511296"/>
                  <a:pt x="9445752" y="3611880"/>
                </a:cubicBezTo>
                <a:lnTo>
                  <a:pt x="6199632" y="6858000"/>
                </a:lnTo>
                <a:lnTo>
                  <a:pt x="6181344" y="6858000"/>
                </a:lnTo>
              </a:path>
            </a:pathLst>
          </a:custGeom>
          <a:solidFill>
            <a:schemeClr val="accent1">
              <a:lumMod val="40000"/>
              <a:lumOff val="60000"/>
              <a:alpha val="6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/>
          <a:lstStyle/>
          <a:p>
            <a:endParaRPr lang="zh-CN" altLang="en-US"/>
          </a:p>
        </p:txBody>
      </p:sp>
      <p:sp>
        <p:nvSpPr>
          <p:cNvPr id="8" name="Rectangle 41676_#color-2109&amp;711"/>
          <p:cNvSpPr/>
          <p:nvPr>
            <p:custDataLst>
              <p:tags r:id="rId3"/>
            </p:custDataLst>
          </p:nvPr>
        </p:nvSpPr>
        <p:spPr>
          <a:xfrm>
            <a:off x="0" y="0"/>
            <a:ext cx="12188952" cy="6858000"/>
          </a:xfrm>
          <a:custGeom>
            <a:avLst/>
            <a:gdLst/>
            <a:ahLst/>
            <a:cxnLst/>
            <a:rect l="l" t="t" r="r" b="b"/>
            <a:pathLst>
              <a:path w="12188952" h="6858000">
                <a:moveTo>
                  <a:pt x="2743200" y="0"/>
                </a:moveTo>
                <a:lnTo>
                  <a:pt x="2724912" y="0"/>
                </a:lnTo>
                <a:lnTo>
                  <a:pt x="0" y="2724912"/>
                </a:lnTo>
                <a:lnTo>
                  <a:pt x="0" y="2743200"/>
                </a:lnTo>
                <a:lnTo>
                  <a:pt x="2743200" y="0"/>
                </a:lnTo>
                <a:moveTo>
                  <a:pt x="0" y="4114800"/>
                </a:moveTo>
                <a:lnTo>
                  <a:pt x="0" y="4133088"/>
                </a:lnTo>
                <a:lnTo>
                  <a:pt x="2724912" y="6858000"/>
                </a:lnTo>
                <a:lnTo>
                  <a:pt x="2743200" y="6858000"/>
                </a:lnTo>
                <a:lnTo>
                  <a:pt x="0" y="4114800"/>
                </a:lnTo>
                <a:moveTo>
                  <a:pt x="9445752" y="6858000"/>
                </a:moveTo>
                <a:lnTo>
                  <a:pt x="9464040" y="6858000"/>
                </a:lnTo>
                <a:lnTo>
                  <a:pt x="12188952" y="4123944"/>
                </a:lnTo>
                <a:lnTo>
                  <a:pt x="12188952" y="4105656"/>
                </a:lnTo>
                <a:lnTo>
                  <a:pt x="9445752" y="6858000"/>
                </a:lnTo>
                <a:moveTo>
                  <a:pt x="12188952" y="2752344"/>
                </a:moveTo>
                <a:lnTo>
                  <a:pt x="9445752" y="0"/>
                </a:lnTo>
                <a:lnTo>
                  <a:pt x="9464040" y="0"/>
                </a:lnTo>
                <a:lnTo>
                  <a:pt x="12188952" y="2734056"/>
                </a:lnTo>
                <a:lnTo>
                  <a:pt x="12188952" y="2752344"/>
                </a:lnTo>
              </a:path>
            </a:pathLst>
          </a:custGeom>
          <a:solidFill>
            <a:schemeClr val="tx2">
              <a:lumMod val="25000"/>
              <a:lumOff val="75000"/>
              <a:alpha val="3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/>
          <a:lstStyle/>
          <a:p>
            <a:endParaRPr lang="zh-CN" altLang="en-US"/>
          </a:p>
        </p:txBody>
      </p:sp>
      <p:sp>
        <p:nvSpPr>
          <p:cNvPr id="9" name="Rectangle 1_#color-2109&amp;714"/>
          <p:cNvSpPr/>
          <p:nvPr>
            <p:custDataLst>
              <p:tags r:id="rId4"/>
            </p:custDataLst>
          </p:nvPr>
        </p:nvSpPr>
        <p:spPr>
          <a:xfrm>
            <a:off x="3593592" y="6144768"/>
            <a:ext cx="5266944" cy="713232"/>
          </a:xfrm>
          <a:custGeom>
            <a:avLst/>
            <a:gdLst/>
            <a:ahLst/>
            <a:cxnLst/>
            <a:rect l="l" t="t" r="r" b="b"/>
            <a:pathLst>
              <a:path w="5266944" h="713232">
                <a:moveTo>
                  <a:pt x="5266944" y="713232"/>
                </a:moveTo>
                <a:lnTo>
                  <a:pt x="0" y="713232"/>
                </a:lnTo>
                <a:lnTo>
                  <a:pt x="2423160" y="18288"/>
                </a:lnTo>
                <a:cubicBezTo>
                  <a:pt x="2496312" y="0"/>
                  <a:pt x="2560320" y="-9144"/>
                  <a:pt x="2633472" y="9144"/>
                </a:cubicBezTo>
                <a:lnTo>
                  <a:pt x="5266944" y="713232"/>
                </a:lnTo>
              </a:path>
            </a:pathLst>
          </a:custGeom>
          <a:solidFill>
            <a:schemeClr val="accent1"/>
          </a:solidFill>
        </p:spPr>
        <p:txBody>
          <a:bodyPr/>
          <a:lstStyle/>
          <a:p>
            <a:endParaRPr lang="zh-CN" altLang="en-US"/>
          </a:p>
        </p:txBody>
      </p:sp>
      <p:sp>
        <p:nvSpPr>
          <p:cNvPr id="11" name="Rectangle 41672_#color-2109&amp;717"/>
          <p:cNvSpPr/>
          <p:nvPr>
            <p:custDataLst>
              <p:tags r:id="rId5"/>
            </p:custDataLst>
          </p:nvPr>
        </p:nvSpPr>
        <p:spPr>
          <a:xfrm>
            <a:off x="5129784" y="0"/>
            <a:ext cx="1993392" cy="521208"/>
          </a:xfrm>
          <a:custGeom>
            <a:avLst/>
            <a:gdLst/>
            <a:ahLst/>
            <a:cxnLst/>
            <a:rect l="l" t="t" r="r" b="b"/>
            <a:pathLst>
              <a:path w="1993392" h="521208">
                <a:moveTo>
                  <a:pt x="1993392" y="0"/>
                </a:moveTo>
                <a:lnTo>
                  <a:pt x="1060704" y="512064"/>
                </a:lnTo>
                <a:cubicBezTo>
                  <a:pt x="1024128" y="530352"/>
                  <a:pt x="978408" y="530352"/>
                  <a:pt x="941832" y="512064"/>
                </a:cubicBezTo>
                <a:lnTo>
                  <a:pt x="0" y="0"/>
                </a:lnTo>
                <a:lnTo>
                  <a:pt x="1993392" y="0"/>
                </a:lnTo>
              </a:path>
            </a:pathLst>
          </a:custGeom>
          <a:solidFill>
            <a:schemeClr val="accent1"/>
          </a:solidFill>
        </p:spPr>
        <p:txBody>
          <a:bodyPr/>
          <a:lstStyle/>
          <a:p>
            <a:endParaRPr lang="zh-CN" altLang="en-US"/>
          </a:p>
        </p:txBody>
      </p:sp>
      <p:sp>
        <p:nvSpPr>
          <p:cNvPr id="12" name="Rectangle 41674_#color-2109&amp;720"/>
          <p:cNvSpPr/>
          <p:nvPr>
            <p:custDataLst>
              <p:tags r:id="rId6"/>
            </p:custDataLst>
          </p:nvPr>
        </p:nvSpPr>
        <p:spPr>
          <a:xfrm>
            <a:off x="9326880" y="4882896"/>
            <a:ext cx="594360" cy="594360"/>
          </a:xfrm>
          <a:custGeom>
            <a:avLst/>
            <a:gdLst/>
            <a:ahLst/>
            <a:cxnLst/>
            <a:rect l="l" t="t" r="r" b="b"/>
            <a:pathLst>
              <a:path w="594360" h="594360">
                <a:moveTo>
                  <a:pt x="18288" y="329184"/>
                </a:moveTo>
                <a:cubicBezTo>
                  <a:pt x="-9144" y="310896"/>
                  <a:pt x="-9144" y="283464"/>
                  <a:pt x="18288" y="256032"/>
                </a:cubicBezTo>
                <a:lnTo>
                  <a:pt x="256032" y="18288"/>
                </a:lnTo>
                <a:cubicBezTo>
                  <a:pt x="283464" y="-9144"/>
                  <a:pt x="310896" y="-9144"/>
                  <a:pt x="329184" y="18288"/>
                </a:cubicBezTo>
                <a:lnTo>
                  <a:pt x="576072" y="256032"/>
                </a:lnTo>
                <a:cubicBezTo>
                  <a:pt x="594360" y="283464"/>
                  <a:pt x="594360" y="310896"/>
                  <a:pt x="576072" y="329184"/>
                </a:cubicBezTo>
                <a:lnTo>
                  <a:pt x="329184" y="576072"/>
                </a:lnTo>
                <a:cubicBezTo>
                  <a:pt x="310896" y="594360"/>
                  <a:pt x="283464" y="594360"/>
                  <a:pt x="256032" y="576072"/>
                </a:cubicBezTo>
                <a:lnTo>
                  <a:pt x="18288" y="329184"/>
                </a:lnTo>
              </a:path>
            </a:pathLst>
          </a:custGeom>
          <a:solidFill>
            <a:schemeClr val="accent1">
              <a:alpha val="50000"/>
            </a:schemeClr>
          </a:solidFill>
        </p:spPr>
        <p:txBody>
          <a:bodyPr/>
          <a:lstStyle/>
          <a:p>
            <a:endParaRPr lang="zh-CN" altLang="en-US"/>
          </a:p>
        </p:txBody>
      </p:sp>
      <p:sp>
        <p:nvSpPr>
          <p:cNvPr id="13" name="Rectangle 41673_#color-2109&amp;723"/>
          <p:cNvSpPr/>
          <p:nvPr>
            <p:custDataLst>
              <p:tags r:id="rId7"/>
            </p:custDataLst>
          </p:nvPr>
        </p:nvSpPr>
        <p:spPr>
          <a:xfrm>
            <a:off x="2176272" y="1545336"/>
            <a:ext cx="868680" cy="868680"/>
          </a:xfrm>
          <a:custGeom>
            <a:avLst/>
            <a:gdLst/>
            <a:ahLst/>
            <a:cxnLst/>
            <a:rect l="l" t="t" r="r" b="b"/>
            <a:pathLst>
              <a:path w="868680" h="868680">
                <a:moveTo>
                  <a:pt x="18288" y="475488"/>
                </a:moveTo>
                <a:cubicBezTo>
                  <a:pt x="-9144" y="448056"/>
                  <a:pt x="-9144" y="420624"/>
                  <a:pt x="18288" y="402336"/>
                </a:cubicBezTo>
                <a:lnTo>
                  <a:pt x="402336" y="18288"/>
                </a:lnTo>
                <a:cubicBezTo>
                  <a:pt x="420624" y="-9144"/>
                  <a:pt x="448056" y="-9144"/>
                  <a:pt x="475488" y="18288"/>
                </a:cubicBezTo>
                <a:lnTo>
                  <a:pt x="859536" y="402336"/>
                </a:lnTo>
                <a:cubicBezTo>
                  <a:pt x="877824" y="420624"/>
                  <a:pt x="877824" y="448056"/>
                  <a:pt x="859536" y="475488"/>
                </a:cubicBezTo>
                <a:lnTo>
                  <a:pt x="475488" y="859536"/>
                </a:lnTo>
                <a:cubicBezTo>
                  <a:pt x="448056" y="877824"/>
                  <a:pt x="420624" y="877824"/>
                  <a:pt x="402336" y="859536"/>
                </a:cubicBezTo>
                <a:lnTo>
                  <a:pt x="18288" y="475488"/>
                </a:lnTo>
              </a:path>
            </a:pathLst>
          </a:custGeom>
          <a:solidFill>
            <a:schemeClr val="accent1"/>
          </a:solidFill>
        </p:spPr>
        <p:txBody>
          <a:bodyPr/>
          <a:lstStyle/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8"/>
            </p:custDataLst>
          </p:nvPr>
        </p:nvSpPr>
        <p:spPr>
          <a:xfrm>
            <a:off x="838200" y="2197848"/>
            <a:ext cx="10515600" cy="1847625"/>
          </a:xfrm>
        </p:spPr>
        <p:txBody>
          <a:bodyPr wrap="square" anchor="b" anchorCtr="0">
            <a:normAutofit/>
          </a:bodyPr>
          <a:lstStyle>
            <a:lvl1pPr algn="ctr">
              <a:lnSpc>
                <a:spcPct val="100000"/>
              </a:lnSpc>
              <a:defRPr sz="7000">
                <a:solidFill>
                  <a:schemeClr val="tx1"/>
                </a:solidFill>
                <a:latin typeface="+mj-ea"/>
                <a:ea typeface="+mj-ea"/>
              </a:defRPr>
            </a:lvl1pPr>
          </a:lstStyle>
          <a:p>
            <a:r>
              <a:rPr lang="zh-CN" altLang="en-US" dirty="0"/>
              <a:t>单击编辑母版标题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9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10"/>
            </p:custDataLst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11"/>
            </p:custDataLst>
          </p:nvPr>
        </p:nvSpPr>
        <p:spPr>
          <a:xfrm>
            <a:off x="8610600" y="6356350"/>
            <a:ext cx="2743200" cy="365125"/>
          </a:xfrm>
        </p:spPr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  <p:sp>
        <p:nvSpPr>
          <p:cNvPr id="24" name="署名占位符 10"/>
          <p:cNvSpPr>
            <a:spLocks noGrp="1"/>
          </p:cNvSpPr>
          <p:nvPr>
            <p:ph type="body" sz="quarter" idx="17" hasCustomPrompt="1"/>
            <p:custDataLst>
              <p:tags r:id="rId12"/>
            </p:custDataLst>
          </p:nvPr>
        </p:nvSpPr>
        <p:spPr>
          <a:xfrm>
            <a:off x="835152" y="4302506"/>
            <a:ext cx="10515600" cy="530987"/>
          </a:xfrm>
        </p:spPr>
        <p:txBody>
          <a:bodyPr wrap="square"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zh-CN" altLang="en-US" dirty="0"/>
              <a:t>署名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 wrap="square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/>
        <p:txBody>
          <a:bodyPr wrap="square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1675_#color-2109&amp;726"/>
          <p:cNvSpPr/>
          <p:nvPr>
            <p:custDataLst>
              <p:tags r:id="rId2"/>
            </p:custDataLst>
          </p:nvPr>
        </p:nvSpPr>
        <p:spPr>
          <a:xfrm>
            <a:off x="1335024" y="0"/>
            <a:ext cx="9518904" cy="6858000"/>
          </a:xfrm>
          <a:custGeom>
            <a:avLst/>
            <a:gdLst/>
            <a:ahLst/>
            <a:cxnLst/>
            <a:rect l="l" t="t" r="r" b="b"/>
            <a:pathLst>
              <a:path w="9518904" h="6858000">
                <a:moveTo>
                  <a:pt x="3337560" y="0"/>
                </a:moveTo>
                <a:lnTo>
                  <a:pt x="3319272" y="0"/>
                </a:lnTo>
                <a:lnTo>
                  <a:pt x="73152" y="3246120"/>
                </a:lnTo>
                <a:cubicBezTo>
                  <a:pt x="-27432" y="3346704"/>
                  <a:pt x="-27432" y="3511296"/>
                  <a:pt x="73152" y="3611880"/>
                </a:cubicBezTo>
                <a:lnTo>
                  <a:pt x="3319272" y="6858000"/>
                </a:lnTo>
                <a:lnTo>
                  <a:pt x="3337560" y="6858000"/>
                </a:lnTo>
                <a:lnTo>
                  <a:pt x="82296" y="3602736"/>
                </a:lnTo>
                <a:cubicBezTo>
                  <a:pt x="-9144" y="3502152"/>
                  <a:pt x="-9144" y="3355848"/>
                  <a:pt x="82296" y="3255264"/>
                </a:cubicBezTo>
                <a:lnTo>
                  <a:pt x="3337560" y="0"/>
                </a:lnTo>
                <a:moveTo>
                  <a:pt x="6181344" y="6858000"/>
                </a:moveTo>
                <a:lnTo>
                  <a:pt x="9436608" y="3602736"/>
                </a:lnTo>
                <a:cubicBezTo>
                  <a:pt x="9537192" y="3502152"/>
                  <a:pt x="9537192" y="3355848"/>
                  <a:pt x="9436608" y="3255264"/>
                </a:cubicBezTo>
                <a:lnTo>
                  <a:pt x="6181344" y="0"/>
                </a:lnTo>
                <a:lnTo>
                  <a:pt x="6199632" y="0"/>
                </a:lnTo>
                <a:lnTo>
                  <a:pt x="9445752" y="3246120"/>
                </a:lnTo>
                <a:cubicBezTo>
                  <a:pt x="9546336" y="3346704"/>
                  <a:pt x="9546336" y="3511296"/>
                  <a:pt x="9445752" y="3611880"/>
                </a:cubicBezTo>
                <a:lnTo>
                  <a:pt x="6199632" y="6858000"/>
                </a:lnTo>
                <a:lnTo>
                  <a:pt x="6181344" y="6858000"/>
                </a:lnTo>
              </a:path>
            </a:pathLst>
          </a:custGeom>
          <a:solidFill>
            <a:schemeClr val="accent1">
              <a:lumMod val="75000"/>
              <a:alpha val="1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</p:sp>
      <p:sp>
        <p:nvSpPr>
          <p:cNvPr id="5" name="#项图片_#color-2109&amp;741"/>
          <p:cNvSpPr/>
          <p:nvPr>
            <p:custDataLst>
              <p:tags r:id="rId3"/>
            </p:custDataLst>
          </p:nvPr>
        </p:nvSpPr>
        <p:spPr>
          <a:xfrm>
            <a:off x="2980944" y="1188720"/>
            <a:ext cx="1325880" cy="1325880"/>
          </a:xfrm>
          <a:custGeom>
            <a:avLst/>
            <a:gdLst/>
            <a:ahLst/>
            <a:cxnLst/>
            <a:rect l="l" t="t" r="r" b="b"/>
            <a:pathLst>
              <a:path w="1325880" h="1325880">
                <a:moveTo>
                  <a:pt x="36576" y="749808"/>
                </a:moveTo>
                <a:cubicBezTo>
                  <a:pt x="-9144" y="704088"/>
                  <a:pt x="-9144" y="621792"/>
                  <a:pt x="36576" y="576072"/>
                </a:cubicBezTo>
                <a:lnTo>
                  <a:pt x="576072" y="36576"/>
                </a:lnTo>
                <a:cubicBezTo>
                  <a:pt x="621792" y="-9144"/>
                  <a:pt x="704088" y="-9144"/>
                  <a:pt x="749808" y="36576"/>
                </a:cubicBezTo>
                <a:lnTo>
                  <a:pt x="1289304" y="576072"/>
                </a:lnTo>
                <a:cubicBezTo>
                  <a:pt x="1335024" y="621792"/>
                  <a:pt x="1335024" y="704088"/>
                  <a:pt x="1289304" y="749808"/>
                </a:cubicBezTo>
                <a:lnTo>
                  <a:pt x="749808" y="1289304"/>
                </a:lnTo>
                <a:cubicBezTo>
                  <a:pt x="704088" y="1335024"/>
                  <a:pt x="621792" y="1335024"/>
                  <a:pt x="576072" y="1289304"/>
                </a:cubicBezTo>
                <a:lnTo>
                  <a:pt x="36576" y="749808"/>
                </a:lnTo>
              </a:path>
            </a:pathLst>
          </a:custGeom>
          <a:solidFill>
            <a:schemeClr val="accent1">
              <a:alpha val="10000"/>
            </a:schemeClr>
          </a:solidFill>
        </p:spPr>
        <p:txBody>
          <a:bodyPr/>
          <a:lstStyle/>
          <a:p>
            <a:endParaRPr lang="zh-CN" altLang="en-US"/>
          </a:p>
        </p:txBody>
      </p:sp>
      <p:sp>
        <p:nvSpPr>
          <p:cNvPr id="6" name="#项图片_#color-2109&amp;744"/>
          <p:cNvSpPr/>
          <p:nvPr>
            <p:custDataLst>
              <p:tags r:id="rId4"/>
            </p:custDataLst>
          </p:nvPr>
        </p:nvSpPr>
        <p:spPr>
          <a:xfrm>
            <a:off x="1563624" y="3227832"/>
            <a:ext cx="2569464" cy="2569464"/>
          </a:xfrm>
          <a:custGeom>
            <a:avLst/>
            <a:gdLst/>
            <a:ahLst/>
            <a:cxnLst/>
            <a:rect l="l" t="t" r="r" b="b"/>
            <a:pathLst>
              <a:path w="2569464" h="2569464">
                <a:moveTo>
                  <a:pt x="36576" y="1371600"/>
                </a:moveTo>
                <a:cubicBezTo>
                  <a:pt x="-9144" y="1325880"/>
                  <a:pt x="-9144" y="1243584"/>
                  <a:pt x="36576" y="1197864"/>
                </a:cubicBezTo>
                <a:lnTo>
                  <a:pt x="1197864" y="36576"/>
                </a:lnTo>
                <a:cubicBezTo>
                  <a:pt x="1243584" y="-9144"/>
                  <a:pt x="1325880" y="-9144"/>
                  <a:pt x="1371600" y="36576"/>
                </a:cubicBezTo>
                <a:lnTo>
                  <a:pt x="2532888" y="1197864"/>
                </a:lnTo>
                <a:cubicBezTo>
                  <a:pt x="2578608" y="1243584"/>
                  <a:pt x="2578608" y="1325880"/>
                  <a:pt x="2532888" y="1371600"/>
                </a:cubicBezTo>
                <a:lnTo>
                  <a:pt x="1371600" y="2532888"/>
                </a:lnTo>
                <a:cubicBezTo>
                  <a:pt x="1325880" y="2578608"/>
                  <a:pt x="1243584" y="2578608"/>
                  <a:pt x="1197864" y="2532888"/>
                </a:cubicBezTo>
                <a:lnTo>
                  <a:pt x="36576" y="1371600"/>
                </a:lnTo>
              </a:path>
            </a:pathLst>
          </a:custGeom>
          <a:solidFill>
            <a:schemeClr val="accent1">
              <a:alpha val="10000"/>
            </a:schemeClr>
          </a:solidFill>
        </p:spPr>
        <p:txBody>
          <a:bodyPr/>
          <a:lstStyle/>
          <a:p>
            <a:endParaRPr lang="zh-CN" altLang="en-US"/>
          </a:p>
        </p:txBody>
      </p:sp>
      <p:sp>
        <p:nvSpPr>
          <p:cNvPr id="10" name="#项图片_#color-2109&amp;747"/>
          <p:cNvSpPr/>
          <p:nvPr>
            <p:custDataLst>
              <p:tags r:id="rId5"/>
            </p:custDataLst>
          </p:nvPr>
        </p:nvSpPr>
        <p:spPr>
          <a:xfrm>
            <a:off x="1051560" y="2862072"/>
            <a:ext cx="1143000" cy="1143000"/>
          </a:xfrm>
          <a:custGeom>
            <a:avLst/>
            <a:gdLst/>
            <a:ahLst/>
            <a:cxnLst/>
            <a:rect l="l" t="t" r="r" b="b"/>
            <a:pathLst>
              <a:path w="1143000" h="1143000">
                <a:moveTo>
                  <a:pt x="18288" y="603504"/>
                </a:moveTo>
                <a:cubicBezTo>
                  <a:pt x="-9144" y="585216"/>
                  <a:pt x="-9144" y="557784"/>
                  <a:pt x="18288" y="530352"/>
                </a:cubicBezTo>
                <a:lnTo>
                  <a:pt x="530352" y="18288"/>
                </a:lnTo>
                <a:cubicBezTo>
                  <a:pt x="557784" y="-9144"/>
                  <a:pt x="585216" y="-9144"/>
                  <a:pt x="603504" y="18288"/>
                </a:cubicBezTo>
                <a:lnTo>
                  <a:pt x="1124712" y="530352"/>
                </a:lnTo>
                <a:cubicBezTo>
                  <a:pt x="1143000" y="557784"/>
                  <a:pt x="1143000" y="585216"/>
                  <a:pt x="1124712" y="603504"/>
                </a:cubicBezTo>
                <a:lnTo>
                  <a:pt x="603504" y="1124712"/>
                </a:lnTo>
                <a:cubicBezTo>
                  <a:pt x="585216" y="1143000"/>
                  <a:pt x="557784" y="1143000"/>
                  <a:pt x="530352" y="1124712"/>
                </a:cubicBezTo>
                <a:lnTo>
                  <a:pt x="18288" y="603504"/>
                </a:lnTo>
              </a:path>
            </a:pathLst>
          </a:custGeom>
          <a:solidFill>
            <a:schemeClr val="accent1">
              <a:alpha val="30000"/>
            </a:schemeClr>
          </a:solidFill>
        </p:spPr>
        <p:txBody>
          <a:bodyPr/>
          <a:lstStyle/>
          <a:p>
            <a:endParaRPr lang="zh-CN" altLang="en-US"/>
          </a:p>
        </p:txBody>
      </p:sp>
      <p:sp>
        <p:nvSpPr>
          <p:cNvPr id="11" name="#项图片_#color-2109&amp;750"/>
          <p:cNvSpPr/>
          <p:nvPr>
            <p:custDataLst>
              <p:tags r:id="rId6"/>
            </p:custDataLst>
          </p:nvPr>
        </p:nvSpPr>
        <p:spPr>
          <a:xfrm>
            <a:off x="1618488" y="2194560"/>
            <a:ext cx="2459736" cy="2459736"/>
          </a:xfrm>
          <a:custGeom>
            <a:avLst/>
            <a:gdLst/>
            <a:ahLst/>
            <a:cxnLst/>
            <a:rect l="l" t="t" r="r" b="b"/>
            <a:pathLst>
              <a:path w="2459736" h="2459736">
                <a:moveTo>
                  <a:pt x="36576" y="1316736"/>
                </a:moveTo>
                <a:cubicBezTo>
                  <a:pt x="-9144" y="1271016"/>
                  <a:pt x="-9144" y="1188720"/>
                  <a:pt x="36576" y="1143000"/>
                </a:cubicBezTo>
                <a:lnTo>
                  <a:pt x="1143000" y="36576"/>
                </a:lnTo>
                <a:cubicBezTo>
                  <a:pt x="1188720" y="-9144"/>
                  <a:pt x="1271016" y="-9144"/>
                  <a:pt x="1316736" y="36576"/>
                </a:cubicBezTo>
                <a:lnTo>
                  <a:pt x="2423160" y="1143000"/>
                </a:lnTo>
                <a:cubicBezTo>
                  <a:pt x="2468880" y="1188720"/>
                  <a:pt x="2468880" y="1271016"/>
                  <a:pt x="2423160" y="1316736"/>
                </a:cubicBezTo>
                <a:lnTo>
                  <a:pt x="1316736" y="2423160"/>
                </a:lnTo>
                <a:cubicBezTo>
                  <a:pt x="1271016" y="2468880"/>
                  <a:pt x="1188720" y="2468880"/>
                  <a:pt x="1143000" y="2423160"/>
                </a:cubicBezTo>
                <a:lnTo>
                  <a:pt x="36576" y="1316736"/>
                </a:lnTo>
              </a:path>
            </a:pathLst>
          </a:custGeom>
          <a:solidFill>
            <a:schemeClr val="accent1"/>
          </a:solidFill>
        </p:spPr>
        <p:txBody>
          <a:bodyPr/>
          <a:lstStyle/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7"/>
            </p:custDataLst>
          </p:nvPr>
        </p:nvSpPr>
        <p:spPr>
          <a:xfrm>
            <a:off x="1618488" y="2167128"/>
            <a:ext cx="2459736" cy="2505456"/>
          </a:xfrm>
        </p:spPr>
        <p:txBody>
          <a:bodyPr wrap="square" anchor="ctr">
            <a:normAutofit/>
          </a:bodyPr>
          <a:lstStyle>
            <a:lvl1pPr algn="ctr">
              <a:defRPr sz="3600">
                <a:solidFill>
                  <a:schemeClr val="lt1">
                    <a:lumMod val="100000"/>
                  </a:schemeClr>
                </a:solidFill>
                <a:latin typeface="+mj-ea"/>
                <a:ea typeface="+mj-ea"/>
              </a:defRPr>
            </a:lvl1pPr>
          </a:lstStyle>
          <a:p>
            <a:r>
              <a:rPr lang="zh-CN" altLang="en-US" dirty="0"/>
              <a:t>标题</a:t>
            </a:r>
            <a:endParaRPr lang="zh-CN" altLang="en-US" dirty="0"/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0"/>
            <p:custDataLst>
              <p:tags r:id="rId8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1"/>
            <p:custDataLst>
              <p:tags r:id="rId9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2"/>
            <p:custDataLst>
              <p:tags r:id="rId10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41675_#color-2109&amp;753"/>
          <p:cNvSpPr/>
          <p:nvPr>
            <p:custDataLst>
              <p:tags r:id="rId2"/>
            </p:custDataLst>
          </p:nvPr>
        </p:nvSpPr>
        <p:spPr>
          <a:xfrm>
            <a:off x="1335024" y="0"/>
            <a:ext cx="9518904" cy="6858000"/>
          </a:xfrm>
          <a:custGeom>
            <a:avLst/>
            <a:gdLst/>
            <a:ahLst/>
            <a:cxnLst/>
            <a:rect l="l" t="t" r="r" b="b"/>
            <a:pathLst>
              <a:path w="9518904" h="6858000">
                <a:moveTo>
                  <a:pt x="3337560" y="0"/>
                </a:moveTo>
                <a:lnTo>
                  <a:pt x="3319272" y="0"/>
                </a:lnTo>
                <a:lnTo>
                  <a:pt x="73152" y="3246120"/>
                </a:lnTo>
                <a:cubicBezTo>
                  <a:pt x="-27432" y="3346704"/>
                  <a:pt x="-27432" y="3511296"/>
                  <a:pt x="73152" y="3611880"/>
                </a:cubicBezTo>
                <a:lnTo>
                  <a:pt x="3319272" y="6858000"/>
                </a:lnTo>
                <a:lnTo>
                  <a:pt x="3337560" y="6858000"/>
                </a:lnTo>
                <a:lnTo>
                  <a:pt x="82296" y="3602736"/>
                </a:lnTo>
                <a:cubicBezTo>
                  <a:pt x="-9144" y="3502152"/>
                  <a:pt x="-9144" y="3355848"/>
                  <a:pt x="82296" y="3255264"/>
                </a:cubicBezTo>
                <a:lnTo>
                  <a:pt x="3337560" y="0"/>
                </a:lnTo>
                <a:moveTo>
                  <a:pt x="6181344" y="6858000"/>
                </a:moveTo>
                <a:lnTo>
                  <a:pt x="9436608" y="3602736"/>
                </a:lnTo>
                <a:cubicBezTo>
                  <a:pt x="9537192" y="3502152"/>
                  <a:pt x="9537192" y="3355848"/>
                  <a:pt x="9436608" y="3255264"/>
                </a:cubicBezTo>
                <a:lnTo>
                  <a:pt x="6181344" y="0"/>
                </a:lnTo>
                <a:lnTo>
                  <a:pt x="6199632" y="0"/>
                </a:lnTo>
                <a:lnTo>
                  <a:pt x="9445752" y="3246120"/>
                </a:lnTo>
                <a:cubicBezTo>
                  <a:pt x="9546336" y="3346704"/>
                  <a:pt x="9546336" y="3511296"/>
                  <a:pt x="9445752" y="3611880"/>
                </a:cubicBezTo>
                <a:lnTo>
                  <a:pt x="6199632" y="6858000"/>
                </a:lnTo>
                <a:lnTo>
                  <a:pt x="6181344" y="6858000"/>
                </a:lnTo>
              </a:path>
            </a:pathLst>
          </a:custGeom>
          <a:solidFill>
            <a:schemeClr val="accent1">
              <a:lumMod val="75000"/>
              <a:alpha val="2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</p:sp>
      <p:sp>
        <p:nvSpPr>
          <p:cNvPr id="9" name="Rectangle 41676_#color-2109&amp;756"/>
          <p:cNvSpPr/>
          <p:nvPr>
            <p:custDataLst>
              <p:tags r:id="rId3"/>
            </p:custDataLst>
          </p:nvPr>
        </p:nvSpPr>
        <p:spPr>
          <a:xfrm>
            <a:off x="0" y="0"/>
            <a:ext cx="12188952" cy="6858000"/>
          </a:xfrm>
          <a:custGeom>
            <a:avLst/>
            <a:gdLst/>
            <a:ahLst/>
            <a:cxnLst/>
            <a:rect l="l" t="t" r="r" b="b"/>
            <a:pathLst>
              <a:path w="12188952" h="6858000">
                <a:moveTo>
                  <a:pt x="2743200" y="0"/>
                </a:moveTo>
                <a:lnTo>
                  <a:pt x="2724912" y="0"/>
                </a:lnTo>
                <a:lnTo>
                  <a:pt x="0" y="2724912"/>
                </a:lnTo>
                <a:lnTo>
                  <a:pt x="0" y="2743200"/>
                </a:lnTo>
                <a:lnTo>
                  <a:pt x="2743200" y="0"/>
                </a:lnTo>
                <a:moveTo>
                  <a:pt x="0" y="4114800"/>
                </a:moveTo>
                <a:lnTo>
                  <a:pt x="0" y="4133088"/>
                </a:lnTo>
                <a:lnTo>
                  <a:pt x="2724912" y="6858000"/>
                </a:lnTo>
                <a:lnTo>
                  <a:pt x="2743200" y="6858000"/>
                </a:lnTo>
                <a:lnTo>
                  <a:pt x="0" y="4114800"/>
                </a:lnTo>
                <a:moveTo>
                  <a:pt x="9445752" y="6858000"/>
                </a:moveTo>
                <a:lnTo>
                  <a:pt x="9464040" y="6858000"/>
                </a:lnTo>
                <a:lnTo>
                  <a:pt x="12188952" y="4123944"/>
                </a:lnTo>
                <a:lnTo>
                  <a:pt x="12188952" y="4105656"/>
                </a:lnTo>
                <a:lnTo>
                  <a:pt x="9445752" y="6858000"/>
                </a:lnTo>
                <a:moveTo>
                  <a:pt x="12188952" y="2752344"/>
                </a:moveTo>
                <a:lnTo>
                  <a:pt x="9445752" y="0"/>
                </a:lnTo>
                <a:lnTo>
                  <a:pt x="9464040" y="0"/>
                </a:lnTo>
                <a:lnTo>
                  <a:pt x="12188952" y="2734056"/>
                </a:lnTo>
                <a:lnTo>
                  <a:pt x="12188952" y="2752344"/>
                </a:lnTo>
              </a:path>
            </a:pathLst>
          </a:custGeom>
          <a:solidFill>
            <a:schemeClr val="accent1">
              <a:lumMod val="75000"/>
              <a:alpha val="1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</p:sp>
      <p:sp>
        <p:nvSpPr>
          <p:cNvPr id="10" name="图片_#color-2109&amp;759"/>
          <p:cNvSpPr/>
          <p:nvPr>
            <p:custDataLst>
              <p:tags r:id="rId4"/>
            </p:custDataLst>
          </p:nvPr>
        </p:nvSpPr>
        <p:spPr>
          <a:xfrm>
            <a:off x="5294376" y="1618488"/>
            <a:ext cx="1600200" cy="1600200"/>
          </a:xfrm>
          <a:custGeom>
            <a:avLst/>
            <a:gdLst/>
            <a:ahLst/>
            <a:cxnLst/>
            <a:rect l="l" t="t" r="r" b="b"/>
            <a:pathLst>
              <a:path w="1600200" h="1600200">
                <a:moveTo>
                  <a:pt x="36576" y="886968"/>
                </a:moveTo>
                <a:cubicBezTo>
                  <a:pt x="-9144" y="841248"/>
                  <a:pt x="-9144" y="758952"/>
                  <a:pt x="36576" y="704088"/>
                </a:cubicBezTo>
                <a:lnTo>
                  <a:pt x="704088" y="36576"/>
                </a:lnTo>
                <a:cubicBezTo>
                  <a:pt x="758952" y="-9144"/>
                  <a:pt x="841248" y="-9144"/>
                  <a:pt x="886968" y="36576"/>
                </a:cubicBezTo>
                <a:lnTo>
                  <a:pt x="1563624" y="704088"/>
                </a:lnTo>
                <a:cubicBezTo>
                  <a:pt x="1609344" y="758952"/>
                  <a:pt x="1609344" y="841248"/>
                  <a:pt x="1563624" y="886968"/>
                </a:cubicBezTo>
                <a:lnTo>
                  <a:pt x="886968" y="1563624"/>
                </a:lnTo>
                <a:cubicBezTo>
                  <a:pt x="841248" y="1609344"/>
                  <a:pt x="758952" y="1609344"/>
                  <a:pt x="704088" y="1563624"/>
                </a:cubicBezTo>
                <a:lnTo>
                  <a:pt x="36576" y="886968"/>
                </a:lnTo>
              </a:path>
            </a:pathLst>
          </a:custGeom>
          <a:solidFill>
            <a:schemeClr val="accent1"/>
          </a:solidFill>
        </p:spPr>
      </p:sp>
      <p:sp>
        <p:nvSpPr>
          <p:cNvPr id="11" name="Rectangle 41678_#color-2109&amp;762"/>
          <p:cNvSpPr/>
          <p:nvPr>
            <p:custDataLst>
              <p:tags r:id="rId5"/>
            </p:custDataLst>
          </p:nvPr>
        </p:nvSpPr>
        <p:spPr>
          <a:xfrm>
            <a:off x="4855464" y="1764792"/>
            <a:ext cx="457200" cy="457200"/>
          </a:xfrm>
          <a:custGeom>
            <a:avLst/>
            <a:gdLst/>
            <a:ahLst/>
            <a:cxnLst/>
            <a:rect l="l" t="t" r="r" b="b"/>
            <a:pathLst>
              <a:path w="457200" h="457200">
                <a:moveTo>
                  <a:pt x="18288" y="265176"/>
                </a:moveTo>
                <a:cubicBezTo>
                  <a:pt x="-9144" y="246888"/>
                  <a:pt x="-9144" y="210312"/>
                  <a:pt x="18288" y="192024"/>
                </a:cubicBezTo>
                <a:lnTo>
                  <a:pt x="192024" y="18288"/>
                </a:lnTo>
                <a:cubicBezTo>
                  <a:pt x="210312" y="-9144"/>
                  <a:pt x="246888" y="-9144"/>
                  <a:pt x="265176" y="18288"/>
                </a:cubicBezTo>
                <a:lnTo>
                  <a:pt x="448056" y="192024"/>
                </a:lnTo>
                <a:cubicBezTo>
                  <a:pt x="466344" y="210312"/>
                  <a:pt x="466344" y="246888"/>
                  <a:pt x="448056" y="265176"/>
                </a:cubicBezTo>
                <a:lnTo>
                  <a:pt x="265176" y="448056"/>
                </a:lnTo>
                <a:cubicBezTo>
                  <a:pt x="246888" y="466344"/>
                  <a:pt x="210312" y="466344"/>
                  <a:pt x="192024" y="448056"/>
                </a:cubicBezTo>
                <a:lnTo>
                  <a:pt x="18288" y="265176"/>
                </a:lnTo>
              </a:path>
            </a:pathLst>
          </a:custGeom>
          <a:solidFill>
            <a:schemeClr val="accent1">
              <a:alpha val="50000"/>
            </a:schemeClr>
          </a:solidFill>
        </p:spPr>
      </p:sp>
      <p:sp>
        <p:nvSpPr>
          <p:cNvPr id="12" name="Rectangle 41679_#color-2109&amp;765"/>
          <p:cNvSpPr/>
          <p:nvPr>
            <p:custDataLst>
              <p:tags r:id="rId6"/>
            </p:custDataLst>
          </p:nvPr>
        </p:nvSpPr>
        <p:spPr>
          <a:xfrm>
            <a:off x="6922008" y="2715768"/>
            <a:ext cx="228600" cy="228600"/>
          </a:xfrm>
          <a:custGeom>
            <a:avLst/>
            <a:gdLst/>
            <a:ahLst/>
            <a:cxnLst/>
            <a:rect l="l" t="t" r="r" b="b"/>
            <a:pathLst>
              <a:path w="228600" h="228600">
                <a:moveTo>
                  <a:pt x="9144" y="137160"/>
                </a:moveTo>
                <a:cubicBezTo>
                  <a:pt x="0" y="118872"/>
                  <a:pt x="0" y="109728"/>
                  <a:pt x="9144" y="100584"/>
                </a:cubicBezTo>
                <a:lnTo>
                  <a:pt x="100584" y="9144"/>
                </a:lnTo>
                <a:cubicBezTo>
                  <a:pt x="109728" y="0"/>
                  <a:pt x="118872" y="0"/>
                  <a:pt x="137160" y="9144"/>
                </a:cubicBezTo>
                <a:lnTo>
                  <a:pt x="219456" y="100584"/>
                </a:lnTo>
                <a:cubicBezTo>
                  <a:pt x="228600" y="109728"/>
                  <a:pt x="228600" y="118872"/>
                  <a:pt x="219456" y="137160"/>
                </a:cubicBezTo>
                <a:lnTo>
                  <a:pt x="137160" y="219456"/>
                </a:lnTo>
                <a:cubicBezTo>
                  <a:pt x="118872" y="228600"/>
                  <a:pt x="109728" y="228600"/>
                  <a:pt x="100584" y="219456"/>
                </a:cubicBezTo>
                <a:lnTo>
                  <a:pt x="9144" y="137160"/>
                </a:lnTo>
              </a:path>
            </a:pathLst>
          </a:custGeom>
          <a:solidFill>
            <a:schemeClr val="accent1">
              <a:alpha val="50000"/>
            </a:schemeClr>
          </a:solidFill>
        </p:spPr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1526400" y="3702812"/>
            <a:ext cx="9144000" cy="2442717"/>
          </a:xfrm>
        </p:spPr>
        <p:txBody>
          <a:bodyPr wrap="square" anchor="t">
            <a:normAutofit/>
          </a:bodyPr>
          <a:lstStyle>
            <a:lvl1pPr algn="ctr">
              <a:defRPr sz="4600">
                <a:solidFill>
                  <a:schemeClr val="tx1"/>
                </a:solidFill>
                <a:latin typeface="+mj-ea"/>
                <a:ea typeface="+mj-ea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8" name="节编号 3"/>
          <p:cNvSpPr>
            <a:spLocks noGrp="1"/>
          </p:cNvSpPr>
          <p:nvPr>
            <p:ph type="body" sz="quarter" idx="13" hasCustomPrompt="1"/>
            <p:custDataLst>
              <p:tags r:id="rId8"/>
            </p:custDataLst>
          </p:nvPr>
        </p:nvSpPr>
        <p:spPr>
          <a:xfrm>
            <a:off x="5269993" y="1554988"/>
            <a:ext cx="1652016" cy="1600200"/>
          </a:xfrm>
        </p:spPr>
        <p:txBody>
          <a:bodyPr wrap="none" anchor="ctr">
            <a:normAutofit/>
          </a:bodyPr>
          <a:lstStyle>
            <a:lvl1pPr marL="0" indent="0" algn="ctr">
              <a:buNone/>
              <a:defRPr sz="5300" b="1">
                <a:solidFill>
                  <a:schemeClr val="lt1">
                    <a:lumMod val="100000"/>
                  </a:schemeClr>
                </a:solidFill>
                <a:latin typeface="+mj-ea"/>
                <a:ea typeface="+mj-ea"/>
              </a:defRPr>
            </a:lvl1pPr>
          </a:lstStyle>
          <a:p>
            <a:pPr lvl="0"/>
            <a:r>
              <a:rPr lang="zh-CN" altLang="en-US" dirty="0"/>
              <a:t>编号</a:t>
            </a:r>
            <a:endParaRPr lang="zh-CN" altLang="en-US" dirty="0"/>
          </a:p>
        </p:txBody>
      </p:sp>
      <p:sp>
        <p:nvSpPr>
          <p:cNvPr id="4" name="日期占位符 4"/>
          <p:cNvSpPr>
            <a:spLocks noGrp="1"/>
          </p:cNvSpPr>
          <p:nvPr>
            <p:ph type="dt" sz="half" idx="10"/>
            <p:custDataLst>
              <p:tags r:id="rId9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5"/>
          <p:cNvSpPr>
            <a:spLocks noGrp="1"/>
          </p:cNvSpPr>
          <p:nvPr>
            <p:ph type="ftr" sz="quarter" idx="11"/>
            <p:custDataLst>
              <p:tags r:id="rId10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6"/>
          <p:cNvSpPr>
            <a:spLocks noGrp="1"/>
          </p:cNvSpPr>
          <p:nvPr>
            <p:ph type="sldNum" sz="quarter" idx="12"/>
            <p:custDataLst>
              <p:tags r:id="rId11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96000" y="360000"/>
            <a:ext cx="10800000" cy="720000"/>
          </a:xfrm>
        </p:spPr>
        <p:txBody>
          <a:bodyPr vert="horz" wrap="square" lIns="0" tIns="0" rIns="0" bIns="0" rtlCol="0" anchor="b">
            <a:normAutofit/>
          </a:bodyPr>
          <a:lstStyle>
            <a:lvl1pPr algn="l">
              <a:defRPr lang="zh-CN" altLang="en-US" sz="3600" dirty="0"/>
            </a:lvl1pPr>
          </a:lstStyle>
          <a:p>
            <a:pPr lvl="0"/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95960" y="1301750"/>
            <a:ext cx="5323840" cy="4875850"/>
          </a:xfrm>
        </p:spPr>
        <p:txBody>
          <a:bodyPr wrap="square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二级</a:t>
            </a:r>
            <a:endParaRPr lang="zh-CN" altLang="en-US" dirty="0"/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172200" y="1301750"/>
            <a:ext cx="5323840" cy="4875850"/>
          </a:xfrm>
        </p:spPr>
        <p:txBody>
          <a:bodyPr wrap="square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二级</a:t>
            </a:r>
            <a:endParaRPr lang="zh-CN" altLang="en-US" dirty="0"/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96000" y="360000"/>
            <a:ext cx="10800000" cy="720000"/>
          </a:xfrm>
        </p:spPr>
        <p:txBody>
          <a:bodyPr vert="horz" wrap="square" lIns="0" tIns="0" rIns="0" bIns="0" rtlCol="0" anchor="b">
            <a:normAutofit/>
          </a:bodyPr>
          <a:lstStyle>
            <a:lvl1pPr algn="l">
              <a:defRPr lang="zh-CN" altLang="en-US" sz="3600" dirty="0"/>
            </a:lvl1pPr>
          </a:lstStyle>
          <a:p>
            <a:pPr lvl="0"/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695960" y="1301750"/>
            <a:ext cx="5323840" cy="411303"/>
          </a:xfrm>
        </p:spPr>
        <p:txBody>
          <a:bodyPr wrap="square" anchor="b">
            <a:normAutofit/>
          </a:bodyPr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95960" y="1875099"/>
            <a:ext cx="5323840" cy="4300276"/>
          </a:xfrm>
        </p:spPr>
        <p:txBody>
          <a:bodyPr wrap="square">
            <a:normAutofit/>
          </a:bodyPr>
          <a:lstStyle>
            <a:lvl1pPr>
              <a:defRPr sz="2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二级</a:t>
            </a:r>
            <a:endParaRPr lang="zh-CN" altLang="en-US" dirty="0"/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  <p:custDataLst>
              <p:tags r:id="rId5"/>
            </p:custDataLst>
          </p:nvPr>
        </p:nvSpPr>
        <p:spPr>
          <a:xfrm>
            <a:off x="6172200" y="1301750"/>
            <a:ext cx="5323840" cy="411303"/>
          </a:xfrm>
        </p:spPr>
        <p:txBody>
          <a:bodyPr wrap="square" anchor="b">
            <a:normAutofit/>
          </a:bodyPr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172200" y="1875099"/>
            <a:ext cx="5323840" cy="4300276"/>
          </a:xfrm>
        </p:spPr>
        <p:txBody>
          <a:bodyPr wrap="square">
            <a:normAutofit/>
          </a:bodyPr>
          <a:lstStyle>
            <a:lvl1pPr>
              <a:defRPr sz="2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二级</a:t>
            </a:r>
            <a:endParaRPr lang="zh-CN" altLang="en-US" dirty="0"/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 wrap="square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 wrap="square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/>
        <p:txBody>
          <a:bodyPr wrap="square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1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95960" y="360045"/>
            <a:ext cx="10801985" cy="5817870"/>
          </a:xfrm>
        </p:spPr>
        <p:txBody>
          <a:bodyPr wrap="square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二级</a:t>
            </a:r>
            <a:endParaRPr lang="zh-CN" altLang="en-US" dirty="0"/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4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副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96000" y="360000"/>
            <a:ext cx="10800000" cy="720000"/>
          </a:xfrm>
        </p:spPr>
        <p:txBody>
          <a:bodyPr wrap="square" anchor="b">
            <a:normAutofit/>
          </a:bodyPr>
          <a:lstStyle>
            <a:lvl1pPr algn="l">
              <a:defRPr sz="3600">
                <a:latin typeface="+mj-ea"/>
                <a:ea typeface="+mj-ea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95960" y="1301750"/>
            <a:ext cx="10799088" cy="405553"/>
          </a:xfrm>
        </p:spPr>
        <p:txBody>
          <a:bodyPr wrap="square" anchor="t">
            <a:normAutofit/>
          </a:bodyPr>
          <a:lstStyle>
            <a:lvl1pPr marL="0" indent="0">
              <a:buNone/>
              <a:defRPr sz="2400" b="0">
                <a:latin typeface="+mj-ea"/>
                <a:ea typeface="+mj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41675_#color-2109&amp;777"/>
          <p:cNvSpPr/>
          <p:nvPr>
            <p:custDataLst>
              <p:tags r:id="rId2"/>
            </p:custDataLst>
          </p:nvPr>
        </p:nvSpPr>
        <p:spPr>
          <a:xfrm>
            <a:off x="1335024" y="0"/>
            <a:ext cx="9518904" cy="6858000"/>
          </a:xfrm>
          <a:custGeom>
            <a:avLst/>
            <a:gdLst/>
            <a:ahLst/>
            <a:cxnLst/>
            <a:rect l="l" t="t" r="r" b="b"/>
            <a:pathLst>
              <a:path w="9518904" h="6858000">
                <a:moveTo>
                  <a:pt x="3337560" y="0"/>
                </a:moveTo>
                <a:lnTo>
                  <a:pt x="3319272" y="0"/>
                </a:lnTo>
                <a:lnTo>
                  <a:pt x="73152" y="3246120"/>
                </a:lnTo>
                <a:cubicBezTo>
                  <a:pt x="-27432" y="3346704"/>
                  <a:pt x="-27432" y="3511296"/>
                  <a:pt x="73152" y="3611880"/>
                </a:cubicBezTo>
                <a:lnTo>
                  <a:pt x="3319272" y="6858000"/>
                </a:lnTo>
                <a:lnTo>
                  <a:pt x="3337560" y="6858000"/>
                </a:lnTo>
                <a:lnTo>
                  <a:pt x="82296" y="3602736"/>
                </a:lnTo>
                <a:cubicBezTo>
                  <a:pt x="-9144" y="3502152"/>
                  <a:pt x="-9144" y="3355848"/>
                  <a:pt x="82296" y="3255264"/>
                </a:cubicBezTo>
                <a:lnTo>
                  <a:pt x="3337560" y="0"/>
                </a:lnTo>
                <a:moveTo>
                  <a:pt x="6181344" y="6858000"/>
                </a:moveTo>
                <a:lnTo>
                  <a:pt x="9436608" y="3602736"/>
                </a:lnTo>
                <a:cubicBezTo>
                  <a:pt x="9537192" y="3502152"/>
                  <a:pt x="9537192" y="3355848"/>
                  <a:pt x="9436608" y="3255264"/>
                </a:cubicBezTo>
                <a:lnTo>
                  <a:pt x="6181344" y="0"/>
                </a:lnTo>
                <a:lnTo>
                  <a:pt x="6199632" y="0"/>
                </a:lnTo>
                <a:lnTo>
                  <a:pt x="9445752" y="3246120"/>
                </a:lnTo>
                <a:cubicBezTo>
                  <a:pt x="9546336" y="3346704"/>
                  <a:pt x="9546336" y="3511296"/>
                  <a:pt x="9445752" y="3611880"/>
                </a:cubicBezTo>
                <a:lnTo>
                  <a:pt x="6199632" y="6858000"/>
                </a:lnTo>
                <a:lnTo>
                  <a:pt x="6181344" y="6858000"/>
                </a:lnTo>
              </a:path>
            </a:pathLst>
          </a:custGeom>
          <a:solidFill>
            <a:schemeClr val="tx2">
              <a:lumMod val="25000"/>
              <a:lumOff val="75000"/>
              <a:alpha val="6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/>
          <a:lstStyle/>
          <a:p>
            <a:endParaRPr lang="zh-CN" altLang="en-US"/>
          </a:p>
        </p:txBody>
      </p:sp>
      <p:sp>
        <p:nvSpPr>
          <p:cNvPr id="8" name="Rectangle 41676_#color-2109&amp;780"/>
          <p:cNvSpPr/>
          <p:nvPr>
            <p:custDataLst>
              <p:tags r:id="rId3"/>
            </p:custDataLst>
          </p:nvPr>
        </p:nvSpPr>
        <p:spPr>
          <a:xfrm>
            <a:off x="0" y="0"/>
            <a:ext cx="12188952" cy="6858000"/>
          </a:xfrm>
          <a:custGeom>
            <a:avLst/>
            <a:gdLst/>
            <a:ahLst/>
            <a:cxnLst/>
            <a:rect l="l" t="t" r="r" b="b"/>
            <a:pathLst>
              <a:path w="12188952" h="6858000">
                <a:moveTo>
                  <a:pt x="2743200" y="0"/>
                </a:moveTo>
                <a:lnTo>
                  <a:pt x="2724912" y="0"/>
                </a:lnTo>
                <a:lnTo>
                  <a:pt x="0" y="2724912"/>
                </a:lnTo>
                <a:lnTo>
                  <a:pt x="0" y="2743200"/>
                </a:lnTo>
                <a:lnTo>
                  <a:pt x="2743200" y="0"/>
                </a:lnTo>
                <a:moveTo>
                  <a:pt x="0" y="4114800"/>
                </a:moveTo>
                <a:lnTo>
                  <a:pt x="0" y="4133088"/>
                </a:lnTo>
                <a:lnTo>
                  <a:pt x="2724912" y="6858000"/>
                </a:lnTo>
                <a:lnTo>
                  <a:pt x="2743200" y="6858000"/>
                </a:lnTo>
                <a:lnTo>
                  <a:pt x="0" y="4114800"/>
                </a:lnTo>
                <a:moveTo>
                  <a:pt x="9445752" y="6858000"/>
                </a:moveTo>
                <a:lnTo>
                  <a:pt x="9464040" y="6858000"/>
                </a:lnTo>
                <a:lnTo>
                  <a:pt x="12188952" y="4123944"/>
                </a:lnTo>
                <a:lnTo>
                  <a:pt x="12188952" y="4105656"/>
                </a:lnTo>
                <a:lnTo>
                  <a:pt x="9445752" y="6858000"/>
                </a:lnTo>
                <a:moveTo>
                  <a:pt x="12188952" y="2752344"/>
                </a:moveTo>
                <a:lnTo>
                  <a:pt x="9445752" y="0"/>
                </a:lnTo>
                <a:lnTo>
                  <a:pt x="9464040" y="0"/>
                </a:lnTo>
                <a:lnTo>
                  <a:pt x="12188952" y="2734056"/>
                </a:lnTo>
                <a:lnTo>
                  <a:pt x="12188952" y="2752344"/>
                </a:lnTo>
              </a:path>
            </a:pathLst>
          </a:custGeom>
          <a:solidFill>
            <a:schemeClr val="tx2">
              <a:lumMod val="25000"/>
              <a:lumOff val="75000"/>
              <a:alpha val="3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/>
          <a:lstStyle/>
          <a:p>
            <a:endParaRPr lang="zh-CN" altLang="en-US"/>
          </a:p>
        </p:txBody>
      </p:sp>
      <p:sp>
        <p:nvSpPr>
          <p:cNvPr id="9" name="Rectangle 1_#color-2109&amp;783"/>
          <p:cNvSpPr/>
          <p:nvPr>
            <p:custDataLst>
              <p:tags r:id="rId4"/>
            </p:custDataLst>
          </p:nvPr>
        </p:nvSpPr>
        <p:spPr>
          <a:xfrm>
            <a:off x="3593592" y="6144768"/>
            <a:ext cx="5266944" cy="713232"/>
          </a:xfrm>
          <a:custGeom>
            <a:avLst/>
            <a:gdLst/>
            <a:ahLst/>
            <a:cxnLst/>
            <a:rect l="l" t="t" r="r" b="b"/>
            <a:pathLst>
              <a:path w="5266944" h="713232">
                <a:moveTo>
                  <a:pt x="5266944" y="713232"/>
                </a:moveTo>
                <a:lnTo>
                  <a:pt x="0" y="713232"/>
                </a:lnTo>
                <a:lnTo>
                  <a:pt x="2459736" y="9144"/>
                </a:lnTo>
                <a:cubicBezTo>
                  <a:pt x="2505456" y="0"/>
                  <a:pt x="2551176" y="0"/>
                  <a:pt x="2596896" y="9144"/>
                </a:cubicBezTo>
                <a:lnTo>
                  <a:pt x="5266944" y="713232"/>
                </a:lnTo>
              </a:path>
            </a:pathLst>
          </a:custGeom>
          <a:solidFill>
            <a:schemeClr val="accent1"/>
          </a:solidFill>
        </p:spPr>
      </p:sp>
      <p:sp>
        <p:nvSpPr>
          <p:cNvPr id="11" name="Rectangle 41672_#color-2109&amp;786"/>
          <p:cNvSpPr/>
          <p:nvPr>
            <p:custDataLst>
              <p:tags r:id="rId5"/>
            </p:custDataLst>
          </p:nvPr>
        </p:nvSpPr>
        <p:spPr>
          <a:xfrm>
            <a:off x="5129784" y="0"/>
            <a:ext cx="1993392" cy="521208"/>
          </a:xfrm>
          <a:custGeom>
            <a:avLst/>
            <a:gdLst/>
            <a:ahLst/>
            <a:cxnLst/>
            <a:rect l="l" t="t" r="r" b="b"/>
            <a:pathLst>
              <a:path w="1993392" h="521208">
                <a:moveTo>
                  <a:pt x="1993392" y="0"/>
                </a:moveTo>
                <a:lnTo>
                  <a:pt x="1060704" y="512064"/>
                </a:lnTo>
                <a:cubicBezTo>
                  <a:pt x="1024128" y="530352"/>
                  <a:pt x="978408" y="530352"/>
                  <a:pt x="941832" y="512064"/>
                </a:cubicBezTo>
                <a:lnTo>
                  <a:pt x="0" y="0"/>
                </a:lnTo>
                <a:lnTo>
                  <a:pt x="1993392" y="0"/>
                </a:lnTo>
              </a:path>
            </a:pathLst>
          </a:custGeom>
          <a:solidFill>
            <a:schemeClr val="accent1"/>
          </a:solidFill>
        </p:spPr>
      </p:sp>
      <p:sp>
        <p:nvSpPr>
          <p:cNvPr id="12" name="Rectangle 41673_#color-2109&amp;789"/>
          <p:cNvSpPr/>
          <p:nvPr>
            <p:custDataLst>
              <p:tags r:id="rId6"/>
            </p:custDataLst>
          </p:nvPr>
        </p:nvSpPr>
        <p:spPr>
          <a:xfrm>
            <a:off x="2176272" y="1545336"/>
            <a:ext cx="868680" cy="868680"/>
          </a:xfrm>
          <a:custGeom>
            <a:avLst/>
            <a:gdLst/>
            <a:ahLst/>
            <a:cxnLst/>
            <a:rect l="l" t="t" r="r" b="b"/>
            <a:pathLst>
              <a:path w="868680" h="868680">
                <a:moveTo>
                  <a:pt x="18288" y="475488"/>
                </a:moveTo>
                <a:cubicBezTo>
                  <a:pt x="-9144" y="448056"/>
                  <a:pt x="-9144" y="420624"/>
                  <a:pt x="18288" y="402336"/>
                </a:cubicBezTo>
                <a:lnTo>
                  <a:pt x="402336" y="18288"/>
                </a:lnTo>
                <a:cubicBezTo>
                  <a:pt x="420624" y="-9144"/>
                  <a:pt x="448056" y="-9144"/>
                  <a:pt x="475488" y="18288"/>
                </a:cubicBezTo>
                <a:lnTo>
                  <a:pt x="859536" y="402336"/>
                </a:lnTo>
                <a:cubicBezTo>
                  <a:pt x="877824" y="420624"/>
                  <a:pt x="877824" y="448056"/>
                  <a:pt x="859536" y="475488"/>
                </a:cubicBezTo>
                <a:lnTo>
                  <a:pt x="475488" y="859536"/>
                </a:lnTo>
                <a:cubicBezTo>
                  <a:pt x="448056" y="877824"/>
                  <a:pt x="420624" y="877824"/>
                  <a:pt x="402336" y="859536"/>
                </a:cubicBezTo>
                <a:lnTo>
                  <a:pt x="18288" y="475488"/>
                </a:lnTo>
              </a:path>
            </a:pathLst>
          </a:custGeom>
          <a:solidFill>
            <a:schemeClr val="accent1"/>
          </a:solidFill>
        </p:spPr>
      </p:sp>
      <p:sp>
        <p:nvSpPr>
          <p:cNvPr id="13" name="Rectangle 41674_#color-2109&amp;792"/>
          <p:cNvSpPr/>
          <p:nvPr>
            <p:custDataLst>
              <p:tags r:id="rId7"/>
            </p:custDataLst>
          </p:nvPr>
        </p:nvSpPr>
        <p:spPr>
          <a:xfrm>
            <a:off x="9326880" y="4882896"/>
            <a:ext cx="594360" cy="594360"/>
          </a:xfrm>
          <a:custGeom>
            <a:avLst/>
            <a:gdLst/>
            <a:ahLst/>
            <a:cxnLst/>
            <a:rect l="l" t="t" r="r" b="b"/>
            <a:pathLst>
              <a:path w="594360" h="594360">
                <a:moveTo>
                  <a:pt x="18288" y="329184"/>
                </a:moveTo>
                <a:cubicBezTo>
                  <a:pt x="-9144" y="310896"/>
                  <a:pt x="-9144" y="283464"/>
                  <a:pt x="18288" y="256032"/>
                </a:cubicBezTo>
                <a:lnTo>
                  <a:pt x="256032" y="18288"/>
                </a:lnTo>
                <a:cubicBezTo>
                  <a:pt x="283464" y="-9144"/>
                  <a:pt x="310896" y="-9144"/>
                  <a:pt x="329184" y="18288"/>
                </a:cubicBezTo>
                <a:lnTo>
                  <a:pt x="576072" y="256032"/>
                </a:lnTo>
                <a:cubicBezTo>
                  <a:pt x="594360" y="283464"/>
                  <a:pt x="594360" y="310896"/>
                  <a:pt x="576072" y="329184"/>
                </a:cubicBezTo>
                <a:lnTo>
                  <a:pt x="329184" y="576072"/>
                </a:lnTo>
                <a:cubicBezTo>
                  <a:pt x="310896" y="594360"/>
                  <a:pt x="283464" y="594360"/>
                  <a:pt x="256032" y="576072"/>
                </a:cubicBezTo>
                <a:lnTo>
                  <a:pt x="18288" y="329184"/>
                </a:lnTo>
              </a:path>
            </a:pathLst>
          </a:custGeom>
          <a:solidFill>
            <a:schemeClr val="accent1">
              <a:alpha val="50000"/>
            </a:schemeClr>
          </a:solidFill>
        </p:spPr>
      </p:sp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8"/>
            </p:custDataLst>
          </p:nvPr>
        </p:nvSpPr>
        <p:spPr>
          <a:xfrm>
            <a:off x="838200" y="2245473"/>
            <a:ext cx="10515000" cy="1800000"/>
          </a:xfrm>
        </p:spPr>
        <p:txBody>
          <a:bodyPr wrap="square" anchor="b">
            <a:normAutofit/>
          </a:bodyPr>
          <a:lstStyle>
            <a:lvl1pPr algn="ctr">
              <a:lnSpc>
                <a:spcPct val="100000"/>
              </a:lnSpc>
              <a:defRPr sz="7000">
                <a:solidFill>
                  <a:schemeClr val="tx1"/>
                </a:solidFill>
                <a:latin typeface="+mj-ea"/>
                <a:ea typeface="+mj-ea"/>
              </a:defRPr>
            </a:lvl1pPr>
          </a:lstStyle>
          <a:p>
            <a:r>
              <a:rPr lang="zh-CN" altLang="en-US" dirty="0"/>
              <a:t>单击编辑母版标题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9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10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11"/>
            </p:custDataLst>
          </p:nvPr>
        </p:nvSpPr>
        <p:spPr>
          <a:xfrm>
            <a:off x="8610600" y="6356350"/>
            <a:ext cx="2743200" cy="365125"/>
          </a:xfrm>
        </p:spPr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  <p:sp>
        <p:nvSpPr>
          <p:cNvPr id="3" name="署名占位符 10"/>
          <p:cNvSpPr>
            <a:spLocks noGrp="1"/>
          </p:cNvSpPr>
          <p:nvPr>
            <p:ph type="body" sz="quarter" idx="17" hasCustomPrompt="1"/>
            <p:custDataLst>
              <p:tags r:id="rId12"/>
            </p:custDataLst>
          </p:nvPr>
        </p:nvSpPr>
        <p:spPr>
          <a:xfrm>
            <a:off x="835152" y="4302506"/>
            <a:ext cx="10515600" cy="530987"/>
          </a:xfrm>
        </p:spPr>
        <p:txBody>
          <a:bodyPr wrap="square"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zh-CN" altLang="en-US" dirty="0"/>
              <a:t>署名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1675_#color-2109&amp;726"/>
          <p:cNvSpPr/>
          <p:nvPr>
            <p:custDataLst>
              <p:tags r:id="rId2"/>
            </p:custDataLst>
          </p:nvPr>
        </p:nvSpPr>
        <p:spPr>
          <a:xfrm>
            <a:off x="1335024" y="0"/>
            <a:ext cx="9518904" cy="6858000"/>
          </a:xfrm>
          <a:custGeom>
            <a:avLst/>
            <a:gdLst/>
            <a:ahLst/>
            <a:cxnLst/>
            <a:rect l="l" t="t" r="r" b="b"/>
            <a:pathLst>
              <a:path w="9518904" h="6858000">
                <a:moveTo>
                  <a:pt x="3337560" y="0"/>
                </a:moveTo>
                <a:lnTo>
                  <a:pt x="3319272" y="0"/>
                </a:lnTo>
                <a:lnTo>
                  <a:pt x="73152" y="3246120"/>
                </a:lnTo>
                <a:cubicBezTo>
                  <a:pt x="-27432" y="3346704"/>
                  <a:pt x="-27432" y="3511296"/>
                  <a:pt x="73152" y="3611880"/>
                </a:cubicBezTo>
                <a:lnTo>
                  <a:pt x="3319272" y="6858000"/>
                </a:lnTo>
                <a:lnTo>
                  <a:pt x="3337560" y="6858000"/>
                </a:lnTo>
                <a:lnTo>
                  <a:pt x="82296" y="3602736"/>
                </a:lnTo>
                <a:cubicBezTo>
                  <a:pt x="-9144" y="3502152"/>
                  <a:pt x="-9144" y="3355848"/>
                  <a:pt x="82296" y="3255264"/>
                </a:cubicBezTo>
                <a:lnTo>
                  <a:pt x="3337560" y="0"/>
                </a:lnTo>
                <a:moveTo>
                  <a:pt x="6181344" y="6858000"/>
                </a:moveTo>
                <a:lnTo>
                  <a:pt x="9436608" y="3602736"/>
                </a:lnTo>
                <a:cubicBezTo>
                  <a:pt x="9537192" y="3502152"/>
                  <a:pt x="9537192" y="3355848"/>
                  <a:pt x="9436608" y="3255264"/>
                </a:cubicBezTo>
                <a:lnTo>
                  <a:pt x="6181344" y="0"/>
                </a:lnTo>
                <a:lnTo>
                  <a:pt x="6199632" y="0"/>
                </a:lnTo>
                <a:lnTo>
                  <a:pt x="9445752" y="3246120"/>
                </a:lnTo>
                <a:cubicBezTo>
                  <a:pt x="9546336" y="3346704"/>
                  <a:pt x="9546336" y="3511296"/>
                  <a:pt x="9445752" y="3611880"/>
                </a:cubicBezTo>
                <a:lnTo>
                  <a:pt x="6199632" y="6858000"/>
                </a:lnTo>
                <a:lnTo>
                  <a:pt x="6181344" y="6858000"/>
                </a:lnTo>
              </a:path>
            </a:pathLst>
          </a:custGeom>
          <a:solidFill>
            <a:schemeClr val="accent1">
              <a:lumMod val="75000"/>
              <a:alpha val="1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</p:sp>
      <p:sp>
        <p:nvSpPr>
          <p:cNvPr id="5" name="#项图片_#color-2109&amp;741"/>
          <p:cNvSpPr/>
          <p:nvPr>
            <p:custDataLst>
              <p:tags r:id="rId3"/>
            </p:custDataLst>
          </p:nvPr>
        </p:nvSpPr>
        <p:spPr>
          <a:xfrm>
            <a:off x="2980944" y="1188720"/>
            <a:ext cx="1325880" cy="1325880"/>
          </a:xfrm>
          <a:custGeom>
            <a:avLst/>
            <a:gdLst/>
            <a:ahLst/>
            <a:cxnLst/>
            <a:rect l="l" t="t" r="r" b="b"/>
            <a:pathLst>
              <a:path w="1325880" h="1325880">
                <a:moveTo>
                  <a:pt x="36576" y="749808"/>
                </a:moveTo>
                <a:cubicBezTo>
                  <a:pt x="-9144" y="704088"/>
                  <a:pt x="-9144" y="621792"/>
                  <a:pt x="36576" y="576072"/>
                </a:cubicBezTo>
                <a:lnTo>
                  <a:pt x="576072" y="36576"/>
                </a:lnTo>
                <a:cubicBezTo>
                  <a:pt x="621792" y="-9144"/>
                  <a:pt x="704088" y="-9144"/>
                  <a:pt x="749808" y="36576"/>
                </a:cubicBezTo>
                <a:lnTo>
                  <a:pt x="1289304" y="576072"/>
                </a:lnTo>
                <a:cubicBezTo>
                  <a:pt x="1335024" y="621792"/>
                  <a:pt x="1335024" y="704088"/>
                  <a:pt x="1289304" y="749808"/>
                </a:cubicBezTo>
                <a:lnTo>
                  <a:pt x="749808" y="1289304"/>
                </a:lnTo>
                <a:cubicBezTo>
                  <a:pt x="704088" y="1335024"/>
                  <a:pt x="621792" y="1335024"/>
                  <a:pt x="576072" y="1289304"/>
                </a:cubicBezTo>
                <a:lnTo>
                  <a:pt x="36576" y="749808"/>
                </a:lnTo>
              </a:path>
            </a:pathLst>
          </a:custGeom>
          <a:solidFill>
            <a:schemeClr val="accent1">
              <a:alpha val="10000"/>
            </a:schemeClr>
          </a:solidFill>
        </p:spPr>
        <p:txBody>
          <a:bodyPr/>
          <a:lstStyle/>
          <a:p>
            <a:endParaRPr lang="zh-CN" altLang="en-US"/>
          </a:p>
        </p:txBody>
      </p:sp>
      <p:sp>
        <p:nvSpPr>
          <p:cNvPr id="6" name="#项图片_#color-2109&amp;744"/>
          <p:cNvSpPr/>
          <p:nvPr>
            <p:custDataLst>
              <p:tags r:id="rId4"/>
            </p:custDataLst>
          </p:nvPr>
        </p:nvSpPr>
        <p:spPr>
          <a:xfrm>
            <a:off x="1563624" y="3227832"/>
            <a:ext cx="2569464" cy="2569464"/>
          </a:xfrm>
          <a:custGeom>
            <a:avLst/>
            <a:gdLst/>
            <a:ahLst/>
            <a:cxnLst/>
            <a:rect l="l" t="t" r="r" b="b"/>
            <a:pathLst>
              <a:path w="2569464" h="2569464">
                <a:moveTo>
                  <a:pt x="36576" y="1371600"/>
                </a:moveTo>
                <a:cubicBezTo>
                  <a:pt x="-9144" y="1325880"/>
                  <a:pt x="-9144" y="1243584"/>
                  <a:pt x="36576" y="1197864"/>
                </a:cubicBezTo>
                <a:lnTo>
                  <a:pt x="1197864" y="36576"/>
                </a:lnTo>
                <a:cubicBezTo>
                  <a:pt x="1243584" y="-9144"/>
                  <a:pt x="1325880" y="-9144"/>
                  <a:pt x="1371600" y="36576"/>
                </a:cubicBezTo>
                <a:lnTo>
                  <a:pt x="2532888" y="1197864"/>
                </a:lnTo>
                <a:cubicBezTo>
                  <a:pt x="2578608" y="1243584"/>
                  <a:pt x="2578608" y="1325880"/>
                  <a:pt x="2532888" y="1371600"/>
                </a:cubicBezTo>
                <a:lnTo>
                  <a:pt x="1371600" y="2532888"/>
                </a:lnTo>
                <a:cubicBezTo>
                  <a:pt x="1325880" y="2578608"/>
                  <a:pt x="1243584" y="2578608"/>
                  <a:pt x="1197864" y="2532888"/>
                </a:cubicBezTo>
                <a:lnTo>
                  <a:pt x="36576" y="1371600"/>
                </a:lnTo>
              </a:path>
            </a:pathLst>
          </a:custGeom>
          <a:solidFill>
            <a:schemeClr val="accent1">
              <a:alpha val="10000"/>
            </a:schemeClr>
          </a:solidFill>
        </p:spPr>
        <p:txBody>
          <a:bodyPr/>
          <a:lstStyle/>
          <a:p>
            <a:endParaRPr lang="zh-CN" altLang="en-US"/>
          </a:p>
        </p:txBody>
      </p:sp>
      <p:sp>
        <p:nvSpPr>
          <p:cNvPr id="10" name="#项图片_#color-2109&amp;747"/>
          <p:cNvSpPr/>
          <p:nvPr>
            <p:custDataLst>
              <p:tags r:id="rId5"/>
            </p:custDataLst>
          </p:nvPr>
        </p:nvSpPr>
        <p:spPr>
          <a:xfrm>
            <a:off x="1051560" y="2862072"/>
            <a:ext cx="1143000" cy="1143000"/>
          </a:xfrm>
          <a:custGeom>
            <a:avLst/>
            <a:gdLst/>
            <a:ahLst/>
            <a:cxnLst/>
            <a:rect l="l" t="t" r="r" b="b"/>
            <a:pathLst>
              <a:path w="1143000" h="1143000">
                <a:moveTo>
                  <a:pt x="18288" y="603504"/>
                </a:moveTo>
                <a:cubicBezTo>
                  <a:pt x="-9144" y="585216"/>
                  <a:pt x="-9144" y="557784"/>
                  <a:pt x="18288" y="530352"/>
                </a:cubicBezTo>
                <a:lnTo>
                  <a:pt x="530352" y="18288"/>
                </a:lnTo>
                <a:cubicBezTo>
                  <a:pt x="557784" y="-9144"/>
                  <a:pt x="585216" y="-9144"/>
                  <a:pt x="603504" y="18288"/>
                </a:cubicBezTo>
                <a:lnTo>
                  <a:pt x="1124712" y="530352"/>
                </a:lnTo>
                <a:cubicBezTo>
                  <a:pt x="1143000" y="557784"/>
                  <a:pt x="1143000" y="585216"/>
                  <a:pt x="1124712" y="603504"/>
                </a:cubicBezTo>
                <a:lnTo>
                  <a:pt x="603504" y="1124712"/>
                </a:lnTo>
                <a:cubicBezTo>
                  <a:pt x="585216" y="1143000"/>
                  <a:pt x="557784" y="1143000"/>
                  <a:pt x="530352" y="1124712"/>
                </a:cubicBezTo>
                <a:lnTo>
                  <a:pt x="18288" y="603504"/>
                </a:lnTo>
              </a:path>
            </a:pathLst>
          </a:custGeom>
          <a:solidFill>
            <a:schemeClr val="accent1">
              <a:alpha val="30000"/>
            </a:schemeClr>
          </a:solidFill>
        </p:spPr>
        <p:txBody>
          <a:bodyPr/>
          <a:lstStyle/>
          <a:p>
            <a:endParaRPr lang="zh-CN" altLang="en-US"/>
          </a:p>
        </p:txBody>
      </p:sp>
      <p:sp>
        <p:nvSpPr>
          <p:cNvPr id="11" name="#项图片_#color-2109&amp;750"/>
          <p:cNvSpPr/>
          <p:nvPr>
            <p:custDataLst>
              <p:tags r:id="rId6"/>
            </p:custDataLst>
          </p:nvPr>
        </p:nvSpPr>
        <p:spPr>
          <a:xfrm>
            <a:off x="1618488" y="2194560"/>
            <a:ext cx="2459736" cy="2459736"/>
          </a:xfrm>
          <a:custGeom>
            <a:avLst/>
            <a:gdLst/>
            <a:ahLst/>
            <a:cxnLst/>
            <a:rect l="l" t="t" r="r" b="b"/>
            <a:pathLst>
              <a:path w="2459736" h="2459736">
                <a:moveTo>
                  <a:pt x="36576" y="1316736"/>
                </a:moveTo>
                <a:cubicBezTo>
                  <a:pt x="-9144" y="1271016"/>
                  <a:pt x="-9144" y="1188720"/>
                  <a:pt x="36576" y="1143000"/>
                </a:cubicBezTo>
                <a:lnTo>
                  <a:pt x="1143000" y="36576"/>
                </a:lnTo>
                <a:cubicBezTo>
                  <a:pt x="1188720" y="-9144"/>
                  <a:pt x="1271016" y="-9144"/>
                  <a:pt x="1316736" y="36576"/>
                </a:cubicBezTo>
                <a:lnTo>
                  <a:pt x="2423160" y="1143000"/>
                </a:lnTo>
                <a:cubicBezTo>
                  <a:pt x="2468880" y="1188720"/>
                  <a:pt x="2468880" y="1271016"/>
                  <a:pt x="2423160" y="1316736"/>
                </a:cubicBezTo>
                <a:lnTo>
                  <a:pt x="1316736" y="2423160"/>
                </a:lnTo>
                <a:cubicBezTo>
                  <a:pt x="1271016" y="2468880"/>
                  <a:pt x="1188720" y="2468880"/>
                  <a:pt x="1143000" y="2423160"/>
                </a:cubicBezTo>
                <a:lnTo>
                  <a:pt x="36576" y="1316736"/>
                </a:lnTo>
              </a:path>
            </a:pathLst>
          </a:custGeom>
          <a:solidFill>
            <a:schemeClr val="accent1"/>
          </a:solidFill>
        </p:spPr>
        <p:txBody>
          <a:bodyPr/>
          <a:lstStyle/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7"/>
            </p:custDataLst>
          </p:nvPr>
        </p:nvSpPr>
        <p:spPr>
          <a:xfrm>
            <a:off x="1618488" y="2167128"/>
            <a:ext cx="2459736" cy="2505456"/>
          </a:xfrm>
        </p:spPr>
        <p:txBody>
          <a:bodyPr wrap="square" anchor="ctr">
            <a:normAutofit/>
          </a:bodyPr>
          <a:lstStyle>
            <a:lvl1pPr algn="ctr">
              <a:defRPr sz="3600">
                <a:solidFill>
                  <a:schemeClr val="lt1">
                    <a:lumMod val="100000"/>
                  </a:schemeClr>
                </a:solidFill>
                <a:latin typeface="+mj-ea"/>
                <a:ea typeface="+mj-ea"/>
              </a:defRPr>
            </a:lvl1pPr>
          </a:lstStyle>
          <a:p>
            <a:r>
              <a:rPr lang="zh-CN" altLang="en-US" dirty="0"/>
              <a:t>标题</a:t>
            </a:r>
            <a:endParaRPr lang="zh-CN" altLang="en-US" dirty="0"/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0"/>
            <p:custDataLst>
              <p:tags r:id="rId8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1"/>
            <p:custDataLst>
              <p:tags r:id="rId9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2"/>
            <p:custDataLst>
              <p:tags r:id="rId10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41675_#color-2109&amp;753"/>
          <p:cNvSpPr/>
          <p:nvPr>
            <p:custDataLst>
              <p:tags r:id="rId2"/>
            </p:custDataLst>
          </p:nvPr>
        </p:nvSpPr>
        <p:spPr>
          <a:xfrm>
            <a:off x="1335024" y="0"/>
            <a:ext cx="9518904" cy="6858000"/>
          </a:xfrm>
          <a:custGeom>
            <a:avLst/>
            <a:gdLst/>
            <a:ahLst/>
            <a:cxnLst/>
            <a:rect l="l" t="t" r="r" b="b"/>
            <a:pathLst>
              <a:path w="9518904" h="6858000">
                <a:moveTo>
                  <a:pt x="3337560" y="0"/>
                </a:moveTo>
                <a:lnTo>
                  <a:pt x="3319272" y="0"/>
                </a:lnTo>
                <a:lnTo>
                  <a:pt x="73152" y="3246120"/>
                </a:lnTo>
                <a:cubicBezTo>
                  <a:pt x="-27432" y="3346704"/>
                  <a:pt x="-27432" y="3511296"/>
                  <a:pt x="73152" y="3611880"/>
                </a:cubicBezTo>
                <a:lnTo>
                  <a:pt x="3319272" y="6858000"/>
                </a:lnTo>
                <a:lnTo>
                  <a:pt x="3337560" y="6858000"/>
                </a:lnTo>
                <a:lnTo>
                  <a:pt x="82296" y="3602736"/>
                </a:lnTo>
                <a:cubicBezTo>
                  <a:pt x="-9144" y="3502152"/>
                  <a:pt x="-9144" y="3355848"/>
                  <a:pt x="82296" y="3255264"/>
                </a:cubicBezTo>
                <a:lnTo>
                  <a:pt x="3337560" y="0"/>
                </a:lnTo>
                <a:moveTo>
                  <a:pt x="6181344" y="6858000"/>
                </a:moveTo>
                <a:lnTo>
                  <a:pt x="9436608" y="3602736"/>
                </a:lnTo>
                <a:cubicBezTo>
                  <a:pt x="9537192" y="3502152"/>
                  <a:pt x="9537192" y="3355848"/>
                  <a:pt x="9436608" y="3255264"/>
                </a:cubicBezTo>
                <a:lnTo>
                  <a:pt x="6181344" y="0"/>
                </a:lnTo>
                <a:lnTo>
                  <a:pt x="6199632" y="0"/>
                </a:lnTo>
                <a:lnTo>
                  <a:pt x="9445752" y="3246120"/>
                </a:lnTo>
                <a:cubicBezTo>
                  <a:pt x="9546336" y="3346704"/>
                  <a:pt x="9546336" y="3511296"/>
                  <a:pt x="9445752" y="3611880"/>
                </a:cubicBezTo>
                <a:lnTo>
                  <a:pt x="6199632" y="6858000"/>
                </a:lnTo>
                <a:lnTo>
                  <a:pt x="6181344" y="6858000"/>
                </a:lnTo>
              </a:path>
            </a:pathLst>
          </a:custGeom>
          <a:solidFill>
            <a:schemeClr val="accent1">
              <a:lumMod val="75000"/>
              <a:alpha val="2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</p:sp>
      <p:sp>
        <p:nvSpPr>
          <p:cNvPr id="9" name="Rectangle 41676_#color-2109&amp;756"/>
          <p:cNvSpPr/>
          <p:nvPr>
            <p:custDataLst>
              <p:tags r:id="rId3"/>
            </p:custDataLst>
          </p:nvPr>
        </p:nvSpPr>
        <p:spPr>
          <a:xfrm>
            <a:off x="0" y="0"/>
            <a:ext cx="12188952" cy="6858000"/>
          </a:xfrm>
          <a:custGeom>
            <a:avLst/>
            <a:gdLst/>
            <a:ahLst/>
            <a:cxnLst/>
            <a:rect l="l" t="t" r="r" b="b"/>
            <a:pathLst>
              <a:path w="12188952" h="6858000">
                <a:moveTo>
                  <a:pt x="2743200" y="0"/>
                </a:moveTo>
                <a:lnTo>
                  <a:pt x="2724912" y="0"/>
                </a:lnTo>
                <a:lnTo>
                  <a:pt x="0" y="2724912"/>
                </a:lnTo>
                <a:lnTo>
                  <a:pt x="0" y="2743200"/>
                </a:lnTo>
                <a:lnTo>
                  <a:pt x="2743200" y="0"/>
                </a:lnTo>
                <a:moveTo>
                  <a:pt x="0" y="4114800"/>
                </a:moveTo>
                <a:lnTo>
                  <a:pt x="0" y="4133088"/>
                </a:lnTo>
                <a:lnTo>
                  <a:pt x="2724912" y="6858000"/>
                </a:lnTo>
                <a:lnTo>
                  <a:pt x="2743200" y="6858000"/>
                </a:lnTo>
                <a:lnTo>
                  <a:pt x="0" y="4114800"/>
                </a:lnTo>
                <a:moveTo>
                  <a:pt x="9445752" y="6858000"/>
                </a:moveTo>
                <a:lnTo>
                  <a:pt x="9464040" y="6858000"/>
                </a:lnTo>
                <a:lnTo>
                  <a:pt x="12188952" y="4123944"/>
                </a:lnTo>
                <a:lnTo>
                  <a:pt x="12188952" y="4105656"/>
                </a:lnTo>
                <a:lnTo>
                  <a:pt x="9445752" y="6858000"/>
                </a:lnTo>
                <a:moveTo>
                  <a:pt x="12188952" y="2752344"/>
                </a:moveTo>
                <a:lnTo>
                  <a:pt x="9445752" y="0"/>
                </a:lnTo>
                <a:lnTo>
                  <a:pt x="9464040" y="0"/>
                </a:lnTo>
                <a:lnTo>
                  <a:pt x="12188952" y="2734056"/>
                </a:lnTo>
                <a:lnTo>
                  <a:pt x="12188952" y="2752344"/>
                </a:lnTo>
              </a:path>
            </a:pathLst>
          </a:custGeom>
          <a:solidFill>
            <a:schemeClr val="accent1">
              <a:lumMod val="75000"/>
              <a:alpha val="1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</p:sp>
      <p:sp>
        <p:nvSpPr>
          <p:cNvPr id="10" name="图片_#color-2109&amp;759"/>
          <p:cNvSpPr/>
          <p:nvPr>
            <p:custDataLst>
              <p:tags r:id="rId4"/>
            </p:custDataLst>
          </p:nvPr>
        </p:nvSpPr>
        <p:spPr>
          <a:xfrm>
            <a:off x="5294376" y="1618488"/>
            <a:ext cx="1600200" cy="1600200"/>
          </a:xfrm>
          <a:custGeom>
            <a:avLst/>
            <a:gdLst/>
            <a:ahLst/>
            <a:cxnLst/>
            <a:rect l="l" t="t" r="r" b="b"/>
            <a:pathLst>
              <a:path w="1600200" h="1600200">
                <a:moveTo>
                  <a:pt x="36576" y="886968"/>
                </a:moveTo>
                <a:cubicBezTo>
                  <a:pt x="-9144" y="841248"/>
                  <a:pt x="-9144" y="758952"/>
                  <a:pt x="36576" y="704088"/>
                </a:cubicBezTo>
                <a:lnTo>
                  <a:pt x="704088" y="36576"/>
                </a:lnTo>
                <a:cubicBezTo>
                  <a:pt x="758952" y="-9144"/>
                  <a:pt x="841248" y="-9144"/>
                  <a:pt x="886968" y="36576"/>
                </a:cubicBezTo>
                <a:lnTo>
                  <a:pt x="1563624" y="704088"/>
                </a:lnTo>
                <a:cubicBezTo>
                  <a:pt x="1609344" y="758952"/>
                  <a:pt x="1609344" y="841248"/>
                  <a:pt x="1563624" y="886968"/>
                </a:cubicBezTo>
                <a:lnTo>
                  <a:pt x="886968" y="1563624"/>
                </a:lnTo>
                <a:cubicBezTo>
                  <a:pt x="841248" y="1609344"/>
                  <a:pt x="758952" y="1609344"/>
                  <a:pt x="704088" y="1563624"/>
                </a:cubicBezTo>
                <a:lnTo>
                  <a:pt x="36576" y="886968"/>
                </a:lnTo>
              </a:path>
            </a:pathLst>
          </a:custGeom>
          <a:solidFill>
            <a:schemeClr val="accent1"/>
          </a:solidFill>
        </p:spPr>
      </p:sp>
      <p:sp>
        <p:nvSpPr>
          <p:cNvPr id="11" name="Rectangle 41678_#color-2109&amp;762"/>
          <p:cNvSpPr/>
          <p:nvPr>
            <p:custDataLst>
              <p:tags r:id="rId5"/>
            </p:custDataLst>
          </p:nvPr>
        </p:nvSpPr>
        <p:spPr>
          <a:xfrm>
            <a:off x="4855464" y="1764792"/>
            <a:ext cx="457200" cy="457200"/>
          </a:xfrm>
          <a:custGeom>
            <a:avLst/>
            <a:gdLst/>
            <a:ahLst/>
            <a:cxnLst/>
            <a:rect l="l" t="t" r="r" b="b"/>
            <a:pathLst>
              <a:path w="457200" h="457200">
                <a:moveTo>
                  <a:pt x="18288" y="265176"/>
                </a:moveTo>
                <a:cubicBezTo>
                  <a:pt x="-9144" y="246888"/>
                  <a:pt x="-9144" y="210312"/>
                  <a:pt x="18288" y="192024"/>
                </a:cubicBezTo>
                <a:lnTo>
                  <a:pt x="192024" y="18288"/>
                </a:lnTo>
                <a:cubicBezTo>
                  <a:pt x="210312" y="-9144"/>
                  <a:pt x="246888" y="-9144"/>
                  <a:pt x="265176" y="18288"/>
                </a:cubicBezTo>
                <a:lnTo>
                  <a:pt x="448056" y="192024"/>
                </a:lnTo>
                <a:cubicBezTo>
                  <a:pt x="466344" y="210312"/>
                  <a:pt x="466344" y="246888"/>
                  <a:pt x="448056" y="265176"/>
                </a:cubicBezTo>
                <a:lnTo>
                  <a:pt x="265176" y="448056"/>
                </a:lnTo>
                <a:cubicBezTo>
                  <a:pt x="246888" y="466344"/>
                  <a:pt x="210312" y="466344"/>
                  <a:pt x="192024" y="448056"/>
                </a:cubicBezTo>
                <a:lnTo>
                  <a:pt x="18288" y="265176"/>
                </a:lnTo>
              </a:path>
            </a:pathLst>
          </a:custGeom>
          <a:solidFill>
            <a:schemeClr val="accent1">
              <a:alpha val="50000"/>
            </a:schemeClr>
          </a:solidFill>
        </p:spPr>
      </p:sp>
      <p:sp>
        <p:nvSpPr>
          <p:cNvPr id="12" name="Rectangle 41679_#color-2109&amp;765"/>
          <p:cNvSpPr/>
          <p:nvPr>
            <p:custDataLst>
              <p:tags r:id="rId6"/>
            </p:custDataLst>
          </p:nvPr>
        </p:nvSpPr>
        <p:spPr>
          <a:xfrm>
            <a:off x="6922008" y="2715768"/>
            <a:ext cx="228600" cy="228600"/>
          </a:xfrm>
          <a:custGeom>
            <a:avLst/>
            <a:gdLst/>
            <a:ahLst/>
            <a:cxnLst/>
            <a:rect l="l" t="t" r="r" b="b"/>
            <a:pathLst>
              <a:path w="228600" h="228600">
                <a:moveTo>
                  <a:pt x="9144" y="137160"/>
                </a:moveTo>
                <a:cubicBezTo>
                  <a:pt x="0" y="118872"/>
                  <a:pt x="0" y="109728"/>
                  <a:pt x="9144" y="100584"/>
                </a:cubicBezTo>
                <a:lnTo>
                  <a:pt x="100584" y="9144"/>
                </a:lnTo>
                <a:cubicBezTo>
                  <a:pt x="109728" y="0"/>
                  <a:pt x="118872" y="0"/>
                  <a:pt x="137160" y="9144"/>
                </a:cubicBezTo>
                <a:lnTo>
                  <a:pt x="219456" y="100584"/>
                </a:lnTo>
                <a:cubicBezTo>
                  <a:pt x="228600" y="109728"/>
                  <a:pt x="228600" y="118872"/>
                  <a:pt x="219456" y="137160"/>
                </a:cubicBezTo>
                <a:lnTo>
                  <a:pt x="137160" y="219456"/>
                </a:lnTo>
                <a:cubicBezTo>
                  <a:pt x="118872" y="228600"/>
                  <a:pt x="109728" y="228600"/>
                  <a:pt x="100584" y="219456"/>
                </a:cubicBezTo>
                <a:lnTo>
                  <a:pt x="9144" y="137160"/>
                </a:lnTo>
              </a:path>
            </a:pathLst>
          </a:custGeom>
          <a:solidFill>
            <a:schemeClr val="accent1">
              <a:alpha val="50000"/>
            </a:schemeClr>
          </a:solidFill>
        </p:spPr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1526400" y="3702812"/>
            <a:ext cx="9144000" cy="2442717"/>
          </a:xfrm>
        </p:spPr>
        <p:txBody>
          <a:bodyPr wrap="square" anchor="t">
            <a:normAutofit/>
          </a:bodyPr>
          <a:lstStyle>
            <a:lvl1pPr algn="ctr">
              <a:defRPr sz="4600">
                <a:solidFill>
                  <a:schemeClr val="tx1"/>
                </a:solidFill>
                <a:latin typeface="+mj-ea"/>
                <a:ea typeface="+mj-ea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8" name="节编号 3"/>
          <p:cNvSpPr>
            <a:spLocks noGrp="1"/>
          </p:cNvSpPr>
          <p:nvPr>
            <p:ph type="body" sz="quarter" idx="13" hasCustomPrompt="1"/>
            <p:custDataLst>
              <p:tags r:id="rId8"/>
            </p:custDataLst>
          </p:nvPr>
        </p:nvSpPr>
        <p:spPr>
          <a:xfrm>
            <a:off x="5269993" y="1554988"/>
            <a:ext cx="1652016" cy="1600200"/>
          </a:xfrm>
        </p:spPr>
        <p:txBody>
          <a:bodyPr wrap="none" anchor="ctr">
            <a:normAutofit/>
          </a:bodyPr>
          <a:lstStyle>
            <a:lvl1pPr marL="0" indent="0" algn="ctr">
              <a:buNone/>
              <a:defRPr sz="5300" b="1">
                <a:solidFill>
                  <a:schemeClr val="lt1">
                    <a:lumMod val="100000"/>
                  </a:schemeClr>
                </a:solidFill>
                <a:latin typeface="+mj-ea"/>
                <a:ea typeface="+mj-ea"/>
              </a:defRPr>
            </a:lvl1pPr>
          </a:lstStyle>
          <a:p>
            <a:pPr lvl="0"/>
            <a:r>
              <a:rPr lang="zh-CN" altLang="en-US" dirty="0"/>
              <a:t>编号</a:t>
            </a:r>
            <a:endParaRPr lang="zh-CN" altLang="en-US" dirty="0"/>
          </a:p>
        </p:txBody>
      </p:sp>
      <p:sp>
        <p:nvSpPr>
          <p:cNvPr id="4" name="日期占位符 4"/>
          <p:cNvSpPr>
            <a:spLocks noGrp="1"/>
          </p:cNvSpPr>
          <p:nvPr>
            <p:ph type="dt" sz="half" idx="10"/>
            <p:custDataLst>
              <p:tags r:id="rId9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5"/>
          <p:cNvSpPr>
            <a:spLocks noGrp="1"/>
          </p:cNvSpPr>
          <p:nvPr>
            <p:ph type="ftr" sz="quarter" idx="11"/>
            <p:custDataLst>
              <p:tags r:id="rId10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6"/>
          <p:cNvSpPr>
            <a:spLocks noGrp="1"/>
          </p:cNvSpPr>
          <p:nvPr>
            <p:ph type="sldNum" sz="quarter" idx="12"/>
            <p:custDataLst>
              <p:tags r:id="rId11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96000" y="360000"/>
            <a:ext cx="10800000" cy="720000"/>
          </a:xfrm>
        </p:spPr>
        <p:txBody>
          <a:bodyPr vert="horz" wrap="square" lIns="0" tIns="0" rIns="0" bIns="0" rtlCol="0" anchor="b">
            <a:normAutofit/>
          </a:bodyPr>
          <a:lstStyle>
            <a:lvl1pPr algn="l">
              <a:defRPr lang="zh-CN" altLang="en-US" sz="3600" dirty="0"/>
            </a:lvl1pPr>
          </a:lstStyle>
          <a:p>
            <a:pPr lvl="0"/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95960" y="1301750"/>
            <a:ext cx="5323840" cy="4875850"/>
          </a:xfrm>
        </p:spPr>
        <p:txBody>
          <a:bodyPr wrap="square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二级</a:t>
            </a:r>
            <a:endParaRPr lang="zh-CN" altLang="en-US" dirty="0"/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172200" y="1301750"/>
            <a:ext cx="5323840" cy="4875850"/>
          </a:xfrm>
        </p:spPr>
        <p:txBody>
          <a:bodyPr wrap="square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二级</a:t>
            </a:r>
            <a:endParaRPr lang="zh-CN" altLang="en-US" dirty="0"/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96000" y="360000"/>
            <a:ext cx="10800000" cy="720000"/>
          </a:xfrm>
        </p:spPr>
        <p:txBody>
          <a:bodyPr vert="horz" wrap="square" lIns="0" tIns="0" rIns="0" bIns="0" rtlCol="0" anchor="b">
            <a:normAutofit/>
          </a:bodyPr>
          <a:lstStyle>
            <a:lvl1pPr algn="l">
              <a:defRPr lang="zh-CN" altLang="en-US" sz="3600" dirty="0"/>
            </a:lvl1pPr>
          </a:lstStyle>
          <a:p>
            <a:pPr lvl="0"/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695960" y="1301750"/>
            <a:ext cx="5323840" cy="411303"/>
          </a:xfrm>
        </p:spPr>
        <p:txBody>
          <a:bodyPr wrap="square" anchor="b">
            <a:normAutofit/>
          </a:bodyPr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95960" y="1875099"/>
            <a:ext cx="5323840" cy="4300276"/>
          </a:xfrm>
        </p:spPr>
        <p:txBody>
          <a:bodyPr wrap="square">
            <a:normAutofit/>
          </a:bodyPr>
          <a:lstStyle>
            <a:lvl1pPr>
              <a:defRPr sz="2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二级</a:t>
            </a:r>
            <a:endParaRPr lang="zh-CN" altLang="en-US" dirty="0"/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  <p:custDataLst>
              <p:tags r:id="rId5"/>
            </p:custDataLst>
          </p:nvPr>
        </p:nvSpPr>
        <p:spPr>
          <a:xfrm>
            <a:off x="6172200" y="1301750"/>
            <a:ext cx="5323840" cy="411303"/>
          </a:xfrm>
        </p:spPr>
        <p:txBody>
          <a:bodyPr wrap="square" anchor="b">
            <a:normAutofit/>
          </a:bodyPr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172200" y="1875099"/>
            <a:ext cx="5323840" cy="4300276"/>
          </a:xfrm>
        </p:spPr>
        <p:txBody>
          <a:bodyPr wrap="square">
            <a:normAutofit/>
          </a:bodyPr>
          <a:lstStyle>
            <a:lvl1pPr>
              <a:defRPr sz="2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二级</a:t>
            </a:r>
            <a:endParaRPr lang="zh-CN" altLang="en-US" dirty="0"/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 wrap="square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1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95960" y="360045"/>
            <a:ext cx="10801985" cy="5817870"/>
          </a:xfrm>
        </p:spPr>
        <p:txBody>
          <a:bodyPr wrap="square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二级</a:t>
            </a:r>
            <a:endParaRPr lang="zh-CN" altLang="en-US" dirty="0"/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4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20" Type="http://schemas.openxmlformats.org/officeDocument/2006/relationships/tags" Target="../tags/tag85.xml"/><Relationship Id="rId2" Type="http://schemas.openxmlformats.org/officeDocument/2006/relationships/slideLayout" Target="../slideLayouts/slideLayout2.xml"/><Relationship Id="rId19" Type="http://schemas.openxmlformats.org/officeDocument/2006/relationships/tags" Target="../tags/tag84.xml"/><Relationship Id="rId18" Type="http://schemas.openxmlformats.org/officeDocument/2006/relationships/tags" Target="../tags/tag83.xml"/><Relationship Id="rId17" Type="http://schemas.openxmlformats.org/officeDocument/2006/relationships/tags" Target="../tags/tag82.xml"/><Relationship Id="rId16" Type="http://schemas.openxmlformats.org/officeDocument/2006/relationships/tags" Target="../tags/tag81.xml"/><Relationship Id="rId15" Type="http://schemas.openxmlformats.org/officeDocument/2006/relationships/tags" Target="../tags/tag80.xml"/><Relationship Id="rId14" Type="http://schemas.openxmlformats.org/officeDocument/2006/relationships/tags" Target="../tags/tag79.xml"/><Relationship Id="rId13" Type="http://schemas.openxmlformats.org/officeDocument/2006/relationships/tags" Target="../tags/tag78.xml"/><Relationship Id="rId12" Type="http://schemas.openxmlformats.org/officeDocument/2006/relationships/tags" Target="../tags/tag77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1" Type="http://schemas.openxmlformats.org/officeDocument/2006/relationships/theme" Target="../theme/theme2.xml"/><Relationship Id="rId20" Type="http://schemas.openxmlformats.org/officeDocument/2006/relationships/tags" Target="../tags/tag170.xml"/><Relationship Id="rId2" Type="http://schemas.openxmlformats.org/officeDocument/2006/relationships/slideLayout" Target="../slideLayouts/slideLayout13.xml"/><Relationship Id="rId19" Type="http://schemas.openxmlformats.org/officeDocument/2006/relationships/tags" Target="../tags/tag169.xml"/><Relationship Id="rId18" Type="http://schemas.openxmlformats.org/officeDocument/2006/relationships/tags" Target="../tags/tag168.xml"/><Relationship Id="rId17" Type="http://schemas.openxmlformats.org/officeDocument/2006/relationships/tags" Target="../tags/tag167.xml"/><Relationship Id="rId16" Type="http://schemas.openxmlformats.org/officeDocument/2006/relationships/tags" Target="../tags/tag166.xml"/><Relationship Id="rId15" Type="http://schemas.openxmlformats.org/officeDocument/2006/relationships/tags" Target="../tags/tag165.xml"/><Relationship Id="rId14" Type="http://schemas.openxmlformats.org/officeDocument/2006/relationships/tags" Target="../tags/tag164.xml"/><Relationship Id="rId13" Type="http://schemas.openxmlformats.org/officeDocument/2006/relationships/tags" Target="../tags/tag163.xml"/><Relationship Id="rId12" Type="http://schemas.openxmlformats.org/officeDocument/2006/relationships/tags" Target="../tags/tag162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图片_#color-2109&amp;768"/>
          <p:cNvSpPr/>
          <p:nvPr>
            <p:custDataLst>
              <p:tags r:id="rId12"/>
            </p:custDataLst>
          </p:nvPr>
        </p:nvSpPr>
        <p:spPr>
          <a:xfrm>
            <a:off x="192024" y="0"/>
            <a:ext cx="1389888" cy="694944"/>
          </a:xfrm>
          <a:custGeom>
            <a:avLst/>
            <a:gdLst/>
            <a:ahLst/>
            <a:cxnLst/>
            <a:rect l="l" t="t" r="r" b="b"/>
            <a:pathLst>
              <a:path w="1389888" h="694944">
                <a:moveTo>
                  <a:pt x="0" y="0"/>
                </a:moveTo>
                <a:cubicBezTo>
                  <a:pt x="0" y="36576"/>
                  <a:pt x="9144" y="64008"/>
                  <a:pt x="36576" y="91440"/>
                </a:cubicBezTo>
                <a:lnTo>
                  <a:pt x="603504" y="658368"/>
                </a:lnTo>
                <a:cubicBezTo>
                  <a:pt x="658368" y="713232"/>
                  <a:pt x="740664" y="713232"/>
                  <a:pt x="786384" y="658368"/>
                </a:cubicBezTo>
                <a:lnTo>
                  <a:pt x="1353312" y="91440"/>
                </a:lnTo>
                <a:cubicBezTo>
                  <a:pt x="1380744" y="64008"/>
                  <a:pt x="1389888" y="36576"/>
                  <a:pt x="1389888" y="0"/>
                </a:cubicBezTo>
                <a:lnTo>
                  <a:pt x="0" y="0"/>
                </a:lnTo>
              </a:path>
            </a:pathLst>
          </a:custGeom>
          <a:solidFill>
            <a:schemeClr val="accent1">
              <a:alpha val="40000"/>
            </a:schemeClr>
          </a:solidFill>
        </p:spPr>
      </p:sp>
      <p:sp>
        <p:nvSpPr>
          <p:cNvPr id="10" name="图片_#color-2109&amp;771"/>
          <p:cNvSpPr/>
          <p:nvPr>
            <p:custDataLst>
              <p:tags r:id="rId13"/>
            </p:custDataLst>
          </p:nvPr>
        </p:nvSpPr>
        <p:spPr>
          <a:xfrm>
            <a:off x="9674352" y="5788152"/>
            <a:ext cx="2249424" cy="1069848"/>
          </a:xfrm>
          <a:custGeom>
            <a:avLst/>
            <a:gdLst/>
            <a:ahLst/>
            <a:cxnLst/>
            <a:rect l="l" t="t" r="r" b="b"/>
            <a:pathLst>
              <a:path w="2249424" h="1069848">
                <a:moveTo>
                  <a:pt x="2249424" y="1069848"/>
                </a:moveTo>
                <a:lnTo>
                  <a:pt x="0" y="1069848"/>
                </a:lnTo>
                <a:lnTo>
                  <a:pt x="1033272" y="36576"/>
                </a:lnTo>
                <a:cubicBezTo>
                  <a:pt x="1088136" y="-9144"/>
                  <a:pt x="1161288" y="-9144"/>
                  <a:pt x="1216152" y="36576"/>
                </a:cubicBezTo>
                <a:lnTo>
                  <a:pt x="2249424" y="1069848"/>
                </a:lnTo>
              </a:path>
            </a:pathLst>
          </a:custGeom>
          <a:solidFill>
            <a:schemeClr val="accent1">
              <a:alpha val="10000"/>
            </a:schemeClr>
          </a:solidFill>
        </p:spPr>
      </p:sp>
      <p:sp>
        <p:nvSpPr>
          <p:cNvPr id="11" name="图片_#color-2109&amp;774"/>
          <p:cNvSpPr/>
          <p:nvPr>
            <p:custDataLst>
              <p:tags r:id="rId14"/>
            </p:custDataLst>
          </p:nvPr>
        </p:nvSpPr>
        <p:spPr>
          <a:xfrm>
            <a:off x="1115568" y="320040"/>
            <a:ext cx="1033272" cy="1033272"/>
          </a:xfrm>
          <a:custGeom>
            <a:avLst/>
            <a:gdLst/>
            <a:ahLst/>
            <a:cxnLst/>
            <a:rect l="l" t="t" r="r" b="b"/>
            <a:pathLst>
              <a:path w="1033272" h="1033272">
                <a:moveTo>
                  <a:pt x="36576" y="612648"/>
                </a:moveTo>
                <a:cubicBezTo>
                  <a:pt x="-9144" y="557784"/>
                  <a:pt x="-9144" y="475488"/>
                  <a:pt x="36576" y="429768"/>
                </a:cubicBezTo>
                <a:lnTo>
                  <a:pt x="429768" y="36576"/>
                </a:lnTo>
                <a:cubicBezTo>
                  <a:pt x="475488" y="-9144"/>
                  <a:pt x="557784" y="-9144"/>
                  <a:pt x="612648" y="36576"/>
                </a:cubicBezTo>
                <a:lnTo>
                  <a:pt x="996696" y="429768"/>
                </a:lnTo>
                <a:cubicBezTo>
                  <a:pt x="1051560" y="475488"/>
                  <a:pt x="1051560" y="557784"/>
                  <a:pt x="996696" y="612648"/>
                </a:cubicBezTo>
                <a:lnTo>
                  <a:pt x="612648" y="996696"/>
                </a:lnTo>
                <a:cubicBezTo>
                  <a:pt x="557784" y="1051560"/>
                  <a:pt x="475488" y="1051560"/>
                  <a:pt x="429768" y="996696"/>
                </a:cubicBezTo>
                <a:lnTo>
                  <a:pt x="36576" y="612648"/>
                </a:lnTo>
              </a:path>
            </a:pathLst>
          </a:custGeom>
          <a:solidFill>
            <a:schemeClr val="accent1">
              <a:alpha val="10000"/>
            </a:schemeClr>
          </a:solidFill>
        </p:spPr>
      </p:sp>
      <p:sp>
        <p:nvSpPr>
          <p:cNvPr id="2" name="标题占位符 1"/>
          <p:cNvSpPr>
            <a:spLocks noGrp="1"/>
          </p:cNvSpPr>
          <p:nvPr>
            <p:ph type="title"/>
            <p:custDataLst>
              <p:tags r:id="rId15"/>
            </p:custDataLst>
          </p:nvPr>
        </p:nvSpPr>
        <p:spPr>
          <a:xfrm>
            <a:off x="695960" y="360000"/>
            <a:ext cx="10800000" cy="720000"/>
          </a:xfrm>
          <a:prstGeom prst="rect">
            <a:avLst/>
          </a:prstGeom>
        </p:spPr>
        <p:txBody>
          <a:bodyPr vert="horz" wrap="square" lIns="0" tIns="0" rIns="0" bIns="0" rtlCol="0" anchor="b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6"/>
            </p:custDataLst>
          </p:nvPr>
        </p:nvSpPr>
        <p:spPr>
          <a:xfrm>
            <a:off x="695960" y="1301749"/>
            <a:ext cx="10800000" cy="4873625"/>
          </a:xfrm>
          <a:prstGeom prst="rect">
            <a:avLst/>
          </a:prstGeom>
        </p:spPr>
        <p:txBody>
          <a:bodyPr vert="horz" wrap="square" lIns="0" tIns="0" rIns="0" bIns="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7"/>
            </p:custDataLst>
          </p:nvPr>
        </p:nvSpPr>
        <p:spPr>
          <a:xfrm>
            <a:off x="69596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8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9"/>
            </p:custDataLst>
          </p:nvPr>
        </p:nvSpPr>
        <p:spPr>
          <a:xfrm>
            <a:off x="8753983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  <p:sp>
        <p:nvSpPr>
          <p:cNvPr id="7" name="KSO_TEMPLATE" hidden="1"/>
          <p:cNvSpPr/>
          <p:nvPr>
            <p:custDataLst>
              <p:tags r:id="rId20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200" b="1" kern="1200">
          <a:solidFill>
            <a:schemeClr val="accent1"/>
          </a:solidFill>
          <a:latin typeface="+mj-ea"/>
          <a:ea typeface="+mj-ea"/>
          <a:cs typeface="+mj-ea"/>
        </a:defRPr>
      </a:lvl1pPr>
    </p:titleStyle>
    <p:bodyStyle>
      <a:lvl1pPr marL="228600" indent="-228600" algn="l" defTabSz="914400" rtl="0" eaLnBrk="1" latinLnBrk="0" hangingPunct="1">
        <a:lnSpc>
          <a:spcPct val="13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ea"/>
          <a:ea typeface="+mn-ea"/>
          <a:cs typeface="+mn-ea"/>
        </a:defRPr>
      </a:lvl1pPr>
      <a:lvl2pPr marL="538480" indent="-206375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ea"/>
          <a:ea typeface="+mn-ea"/>
          <a:cs typeface="+mn-ea"/>
        </a:defRPr>
      </a:lvl2pPr>
      <a:lvl3pPr marL="798830" indent="-161925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+mn-ea"/>
          <a:ea typeface="+mn-ea"/>
          <a:cs typeface="+mn-ea"/>
        </a:defRPr>
      </a:lvl3pPr>
      <a:lvl4pPr marL="1030605" indent="-149225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+mn-ea"/>
          <a:ea typeface="+mn-ea"/>
          <a:cs typeface="+mn-ea"/>
        </a:defRPr>
      </a:lvl4pPr>
      <a:lvl5pPr marL="1235075" indent="-127000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ea"/>
          <a:ea typeface="+mn-ea"/>
          <a:cs typeface="+mn-ea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图片_#color-2109&amp;768"/>
          <p:cNvSpPr/>
          <p:nvPr>
            <p:custDataLst>
              <p:tags r:id="rId12"/>
            </p:custDataLst>
          </p:nvPr>
        </p:nvSpPr>
        <p:spPr>
          <a:xfrm>
            <a:off x="192024" y="0"/>
            <a:ext cx="1389888" cy="694944"/>
          </a:xfrm>
          <a:custGeom>
            <a:avLst/>
            <a:gdLst/>
            <a:ahLst/>
            <a:cxnLst/>
            <a:rect l="l" t="t" r="r" b="b"/>
            <a:pathLst>
              <a:path w="1389888" h="694944">
                <a:moveTo>
                  <a:pt x="0" y="0"/>
                </a:moveTo>
                <a:cubicBezTo>
                  <a:pt x="0" y="36576"/>
                  <a:pt x="9144" y="64008"/>
                  <a:pt x="36576" y="91440"/>
                </a:cubicBezTo>
                <a:lnTo>
                  <a:pt x="603504" y="658368"/>
                </a:lnTo>
                <a:cubicBezTo>
                  <a:pt x="658368" y="713232"/>
                  <a:pt x="740664" y="713232"/>
                  <a:pt x="786384" y="658368"/>
                </a:cubicBezTo>
                <a:lnTo>
                  <a:pt x="1353312" y="91440"/>
                </a:lnTo>
                <a:cubicBezTo>
                  <a:pt x="1380744" y="64008"/>
                  <a:pt x="1389888" y="36576"/>
                  <a:pt x="1389888" y="0"/>
                </a:cubicBezTo>
                <a:lnTo>
                  <a:pt x="0" y="0"/>
                </a:lnTo>
              </a:path>
            </a:pathLst>
          </a:custGeom>
          <a:solidFill>
            <a:schemeClr val="accent1">
              <a:alpha val="40000"/>
            </a:schemeClr>
          </a:solidFill>
        </p:spPr>
      </p:sp>
      <p:sp>
        <p:nvSpPr>
          <p:cNvPr id="10" name="图片_#color-2109&amp;771"/>
          <p:cNvSpPr/>
          <p:nvPr>
            <p:custDataLst>
              <p:tags r:id="rId13"/>
            </p:custDataLst>
          </p:nvPr>
        </p:nvSpPr>
        <p:spPr>
          <a:xfrm>
            <a:off x="9674352" y="5788152"/>
            <a:ext cx="2249424" cy="1069848"/>
          </a:xfrm>
          <a:custGeom>
            <a:avLst/>
            <a:gdLst/>
            <a:ahLst/>
            <a:cxnLst/>
            <a:rect l="l" t="t" r="r" b="b"/>
            <a:pathLst>
              <a:path w="2249424" h="1069848">
                <a:moveTo>
                  <a:pt x="2249424" y="1069848"/>
                </a:moveTo>
                <a:lnTo>
                  <a:pt x="0" y="1069848"/>
                </a:lnTo>
                <a:lnTo>
                  <a:pt x="1033272" y="36576"/>
                </a:lnTo>
                <a:cubicBezTo>
                  <a:pt x="1088136" y="-9144"/>
                  <a:pt x="1161288" y="-9144"/>
                  <a:pt x="1216152" y="36576"/>
                </a:cubicBezTo>
                <a:lnTo>
                  <a:pt x="2249424" y="1069848"/>
                </a:lnTo>
              </a:path>
            </a:pathLst>
          </a:custGeom>
          <a:solidFill>
            <a:schemeClr val="accent1">
              <a:alpha val="10000"/>
            </a:schemeClr>
          </a:solidFill>
        </p:spPr>
      </p:sp>
      <p:sp>
        <p:nvSpPr>
          <p:cNvPr id="11" name="图片_#color-2109&amp;774"/>
          <p:cNvSpPr/>
          <p:nvPr>
            <p:custDataLst>
              <p:tags r:id="rId14"/>
            </p:custDataLst>
          </p:nvPr>
        </p:nvSpPr>
        <p:spPr>
          <a:xfrm>
            <a:off x="1115568" y="320040"/>
            <a:ext cx="1033272" cy="1033272"/>
          </a:xfrm>
          <a:custGeom>
            <a:avLst/>
            <a:gdLst/>
            <a:ahLst/>
            <a:cxnLst/>
            <a:rect l="l" t="t" r="r" b="b"/>
            <a:pathLst>
              <a:path w="1033272" h="1033272">
                <a:moveTo>
                  <a:pt x="36576" y="612648"/>
                </a:moveTo>
                <a:cubicBezTo>
                  <a:pt x="-9144" y="557784"/>
                  <a:pt x="-9144" y="475488"/>
                  <a:pt x="36576" y="429768"/>
                </a:cubicBezTo>
                <a:lnTo>
                  <a:pt x="429768" y="36576"/>
                </a:lnTo>
                <a:cubicBezTo>
                  <a:pt x="475488" y="-9144"/>
                  <a:pt x="557784" y="-9144"/>
                  <a:pt x="612648" y="36576"/>
                </a:cubicBezTo>
                <a:lnTo>
                  <a:pt x="996696" y="429768"/>
                </a:lnTo>
                <a:cubicBezTo>
                  <a:pt x="1051560" y="475488"/>
                  <a:pt x="1051560" y="557784"/>
                  <a:pt x="996696" y="612648"/>
                </a:cubicBezTo>
                <a:lnTo>
                  <a:pt x="612648" y="996696"/>
                </a:lnTo>
                <a:cubicBezTo>
                  <a:pt x="557784" y="1051560"/>
                  <a:pt x="475488" y="1051560"/>
                  <a:pt x="429768" y="996696"/>
                </a:cubicBezTo>
                <a:lnTo>
                  <a:pt x="36576" y="612648"/>
                </a:lnTo>
              </a:path>
            </a:pathLst>
          </a:custGeom>
          <a:solidFill>
            <a:schemeClr val="accent1">
              <a:alpha val="10000"/>
            </a:schemeClr>
          </a:solidFill>
        </p:spPr>
      </p:sp>
      <p:sp>
        <p:nvSpPr>
          <p:cNvPr id="2" name="标题占位符 1"/>
          <p:cNvSpPr>
            <a:spLocks noGrp="1"/>
          </p:cNvSpPr>
          <p:nvPr>
            <p:ph type="title"/>
            <p:custDataLst>
              <p:tags r:id="rId15"/>
            </p:custDataLst>
          </p:nvPr>
        </p:nvSpPr>
        <p:spPr>
          <a:xfrm>
            <a:off x="695960" y="360000"/>
            <a:ext cx="10800000" cy="720000"/>
          </a:xfrm>
          <a:prstGeom prst="rect">
            <a:avLst/>
          </a:prstGeom>
        </p:spPr>
        <p:txBody>
          <a:bodyPr vert="horz" wrap="square" lIns="0" tIns="0" rIns="0" bIns="0" rtlCol="0" anchor="b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6"/>
            </p:custDataLst>
          </p:nvPr>
        </p:nvSpPr>
        <p:spPr>
          <a:xfrm>
            <a:off x="695960" y="1301749"/>
            <a:ext cx="10800000" cy="4873625"/>
          </a:xfrm>
          <a:prstGeom prst="rect">
            <a:avLst/>
          </a:prstGeom>
        </p:spPr>
        <p:txBody>
          <a:bodyPr vert="horz" wrap="square" lIns="0" tIns="0" rIns="0" bIns="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7"/>
            </p:custDataLst>
          </p:nvPr>
        </p:nvSpPr>
        <p:spPr>
          <a:xfrm>
            <a:off x="69596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8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9"/>
            </p:custDataLst>
          </p:nvPr>
        </p:nvSpPr>
        <p:spPr>
          <a:xfrm>
            <a:off x="8753983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  <p:sp>
        <p:nvSpPr>
          <p:cNvPr id="7" name="KSO_TEMPLATE" hidden="1"/>
          <p:cNvSpPr/>
          <p:nvPr>
            <p:custDataLst>
              <p:tags r:id="rId20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200" b="1" kern="1200">
          <a:solidFill>
            <a:schemeClr val="accent1"/>
          </a:solidFill>
          <a:latin typeface="+mj-ea"/>
          <a:ea typeface="+mj-ea"/>
          <a:cs typeface="+mj-ea"/>
        </a:defRPr>
      </a:lvl1pPr>
    </p:titleStyle>
    <p:bodyStyle>
      <a:lvl1pPr marL="228600" indent="-228600" algn="l" defTabSz="914400" rtl="0" eaLnBrk="1" latinLnBrk="0" hangingPunct="1">
        <a:lnSpc>
          <a:spcPct val="13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ea"/>
          <a:ea typeface="+mn-ea"/>
          <a:cs typeface="+mn-ea"/>
        </a:defRPr>
      </a:lvl1pPr>
      <a:lvl2pPr marL="538480" indent="-206375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ea"/>
          <a:ea typeface="+mn-ea"/>
          <a:cs typeface="+mn-ea"/>
        </a:defRPr>
      </a:lvl2pPr>
      <a:lvl3pPr marL="798830" indent="-161925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+mn-ea"/>
          <a:ea typeface="+mn-ea"/>
          <a:cs typeface="+mn-ea"/>
        </a:defRPr>
      </a:lvl3pPr>
      <a:lvl4pPr marL="1030605" indent="-149225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+mn-ea"/>
          <a:ea typeface="+mn-ea"/>
          <a:cs typeface="+mn-ea"/>
        </a:defRPr>
      </a:lvl4pPr>
      <a:lvl5pPr marL="1235075" indent="-127000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ea"/>
          <a:ea typeface="+mn-ea"/>
          <a:cs typeface="+mn-ea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.xml"/><Relationship Id="rId8" Type="http://schemas.openxmlformats.org/officeDocument/2006/relationships/slideLayout" Target="../slideLayouts/slideLayout1.xml"/><Relationship Id="rId7" Type="http://schemas.openxmlformats.org/officeDocument/2006/relationships/tags" Target="../tags/tag173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3" Type="http://schemas.openxmlformats.org/officeDocument/2006/relationships/image" Target="../media/image1.png"/><Relationship Id="rId2" Type="http://schemas.openxmlformats.org/officeDocument/2006/relationships/tags" Target="../tags/tag172.xml"/><Relationship Id="rId1" Type="http://schemas.openxmlformats.org/officeDocument/2006/relationships/tags" Target="../tags/tag171.xml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tags" Target="../tags/tag249.xml"/><Relationship Id="rId8" Type="http://schemas.openxmlformats.org/officeDocument/2006/relationships/tags" Target="../tags/tag248.xml"/><Relationship Id="rId7" Type="http://schemas.openxmlformats.org/officeDocument/2006/relationships/tags" Target="../tags/tag247.xml"/><Relationship Id="rId6" Type="http://schemas.openxmlformats.org/officeDocument/2006/relationships/tags" Target="../tags/tag246.xml"/><Relationship Id="rId5" Type="http://schemas.openxmlformats.org/officeDocument/2006/relationships/tags" Target="../tags/tag245.xml"/><Relationship Id="rId4" Type="http://schemas.openxmlformats.org/officeDocument/2006/relationships/tags" Target="../tags/tag244.xml"/><Relationship Id="rId3" Type="http://schemas.openxmlformats.org/officeDocument/2006/relationships/tags" Target="../tags/tag243.xml"/><Relationship Id="rId2" Type="http://schemas.openxmlformats.org/officeDocument/2006/relationships/tags" Target="../tags/tag242.xml"/><Relationship Id="rId19" Type="http://schemas.openxmlformats.org/officeDocument/2006/relationships/slideLayout" Target="../slideLayouts/slideLayout13.xml"/><Relationship Id="rId18" Type="http://schemas.openxmlformats.org/officeDocument/2006/relationships/tags" Target="../tags/tag257.xml"/><Relationship Id="rId17" Type="http://schemas.openxmlformats.org/officeDocument/2006/relationships/image" Target="../media/image3.png"/><Relationship Id="rId16" Type="http://schemas.openxmlformats.org/officeDocument/2006/relationships/tags" Target="../tags/tag256.xml"/><Relationship Id="rId15" Type="http://schemas.openxmlformats.org/officeDocument/2006/relationships/tags" Target="../tags/tag255.xml"/><Relationship Id="rId14" Type="http://schemas.openxmlformats.org/officeDocument/2006/relationships/tags" Target="../tags/tag254.xml"/><Relationship Id="rId13" Type="http://schemas.openxmlformats.org/officeDocument/2006/relationships/tags" Target="../tags/tag253.xml"/><Relationship Id="rId12" Type="http://schemas.openxmlformats.org/officeDocument/2006/relationships/tags" Target="../tags/tag252.xml"/><Relationship Id="rId11" Type="http://schemas.openxmlformats.org/officeDocument/2006/relationships/tags" Target="../tags/tag251.xml"/><Relationship Id="rId10" Type="http://schemas.openxmlformats.org/officeDocument/2006/relationships/tags" Target="../tags/tag250.xml"/><Relationship Id="rId1" Type="http://schemas.openxmlformats.org/officeDocument/2006/relationships/tags" Target="../tags/tag241.xml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182.xml"/><Relationship Id="rId8" Type="http://schemas.openxmlformats.org/officeDocument/2006/relationships/tags" Target="../tags/tag181.xml"/><Relationship Id="rId7" Type="http://schemas.openxmlformats.org/officeDocument/2006/relationships/tags" Target="../tags/tag180.xml"/><Relationship Id="rId6" Type="http://schemas.openxmlformats.org/officeDocument/2006/relationships/tags" Target="../tags/tag179.xml"/><Relationship Id="rId5" Type="http://schemas.openxmlformats.org/officeDocument/2006/relationships/tags" Target="../tags/tag178.xml"/><Relationship Id="rId4" Type="http://schemas.openxmlformats.org/officeDocument/2006/relationships/tags" Target="../tags/tag177.xml"/><Relationship Id="rId3" Type="http://schemas.openxmlformats.org/officeDocument/2006/relationships/tags" Target="../tags/tag176.xml"/><Relationship Id="rId22" Type="http://schemas.openxmlformats.org/officeDocument/2006/relationships/notesSlide" Target="../notesSlides/notesSlide2.xml"/><Relationship Id="rId21" Type="http://schemas.openxmlformats.org/officeDocument/2006/relationships/slideLayout" Target="../slideLayouts/slideLayout3.xml"/><Relationship Id="rId20" Type="http://schemas.openxmlformats.org/officeDocument/2006/relationships/tags" Target="../tags/tag191.xml"/><Relationship Id="rId2" Type="http://schemas.openxmlformats.org/officeDocument/2006/relationships/tags" Target="../tags/tag175.xml"/><Relationship Id="rId19" Type="http://schemas.openxmlformats.org/officeDocument/2006/relationships/image" Target="../media/image3.png"/><Relationship Id="rId18" Type="http://schemas.openxmlformats.org/officeDocument/2006/relationships/image" Target="../media/image4.png"/><Relationship Id="rId17" Type="http://schemas.openxmlformats.org/officeDocument/2006/relationships/tags" Target="../tags/tag190.xml"/><Relationship Id="rId16" Type="http://schemas.openxmlformats.org/officeDocument/2006/relationships/tags" Target="../tags/tag189.xml"/><Relationship Id="rId15" Type="http://schemas.openxmlformats.org/officeDocument/2006/relationships/tags" Target="../tags/tag188.xml"/><Relationship Id="rId14" Type="http://schemas.openxmlformats.org/officeDocument/2006/relationships/tags" Target="../tags/tag187.xml"/><Relationship Id="rId13" Type="http://schemas.openxmlformats.org/officeDocument/2006/relationships/tags" Target="../tags/tag186.xml"/><Relationship Id="rId12" Type="http://schemas.openxmlformats.org/officeDocument/2006/relationships/tags" Target="../tags/tag185.xml"/><Relationship Id="rId11" Type="http://schemas.openxmlformats.org/officeDocument/2006/relationships/tags" Target="../tags/tag184.xml"/><Relationship Id="rId10" Type="http://schemas.openxmlformats.org/officeDocument/2006/relationships/tags" Target="../tags/tag183.xml"/><Relationship Id="rId1" Type="http://schemas.openxmlformats.org/officeDocument/2006/relationships/tags" Target="../tags/tag174.xml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13.xml"/><Relationship Id="rId3" Type="http://schemas.openxmlformats.org/officeDocument/2006/relationships/tags" Target="../tags/tag192.xml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tags" Target="../tags/tag201.xml"/><Relationship Id="rId8" Type="http://schemas.openxmlformats.org/officeDocument/2006/relationships/tags" Target="../tags/tag200.xml"/><Relationship Id="rId7" Type="http://schemas.openxmlformats.org/officeDocument/2006/relationships/tags" Target="../tags/tag199.xml"/><Relationship Id="rId6" Type="http://schemas.openxmlformats.org/officeDocument/2006/relationships/tags" Target="../tags/tag198.xml"/><Relationship Id="rId5" Type="http://schemas.openxmlformats.org/officeDocument/2006/relationships/tags" Target="../tags/tag197.xml"/><Relationship Id="rId4" Type="http://schemas.openxmlformats.org/officeDocument/2006/relationships/tags" Target="../tags/tag196.xml"/><Relationship Id="rId3" Type="http://schemas.openxmlformats.org/officeDocument/2006/relationships/tags" Target="../tags/tag195.xml"/><Relationship Id="rId2" Type="http://schemas.openxmlformats.org/officeDocument/2006/relationships/tags" Target="../tags/tag194.xml"/><Relationship Id="rId19" Type="http://schemas.openxmlformats.org/officeDocument/2006/relationships/notesSlide" Target="../notesSlides/notesSlide4.xml"/><Relationship Id="rId18" Type="http://schemas.openxmlformats.org/officeDocument/2006/relationships/slideLayout" Target="../slideLayouts/slideLayout2.xml"/><Relationship Id="rId17" Type="http://schemas.openxmlformats.org/officeDocument/2006/relationships/tags" Target="../tags/tag208.xml"/><Relationship Id="rId16" Type="http://schemas.openxmlformats.org/officeDocument/2006/relationships/image" Target="../media/image3.png"/><Relationship Id="rId15" Type="http://schemas.openxmlformats.org/officeDocument/2006/relationships/tags" Target="../tags/tag207.xml"/><Relationship Id="rId14" Type="http://schemas.openxmlformats.org/officeDocument/2006/relationships/tags" Target="../tags/tag206.xml"/><Relationship Id="rId13" Type="http://schemas.openxmlformats.org/officeDocument/2006/relationships/tags" Target="../tags/tag205.xml"/><Relationship Id="rId12" Type="http://schemas.openxmlformats.org/officeDocument/2006/relationships/tags" Target="../tags/tag204.xml"/><Relationship Id="rId11" Type="http://schemas.openxmlformats.org/officeDocument/2006/relationships/tags" Target="../tags/tag203.xml"/><Relationship Id="rId10" Type="http://schemas.openxmlformats.org/officeDocument/2006/relationships/tags" Target="../tags/tag202.xml"/><Relationship Id="rId1" Type="http://schemas.openxmlformats.org/officeDocument/2006/relationships/tags" Target="../tags/tag193.xml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.xml"/><Relationship Id="rId3" Type="http://schemas.openxmlformats.org/officeDocument/2006/relationships/slideLayout" Target="../slideLayouts/slideLayout7.xml"/><Relationship Id="rId2" Type="http://schemas.openxmlformats.org/officeDocument/2006/relationships/tags" Target="../tags/tag209.xml"/><Relationship Id="rId1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7.xml"/><Relationship Id="rId3" Type="http://schemas.openxmlformats.org/officeDocument/2006/relationships/tags" Target="../tags/tag211.xml"/><Relationship Id="rId2" Type="http://schemas.openxmlformats.org/officeDocument/2006/relationships/image" Target="../media/image3.png"/><Relationship Id="rId1" Type="http://schemas.openxmlformats.org/officeDocument/2006/relationships/tags" Target="../tags/tag210.xml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7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212.xml"/><Relationship Id="rId1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tags" Target="../tags/tag220.xml"/><Relationship Id="rId8" Type="http://schemas.openxmlformats.org/officeDocument/2006/relationships/tags" Target="../tags/tag219.xml"/><Relationship Id="rId7" Type="http://schemas.openxmlformats.org/officeDocument/2006/relationships/tags" Target="../tags/tag218.xml"/><Relationship Id="rId6" Type="http://schemas.openxmlformats.org/officeDocument/2006/relationships/tags" Target="../tags/tag217.xml"/><Relationship Id="rId5" Type="http://schemas.openxmlformats.org/officeDocument/2006/relationships/tags" Target="../tags/tag216.xml"/><Relationship Id="rId4" Type="http://schemas.openxmlformats.org/officeDocument/2006/relationships/tags" Target="../tags/tag215.xml"/><Relationship Id="rId3" Type="http://schemas.openxmlformats.org/officeDocument/2006/relationships/tags" Target="../tags/tag214.xml"/><Relationship Id="rId24" Type="http://schemas.openxmlformats.org/officeDocument/2006/relationships/notesSlide" Target="../notesSlides/notesSlide8.xml"/><Relationship Id="rId23" Type="http://schemas.openxmlformats.org/officeDocument/2006/relationships/slideLayout" Target="../slideLayouts/slideLayout2.xml"/><Relationship Id="rId22" Type="http://schemas.openxmlformats.org/officeDocument/2006/relationships/tags" Target="../tags/tag233.xml"/><Relationship Id="rId21" Type="http://schemas.openxmlformats.org/officeDocument/2006/relationships/tags" Target="../tags/tag232.xml"/><Relationship Id="rId20" Type="http://schemas.openxmlformats.org/officeDocument/2006/relationships/tags" Target="../tags/tag231.xml"/><Relationship Id="rId2" Type="http://schemas.openxmlformats.org/officeDocument/2006/relationships/tags" Target="../tags/tag213.xml"/><Relationship Id="rId19" Type="http://schemas.openxmlformats.org/officeDocument/2006/relationships/tags" Target="../tags/tag230.xml"/><Relationship Id="rId18" Type="http://schemas.openxmlformats.org/officeDocument/2006/relationships/tags" Target="../tags/tag229.xml"/><Relationship Id="rId17" Type="http://schemas.openxmlformats.org/officeDocument/2006/relationships/tags" Target="../tags/tag228.xml"/><Relationship Id="rId16" Type="http://schemas.openxmlformats.org/officeDocument/2006/relationships/tags" Target="../tags/tag227.xml"/><Relationship Id="rId15" Type="http://schemas.openxmlformats.org/officeDocument/2006/relationships/tags" Target="../tags/tag226.xml"/><Relationship Id="rId14" Type="http://schemas.openxmlformats.org/officeDocument/2006/relationships/tags" Target="../tags/tag225.xml"/><Relationship Id="rId13" Type="http://schemas.openxmlformats.org/officeDocument/2006/relationships/tags" Target="../tags/tag224.xml"/><Relationship Id="rId12" Type="http://schemas.openxmlformats.org/officeDocument/2006/relationships/tags" Target="../tags/tag223.xml"/><Relationship Id="rId11" Type="http://schemas.openxmlformats.org/officeDocument/2006/relationships/tags" Target="../tags/tag222.xml"/><Relationship Id="rId10" Type="http://schemas.openxmlformats.org/officeDocument/2006/relationships/tags" Target="../tags/tag221.xml"/><Relationship Id="rId1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tags" Target="../tags/tag239.xml"/><Relationship Id="rId8" Type="http://schemas.microsoft.com/office/2007/relationships/media" Target="../media/media1.mp4"/><Relationship Id="rId7" Type="http://schemas.openxmlformats.org/officeDocument/2006/relationships/video" Target="../media/media1.mp4"/><Relationship Id="rId6" Type="http://schemas.openxmlformats.org/officeDocument/2006/relationships/image" Target="../media/image3.png"/><Relationship Id="rId5" Type="http://schemas.openxmlformats.org/officeDocument/2006/relationships/tags" Target="../tags/tag238.xml"/><Relationship Id="rId4" Type="http://schemas.openxmlformats.org/officeDocument/2006/relationships/tags" Target="../tags/tag237.xml"/><Relationship Id="rId3" Type="http://schemas.openxmlformats.org/officeDocument/2006/relationships/tags" Target="../tags/tag236.xml"/><Relationship Id="rId2" Type="http://schemas.openxmlformats.org/officeDocument/2006/relationships/tags" Target="../tags/tag235.xml"/><Relationship Id="rId12" Type="http://schemas.openxmlformats.org/officeDocument/2006/relationships/slideLayout" Target="../slideLayouts/slideLayout18.xml"/><Relationship Id="rId11" Type="http://schemas.openxmlformats.org/officeDocument/2006/relationships/tags" Target="../tags/tag240.xml"/><Relationship Id="rId10" Type="http://schemas.openxmlformats.org/officeDocument/2006/relationships/image" Target="../media/image5.png"/><Relationship Id="rId1" Type="http://schemas.openxmlformats.org/officeDocument/2006/relationships/tags" Target="../tags/tag23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9" name="标题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636905" y="1864360"/>
            <a:ext cx="10515600" cy="1167765"/>
          </a:xfrm>
        </p:spPr>
        <p:txBody>
          <a:bodyPr wrap="square" anchor="b" anchorCtr="0">
            <a:normAutofit/>
          </a:bodyPr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</a:pPr>
            <a:r>
              <a:rPr lang="zh-CN" altLang="en-US"/>
              <a:t>匹伐他汀钙口崩片</a:t>
            </a:r>
            <a:endParaRPr lang="zh-CN" altLang="en-US"/>
          </a:p>
        </p:txBody>
      </p:sp>
      <p:sp>
        <p:nvSpPr>
          <p:cNvPr id="12" name="文本框 11"/>
          <p:cNvSpPr txBox="1"/>
          <p:nvPr/>
        </p:nvSpPr>
        <p:spPr>
          <a:xfrm>
            <a:off x="6604635" y="6465570"/>
            <a:ext cx="4004310" cy="46926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endParaRPr lang="zh-CN" altLang="en-US"/>
          </a:p>
        </p:txBody>
      </p:sp>
      <p:sp>
        <p:nvSpPr>
          <p:cNvPr id="11" name="署名"/>
          <p:cNvSpPr>
            <a:spLocks noGrp="1"/>
          </p:cNvSpPr>
          <p:nvPr>
            <p:ph type="body" sz="quarter" idx="17"/>
            <p:custDataLst>
              <p:tags r:id="rId2"/>
            </p:custDataLst>
          </p:nvPr>
        </p:nvSpPr>
        <p:spPr>
          <a:xfrm>
            <a:off x="193040" y="3201035"/>
            <a:ext cx="11746230" cy="1110615"/>
          </a:xfrm>
        </p:spPr>
        <p:txBody>
          <a:bodyPr wrap="square">
            <a:noAutofit/>
          </a:bodyPr>
          <a:p>
            <a:r>
              <a:rPr lang="en-US" altLang="zh-CN" sz="2400" b="1" dirty="0" smtClean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2800</a:t>
            </a:r>
            <a:r>
              <a:rPr lang="zh-CN" altLang="en-US" sz="2400" b="1" dirty="0" smtClean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万卒中患者的福音</a:t>
            </a:r>
            <a:r>
              <a:rPr lang="zh-CN" altLang="en-US" sz="2400" b="1" dirty="0" smtClean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，国内首个他汀口崩片</a:t>
            </a:r>
            <a:endParaRPr lang="zh-CN" altLang="en-US" sz="2400" b="1" dirty="0" smtClean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r>
              <a:rPr lang="zh-CN" altLang="en-US" sz="2400" b="1" dirty="0" smtClean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成功破解卒中后患者</a:t>
            </a:r>
            <a:r>
              <a:rPr lang="zh-CN" altLang="en-US" sz="2800" b="1" dirty="0" smtClean="0">
                <a:solidFill>
                  <a:srgbClr val="00B05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需</a:t>
            </a:r>
            <a:r>
              <a:rPr lang="zh-CN" altLang="en-US" sz="2400" b="1" dirty="0" smtClean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长期服用他汀治疗的吞咽困境</a:t>
            </a:r>
            <a:r>
              <a:rPr lang="zh-CN" altLang="en-US" sz="1200" b="1" dirty="0" smtClean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，</a:t>
            </a:r>
            <a:r>
              <a:rPr lang="en-US" sz="2000" b="1">
                <a:solidFill>
                  <a:srgbClr val="00B05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Noto Sans SC" panose="020B0200000000000000" charset="-122"/>
              </a:rPr>
              <a:t>依从性改善转化为更优的临床结局</a:t>
            </a:r>
            <a:endParaRPr lang="en-US" altLang="en-US" sz="2000" b="1" dirty="0" smtClean="0">
              <a:solidFill>
                <a:srgbClr val="00B05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Noto Sans SC" panose="020B0200000000000000" charset="-122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806065" y="6013450"/>
            <a:ext cx="6618605" cy="921385"/>
          </a:xfrm>
          <a:prstGeom prst="rect">
            <a:avLst/>
          </a:prstGeom>
        </p:spPr>
      </p:pic>
      <p:pic>
        <p:nvPicPr>
          <p:cNvPr id="3" name="图片 2" descr="匹伐-07"/>
          <p:cNvPicPr>
            <a:picLocks noChangeAspect="1"/>
          </p:cNvPicPr>
          <p:nvPr/>
        </p:nvPicPr>
        <p:blipFill>
          <a:blip r:embed="rId4"/>
          <a:srcRect l="17324" t="13354" r="17776" b="12726"/>
          <a:stretch>
            <a:fillRect/>
          </a:stretch>
        </p:blipFill>
        <p:spPr>
          <a:xfrm>
            <a:off x="8537575" y="4171950"/>
            <a:ext cx="3333115" cy="1986280"/>
          </a:xfrm>
          <a:prstGeom prst="rect">
            <a:avLst/>
          </a:prstGeom>
        </p:spPr>
      </p:pic>
      <p:pic>
        <p:nvPicPr>
          <p:cNvPr id="5" name="图片 4"/>
          <p:cNvPicPr/>
          <p:nvPr/>
        </p:nvPicPr>
        <p:blipFill>
          <a:blip r:embed="rId5"/>
        </p:blipFill>
        <p:spPr>
          <a:xfrm>
            <a:off x="480695" y="4083685"/>
            <a:ext cx="1940560" cy="194056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13361" r="10805"/>
          <a:stretch>
            <a:fillRect/>
          </a:stretch>
        </p:blipFill>
        <p:spPr>
          <a:xfrm>
            <a:off x="8537575" y="70485"/>
            <a:ext cx="3654425" cy="844550"/>
          </a:xfrm>
          <a:prstGeom prst="rect">
            <a:avLst/>
          </a:prstGeom>
        </p:spPr>
      </p:pic>
    </p:spTree>
    <p:custDataLst>
      <p:tags r:id="rId7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7" name="任意多边形: 形状 8"/>
          <p:cNvSpPr/>
          <p:nvPr>
            <p:custDataLst>
              <p:tags r:id="rId1"/>
            </p:custDataLst>
          </p:nvPr>
        </p:nvSpPr>
        <p:spPr>
          <a:xfrm>
            <a:off x="4001770" y="6045200"/>
            <a:ext cx="8190230" cy="812800"/>
          </a:xfrm>
          <a:custGeom>
            <a:avLst/>
            <a:gdLst>
              <a:gd name="connsiteX0" fmla="*/ 8190402 w 8190402"/>
              <a:gd name="connsiteY0" fmla="*/ 0 h 1244600"/>
              <a:gd name="connsiteX1" fmla="*/ 8190402 w 8190402"/>
              <a:gd name="connsiteY1" fmla="*/ 1155849 h 1244600"/>
              <a:gd name="connsiteX2" fmla="*/ 4203232 w 8190402"/>
              <a:gd name="connsiteY2" fmla="*/ 1244600 h 1244600"/>
              <a:gd name="connsiteX3" fmla="*/ 0 w 8190402"/>
              <a:gd name="connsiteY3" fmla="*/ 1244600 h 1244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190402" h="1244600">
                <a:moveTo>
                  <a:pt x="8190402" y="0"/>
                </a:moveTo>
                <a:lnTo>
                  <a:pt x="8190402" y="1155849"/>
                </a:lnTo>
                <a:lnTo>
                  <a:pt x="4203232" y="1244600"/>
                </a:lnTo>
                <a:lnTo>
                  <a:pt x="0" y="1244600"/>
                </a:ln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8" name="等腰三角形 7"/>
          <p:cNvSpPr/>
          <p:nvPr>
            <p:custDataLst>
              <p:tags r:id="rId2"/>
            </p:custDataLst>
          </p:nvPr>
        </p:nvSpPr>
        <p:spPr>
          <a:xfrm>
            <a:off x="5816600" y="6264275"/>
            <a:ext cx="6375400" cy="593725"/>
          </a:xfrm>
          <a:prstGeom prst="triangle">
            <a:avLst>
              <a:gd name="adj" fmla="val 10000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grpSp>
        <p:nvGrpSpPr>
          <p:cNvPr id="11" name="组合 10"/>
          <p:cNvGrpSpPr/>
          <p:nvPr>
            <p:custDataLst>
              <p:tags r:id="rId3"/>
            </p:custDataLst>
          </p:nvPr>
        </p:nvGrpSpPr>
        <p:grpSpPr>
          <a:xfrm>
            <a:off x="489347" y="887485"/>
            <a:ext cx="11049086" cy="1575625"/>
            <a:chOff x="4121" y="1381"/>
            <a:chExt cx="14505" cy="2369"/>
          </a:xfrm>
        </p:grpSpPr>
        <p:sp>
          <p:nvSpPr>
            <p:cNvPr id="12" name="Rectangle 41732_#color_#shadow_$dk1-788&amp;2007"/>
            <p:cNvSpPr/>
            <p:nvPr>
              <p:custDataLst>
                <p:tags r:id="rId4"/>
              </p:custDataLst>
            </p:nvPr>
          </p:nvSpPr>
          <p:spPr>
            <a:xfrm>
              <a:off x="4121" y="1381"/>
              <a:ext cx="14505" cy="2369"/>
            </a:xfrm>
            <a:prstGeom prst="roundRect">
              <a:avLst/>
            </a:prstGeom>
            <a:solidFill>
              <a:srgbClr val="FFFFFF"/>
            </a:solidFill>
            <a:effectLst>
              <a:outerShdw blurRad="508000" dist="76200" dir="5400000" algn="bl" rotWithShape="0">
                <a:schemeClr val="accent1">
                  <a:alpha val="20000"/>
                </a:schemeClr>
              </a:outerShdw>
            </a:effectLst>
          </p:spPr>
          <p:txBody>
            <a:bodyPr/>
            <a:p>
              <a:endParaRPr lang="zh-CN" altLang="en-US"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  <p:sp>
          <p:nvSpPr>
            <p:cNvPr id="16" name="矩形 15"/>
            <p:cNvSpPr/>
            <p:nvPr>
              <p:custDataLst>
                <p:tags r:id="rId5"/>
              </p:custDataLst>
            </p:nvPr>
          </p:nvSpPr>
          <p:spPr>
            <a:xfrm>
              <a:off x="4299" y="2134"/>
              <a:ext cx="1236" cy="806"/>
            </a:xfrm>
            <a:prstGeom prst="rect">
              <a:avLst/>
            </a:prstGeom>
            <a:noFill/>
          </p:spPr>
          <p:txBody>
            <a:bodyPr wrap="none" rtlCol="0" anchor="ctr" anchorCtr="0">
              <a:noAutofit/>
            </a:bodyPr>
            <a:p>
              <a:pPr algn="ctr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3600" b="1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cs typeface="+mn-ea"/>
                  <a:sym typeface="Arial" panose="020B0604020202020204" pitchFamily="34" charset="0"/>
                </a:rPr>
                <a:t>01</a:t>
              </a:r>
              <a:endParaRPr lang="en-US" altLang="zh-CN" sz="36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7" name="矩形 16"/>
            <p:cNvSpPr/>
            <p:nvPr>
              <p:custDataLst>
                <p:tags r:id="rId6"/>
              </p:custDataLst>
            </p:nvPr>
          </p:nvSpPr>
          <p:spPr>
            <a:xfrm>
              <a:off x="5664" y="2065"/>
              <a:ext cx="12819" cy="1472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just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1400" dirty="0"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rPr>
                <a:t>我国现存超 2800 万卒中后患者，其中多数缺血性卒中人群需终身规范服用他汀类药物，擅自停药会造成血脂异常、动脉粥样硬化进展，大幅升高卒中复发、心梗及致残致死风险；千万级患者长期刚性用药带来持续医保药品支出，</a:t>
              </a:r>
              <a:r>
                <a:rPr lang="zh-CN" altLang="en-US" sz="1400" b="1" dirty="0">
                  <a:solidFill>
                    <a:srgbClr val="FF0000"/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rPr>
                <a:t>用药依从不佳诱发的复发病例持续挤占医疗资源</a:t>
              </a:r>
              <a:r>
                <a:rPr lang="zh-CN" altLang="en-US" sz="1400" dirty="0"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rPr>
                <a:t>，因此脑卒中患者用药已成为我国负担沉重、影响深远的重大公共卫生问题。</a:t>
              </a:r>
              <a:endParaRPr lang="zh-CN" altLang="en-US" sz="1400" dirty="0"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8" name="矩形 17"/>
            <p:cNvSpPr/>
            <p:nvPr>
              <p:custDataLst>
                <p:tags r:id="rId7"/>
              </p:custDataLst>
            </p:nvPr>
          </p:nvSpPr>
          <p:spPr>
            <a:xfrm>
              <a:off x="5664" y="1463"/>
              <a:ext cx="12151" cy="574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p>
              <a:pPr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2000" b="1" dirty="0" smtClean="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rPr>
                <a:t>公共健康影响大：</a:t>
              </a:r>
              <a:r>
                <a:rPr lang="en-US" altLang="zh-CN" b="1" dirty="0" smtClean="0">
                  <a:solidFill>
                    <a:srgbClr val="00B050"/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rPr>
                <a:t>2800</a:t>
              </a:r>
              <a:r>
                <a:rPr lang="zh-CN" altLang="en-US" b="1" dirty="0" smtClean="0">
                  <a:solidFill>
                    <a:srgbClr val="00B050"/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rPr>
                <a:t>万患者的福音</a:t>
              </a:r>
              <a:endParaRPr lang="zh-CN" altLang="en-US" b="1" dirty="0" smtClean="0">
                <a:solidFill>
                  <a:srgbClr val="00B050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19" name="组合 18"/>
          <p:cNvGrpSpPr/>
          <p:nvPr>
            <p:custDataLst>
              <p:tags r:id="rId8"/>
            </p:custDataLst>
          </p:nvPr>
        </p:nvGrpSpPr>
        <p:grpSpPr>
          <a:xfrm>
            <a:off x="521484" y="4726296"/>
            <a:ext cx="11101593" cy="1908628"/>
            <a:chOff x="3867" y="1266"/>
            <a:chExt cx="14373" cy="2693"/>
          </a:xfrm>
        </p:grpSpPr>
        <p:sp>
          <p:nvSpPr>
            <p:cNvPr id="20" name="Rectangle 41732_#color_#shadow_$dk1-788&amp;2007"/>
            <p:cNvSpPr/>
            <p:nvPr>
              <p:custDataLst>
                <p:tags r:id="rId9"/>
              </p:custDataLst>
            </p:nvPr>
          </p:nvSpPr>
          <p:spPr>
            <a:xfrm>
              <a:off x="3867" y="1266"/>
              <a:ext cx="14373" cy="2642"/>
            </a:xfrm>
            <a:prstGeom prst="roundRect">
              <a:avLst/>
            </a:prstGeom>
            <a:solidFill>
              <a:srgbClr val="FFFFFF"/>
            </a:solidFill>
            <a:effectLst>
              <a:outerShdw blurRad="508000" dist="76200" dir="5400000" algn="bl" rotWithShape="0">
                <a:schemeClr val="accent1">
                  <a:alpha val="20000"/>
                </a:schemeClr>
              </a:outerShdw>
            </a:effectLst>
          </p:spPr>
          <p:txBody>
            <a:bodyPr/>
            <a:p>
              <a:endParaRPr lang="zh-CN" altLang="en-US"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  <p:sp>
          <p:nvSpPr>
            <p:cNvPr id="21" name="矩形 20"/>
            <p:cNvSpPr/>
            <p:nvPr>
              <p:custDataLst>
                <p:tags r:id="rId10"/>
              </p:custDataLst>
            </p:nvPr>
          </p:nvSpPr>
          <p:spPr>
            <a:xfrm>
              <a:off x="4001" y="2075"/>
              <a:ext cx="1236" cy="806"/>
            </a:xfrm>
            <a:prstGeom prst="rect">
              <a:avLst/>
            </a:prstGeom>
            <a:noFill/>
          </p:spPr>
          <p:txBody>
            <a:bodyPr wrap="none" rtlCol="0" anchor="ctr" anchorCtr="0">
              <a:noAutofit/>
            </a:bodyPr>
            <a:p>
              <a:pPr algn="ctr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3600" b="1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cs typeface="+mn-ea"/>
                  <a:sym typeface="Arial" panose="020B0604020202020204" pitchFamily="34" charset="0"/>
                </a:rPr>
                <a:t>03</a:t>
              </a:r>
              <a:endParaRPr lang="en-US" altLang="zh-CN" sz="36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2" name="矩形 21"/>
            <p:cNvSpPr/>
            <p:nvPr>
              <p:custDataLst>
                <p:tags r:id="rId11"/>
              </p:custDataLst>
            </p:nvPr>
          </p:nvSpPr>
          <p:spPr>
            <a:xfrm>
              <a:off x="5870" y="2522"/>
              <a:ext cx="11956" cy="1437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just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</a:pPr>
              <a:endParaRPr lang="zh-CN" altLang="en-US" sz="1200">
                <a:solidFill>
                  <a:srgbClr val="404040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32" name="矩形 31"/>
            <p:cNvSpPr/>
            <p:nvPr>
              <p:custDataLst>
                <p:tags r:id="rId12"/>
              </p:custDataLst>
            </p:nvPr>
          </p:nvSpPr>
          <p:spPr>
            <a:xfrm>
              <a:off x="5358" y="1391"/>
              <a:ext cx="12110" cy="574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p>
              <a:pPr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2000" b="1" dirty="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rPr>
                <a:t>临床管理</a:t>
              </a:r>
              <a:r>
                <a:rPr lang="zh-CN" altLang="en-US" sz="2000" b="1" dirty="0" smtClean="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rPr>
                <a:t>难度低：</a:t>
              </a:r>
              <a:r>
                <a:rPr lang="zh-CN" altLang="en-US" sz="1800" b="1" dirty="0" smtClean="0">
                  <a:solidFill>
                    <a:srgbClr val="00B050"/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rPr>
                <a:t>刻痕技术、精准给药</a:t>
              </a:r>
              <a:endParaRPr lang="zh-CN" altLang="en-US" sz="2000" b="1" dirty="0" smtClean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34" name="组合 33"/>
          <p:cNvGrpSpPr/>
          <p:nvPr/>
        </p:nvGrpSpPr>
        <p:grpSpPr>
          <a:xfrm>
            <a:off x="484482" y="2708800"/>
            <a:ext cx="11054080" cy="1744550"/>
            <a:chOff x="482649" y="2363113"/>
            <a:chExt cx="10941656" cy="1535785"/>
          </a:xfrm>
        </p:grpSpPr>
        <p:grpSp>
          <p:nvGrpSpPr>
            <p:cNvPr id="36" name="组合 35"/>
            <p:cNvGrpSpPr/>
            <p:nvPr/>
          </p:nvGrpSpPr>
          <p:grpSpPr>
            <a:xfrm>
              <a:off x="482649" y="2363113"/>
              <a:ext cx="10936713" cy="1535785"/>
              <a:chOff x="4068" y="4668"/>
              <a:chExt cx="14866" cy="2595"/>
            </a:xfrm>
          </p:grpSpPr>
          <p:sp>
            <p:nvSpPr>
              <p:cNvPr id="37" name="Rectangle 41732_#color_#shadow_$dk1-788&amp;2007"/>
              <p:cNvSpPr/>
              <p:nvPr>
                <p:custDataLst>
                  <p:tags r:id="rId13"/>
                </p:custDataLst>
              </p:nvPr>
            </p:nvSpPr>
            <p:spPr>
              <a:xfrm>
                <a:off x="4068" y="4668"/>
                <a:ext cx="14866" cy="2595"/>
              </a:xfrm>
              <a:prstGeom prst="roundRect">
                <a:avLst/>
              </a:prstGeom>
              <a:solidFill>
                <a:srgbClr val="FFFFFF"/>
              </a:solidFill>
              <a:effectLst>
                <a:outerShdw blurRad="508000" dist="76200" dir="5400000" algn="bl" rotWithShape="0">
                  <a:schemeClr val="accent1">
                    <a:alpha val="20000"/>
                  </a:schemeClr>
                </a:outerShdw>
              </a:effectLst>
            </p:spPr>
            <p:txBody>
              <a:bodyPr/>
              <a:p>
                <a:endParaRPr lang="zh-CN" altLang="en-US">
                  <a:latin typeface="Arial" panose="020B0604020202020204" pitchFamily="34" charset="0"/>
                  <a:ea typeface="微软雅黑" panose="020B050302020402020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38" name="矩形 37"/>
              <p:cNvSpPr/>
              <p:nvPr>
                <p:custDataLst>
                  <p:tags r:id="rId14"/>
                </p:custDataLst>
              </p:nvPr>
            </p:nvSpPr>
            <p:spPr>
              <a:xfrm>
                <a:off x="4257" y="5562"/>
                <a:ext cx="1236" cy="806"/>
              </a:xfrm>
              <a:prstGeom prst="rect">
                <a:avLst/>
              </a:prstGeom>
              <a:noFill/>
            </p:spPr>
            <p:txBody>
              <a:bodyPr wrap="none" rtlCol="0" anchor="ctr" anchorCtr="0">
                <a:noAutofit/>
              </a:bodyPr>
              <a:p>
                <a:pPr algn="ctr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zh-CN" sz="3600" b="1" dirty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  <a:cs typeface="+mn-ea"/>
                    <a:sym typeface="Arial" panose="020B0604020202020204" pitchFamily="34" charset="0"/>
                  </a:rPr>
                  <a:t>02</a:t>
                </a:r>
                <a:endParaRPr lang="en-US" altLang="zh-CN" sz="3600" b="1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39" name="矩形 38"/>
              <p:cNvSpPr/>
              <p:nvPr>
                <p:custDataLst>
                  <p:tags r:id="rId15"/>
                </p:custDataLst>
              </p:nvPr>
            </p:nvSpPr>
            <p:spPr>
              <a:xfrm>
                <a:off x="5667" y="5356"/>
                <a:ext cx="12716" cy="1457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t">
                <a:noAutofit/>
              </a:bodyPr>
              <a:p>
                <a:pPr algn="just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1200">
                  <a:solidFill>
                    <a:srgbClr val="404040"/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41" name="矩形 40"/>
              <p:cNvSpPr/>
              <p:nvPr>
                <p:custDataLst>
                  <p:tags r:id="rId16"/>
                </p:custDataLst>
              </p:nvPr>
            </p:nvSpPr>
            <p:spPr>
              <a:xfrm>
                <a:off x="5667" y="4771"/>
                <a:ext cx="11956" cy="574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noAutofit/>
              </a:bodyPr>
              <a:p>
                <a:pPr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zh-CN" sz="20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微软雅黑" panose="020B0503020204020204" charset="-122"/>
                    <a:cs typeface="+mn-ea"/>
                    <a:sym typeface="Arial" panose="020B0604020202020204" pitchFamily="34" charset="0"/>
                  </a:rPr>
                  <a:t> </a:t>
                </a:r>
                <a:r>
                  <a:rPr lang="zh-CN" altLang="en-US" sz="2000" b="1" dirty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charset="-122"/>
                    <a:cs typeface="+mn-ea"/>
                    <a:sym typeface="Arial" panose="020B0604020202020204" pitchFamily="34" charset="0"/>
                  </a:rPr>
                  <a:t>弥补目录短板：</a:t>
                </a:r>
                <a:r>
                  <a:rPr lang="zh-CN" altLang="en-US" sz="1800" b="1" dirty="0" smtClean="0">
                    <a:solidFill>
                      <a:srgbClr val="00B050"/>
                    </a:solidFill>
                    <a:latin typeface="Arial" panose="020B0604020202020204" pitchFamily="34" charset="0"/>
                    <a:ea typeface="微软雅黑" panose="020B0503020204020204" charset="-122"/>
                    <a:cs typeface="+mn-ea"/>
                    <a:sym typeface="+mn-ea"/>
                  </a:rPr>
                  <a:t>直击“有药不能用”痛点</a:t>
                </a:r>
                <a:endParaRPr lang="zh-CN" altLang="en-US" sz="1800" b="1" dirty="0" smtClean="0">
                  <a:solidFill>
                    <a:srgbClr val="00B050"/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+mn-ea"/>
                </a:endParaRPr>
              </a:p>
            </p:txBody>
          </p:sp>
        </p:grpSp>
        <p:sp>
          <p:nvSpPr>
            <p:cNvPr id="42" name="文本框 41"/>
            <p:cNvSpPr txBox="1"/>
            <p:nvPr/>
          </p:nvSpPr>
          <p:spPr>
            <a:xfrm>
              <a:off x="1542999" y="2770073"/>
              <a:ext cx="9881306" cy="1057650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 marL="285750" indent="-2857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zh-CN" altLang="en-US" sz="1600" b="1" dirty="0"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rPr>
                <a:t>医保目录内他汀类药物</a:t>
              </a:r>
              <a:r>
                <a:rPr lang="zh-CN" altLang="en-US" sz="1600" b="1" dirty="0" smtClean="0"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rPr>
                <a:t>仅有口服</a:t>
              </a:r>
              <a:r>
                <a:rPr lang="zh-CN" altLang="en-US" sz="1600" b="1" dirty="0"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rPr>
                <a:t>常释剂型，</a:t>
              </a:r>
              <a:r>
                <a:rPr lang="zh-CN" altLang="en-US" sz="1600" dirty="0"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rPr>
                <a:t>无法满足卒中后患者</a:t>
              </a:r>
              <a:r>
                <a:rPr lang="zh-CN" altLang="en-US" b="1" dirty="0">
                  <a:solidFill>
                    <a:srgbClr val="FF0000"/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rPr>
                <a:t>需</a:t>
              </a:r>
              <a:r>
                <a:rPr lang="zh-CN" altLang="en-US" sz="1600" dirty="0"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rPr>
                <a:t>长期使用他汀类药物。</a:t>
              </a:r>
              <a:endParaRPr lang="zh-CN" altLang="en-US" sz="1600" dirty="0"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  <a:p>
              <a:pPr marL="285750" indent="-2857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zh-CN" altLang="en-US" sz="1600">
                  <a:sym typeface="+mn-ea"/>
                </a:rPr>
                <a:t>匹伐他汀以卓越安全性为基础，优于其他他汀类药物，创新口崩给药便捷的特点，临床</a:t>
              </a:r>
              <a:r>
                <a:rPr lang="zh-CN" altLang="en-US" sz="1600" b="1">
                  <a:sym typeface="+mn-ea"/>
                </a:rPr>
                <a:t>受众更广、用药风险更低</a:t>
              </a:r>
              <a:r>
                <a:rPr lang="zh-CN" altLang="en-US" sz="1600">
                  <a:sym typeface="+mn-ea"/>
                </a:rPr>
                <a:t>，</a:t>
              </a:r>
              <a:r>
                <a:rPr lang="zh-CN" altLang="en-US" sz="1600" b="1">
                  <a:solidFill>
                    <a:srgbClr val="FF0000"/>
                  </a:solidFill>
                  <a:sym typeface="+mn-ea"/>
                </a:rPr>
                <a:t>开发价值显著优于其他产品，直击“有药不能用”痛点</a:t>
              </a:r>
              <a:r>
                <a:rPr lang="zh-CN" altLang="en-US" sz="1600">
                  <a:sym typeface="+mn-ea"/>
                </a:rPr>
                <a:t>。</a:t>
              </a:r>
              <a:endParaRPr lang="zh-CN" altLang="en-US" sz="1600" dirty="0"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  <a:p>
              <a:pPr indent="0">
                <a:lnSpc>
                  <a:spcPct val="150000"/>
                </a:lnSpc>
                <a:buFont typeface="Arial" panose="020B0604020202020204" pitchFamily="34" charset="0"/>
                <a:buNone/>
              </a:pPr>
              <a:endParaRPr lang="zh-CN" altLang="en-US" sz="1400" dirty="0"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</p:grpSp>
      <p:sp>
        <p:nvSpPr>
          <p:cNvPr id="43" name="文本框 42"/>
          <p:cNvSpPr txBox="1"/>
          <p:nvPr/>
        </p:nvSpPr>
        <p:spPr>
          <a:xfrm>
            <a:off x="1664970" y="5184140"/>
            <a:ext cx="987425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285750" indent="-285750">
              <a:lnSpc>
                <a:spcPct val="150000"/>
              </a:lnSpc>
              <a:buClrTx/>
              <a:buSzTx/>
              <a:buFont typeface="Arial" panose="020B0604020202020204" pitchFamily="34" charset="0"/>
              <a:buChar char="•"/>
            </a:pPr>
            <a:r>
              <a:rPr lang="zh-CN" altLang="en-US" sz="1600" b="1" dirty="0" smtClean="0"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本品为单面</a:t>
            </a:r>
            <a:r>
              <a:rPr lang="zh-CN" altLang="en-US" sz="1600" b="1" dirty="0"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刻痕片，</a:t>
            </a:r>
            <a:r>
              <a:rPr lang="zh-CN" altLang="en-US" sz="1600" dirty="0"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通过</a:t>
            </a:r>
            <a:r>
              <a:rPr lang="zh-CN" altLang="en-US" sz="1600" b="1" dirty="0"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标准化分割技术实现精准给</a:t>
            </a:r>
            <a:r>
              <a:rPr lang="zh-CN" altLang="en-US" sz="1600" b="1" dirty="0" smtClean="0"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药，</a:t>
            </a:r>
            <a:r>
              <a:rPr lang="zh-CN" altLang="en-US" sz="1600" dirty="0"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为临床医生提供更安全灵活的用药选择</a:t>
            </a:r>
            <a:r>
              <a:rPr lang="zh-CN" altLang="en-US" sz="1600" dirty="0" smtClean="0"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。</a:t>
            </a:r>
            <a:endParaRPr lang="en-US" altLang="zh-CN" sz="1600" dirty="0" smtClean="0">
              <a:latin typeface="Arial" panose="020B0604020202020204" pitchFamily="34" charset="0"/>
              <a:ea typeface="微软雅黑" panose="020B0503020204020204" charset="-122"/>
              <a:cs typeface="+mn-ea"/>
              <a:sym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ClrTx/>
              <a:buSzTx/>
              <a:buFont typeface="Arial" panose="020B0604020202020204" pitchFamily="34" charset="0"/>
              <a:buChar char="•"/>
            </a:pPr>
            <a:r>
              <a:rPr lang="zh-CN" altLang="en-US" sz="1600" dirty="0"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药物相互作用少、肝肾耐受性优异，长期联用卒中常用降压、抗栓药物安全性更高，减少因不耐受或服用不便导致的停药复发，显著降低卒中后他汀长期治疗的临床管理难度，是实现长期规范治疗的关键保障。</a:t>
            </a:r>
            <a:endParaRPr lang="zh-CN" altLang="en-US" sz="1600" dirty="0">
              <a:latin typeface="Arial" panose="020B0604020202020204" pitchFamily="34" charset="0"/>
              <a:ea typeface="微软雅黑" panose="020B050302020402020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57" name="文本框 56"/>
          <p:cNvSpPr txBox="1"/>
          <p:nvPr/>
        </p:nvSpPr>
        <p:spPr>
          <a:xfrm>
            <a:off x="521640" y="59159"/>
            <a:ext cx="9911311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buClrTx/>
              <a:buSzTx/>
              <a:buFontTx/>
            </a:pPr>
            <a:r>
              <a:rPr lang="zh-CN" altLang="en-US" sz="2000" b="1" dirty="0" smtClean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公平性：</a:t>
            </a:r>
            <a:r>
              <a:rPr lang="en-US" altLang="zh-CN" sz="2000" b="1" dirty="0" err="1" smtClean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填补</a:t>
            </a:r>
            <a:r>
              <a:rPr lang="zh-CN" altLang="en-US" sz="2000" b="1" dirty="0" smtClean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医保</a:t>
            </a:r>
            <a:r>
              <a:rPr lang="en-US" altLang="zh-CN" sz="2000" b="1" dirty="0" err="1" smtClean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目录内</a:t>
            </a:r>
            <a:r>
              <a:rPr lang="zh-CN" sz="2000" b="1" dirty="0" err="1" smtClean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卒中后患者亟需</a:t>
            </a:r>
            <a:r>
              <a:rPr lang="en-US" altLang="zh-CN" sz="2000" b="1" dirty="0" err="1" smtClean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“剂型</a:t>
            </a:r>
            <a:r>
              <a:rPr lang="zh-CN" altLang="en-US" sz="2000" b="1" dirty="0" err="1" smtClean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空白</a:t>
            </a:r>
            <a:r>
              <a:rPr lang="en-US" altLang="zh-CN" sz="2000" b="1" dirty="0" err="1" smtClean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”</a:t>
            </a:r>
            <a:endParaRPr lang="en-US" altLang="zh-CN" sz="2000" b="1" dirty="0" err="1" smtClean="0">
              <a:solidFill>
                <a:schemeClr val="tx1"/>
              </a:solidFill>
              <a:latin typeface="Arial" panose="020B0604020202020204" pitchFamily="34" charset="0"/>
              <a:ea typeface="微软雅黑" panose="020B0503020204020204" charset="-122"/>
              <a:cs typeface="+mn-ea"/>
              <a:sym typeface="Arial" panose="020B0604020202020204" pitchFamily="34" charset="0"/>
            </a:endParaRPr>
          </a:p>
        </p:txBody>
      </p:sp>
      <p:pic>
        <p:nvPicPr>
          <p:cNvPr id="13" name="图片 12"/>
          <p:cNvPicPr/>
          <p:nvPr/>
        </p:nvPicPr>
        <p:blipFill>
          <a:blip r:embed="rId17"/>
        </p:blipFill>
        <p:spPr>
          <a:xfrm>
            <a:off x="11026775" y="0"/>
            <a:ext cx="1256030" cy="1220470"/>
          </a:xfrm>
          <a:prstGeom prst="rect">
            <a:avLst/>
          </a:prstGeom>
        </p:spPr>
      </p:pic>
    </p:spTree>
    <p:custDataLst>
      <p:tags r:id="rId18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1618488" y="2167128"/>
            <a:ext cx="2459736" cy="2505456"/>
          </a:xfrm>
        </p:spPr>
        <p:txBody>
          <a:bodyPr wrap="square">
            <a:normAutofit/>
          </a:bodyPr>
          <a:lstStyle/>
          <a:p>
            <a:r>
              <a:rPr lang="zh-CN" altLang="en-US" dirty="0"/>
              <a:t>目录</a:t>
            </a:r>
            <a:endParaRPr lang="zh-CN" altLang="en-US" dirty="0"/>
          </a:p>
        </p:txBody>
      </p:sp>
      <p:grpSp>
        <p:nvGrpSpPr>
          <p:cNvPr id="7" name="组合 6"/>
          <p:cNvGrpSpPr/>
          <p:nvPr>
            <p:custDataLst>
              <p:tags r:id="rId2"/>
            </p:custDataLst>
          </p:nvPr>
        </p:nvGrpSpPr>
        <p:grpSpPr>
          <a:xfrm>
            <a:off x="4246753" y="579311"/>
            <a:ext cx="5824463" cy="5760656"/>
            <a:chOff x="8453" y="595"/>
            <a:chExt cx="9172" cy="9072"/>
          </a:xfrm>
        </p:grpSpPr>
        <p:sp>
          <p:nvSpPr>
            <p:cNvPr id="9" name="#项图片_#color-2109&amp;729"/>
            <p:cNvSpPr/>
            <p:nvPr>
              <p:custDataLst>
                <p:tags r:id="rId3"/>
              </p:custDataLst>
            </p:nvPr>
          </p:nvSpPr>
          <p:spPr>
            <a:xfrm>
              <a:off x="8453" y="595"/>
              <a:ext cx="1411" cy="1411"/>
            </a:xfrm>
            <a:custGeom>
              <a:avLst/>
              <a:gdLst/>
              <a:ahLst/>
              <a:cxnLst/>
              <a:rect l="l" t="t" r="r" b="b"/>
              <a:pathLst>
                <a:path w="896112" h="896112">
                  <a:moveTo>
                    <a:pt x="18288" y="484632"/>
                  </a:moveTo>
                  <a:cubicBezTo>
                    <a:pt x="-9144" y="466344"/>
                    <a:pt x="-9144" y="429768"/>
                    <a:pt x="18288" y="411480"/>
                  </a:cubicBezTo>
                  <a:lnTo>
                    <a:pt x="411480" y="18288"/>
                  </a:lnTo>
                  <a:cubicBezTo>
                    <a:pt x="429768" y="-9144"/>
                    <a:pt x="466344" y="-9144"/>
                    <a:pt x="484632" y="18288"/>
                  </a:cubicBezTo>
                  <a:lnTo>
                    <a:pt x="877824" y="411480"/>
                  </a:lnTo>
                  <a:cubicBezTo>
                    <a:pt x="896112" y="429768"/>
                    <a:pt x="896112" y="466344"/>
                    <a:pt x="877824" y="484632"/>
                  </a:cubicBezTo>
                  <a:lnTo>
                    <a:pt x="484632" y="877824"/>
                  </a:lnTo>
                  <a:cubicBezTo>
                    <a:pt x="466344" y="896112"/>
                    <a:pt x="429768" y="896112"/>
                    <a:pt x="411480" y="877824"/>
                  </a:cubicBezTo>
                  <a:lnTo>
                    <a:pt x="18288" y="484632"/>
                  </a:lnTo>
                </a:path>
              </a:pathLst>
            </a:custGeom>
            <a:solidFill>
              <a:schemeClr val="accent1"/>
            </a:solidFill>
          </p:spPr>
          <p:txBody>
            <a:bodyPr wrap="none"/>
            <a:lstStyle/>
            <a:p>
              <a:endParaRPr lang="zh-CN" altLang="en-US">
                <a:latin typeface="+mn-ea"/>
              </a:endParaRPr>
            </a:p>
          </p:txBody>
        </p:sp>
        <p:sp>
          <p:nvSpPr>
            <p:cNvPr id="11" name="序号"/>
            <p:cNvSpPr txBox="1"/>
            <p:nvPr>
              <p:custDataLst>
                <p:tags r:id="rId4"/>
              </p:custDataLst>
            </p:nvPr>
          </p:nvSpPr>
          <p:spPr>
            <a:xfrm>
              <a:off x="8453" y="595"/>
              <a:ext cx="1411" cy="1411"/>
            </a:xfrm>
            <a:prstGeom prst="rect">
              <a:avLst/>
            </a:prstGeom>
            <a:noFill/>
          </p:spPr>
          <p:txBody>
            <a:bodyPr wrap="none" lIns="0" tIns="0" rIns="0" bIns="0" rtlCol="0" anchor="ctr" anchorCtr="0">
              <a:normAutofit/>
            </a:bodyPr>
            <a:lstStyle/>
            <a:p>
              <a:pPr algn="ctr">
                <a:lnSpc>
                  <a:spcPct val="100000"/>
                </a:lnSpc>
              </a:pPr>
              <a:r>
                <a:rPr lang="en-US" sz="2800" b="1" dirty="0">
                  <a:solidFill>
                    <a:schemeClr val="lt1">
                      <a:lumMod val="100000"/>
                    </a:schemeClr>
                  </a:solidFill>
                  <a:latin typeface="+mn-ea"/>
                </a:rPr>
                <a:t>01</a:t>
              </a:r>
              <a:endParaRPr lang="en-US" sz="2800" b="1" dirty="0">
                <a:solidFill>
                  <a:schemeClr val="lt1">
                    <a:lumMod val="100000"/>
                  </a:schemeClr>
                </a:solidFill>
                <a:latin typeface="+mn-ea"/>
              </a:endParaRPr>
            </a:p>
          </p:txBody>
        </p:sp>
        <p:sp>
          <p:nvSpPr>
            <p:cNvPr id="12" name="项标题"/>
            <p:cNvSpPr txBox="1"/>
            <p:nvPr>
              <p:custDataLst>
                <p:tags r:id="rId5"/>
              </p:custDataLst>
            </p:nvPr>
          </p:nvSpPr>
          <p:spPr>
            <a:xfrm>
              <a:off x="10457" y="711"/>
              <a:ext cx="7168" cy="1181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rmAutofit/>
            </a:bodyPr>
            <a:lstStyle/>
            <a:p>
              <a:pPr>
                <a:lnSpc>
                  <a:spcPct val="100000"/>
                </a:lnSpc>
              </a:pPr>
              <a:r>
                <a:rPr lang="zh-CN" altLang="en-US" sz="2800" b="1" spc="15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微软雅黑" panose="020B0503020204020204" charset="-122"/>
                  <a:cs typeface="微软雅黑" panose="020B0503020204020204" charset="-122"/>
                  <a:sym typeface="Arial" panose="020B0604020202020204" pitchFamily="34" charset="0"/>
                </a:rPr>
                <a:t>药品基本信息</a:t>
              </a:r>
              <a:endParaRPr lang="zh-CN" altLang="en-US" sz="2800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endParaRPr>
            </a:p>
          </p:txBody>
        </p:sp>
        <p:sp>
          <p:nvSpPr>
            <p:cNvPr id="19" name="#项图片_#color-2109&amp;729"/>
            <p:cNvSpPr/>
            <p:nvPr>
              <p:custDataLst>
                <p:tags r:id="rId6"/>
              </p:custDataLst>
            </p:nvPr>
          </p:nvSpPr>
          <p:spPr>
            <a:xfrm>
              <a:off x="8453" y="6341"/>
              <a:ext cx="1411" cy="1411"/>
            </a:xfrm>
            <a:custGeom>
              <a:avLst/>
              <a:gdLst/>
              <a:ahLst/>
              <a:cxnLst/>
              <a:rect l="l" t="t" r="r" b="b"/>
              <a:pathLst>
                <a:path w="896112" h="896112">
                  <a:moveTo>
                    <a:pt x="18288" y="484632"/>
                  </a:moveTo>
                  <a:cubicBezTo>
                    <a:pt x="-9144" y="466344"/>
                    <a:pt x="-9144" y="429768"/>
                    <a:pt x="18288" y="411480"/>
                  </a:cubicBezTo>
                  <a:lnTo>
                    <a:pt x="411480" y="18288"/>
                  </a:lnTo>
                  <a:cubicBezTo>
                    <a:pt x="429768" y="-9144"/>
                    <a:pt x="466344" y="-9144"/>
                    <a:pt x="484632" y="18288"/>
                  </a:cubicBezTo>
                  <a:lnTo>
                    <a:pt x="877824" y="411480"/>
                  </a:lnTo>
                  <a:cubicBezTo>
                    <a:pt x="896112" y="429768"/>
                    <a:pt x="896112" y="466344"/>
                    <a:pt x="877824" y="484632"/>
                  </a:cubicBezTo>
                  <a:lnTo>
                    <a:pt x="484632" y="877824"/>
                  </a:lnTo>
                  <a:cubicBezTo>
                    <a:pt x="466344" y="896112"/>
                    <a:pt x="429768" y="896112"/>
                    <a:pt x="411480" y="877824"/>
                  </a:cubicBezTo>
                  <a:lnTo>
                    <a:pt x="18288" y="484632"/>
                  </a:lnTo>
                </a:path>
              </a:pathLst>
            </a:custGeom>
            <a:solidFill>
              <a:schemeClr val="accent1"/>
            </a:solidFill>
          </p:spPr>
          <p:txBody>
            <a:bodyPr wrap="none"/>
            <a:lstStyle/>
            <a:p>
              <a:endParaRPr lang="zh-CN" altLang="en-US">
                <a:latin typeface="+mn-ea"/>
              </a:endParaRPr>
            </a:p>
          </p:txBody>
        </p:sp>
        <p:sp>
          <p:nvSpPr>
            <p:cNvPr id="20" name="序号"/>
            <p:cNvSpPr txBox="1"/>
            <p:nvPr>
              <p:custDataLst>
                <p:tags r:id="rId7"/>
              </p:custDataLst>
            </p:nvPr>
          </p:nvSpPr>
          <p:spPr>
            <a:xfrm>
              <a:off x="8453" y="6341"/>
              <a:ext cx="1411" cy="1411"/>
            </a:xfrm>
            <a:prstGeom prst="rect">
              <a:avLst/>
            </a:prstGeom>
            <a:noFill/>
          </p:spPr>
          <p:txBody>
            <a:bodyPr wrap="none" lIns="0" tIns="0" rIns="0" bIns="0" rtlCol="0" anchor="ctr" anchorCtr="0">
              <a:normAutofit/>
            </a:bodyPr>
            <a:lstStyle/>
            <a:p>
              <a:pPr algn="ctr">
                <a:lnSpc>
                  <a:spcPct val="100000"/>
                </a:lnSpc>
              </a:pPr>
              <a:r>
                <a:rPr lang="en-US" sz="2800" b="1" dirty="0">
                  <a:solidFill>
                    <a:schemeClr val="lt1">
                      <a:lumMod val="100000"/>
                    </a:schemeClr>
                  </a:solidFill>
                  <a:latin typeface="+mn-ea"/>
                </a:rPr>
                <a:t>04</a:t>
              </a:r>
              <a:endParaRPr lang="en-US" sz="2800" b="1" dirty="0">
                <a:solidFill>
                  <a:schemeClr val="lt1">
                    <a:lumMod val="100000"/>
                  </a:schemeClr>
                </a:solidFill>
                <a:latin typeface="+mn-ea"/>
              </a:endParaRPr>
            </a:p>
          </p:txBody>
        </p:sp>
        <p:sp>
          <p:nvSpPr>
            <p:cNvPr id="21" name="项标题"/>
            <p:cNvSpPr txBox="1"/>
            <p:nvPr>
              <p:custDataLst>
                <p:tags r:id="rId8"/>
              </p:custDataLst>
            </p:nvPr>
          </p:nvSpPr>
          <p:spPr>
            <a:xfrm>
              <a:off x="10457" y="6457"/>
              <a:ext cx="7168" cy="1181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rmAutofit/>
            </a:bodyPr>
            <a:lstStyle/>
            <a:p>
              <a:pPr>
                <a:lnSpc>
                  <a:spcPct val="100000"/>
                </a:lnSpc>
              </a:pPr>
              <a:r>
                <a:rPr lang="zh-CN" altLang="en-US" sz="2800" b="1" spc="3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创新性</a:t>
              </a:r>
              <a:endParaRPr lang="zh-CN" altLang="en-US" sz="2800" b="1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endParaRPr>
            </a:p>
          </p:txBody>
        </p:sp>
        <p:sp>
          <p:nvSpPr>
            <p:cNvPr id="23" name="#项图片_#color-2109&amp;729"/>
            <p:cNvSpPr/>
            <p:nvPr>
              <p:custDataLst>
                <p:tags r:id="rId9"/>
              </p:custDataLst>
            </p:nvPr>
          </p:nvSpPr>
          <p:spPr>
            <a:xfrm>
              <a:off x="8453" y="4426"/>
              <a:ext cx="1411" cy="1411"/>
            </a:xfrm>
            <a:custGeom>
              <a:avLst/>
              <a:gdLst/>
              <a:ahLst/>
              <a:cxnLst/>
              <a:rect l="l" t="t" r="r" b="b"/>
              <a:pathLst>
                <a:path w="896112" h="896112">
                  <a:moveTo>
                    <a:pt x="18288" y="484632"/>
                  </a:moveTo>
                  <a:cubicBezTo>
                    <a:pt x="-9144" y="466344"/>
                    <a:pt x="-9144" y="429768"/>
                    <a:pt x="18288" y="411480"/>
                  </a:cubicBezTo>
                  <a:lnTo>
                    <a:pt x="411480" y="18288"/>
                  </a:lnTo>
                  <a:cubicBezTo>
                    <a:pt x="429768" y="-9144"/>
                    <a:pt x="466344" y="-9144"/>
                    <a:pt x="484632" y="18288"/>
                  </a:cubicBezTo>
                  <a:lnTo>
                    <a:pt x="877824" y="411480"/>
                  </a:lnTo>
                  <a:cubicBezTo>
                    <a:pt x="896112" y="429768"/>
                    <a:pt x="896112" y="466344"/>
                    <a:pt x="877824" y="484632"/>
                  </a:cubicBezTo>
                  <a:lnTo>
                    <a:pt x="484632" y="877824"/>
                  </a:lnTo>
                  <a:cubicBezTo>
                    <a:pt x="466344" y="896112"/>
                    <a:pt x="429768" y="896112"/>
                    <a:pt x="411480" y="877824"/>
                  </a:cubicBezTo>
                  <a:lnTo>
                    <a:pt x="18288" y="484632"/>
                  </a:lnTo>
                </a:path>
              </a:pathLst>
            </a:custGeom>
            <a:solidFill>
              <a:schemeClr val="accent1"/>
            </a:solidFill>
          </p:spPr>
          <p:txBody>
            <a:bodyPr wrap="none"/>
            <a:lstStyle/>
            <a:p>
              <a:endParaRPr lang="zh-CN" altLang="en-US">
                <a:latin typeface="+mn-ea"/>
              </a:endParaRPr>
            </a:p>
          </p:txBody>
        </p:sp>
        <p:sp>
          <p:nvSpPr>
            <p:cNvPr id="24" name="序号"/>
            <p:cNvSpPr txBox="1"/>
            <p:nvPr>
              <p:custDataLst>
                <p:tags r:id="rId10"/>
              </p:custDataLst>
            </p:nvPr>
          </p:nvSpPr>
          <p:spPr>
            <a:xfrm>
              <a:off x="8453" y="4426"/>
              <a:ext cx="1411" cy="1411"/>
            </a:xfrm>
            <a:prstGeom prst="rect">
              <a:avLst/>
            </a:prstGeom>
            <a:noFill/>
          </p:spPr>
          <p:txBody>
            <a:bodyPr wrap="none" lIns="0" tIns="0" rIns="0" bIns="0" rtlCol="0" anchor="ctr" anchorCtr="0">
              <a:normAutofit/>
            </a:bodyPr>
            <a:lstStyle/>
            <a:p>
              <a:pPr algn="ctr">
                <a:lnSpc>
                  <a:spcPct val="100000"/>
                </a:lnSpc>
              </a:pPr>
              <a:r>
                <a:rPr lang="en-US" sz="2800" b="1" dirty="0">
                  <a:solidFill>
                    <a:schemeClr val="lt1">
                      <a:lumMod val="100000"/>
                    </a:schemeClr>
                  </a:solidFill>
                  <a:latin typeface="+mn-ea"/>
                </a:rPr>
                <a:t>03</a:t>
              </a:r>
              <a:endParaRPr lang="en-US" sz="2800" b="1" dirty="0">
                <a:solidFill>
                  <a:schemeClr val="lt1">
                    <a:lumMod val="100000"/>
                  </a:schemeClr>
                </a:solidFill>
                <a:latin typeface="+mn-ea"/>
              </a:endParaRPr>
            </a:p>
          </p:txBody>
        </p:sp>
        <p:sp>
          <p:nvSpPr>
            <p:cNvPr id="25" name="项标题"/>
            <p:cNvSpPr txBox="1"/>
            <p:nvPr>
              <p:custDataLst>
                <p:tags r:id="rId11"/>
              </p:custDataLst>
            </p:nvPr>
          </p:nvSpPr>
          <p:spPr>
            <a:xfrm>
              <a:off x="10457" y="4541"/>
              <a:ext cx="7168" cy="1181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rmAutofit/>
            </a:bodyPr>
            <a:lstStyle/>
            <a:p>
              <a:pPr>
                <a:lnSpc>
                  <a:spcPct val="100000"/>
                </a:lnSpc>
              </a:pPr>
              <a:r>
                <a:rPr lang="zh-CN" altLang="en-US" sz="2800" b="1" spc="3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有效性</a:t>
              </a:r>
              <a:endParaRPr lang="zh-CN" altLang="en-US" sz="2800" b="1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endParaRPr>
            </a:p>
          </p:txBody>
        </p:sp>
        <p:sp>
          <p:nvSpPr>
            <p:cNvPr id="27" name="#项图片_#color-2109&amp;729"/>
            <p:cNvSpPr/>
            <p:nvPr>
              <p:custDataLst>
                <p:tags r:id="rId12"/>
              </p:custDataLst>
            </p:nvPr>
          </p:nvSpPr>
          <p:spPr>
            <a:xfrm>
              <a:off x="8453" y="2511"/>
              <a:ext cx="1411" cy="1411"/>
            </a:xfrm>
            <a:custGeom>
              <a:avLst/>
              <a:gdLst/>
              <a:ahLst/>
              <a:cxnLst/>
              <a:rect l="l" t="t" r="r" b="b"/>
              <a:pathLst>
                <a:path w="896112" h="896112">
                  <a:moveTo>
                    <a:pt x="18288" y="484632"/>
                  </a:moveTo>
                  <a:cubicBezTo>
                    <a:pt x="-9144" y="466344"/>
                    <a:pt x="-9144" y="429768"/>
                    <a:pt x="18288" y="411480"/>
                  </a:cubicBezTo>
                  <a:lnTo>
                    <a:pt x="411480" y="18288"/>
                  </a:lnTo>
                  <a:cubicBezTo>
                    <a:pt x="429768" y="-9144"/>
                    <a:pt x="466344" y="-9144"/>
                    <a:pt x="484632" y="18288"/>
                  </a:cubicBezTo>
                  <a:lnTo>
                    <a:pt x="877824" y="411480"/>
                  </a:lnTo>
                  <a:cubicBezTo>
                    <a:pt x="896112" y="429768"/>
                    <a:pt x="896112" y="466344"/>
                    <a:pt x="877824" y="484632"/>
                  </a:cubicBezTo>
                  <a:lnTo>
                    <a:pt x="484632" y="877824"/>
                  </a:lnTo>
                  <a:cubicBezTo>
                    <a:pt x="466344" y="896112"/>
                    <a:pt x="429768" y="896112"/>
                    <a:pt x="411480" y="877824"/>
                  </a:cubicBezTo>
                  <a:lnTo>
                    <a:pt x="18288" y="484632"/>
                  </a:lnTo>
                </a:path>
              </a:pathLst>
            </a:custGeom>
            <a:solidFill>
              <a:schemeClr val="accent1"/>
            </a:solidFill>
          </p:spPr>
          <p:txBody>
            <a:bodyPr wrap="none"/>
            <a:lstStyle/>
            <a:p>
              <a:endParaRPr lang="zh-CN" altLang="en-US">
                <a:latin typeface="+mn-ea"/>
              </a:endParaRPr>
            </a:p>
          </p:txBody>
        </p:sp>
        <p:sp>
          <p:nvSpPr>
            <p:cNvPr id="28" name="序号"/>
            <p:cNvSpPr txBox="1"/>
            <p:nvPr>
              <p:custDataLst>
                <p:tags r:id="rId13"/>
              </p:custDataLst>
            </p:nvPr>
          </p:nvSpPr>
          <p:spPr>
            <a:xfrm>
              <a:off x="8453" y="2511"/>
              <a:ext cx="1411" cy="1411"/>
            </a:xfrm>
            <a:prstGeom prst="rect">
              <a:avLst/>
            </a:prstGeom>
            <a:noFill/>
          </p:spPr>
          <p:txBody>
            <a:bodyPr wrap="none" lIns="0" tIns="0" rIns="0" bIns="0" rtlCol="0" anchor="ctr" anchorCtr="0">
              <a:normAutofit/>
            </a:bodyPr>
            <a:lstStyle/>
            <a:p>
              <a:pPr algn="ctr">
                <a:lnSpc>
                  <a:spcPct val="100000"/>
                </a:lnSpc>
              </a:pPr>
              <a:r>
                <a:rPr lang="en-US" sz="2800" b="1" dirty="0">
                  <a:solidFill>
                    <a:schemeClr val="lt1">
                      <a:lumMod val="100000"/>
                    </a:schemeClr>
                  </a:solidFill>
                  <a:latin typeface="+mn-ea"/>
                </a:rPr>
                <a:t>02</a:t>
              </a:r>
              <a:endParaRPr lang="en-US" sz="2800" b="1" dirty="0">
                <a:solidFill>
                  <a:schemeClr val="lt1">
                    <a:lumMod val="100000"/>
                  </a:schemeClr>
                </a:solidFill>
                <a:latin typeface="+mn-ea"/>
              </a:endParaRPr>
            </a:p>
          </p:txBody>
        </p:sp>
        <p:sp>
          <p:nvSpPr>
            <p:cNvPr id="29" name="项标题"/>
            <p:cNvSpPr txBox="1"/>
            <p:nvPr>
              <p:custDataLst>
                <p:tags r:id="rId14"/>
              </p:custDataLst>
            </p:nvPr>
          </p:nvSpPr>
          <p:spPr>
            <a:xfrm>
              <a:off x="10457" y="2626"/>
              <a:ext cx="7168" cy="1181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rmAutofit/>
            </a:bodyPr>
            <a:lstStyle/>
            <a:p>
              <a:pPr>
                <a:lnSpc>
                  <a:spcPct val="100000"/>
                </a:lnSpc>
              </a:pPr>
              <a:r>
                <a:rPr lang="zh-CN" altLang="en-US" sz="2800" b="1" spc="3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安全性</a:t>
              </a:r>
              <a:endParaRPr lang="zh-CN" altLang="en-US" sz="2800" b="1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endParaRPr>
            </a:p>
          </p:txBody>
        </p:sp>
        <p:grpSp>
          <p:nvGrpSpPr>
            <p:cNvPr id="6" name="组合 5"/>
            <p:cNvGrpSpPr/>
            <p:nvPr/>
          </p:nvGrpSpPr>
          <p:grpSpPr>
            <a:xfrm>
              <a:off x="8453" y="8256"/>
              <a:ext cx="1411" cy="1411"/>
              <a:chOff x="8453" y="8383"/>
              <a:chExt cx="1411" cy="1411"/>
            </a:xfrm>
          </p:grpSpPr>
          <p:sp>
            <p:nvSpPr>
              <p:cNvPr id="2" name="#项图片_#color-2109&amp;729"/>
              <p:cNvSpPr/>
              <p:nvPr>
                <p:custDataLst>
                  <p:tags r:id="rId15"/>
                </p:custDataLst>
              </p:nvPr>
            </p:nvSpPr>
            <p:spPr>
              <a:xfrm>
                <a:off x="8453" y="8383"/>
                <a:ext cx="1411" cy="1411"/>
              </a:xfrm>
              <a:custGeom>
                <a:avLst/>
                <a:gdLst/>
                <a:ahLst/>
                <a:cxnLst/>
                <a:rect l="l" t="t" r="r" b="b"/>
                <a:pathLst>
                  <a:path w="896112" h="896112">
                    <a:moveTo>
                      <a:pt x="18288" y="484632"/>
                    </a:moveTo>
                    <a:cubicBezTo>
                      <a:pt x="-9144" y="466344"/>
                      <a:pt x="-9144" y="429768"/>
                      <a:pt x="18288" y="411480"/>
                    </a:cubicBezTo>
                    <a:lnTo>
                      <a:pt x="411480" y="18288"/>
                    </a:lnTo>
                    <a:cubicBezTo>
                      <a:pt x="429768" y="-9144"/>
                      <a:pt x="466344" y="-9144"/>
                      <a:pt x="484632" y="18288"/>
                    </a:cubicBezTo>
                    <a:lnTo>
                      <a:pt x="877824" y="411480"/>
                    </a:lnTo>
                    <a:cubicBezTo>
                      <a:pt x="896112" y="429768"/>
                      <a:pt x="896112" y="466344"/>
                      <a:pt x="877824" y="484632"/>
                    </a:cubicBezTo>
                    <a:lnTo>
                      <a:pt x="484632" y="877824"/>
                    </a:lnTo>
                    <a:cubicBezTo>
                      <a:pt x="466344" y="896112"/>
                      <a:pt x="429768" y="896112"/>
                      <a:pt x="411480" y="877824"/>
                    </a:cubicBezTo>
                    <a:lnTo>
                      <a:pt x="18288" y="484632"/>
                    </a:lnTo>
                  </a:path>
                </a:pathLst>
              </a:custGeom>
              <a:solidFill>
                <a:schemeClr val="accent1"/>
              </a:solidFill>
            </p:spPr>
            <p:txBody>
              <a:bodyPr wrap="none"/>
              <a:p>
                <a:endParaRPr lang="zh-CN" altLang="en-US">
                  <a:latin typeface="+mn-ea"/>
                </a:endParaRPr>
              </a:p>
            </p:txBody>
          </p:sp>
          <p:sp>
            <p:nvSpPr>
              <p:cNvPr id="3" name="序号"/>
              <p:cNvSpPr txBox="1"/>
              <p:nvPr>
                <p:custDataLst>
                  <p:tags r:id="rId16"/>
                </p:custDataLst>
              </p:nvPr>
            </p:nvSpPr>
            <p:spPr>
              <a:xfrm>
                <a:off x="8453" y="8383"/>
                <a:ext cx="1411" cy="1411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 anchorCtr="0">
                <a:normAutofit/>
              </a:bodyPr>
              <a:p>
                <a:pPr algn="ctr">
                  <a:lnSpc>
                    <a:spcPct val="100000"/>
                  </a:lnSpc>
                </a:pPr>
                <a:r>
                  <a:rPr lang="en-US" sz="2800" b="1" dirty="0">
                    <a:solidFill>
                      <a:schemeClr val="lt1">
                        <a:lumMod val="100000"/>
                      </a:schemeClr>
                    </a:solidFill>
                    <a:latin typeface="+mn-ea"/>
                  </a:rPr>
                  <a:t>05</a:t>
                </a:r>
                <a:endParaRPr lang="en-US" sz="2800" b="1" dirty="0">
                  <a:solidFill>
                    <a:schemeClr val="lt1">
                      <a:lumMod val="100000"/>
                    </a:schemeClr>
                  </a:solidFill>
                  <a:latin typeface="+mn-ea"/>
                </a:endParaRPr>
              </a:p>
            </p:txBody>
          </p:sp>
        </p:grpSp>
        <p:sp>
          <p:nvSpPr>
            <p:cNvPr id="5" name="项标题"/>
            <p:cNvSpPr txBox="1"/>
            <p:nvPr>
              <p:custDataLst>
                <p:tags r:id="rId17"/>
              </p:custDataLst>
            </p:nvPr>
          </p:nvSpPr>
          <p:spPr>
            <a:xfrm>
              <a:off x="10457" y="8372"/>
              <a:ext cx="7168" cy="1181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rmAutofit/>
            </a:bodyPr>
            <a:p>
              <a:pPr>
                <a:lnSpc>
                  <a:spcPct val="100000"/>
                </a:lnSpc>
              </a:pPr>
              <a:r>
                <a:rPr lang="zh-CN" altLang="en-US" sz="2800" b="1" spc="3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公平性</a:t>
              </a:r>
              <a:endParaRPr lang="zh-CN" altLang="en-US" sz="2800" b="1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endParaRPr>
            </a:p>
          </p:txBody>
        </p:sp>
      </p:grpSp>
      <p:pic>
        <p:nvPicPr>
          <p:cNvPr id="8" name="图片 7"/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13361" r="10805"/>
          <a:stretch>
            <a:fillRect/>
          </a:stretch>
        </p:blipFill>
        <p:spPr>
          <a:xfrm>
            <a:off x="0" y="0"/>
            <a:ext cx="3291840" cy="760730"/>
          </a:xfrm>
          <a:prstGeom prst="rect">
            <a:avLst/>
          </a:prstGeom>
        </p:spPr>
      </p:pic>
      <p:pic>
        <p:nvPicPr>
          <p:cNvPr id="10" name="图片 9"/>
          <p:cNvPicPr/>
          <p:nvPr/>
        </p:nvPicPr>
        <p:blipFill>
          <a:blip r:embed="rId19"/>
        </p:blipFill>
        <p:spPr>
          <a:xfrm>
            <a:off x="31750" y="579755"/>
            <a:ext cx="1586865" cy="1586865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7927340" y="841375"/>
            <a:ext cx="3742690" cy="34290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lang="zh-CN" altLang="en-US" sz="20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2800万卒中患者福音</a:t>
            </a:r>
            <a:r>
              <a:rPr lang="en-US" altLang="zh-CN" sz="20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  </a:t>
            </a:r>
            <a:r>
              <a:rPr lang="zh-CN" altLang="en-US" sz="18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国内</a:t>
            </a:r>
            <a:r>
              <a:rPr lang="zh-CN" altLang="en-US" sz="18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首家</a:t>
            </a:r>
            <a:endParaRPr lang="zh-CN" altLang="en-US" sz="18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7027545" y="1903095"/>
            <a:ext cx="5014595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00000"/>
              </a:lnSpc>
            </a:pPr>
            <a:r>
              <a:rPr lang="zh-CN" altLang="en-US">
                <a:sym typeface="+mn-ea"/>
              </a:rPr>
              <a:t>从</a:t>
            </a:r>
            <a:r>
              <a:rPr lang="zh-CN" altLang="en-US" b="1">
                <a:solidFill>
                  <a:srgbClr val="FF0000"/>
                </a:solidFill>
                <a:sym typeface="+mn-ea"/>
              </a:rPr>
              <a:t>五大安全维度</a:t>
            </a:r>
            <a:r>
              <a:rPr lang="zh-CN" altLang="en-US">
                <a:sym typeface="+mn-ea"/>
              </a:rPr>
              <a:t>对</a:t>
            </a:r>
            <a:r>
              <a:rPr lang="zh-CN">
                <a:sym typeface="+mn-ea"/>
              </a:rPr>
              <a:t>他汀类</a:t>
            </a:r>
            <a:r>
              <a:rPr lang="zh-CN" altLang="en-US">
                <a:sym typeface="+mn-ea"/>
              </a:rPr>
              <a:t>化合物比较，</a:t>
            </a:r>
            <a:endParaRPr lang="zh-CN" altLang="en-US">
              <a:sym typeface="+mn-ea"/>
            </a:endParaRPr>
          </a:p>
          <a:p>
            <a:pPr>
              <a:lnSpc>
                <a:spcPct val="100000"/>
              </a:lnSpc>
            </a:pPr>
            <a:r>
              <a:rPr lang="zh-CN" altLang="en-US">
                <a:sym typeface="+mn-ea"/>
              </a:rPr>
              <a:t>在他汀制剂中</a:t>
            </a:r>
            <a:r>
              <a:rPr lang="zh-CN" altLang="en-US" b="1">
                <a:solidFill>
                  <a:srgbClr val="FF0000"/>
                </a:solidFill>
                <a:sym typeface="+mn-ea"/>
              </a:rPr>
              <a:t>最优选</a:t>
            </a:r>
            <a:r>
              <a:rPr lang="zh-CN" altLang="en-US">
                <a:sym typeface="+mn-ea"/>
              </a:rPr>
              <a:t>为</a:t>
            </a:r>
            <a:r>
              <a:rPr lang="zh-CN" altLang="en-US">
                <a:sym typeface="+mn-ea"/>
              </a:rPr>
              <a:t>匹伐他汀钙口崩片。</a:t>
            </a:r>
            <a:endParaRPr lang="zh-CN" altLang="en-US">
              <a:sym typeface="+mn-ea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6814820" y="3048000"/>
            <a:ext cx="5581015" cy="67564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>
                <a:latin typeface="微软雅黑" panose="020B0503020204020204" charset="-122"/>
                <a:ea typeface="微软雅黑" panose="020B0503020204020204" charset="-122"/>
              </a:rPr>
              <a:t>指南一致推荐</a:t>
            </a:r>
            <a:r>
              <a:rPr lang="zh-CN" altLang="en-US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卒中后患者</a:t>
            </a:r>
            <a:r>
              <a:rPr lang="zh-CN" altLang="en-US" sz="2000" b="1">
                <a:solidFill>
                  <a:srgbClr val="00B050"/>
                </a:solidFill>
                <a:latin typeface="微软雅黑" panose="020B0503020204020204" charset="-122"/>
                <a:ea typeface="微软雅黑" panose="020B0503020204020204" charset="-122"/>
              </a:rPr>
              <a:t>需</a:t>
            </a:r>
            <a:r>
              <a:rPr lang="zh-CN" altLang="en-US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长期使用他汀类药物</a:t>
            </a:r>
            <a:endParaRPr lang="zh-CN" altLang="en-US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en-US" b="1">
                <a:solidFill>
                  <a:srgbClr val="00B050"/>
                </a:solidFill>
                <a:latin typeface="微软雅黑" panose="020B0503020204020204" charset="-122"/>
                <a:ea typeface="微软雅黑" panose="020B0503020204020204" charset="-122"/>
                <a:cs typeface="Noto Sans SC" panose="020B0200000000000000" charset="-122"/>
                <a:sym typeface="Noto Sans SC" panose="020B0200000000000000" charset="-122"/>
              </a:rPr>
              <a:t>依从性改善转化为更优的临床结局</a:t>
            </a:r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6933565" y="4354195"/>
            <a:ext cx="409956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创新口崩片，成功</a:t>
            </a:r>
            <a:r>
              <a:rPr lang="zh-CN" altLang="en-US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破解约</a:t>
            </a:r>
            <a:r>
              <a:rPr lang="en-US" altLang="zh-CN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2800</a:t>
            </a:r>
            <a:r>
              <a:rPr lang="zh-CN" altLang="en-US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万卒中后患者长期服用</a:t>
            </a: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他汀治疗的吞咽困境</a:t>
            </a:r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6933565" y="5661025"/>
            <a:ext cx="609600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b="1"/>
              <a:t>填补</a:t>
            </a:r>
            <a:r>
              <a:rPr lang="zh-CN" altLang="en-US"/>
              <a:t>医保目录内卒中后患者亟需</a:t>
            </a:r>
            <a:r>
              <a:rPr lang="zh-CN" altLang="en-US" b="1">
                <a:solidFill>
                  <a:srgbClr val="FF0000"/>
                </a:solidFill>
              </a:rPr>
              <a:t>“</a:t>
            </a:r>
            <a:r>
              <a:rPr lang="zh-CN" altLang="en-US" b="1">
                <a:solidFill>
                  <a:srgbClr val="FF0000"/>
                </a:solidFill>
              </a:rPr>
              <a:t>剂型空白”</a:t>
            </a:r>
            <a:endParaRPr lang="zh-CN" altLang="en-US" b="1">
              <a:solidFill>
                <a:srgbClr val="FF0000"/>
              </a:solidFill>
            </a:endParaRPr>
          </a:p>
        </p:txBody>
      </p:sp>
    </p:spTree>
    <p:custDataLst>
      <p:tags r:id="rId20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7" name="单圆角矩形 6"/>
          <p:cNvSpPr/>
          <p:nvPr/>
        </p:nvSpPr>
        <p:spPr>
          <a:xfrm>
            <a:off x="659765" y="1524464"/>
            <a:ext cx="6355715" cy="1697355"/>
          </a:xfrm>
          <a:prstGeom prst="snipRoundRect">
            <a:avLst/>
          </a:prstGeom>
          <a:noFill/>
          <a:ln>
            <a:solidFill>
              <a:schemeClr val="accent1"/>
            </a:solidFill>
          </a:ln>
          <a:effectLst>
            <a:glow>
              <a:schemeClr val="accent1">
                <a:lumMod val="20000"/>
                <a:lumOff val="80000"/>
                <a:alpha val="84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753745" y="3845560"/>
            <a:ext cx="10615930" cy="157543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indent="0">
              <a:lnSpc>
                <a:spcPct val="150000"/>
              </a:lnSpc>
              <a:buClr>
                <a:srgbClr val="5C8FC7"/>
              </a:buClr>
              <a:buFont typeface="Wingdings" panose="05000000000000000000" charset="0"/>
              <a:buNone/>
            </a:pPr>
            <a:r>
              <a:rPr lang="zh-CN" altLang="en-US" sz="1600" b="1" dirty="0"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【适应症】</a:t>
            </a:r>
            <a:r>
              <a:rPr lang="zh-CN" altLang="en-US" sz="1600" dirty="0"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高胆固醇血症、家族性高胆固醇血症。</a:t>
            </a:r>
            <a:endParaRPr lang="zh-CN" altLang="en-US" sz="1600" b="1" dirty="0"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  <a:p>
            <a:pPr indent="0">
              <a:lnSpc>
                <a:spcPct val="150000"/>
              </a:lnSpc>
              <a:buClr>
                <a:srgbClr val="5C8FC7"/>
              </a:buClr>
              <a:buFont typeface="Wingdings" panose="05000000000000000000" charset="0"/>
              <a:buNone/>
            </a:pPr>
            <a:r>
              <a:rPr lang="zh-CN" altLang="en-US" sz="1600" b="1" dirty="0" smtClean="0"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【用法用量】</a:t>
            </a:r>
            <a:r>
              <a:rPr lang="en-US" altLang="zh-CN" sz="1600">
                <a:latin typeface="Arial" panose="020B0604020202020204" pitchFamily="34" charset="0"/>
                <a:ea typeface="微软雅黑" panose="020B0503020204020204" charset="-122"/>
                <a:cs typeface="宋体" panose="02010600030101010101" pitchFamily="2" charset="-122"/>
                <a:sym typeface="Arial" panose="020B0604020202020204" pitchFamily="34" charset="0"/>
              </a:rPr>
              <a:t>保持手部干燥，迅速取出药片置于舌上，无需咀嚼，待其崩解后，</a:t>
            </a:r>
            <a:r>
              <a:rPr lang="en-US" altLang="zh-CN" sz="1600" b="1">
                <a:latin typeface="Arial" panose="020B0604020202020204" pitchFamily="34" charset="0"/>
                <a:ea typeface="微软雅黑" panose="020B0503020204020204" charset="-122"/>
                <a:cs typeface="宋体" panose="02010600030101010101" pitchFamily="2" charset="-122"/>
                <a:sym typeface="Arial" panose="020B0604020202020204" pitchFamily="34" charset="0"/>
              </a:rPr>
              <a:t>选择用水或不用水吞咽</a:t>
            </a:r>
            <a:r>
              <a:rPr lang="en-US" altLang="zh-CN" sz="1600">
                <a:latin typeface="Arial" panose="020B0604020202020204" pitchFamily="34" charset="0"/>
                <a:ea typeface="微软雅黑" panose="020B0503020204020204" charset="-122"/>
                <a:cs typeface="宋体" panose="02010600030101010101" pitchFamily="2" charset="-122"/>
                <a:sym typeface="Arial" panose="020B0604020202020204" pitchFamily="34" charset="0"/>
              </a:rPr>
              <a:t>。</a:t>
            </a:r>
            <a:endParaRPr lang="en-US" altLang="zh-CN" sz="1600">
              <a:latin typeface="Arial" panose="020B0604020202020204" pitchFamily="34" charset="0"/>
              <a:ea typeface="微软雅黑" panose="020B0503020204020204" charset="-122"/>
              <a:cs typeface="宋体" panose="02010600030101010101" pitchFamily="2" charset="-122"/>
              <a:sym typeface="Arial" panose="020B0604020202020204" pitchFamily="34" charset="0"/>
            </a:endParaRPr>
          </a:p>
          <a:p>
            <a:pPr indent="457200" fontAlgn="auto">
              <a:lnSpc>
                <a:spcPct val="150000"/>
              </a:lnSpc>
              <a:buClr>
                <a:srgbClr val="5C8FC7"/>
              </a:buClr>
              <a:buSzTx/>
            </a:pPr>
            <a:r>
              <a:rPr lang="en-US" altLang="zh-CN" sz="1400" b="1" dirty="0" smtClean="0">
                <a:latin typeface="Arial" panose="020B0604020202020204" pitchFamily="34" charset="0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成人</a:t>
            </a:r>
            <a:r>
              <a:rPr lang="en-US" altLang="zh-CN" sz="1400" b="1" dirty="0">
                <a:latin typeface="Arial" panose="020B0604020202020204" pitchFamily="34" charset="0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：</a:t>
            </a:r>
            <a:r>
              <a:rPr lang="en-US" altLang="zh-CN" sz="1400" dirty="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1日1次，口服匹伐他汀钙1～2mg。</a:t>
            </a:r>
            <a:endParaRPr lang="en-US" altLang="zh-CN" sz="1400" dirty="0">
              <a:solidFill>
                <a:srgbClr val="000000"/>
              </a:solidFill>
              <a:latin typeface="Arial" panose="020B0604020202020204" pitchFamily="34" charset="0"/>
              <a:ea typeface="微软雅黑" panose="020B0503020204020204" charset="-122"/>
              <a:cs typeface="微软雅黑" panose="020B0503020204020204" charset="-122"/>
              <a:sym typeface="Arial" panose="020B0604020202020204" pitchFamily="34" charset="0"/>
            </a:endParaRPr>
          </a:p>
          <a:p>
            <a:pPr indent="457200" fontAlgn="auto">
              <a:lnSpc>
                <a:spcPct val="150000"/>
              </a:lnSpc>
              <a:buClr>
                <a:srgbClr val="5C8FC7"/>
              </a:buClr>
              <a:buSzTx/>
            </a:pPr>
            <a:r>
              <a:rPr lang="en-US" altLang="zh-CN" sz="1400" dirty="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按照年龄和治疗反应适宜增减剂量，在LDL-胆固醇降低不充分的情况下可以增量，每日最大给药量为4mg。</a:t>
            </a:r>
            <a:endParaRPr lang="en-US" altLang="zh-CN" sz="1400" dirty="0">
              <a:solidFill>
                <a:srgbClr val="000000"/>
              </a:solidFill>
              <a:latin typeface="Arial" panose="020B0604020202020204" pitchFamily="34" charset="0"/>
              <a:ea typeface="微软雅黑" panose="020B0503020204020204" charset="-122"/>
              <a:cs typeface="微软雅黑" panose="020B0503020204020204" charset="-122"/>
              <a:sym typeface="Arial" panose="020B0604020202020204" pitchFamily="34" charset="0"/>
            </a:endParaRPr>
          </a:p>
          <a:p>
            <a:pPr indent="0" fontAlgn="auto">
              <a:lnSpc>
                <a:spcPct val="150000"/>
              </a:lnSpc>
              <a:buClr>
                <a:srgbClr val="5C8FC7"/>
              </a:buClr>
              <a:buSzTx/>
              <a:buFont typeface="Wingdings" panose="05000000000000000000" charset="0"/>
              <a:buNone/>
            </a:pPr>
            <a:endParaRPr lang="en-US" altLang="zh-CN" b="1" dirty="0">
              <a:latin typeface="Arial" panose="020B0604020202020204" pitchFamily="34" charset="0"/>
              <a:ea typeface="微软雅黑" panose="020B0503020204020204" charset="-122"/>
              <a:cs typeface="微软雅黑" panose="020B0503020204020204" charset="-122"/>
              <a:sym typeface="Arial" panose="020B0604020202020204" pitchFamily="34" charset="0"/>
            </a:endParaRPr>
          </a:p>
          <a:p>
            <a:pPr indent="0" fontAlgn="auto">
              <a:lnSpc>
                <a:spcPct val="150000"/>
              </a:lnSpc>
              <a:buClr>
                <a:srgbClr val="5C8FC7"/>
              </a:buClr>
              <a:buSzTx/>
              <a:buFont typeface="Wingdings" panose="05000000000000000000" charset="0"/>
              <a:buNone/>
            </a:pPr>
            <a:endParaRPr lang="zh-CN" altLang="en-US" b="1" dirty="0">
              <a:solidFill>
                <a:srgbClr val="FF0000"/>
              </a:solidFill>
              <a:latin typeface="Arial" panose="020B0604020202020204" pitchFamily="34" charset="0"/>
              <a:ea typeface="微软雅黑" panose="020B0503020204020204" charset="-122"/>
              <a:cs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9" name="单圆角矩形 18"/>
          <p:cNvSpPr/>
          <p:nvPr/>
        </p:nvSpPr>
        <p:spPr>
          <a:xfrm>
            <a:off x="659765" y="3586480"/>
            <a:ext cx="10709910" cy="2755265"/>
          </a:xfrm>
          <a:prstGeom prst="snipRoundRect">
            <a:avLst/>
          </a:prstGeom>
          <a:noFill/>
          <a:ln>
            <a:solidFill>
              <a:schemeClr val="accent1"/>
            </a:solidFill>
          </a:ln>
          <a:effectLst>
            <a:glow>
              <a:schemeClr val="accent1">
                <a:lumMod val="20000"/>
                <a:lumOff val="80000"/>
                <a:alpha val="84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 altLang="zh-CN" b="1">
              <a:solidFill>
                <a:srgbClr val="FF0000"/>
              </a:solidFill>
              <a:latin typeface="Arial" panose="020B0604020202020204" pitchFamily="34" charset="0"/>
              <a:ea typeface="微软雅黑" panose="020B0503020204020204" charset="-122"/>
              <a:cs typeface="微软雅黑" panose="020B0503020204020204" charset="-122"/>
              <a:sym typeface="Arial" panose="020B0604020202020204" pitchFamily="34" charset="0"/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828675" y="1672590"/>
            <a:ext cx="6286500" cy="1436370"/>
            <a:chOff x="1305" y="2634"/>
            <a:chExt cx="9900" cy="2262"/>
          </a:xfrm>
        </p:grpSpPr>
        <p:sp>
          <p:nvSpPr>
            <p:cNvPr id="8" name="文本框 7"/>
            <p:cNvSpPr txBox="1"/>
            <p:nvPr/>
          </p:nvSpPr>
          <p:spPr>
            <a:xfrm>
              <a:off x="1305" y="2634"/>
              <a:ext cx="9901" cy="2262"/>
            </a:xfrm>
            <a:prstGeom prst="rect">
              <a:avLst/>
            </a:prstGeom>
            <a:noFill/>
          </p:spPr>
          <p:txBody>
            <a:bodyPr wrap="square" rtlCol="0" anchor="t">
              <a:noAutofit/>
            </a:bodyPr>
            <a:p>
              <a:pPr indent="0">
                <a:lnSpc>
                  <a:spcPct val="140000"/>
                </a:lnSpc>
                <a:buClr>
                  <a:srgbClr val="5C8FC7"/>
                </a:buClr>
                <a:buFont typeface="Wingdings" panose="05000000000000000000" charset="0"/>
                <a:buNone/>
              </a:pPr>
              <a:r>
                <a:rPr lang="zh-CN" altLang="en-US" sz="1500" b="1" dirty="0">
                  <a:latin typeface="Arial" panose="020B0604020202020204" pitchFamily="34" charset="0"/>
                  <a:ea typeface="微软雅黑" panose="020B0503020204020204" charset="-122"/>
                  <a:sym typeface="Arial" panose="020B0604020202020204" pitchFamily="34" charset="0"/>
                </a:rPr>
                <a:t>【药品通用名】</a:t>
              </a:r>
              <a:r>
                <a:rPr lang="zh-CN" altLang="en-US" sz="1500" dirty="0">
                  <a:latin typeface="Arial" panose="020B0604020202020204" pitchFamily="34" charset="0"/>
                  <a:ea typeface="微软雅黑" panose="020B0503020204020204" charset="-122"/>
                  <a:sym typeface="Arial" panose="020B0604020202020204" pitchFamily="34" charset="0"/>
                </a:rPr>
                <a:t>匹伐他汀钙口崩片</a:t>
              </a:r>
              <a:r>
                <a:rPr lang="en-US" altLang="zh-CN" sz="1500" dirty="0">
                  <a:latin typeface="Arial" panose="020B0604020202020204" pitchFamily="34" charset="0"/>
                  <a:ea typeface="微软雅黑" panose="020B0503020204020204" charset="-122"/>
                  <a:sym typeface="Arial" panose="020B0604020202020204" pitchFamily="34" charset="0"/>
                </a:rPr>
                <a:t> </a:t>
              </a:r>
              <a:r>
                <a:rPr lang="en-US" altLang="zh-CN" sz="1500" dirty="0" smtClean="0">
                  <a:latin typeface="Arial" panose="020B0604020202020204" pitchFamily="34" charset="0"/>
                  <a:ea typeface="微软雅黑" panose="020B0503020204020204" charset="-122"/>
                  <a:sym typeface="Arial" panose="020B0604020202020204" pitchFamily="34" charset="0"/>
                </a:rPr>
                <a:t>           </a:t>
              </a:r>
              <a:r>
                <a:rPr lang="zh-CN" altLang="en-US" sz="1500" b="1" dirty="0" smtClean="0">
                  <a:latin typeface="Arial" panose="020B0604020202020204" pitchFamily="34" charset="0"/>
                  <a:ea typeface="微软雅黑" panose="020B0503020204020204" charset="-122"/>
                  <a:sym typeface="Arial" panose="020B0604020202020204" pitchFamily="34" charset="0"/>
                </a:rPr>
                <a:t>【注册规格】</a:t>
              </a:r>
              <a:endParaRPr lang="zh-CN" altLang="en-US" sz="1500" b="1" dirty="0" smtClean="0"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endParaRPr>
            </a:p>
            <a:p>
              <a:pPr indent="0">
                <a:lnSpc>
                  <a:spcPct val="140000"/>
                </a:lnSpc>
                <a:buClr>
                  <a:srgbClr val="5C8FC7"/>
                </a:buClr>
                <a:buFont typeface="Wingdings" panose="05000000000000000000" charset="0"/>
                <a:buNone/>
              </a:pPr>
              <a:r>
                <a:rPr lang="zh-CN" altLang="en-US" sz="1500" b="1" dirty="0">
                  <a:latin typeface="Arial" panose="020B0604020202020204" pitchFamily="34" charset="0"/>
                  <a:ea typeface="微软雅黑" panose="020B0503020204020204" charset="-122"/>
                  <a:sym typeface="Arial" panose="020B0604020202020204" pitchFamily="34" charset="0"/>
                </a:rPr>
                <a:t>【中国大陆首次上市时间】</a:t>
              </a:r>
              <a:r>
                <a:rPr lang="en-US" altLang="zh-CN" sz="1500" dirty="0">
                  <a:latin typeface="Arial" panose="020B0604020202020204" pitchFamily="34" charset="0"/>
                  <a:ea typeface="微软雅黑" panose="020B0503020204020204" charset="-122"/>
                  <a:sym typeface="Arial" panose="020B0604020202020204" pitchFamily="34" charset="0"/>
                </a:rPr>
                <a:t>2026-05          </a:t>
              </a:r>
              <a:r>
                <a:rPr lang="zh-CN" altLang="en-US" sz="1500" b="1" dirty="0">
                  <a:latin typeface="Arial" panose="020B0604020202020204" pitchFamily="34" charset="0"/>
                  <a:ea typeface="微软雅黑" panose="020B0503020204020204" charset="-122"/>
                  <a:sym typeface="Arial" panose="020B0604020202020204" pitchFamily="34" charset="0"/>
                </a:rPr>
                <a:t>【是否为</a:t>
              </a:r>
              <a:r>
                <a:rPr lang="en-US" altLang="zh-CN" sz="1500" b="1" dirty="0">
                  <a:latin typeface="Arial" panose="020B0604020202020204" pitchFamily="34" charset="0"/>
                  <a:ea typeface="微软雅黑" panose="020B0503020204020204" charset="-122"/>
                  <a:sym typeface="Arial" panose="020B0604020202020204" pitchFamily="34" charset="0"/>
                </a:rPr>
                <a:t>OTC</a:t>
              </a:r>
              <a:r>
                <a:rPr lang="zh-CN" altLang="en-US" sz="1500" b="1" dirty="0">
                  <a:latin typeface="Arial" panose="020B0604020202020204" pitchFamily="34" charset="0"/>
                  <a:ea typeface="微软雅黑" panose="020B0503020204020204" charset="-122"/>
                  <a:sym typeface="Arial" panose="020B0604020202020204" pitchFamily="34" charset="0"/>
                </a:rPr>
                <a:t>药品】</a:t>
              </a:r>
              <a:r>
                <a:rPr lang="zh-CN" altLang="en-US" sz="1500" dirty="0">
                  <a:latin typeface="Arial" panose="020B0604020202020204" pitchFamily="34" charset="0"/>
                  <a:ea typeface="微软雅黑" panose="020B0503020204020204" charset="-122"/>
                  <a:sym typeface="Arial" panose="020B0604020202020204" pitchFamily="34" charset="0"/>
                </a:rPr>
                <a:t>否</a:t>
              </a:r>
              <a:r>
                <a:rPr lang="en-US" altLang="zh-CN" sz="1500" b="1" dirty="0">
                  <a:latin typeface="Arial" panose="020B0604020202020204" pitchFamily="34" charset="0"/>
                  <a:ea typeface="微软雅黑" panose="020B0503020204020204" charset="-122"/>
                  <a:sym typeface="Arial" panose="020B0604020202020204" pitchFamily="34" charset="0"/>
                </a:rPr>
                <a:t>  </a:t>
              </a:r>
              <a:endParaRPr lang="en-US" altLang="zh-CN" sz="1500" dirty="0"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endParaRPr>
            </a:p>
            <a:p>
              <a:pPr indent="0">
                <a:lnSpc>
                  <a:spcPct val="140000"/>
                </a:lnSpc>
                <a:buClr>
                  <a:srgbClr val="5C8FC7"/>
                </a:buClr>
                <a:buFont typeface="Wingdings" panose="05000000000000000000" charset="0"/>
                <a:buNone/>
              </a:pPr>
              <a:r>
                <a:rPr lang="zh-CN" altLang="en-US" sz="1500" b="1" dirty="0">
                  <a:latin typeface="Arial" panose="020B0604020202020204" pitchFamily="34" charset="0"/>
                  <a:ea typeface="微软雅黑" panose="020B0503020204020204" charset="-122"/>
                  <a:sym typeface="Arial" panose="020B0604020202020204" pitchFamily="34" charset="0"/>
                </a:rPr>
                <a:t>【目前大陆地区同通用名药品的上市情况】</a:t>
              </a:r>
              <a:r>
                <a:rPr lang="zh-CN" altLang="en-US" sz="1500" dirty="0">
                  <a:latin typeface="Arial" panose="020B0604020202020204" pitchFamily="34" charset="0"/>
                  <a:ea typeface="微软雅黑" panose="020B0503020204020204" charset="-122"/>
                  <a:sym typeface="Arial" panose="020B0604020202020204" pitchFamily="34" charset="0"/>
                </a:rPr>
                <a:t>无</a:t>
              </a:r>
              <a:endParaRPr lang="zh-CN" altLang="en-US" sz="1500" dirty="0"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endParaRPr>
            </a:p>
            <a:p>
              <a:pPr indent="0">
                <a:lnSpc>
                  <a:spcPct val="140000"/>
                </a:lnSpc>
                <a:buClr>
                  <a:srgbClr val="5C8FC7"/>
                </a:buClr>
                <a:buFont typeface="Wingdings" panose="05000000000000000000" charset="0"/>
                <a:buNone/>
              </a:pPr>
              <a:r>
                <a:rPr lang="zh-CN" altLang="en-US" sz="1500" dirty="0">
                  <a:latin typeface="Arial" panose="020B0604020202020204" pitchFamily="34" charset="0"/>
                  <a:ea typeface="微软雅黑" panose="020B0503020204020204" charset="-122"/>
                  <a:sym typeface="Arial" panose="020B0604020202020204" pitchFamily="34" charset="0"/>
                </a:rPr>
                <a:t>【</a:t>
              </a:r>
              <a:r>
                <a:rPr lang="zh-CN" altLang="en-US" sz="1500" b="1" dirty="0">
                  <a:latin typeface="Arial" panose="020B0604020202020204" pitchFamily="34" charset="0"/>
                  <a:ea typeface="微软雅黑" panose="020B0503020204020204" charset="-122"/>
                  <a:sym typeface="Arial" panose="020B0604020202020204" pitchFamily="34" charset="0"/>
                </a:rPr>
                <a:t>全球首个上市国家</a:t>
              </a:r>
              <a:r>
                <a:rPr lang="en-US" altLang="zh-CN" sz="1500" b="1" dirty="0">
                  <a:latin typeface="Arial" panose="020B0604020202020204" pitchFamily="34" charset="0"/>
                  <a:ea typeface="微软雅黑" panose="020B0503020204020204" charset="-122"/>
                  <a:sym typeface="Arial" panose="020B0604020202020204" pitchFamily="34" charset="0"/>
                </a:rPr>
                <a:t>/</a:t>
              </a:r>
              <a:r>
                <a:rPr lang="zh-CN" altLang="en-US" sz="1500" b="1" dirty="0">
                  <a:latin typeface="Arial" panose="020B0604020202020204" pitchFamily="34" charset="0"/>
                  <a:ea typeface="微软雅黑" panose="020B0503020204020204" charset="-122"/>
                  <a:sym typeface="Arial" panose="020B0604020202020204" pitchFamily="34" charset="0"/>
                </a:rPr>
                <a:t>地区及上市时间】</a:t>
              </a:r>
              <a:r>
                <a:rPr lang="zh-CN" altLang="en-US" sz="1500" dirty="0">
                  <a:latin typeface="Arial" panose="020B0604020202020204" pitchFamily="34" charset="0"/>
                  <a:ea typeface="微软雅黑" panose="020B0503020204020204" charset="-122"/>
                  <a:sym typeface="Arial" panose="020B0604020202020204" pitchFamily="34" charset="0"/>
                </a:rPr>
                <a:t>日本，</a:t>
              </a:r>
              <a:r>
                <a:rPr lang="en-US" altLang="zh-CN" sz="1500" dirty="0">
                  <a:latin typeface="Arial" panose="020B0604020202020204" pitchFamily="34" charset="0"/>
                  <a:ea typeface="微软雅黑" panose="020B0503020204020204" charset="-122"/>
                  <a:sym typeface="Arial" panose="020B0604020202020204" pitchFamily="34" charset="0"/>
                </a:rPr>
                <a:t>2013-04</a:t>
              </a:r>
              <a:endParaRPr lang="en-US" altLang="zh-CN" sz="1500" dirty="0"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  <p:sp>
          <p:nvSpPr>
            <p:cNvPr id="9" name="文本框 8"/>
            <p:cNvSpPr txBox="1"/>
            <p:nvPr/>
          </p:nvSpPr>
          <p:spPr>
            <a:xfrm>
              <a:off x="8616" y="2685"/>
              <a:ext cx="2337" cy="550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pPr indent="0">
                <a:lnSpc>
                  <a:spcPct val="140000"/>
                </a:lnSpc>
                <a:buClr>
                  <a:srgbClr val="5C8FC7"/>
                </a:buClr>
                <a:buFont typeface="Wingdings" panose="05000000000000000000" charset="0"/>
                <a:buNone/>
              </a:pPr>
              <a:r>
                <a:rPr lang="en-US" altLang="zh-CN" sz="1200" dirty="0" smtClean="0">
                  <a:latin typeface="Arial" panose="020B0604020202020204" pitchFamily="34" charset="0"/>
                  <a:ea typeface="微软雅黑" panose="020B0503020204020204" charset="-122"/>
                  <a:sym typeface="Arial" panose="020B0604020202020204" pitchFamily="34" charset="0"/>
                </a:rPr>
                <a:t>1mg</a:t>
              </a:r>
              <a:r>
                <a:rPr lang="zh-CN" altLang="en-US" sz="1200" dirty="0" smtClean="0">
                  <a:latin typeface="Arial" panose="020B0604020202020204" pitchFamily="34" charset="0"/>
                  <a:ea typeface="微软雅黑" panose="020B0503020204020204" charset="-122"/>
                  <a:sym typeface="Arial" panose="020B0604020202020204" pitchFamily="34" charset="0"/>
                </a:rPr>
                <a:t>、</a:t>
              </a:r>
              <a:r>
                <a:rPr lang="zh-CN" altLang="en-US" sz="1200" dirty="0">
                  <a:latin typeface="Arial" panose="020B0604020202020204" pitchFamily="34" charset="0"/>
                  <a:ea typeface="微软雅黑" panose="020B0503020204020204" charset="-122"/>
                  <a:sym typeface="Arial" panose="020B0604020202020204" pitchFamily="34" charset="0"/>
                </a:rPr>
                <a:t>2mg、</a:t>
              </a:r>
              <a:r>
                <a:rPr lang="en-US" altLang="zh-CN" sz="1200" dirty="0">
                  <a:latin typeface="Arial" panose="020B0604020202020204" pitchFamily="34" charset="0"/>
                  <a:ea typeface="微软雅黑" panose="020B0503020204020204" charset="-122"/>
                  <a:sym typeface="Arial" panose="020B0604020202020204" pitchFamily="34" charset="0"/>
                </a:rPr>
                <a:t>4mg</a:t>
              </a:r>
              <a:endParaRPr lang="en-US" altLang="zh-CN" sz="1200" dirty="0"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467995" y="212090"/>
            <a:ext cx="11663680" cy="10763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000" b="1" dirty="0" smtClean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药品基本信息：</a:t>
            </a:r>
            <a:r>
              <a:rPr lang="zh-CN" altLang="en-US" sz="20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破解约2800万卒</a:t>
            </a:r>
            <a:r>
              <a:rPr lang="en-US" altLang="zh-CN" sz="2000" b="1" dirty="0" smtClean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中后患者</a:t>
            </a:r>
            <a:r>
              <a:rPr lang="zh-CN" altLang="en-US" sz="2400" b="1" dirty="0" smtClean="0">
                <a:solidFill>
                  <a:srgbClr val="00B05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需</a:t>
            </a:r>
            <a:r>
              <a:rPr lang="en-US" altLang="zh-CN" sz="2000" b="1" dirty="0" smtClean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长期</a:t>
            </a:r>
            <a:r>
              <a:rPr lang="zh-CN" altLang="en-US" sz="2000" b="1" dirty="0" smtClean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服用</a:t>
            </a:r>
            <a:r>
              <a:rPr lang="en-US" altLang="zh-CN" sz="2000" b="1" dirty="0" smtClean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他汀治疗</a:t>
            </a:r>
            <a:r>
              <a:rPr lang="zh-CN" altLang="en-US" sz="20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的吞咽困境</a:t>
            </a:r>
            <a:r>
              <a:rPr lang="en-US" altLang="zh-CN" sz="20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</a:t>
            </a:r>
            <a:r>
              <a:rPr lang="zh-CN" altLang="en-US" sz="2000" b="1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国内</a:t>
            </a:r>
            <a:r>
              <a:rPr lang="zh-CN" altLang="en-US" sz="20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首</a:t>
            </a:r>
            <a:r>
              <a:rPr lang="zh-CN" altLang="en-US" sz="2000" b="1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家</a:t>
            </a:r>
            <a:endParaRPr lang="zh-CN" altLang="en-US" sz="2000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r>
              <a:rPr lang="zh-CN" altLang="en-US" sz="20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</a:t>
            </a:r>
            <a:r>
              <a:rPr lang="en-US" altLang="zh-CN" sz="20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                 </a:t>
            </a:r>
            <a:r>
              <a:rPr lang="en-US" altLang="zh-CN" sz="20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创新口崩</a:t>
            </a:r>
            <a:r>
              <a:rPr lang="zh-CN" altLang="en-US" sz="20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片</a:t>
            </a:r>
            <a:r>
              <a:rPr lang="en-US" altLang="zh-CN" sz="20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剂型    </a:t>
            </a:r>
            <a:r>
              <a:rPr lang="en-US" sz="2000" b="1">
                <a:solidFill>
                  <a:srgbClr val="00B05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Noto Sans SC" panose="020B0200000000000000" charset="-122"/>
              </a:rPr>
              <a:t>依从性改善转化为更优的临床结局</a:t>
            </a:r>
            <a:endParaRPr lang="en-US" altLang="en-US" sz="2000" b="1" dirty="0" smtClean="0">
              <a:solidFill>
                <a:srgbClr val="00B05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Noto Sans SC" panose="020B0200000000000000" charset="-122"/>
            </a:endParaRPr>
          </a:p>
          <a:p>
            <a:r>
              <a:rPr lang="en-US" altLang="zh-CN" sz="2000" b="1" dirty="0" smtClean="0">
                <a:solidFill>
                  <a:srgbClr val="830516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  </a:t>
            </a:r>
            <a:r>
              <a:rPr lang="en-US" altLang="zh-CN" sz="2000" b="1" dirty="0" smtClean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 </a:t>
            </a:r>
            <a:endParaRPr lang="zh-CN" altLang="en-US" sz="2000" b="1" dirty="0" smtClean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262380" y="5352415"/>
            <a:ext cx="9994900" cy="8604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solidFill>
                  <a:srgbClr val="00B050"/>
                </a:solidFill>
              </a:rPr>
              <a:t>额外获益：</a:t>
            </a:r>
            <a:r>
              <a:rPr lang="zh-CN" altLang="en-US" sz="1600">
                <a:solidFill>
                  <a:schemeClr val="tx1"/>
                </a:solidFill>
              </a:rPr>
              <a:t>匹伐他汀钙在欧、美、日均已获批儿童适应症，</a:t>
            </a:r>
            <a:r>
              <a:rPr lang="zh-CN" altLang="en-US" sz="1600" b="1">
                <a:solidFill>
                  <a:srgbClr val="FF0000"/>
                </a:solidFill>
              </a:rPr>
              <a:t>而国内尚未完成批准</a:t>
            </a:r>
            <a:r>
              <a:rPr lang="en-US" altLang="zh-CN" sz="1600" b="1">
                <a:solidFill>
                  <a:srgbClr val="FF0000"/>
                </a:solidFill>
              </a:rPr>
              <a:t>    </a:t>
            </a:r>
            <a:endParaRPr lang="en-US" altLang="zh-CN" sz="1600" b="1">
              <a:solidFill>
                <a:srgbClr val="FF0000"/>
              </a:solidFill>
            </a:endParaRPr>
          </a:p>
          <a:p>
            <a:pPr marL="457200" lvl="1" indent="457200"/>
            <a:r>
              <a:rPr lang="en-US" altLang="zh-CN" sz="1600" b="1">
                <a:solidFill>
                  <a:srgbClr val="FF0000"/>
                </a:solidFill>
              </a:rPr>
              <a:t>   </a:t>
            </a:r>
            <a:r>
              <a:rPr lang="zh-CN" altLang="en-US" sz="1600">
                <a:solidFill>
                  <a:schemeClr val="tx1"/>
                </a:solidFill>
              </a:rPr>
              <a:t>根据</a:t>
            </a:r>
            <a:r>
              <a:rPr lang="zh-CN" altLang="en-US" sz="1600" b="1">
                <a:solidFill>
                  <a:schemeClr val="tx1"/>
                </a:solidFill>
              </a:rPr>
              <a:t>《</a:t>
            </a:r>
            <a:r>
              <a:rPr lang="en-US" altLang="zh-CN" sz="1600" b="1">
                <a:solidFill>
                  <a:schemeClr val="tx1"/>
                </a:solidFill>
              </a:rPr>
              <a:t>关于改革完善儿童用药供应保障机制的实施意见</a:t>
            </a:r>
            <a:r>
              <a:rPr lang="zh-CN" altLang="en-US" sz="1600" b="1">
                <a:solidFill>
                  <a:schemeClr val="tx1"/>
                </a:solidFill>
              </a:rPr>
              <a:t>》</a:t>
            </a:r>
            <a:r>
              <a:rPr lang="zh-CN" altLang="en-US" sz="1600" b="1">
                <a:solidFill>
                  <a:srgbClr val="FF0000"/>
                </a:solidFill>
              </a:rPr>
              <a:t>，</a:t>
            </a:r>
            <a:r>
              <a:rPr lang="zh-CN" altLang="en-US" sz="1600" b="1">
                <a:solidFill>
                  <a:srgbClr val="FF0000"/>
                </a:solidFill>
                <a:sym typeface="+mn-ea"/>
              </a:rPr>
              <a:t>我司</a:t>
            </a:r>
            <a:r>
              <a:rPr lang="zh-CN" altLang="en-US" sz="1600" b="1">
                <a:solidFill>
                  <a:srgbClr val="FF0000"/>
                </a:solidFill>
                <a:sym typeface="+mn-ea"/>
              </a:rPr>
              <a:t>关于</a:t>
            </a:r>
            <a:r>
              <a:rPr lang="zh-CN" altLang="en-US" sz="1600" b="1">
                <a:solidFill>
                  <a:srgbClr val="FF0000"/>
                </a:solidFill>
              </a:rPr>
              <a:t>本品增加儿童适应症相关临床试验已进行申报，</a:t>
            </a:r>
            <a:r>
              <a:rPr lang="zh-CN" altLang="en-US" sz="1600">
                <a:solidFill>
                  <a:schemeClr val="tx1"/>
                </a:solidFill>
              </a:rPr>
              <a:t>符合国家鼓励儿童适应症药品纳入医保政策</a:t>
            </a:r>
            <a:endParaRPr lang="zh-CN" altLang="en-US" sz="1600">
              <a:solidFill>
                <a:schemeClr val="tx1"/>
              </a:solidFill>
            </a:endParaRPr>
          </a:p>
        </p:txBody>
      </p:sp>
      <p:pic>
        <p:nvPicPr>
          <p:cNvPr id="5" name="图片 4" descr="匹伐-07"/>
          <p:cNvPicPr>
            <a:picLocks noChangeAspect="1"/>
          </p:cNvPicPr>
          <p:nvPr/>
        </p:nvPicPr>
        <p:blipFill>
          <a:blip r:embed="rId1"/>
          <a:srcRect l="17324" t="13354" r="17776" b="12726"/>
          <a:stretch>
            <a:fillRect/>
          </a:stretch>
        </p:blipFill>
        <p:spPr>
          <a:xfrm>
            <a:off x="7493635" y="1177290"/>
            <a:ext cx="3763645" cy="2242820"/>
          </a:xfrm>
          <a:prstGeom prst="rect">
            <a:avLst/>
          </a:prstGeom>
        </p:spPr>
      </p:pic>
      <p:pic>
        <p:nvPicPr>
          <p:cNvPr id="4" name="图片 3"/>
          <p:cNvPicPr/>
          <p:nvPr/>
        </p:nvPicPr>
        <p:blipFill>
          <a:blip r:embed="rId2"/>
        </p:blipFill>
        <p:spPr>
          <a:xfrm>
            <a:off x="10081895" y="51435"/>
            <a:ext cx="1175385" cy="117538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7" name="AutoShape 3"/>
          <p:cNvSpPr/>
          <p:nvPr/>
        </p:nvSpPr>
        <p:spPr>
          <a:xfrm>
            <a:off x="2532380" y="-101600"/>
            <a:ext cx="3690620" cy="1524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ctr">
              <a:lnSpc>
                <a:spcPct val="100000"/>
              </a:lnSpc>
              <a:defRPr/>
            </a:pPr>
            <a:endParaRPr lang="en-US" sz="2800" b="1" i="0" u="none" strike="noStrike">
              <a:solidFill>
                <a:srgbClr val="830516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Noto Sans SC" panose="020B0200000000000000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90500" y="372110"/>
            <a:ext cx="1861820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indent="0" algn="l">
              <a:lnSpc>
                <a:spcPct val="100000"/>
              </a:lnSpc>
              <a:defRPr/>
            </a:pPr>
            <a:r>
              <a:rPr lang="zh-CN" altLang="en-US" sz="2000" b="1" dirty="0" smtClean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药品基本信息：</a:t>
            </a:r>
            <a:endParaRPr lang="zh-CN" altLang="en-US" sz="2000" b="1" dirty="0" smtClean="0">
              <a:solidFill>
                <a:schemeClr val="tx1"/>
              </a:solidFill>
              <a:latin typeface="Arial" panose="020B0604020202020204" pitchFamily="34" charset="0"/>
              <a:ea typeface="微软雅黑" panose="020B0503020204020204" charset="-122"/>
              <a:cs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052320" y="313055"/>
            <a:ext cx="822642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indent="0" algn="l">
              <a:lnSpc>
                <a:spcPct val="100000"/>
              </a:lnSpc>
              <a:defRPr/>
            </a:pPr>
            <a:r>
              <a:rPr lang="zh-CN" altLang="en-US" sz="2000" b="1" dirty="0" smtClean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卒中后患者</a:t>
            </a:r>
            <a:r>
              <a:rPr lang="zh-CN" altLang="en-US" sz="2400" b="1" dirty="0" smtClean="0">
                <a:solidFill>
                  <a:srgbClr val="00B050"/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需</a:t>
            </a:r>
            <a:r>
              <a:rPr lang="zh-CN" altLang="en-US" sz="2000" b="1" dirty="0" smtClean="0">
                <a:solidFill>
                  <a:schemeClr val="accent6"/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长期使用他汀类</a:t>
            </a:r>
            <a:r>
              <a:rPr lang="zh-CN" altLang="en-US" sz="2000" b="1" dirty="0" smtClean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药物用于二级预防，</a:t>
            </a:r>
            <a:endParaRPr lang="zh-CN" altLang="en-US" sz="2000" b="1" dirty="0" smtClean="0">
              <a:solidFill>
                <a:srgbClr val="830516"/>
              </a:solidFill>
              <a:latin typeface="微软雅黑" panose="020B0503020204020204" charset="-122"/>
              <a:ea typeface="微软雅黑" panose="020B0503020204020204" charset="-122"/>
              <a:sym typeface="Arial" panose="020B0604020202020204" pitchFamily="34" charset="0"/>
            </a:endParaRPr>
          </a:p>
          <a:p>
            <a:pPr indent="0" algn="l">
              <a:lnSpc>
                <a:spcPct val="100000"/>
              </a:lnSpc>
              <a:defRPr/>
            </a:pPr>
            <a:r>
              <a:rPr lang="zh-CN" altLang="en-US" sz="2000" b="1" dirty="0" smtClean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解决卒中患者的临床用药痛点</a:t>
            </a:r>
            <a:r>
              <a:rPr lang="zh-CN" altLang="en-US" sz="2000" b="1" dirty="0" smtClean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，</a:t>
            </a:r>
            <a:r>
              <a:rPr lang="en-US" sz="2000" b="1">
                <a:solidFill>
                  <a:srgbClr val="00B050"/>
                </a:solidFill>
                <a:latin typeface="微软雅黑" panose="020B0503020204020204" charset="-122"/>
                <a:ea typeface="微软雅黑" panose="020B0503020204020204" charset="-122"/>
                <a:cs typeface="Noto Sans SC" panose="020B0200000000000000" charset="-122"/>
                <a:sym typeface="Noto Sans SC" panose="020B0200000000000000" charset="-122"/>
              </a:rPr>
              <a:t>依从性改善转化为更优</a:t>
            </a:r>
            <a:r>
              <a:rPr lang="zh-CN" altLang="en-US" sz="2000" b="1">
                <a:solidFill>
                  <a:srgbClr val="00B050"/>
                </a:solidFill>
                <a:latin typeface="微软雅黑" panose="020B0503020204020204" charset="-122"/>
                <a:ea typeface="微软雅黑" panose="020B0503020204020204" charset="-122"/>
                <a:cs typeface="Noto Sans SC" panose="020B0200000000000000" charset="-122"/>
                <a:sym typeface="Noto Sans SC" panose="020B0200000000000000" charset="-122"/>
              </a:rPr>
              <a:t>的临床结局</a:t>
            </a:r>
            <a:endParaRPr lang="zh-CN" altLang="en-US" sz="2000" b="1" dirty="0" smtClean="0">
              <a:solidFill>
                <a:srgbClr val="00B050"/>
              </a:solidFill>
              <a:latin typeface="微软雅黑" panose="020B0503020204020204" charset="-122"/>
              <a:ea typeface="微软雅黑" panose="020B0503020204020204" charset="-122"/>
              <a:cs typeface="Noto Sans SC" panose="020B0200000000000000" charset="-122"/>
              <a:sym typeface="Noto Sans SC" panose="020B0200000000000000" charset="-122"/>
            </a:endParaRPr>
          </a:p>
        </p:txBody>
      </p:sp>
      <p:sp>
        <p:nvSpPr>
          <p:cNvPr id="4" name="AutoShape 4"/>
          <p:cNvSpPr/>
          <p:nvPr>
            <p:custDataLst>
              <p:tags r:id="rId1"/>
            </p:custDataLst>
          </p:nvPr>
        </p:nvSpPr>
        <p:spPr>
          <a:xfrm>
            <a:off x="762000" y="1778000"/>
            <a:ext cx="3429000" cy="3048000"/>
          </a:xfrm>
          <a:prstGeom prst="roundRect">
            <a:avLst>
              <a:gd name="adj" fmla="val 0"/>
            </a:avLst>
          </a:prstGeom>
          <a:solidFill>
            <a:schemeClr val="bg2">
              <a:lumMod val="95000"/>
            </a:schemeClr>
          </a:solidFill>
          <a:ln cap="flat" cmpd="sng">
            <a:solidFill>
              <a:srgbClr val="FFEECC">
                <a:alpha val="5000"/>
              </a:srgbClr>
            </a:solidFill>
            <a:prstDash val="solid"/>
            <a:round/>
          </a:ln>
        </p:spPr>
        <p:txBody>
          <a:bodyPr vert="horz" wrap="square" lIns="63500" tIns="63500" rIns="63500" bIns="63500" rtlCol="0" anchor="ctr"/>
          <a:p>
            <a:pPr algn="ctr">
              <a:defRPr/>
            </a:pPr>
          </a:p>
        </p:txBody>
      </p:sp>
      <p:sp>
        <p:nvSpPr>
          <p:cNvPr id="28" name="AutoShape 5"/>
          <p:cNvSpPr/>
          <p:nvPr>
            <p:custDataLst>
              <p:tags r:id="rId2"/>
            </p:custDataLst>
          </p:nvPr>
        </p:nvSpPr>
        <p:spPr>
          <a:xfrm>
            <a:off x="762000" y="1778000"/>
            <a:ext cx="76200" cy="3048000"/>
          </a:xfrm>
          <a:prstGeom prst="roundRect">
            <a:avLst>
              <a:gd name="adj" fmla="val 0"/>
            </a:avLst>
          </a:prstGeom>
          <a:solidFill>
            <a:srgbClr val="830516"/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p>
            <a:pPr algn="ctr">
              <a:defRPr/>
            </a:pPr>
          </a:p>
        </p:txBody>
      </p:sp>
      <p:sp>
        <p:nvSpPr>
          <p:cNvPr id="39" name="AutoShape 6"/>
          <p:cNvSpPr/>
          <p:nvPr>
            <p:custDataLst>
              <p:tags r:id="rId3"/>
            </p:custDataLst>
          </p:nvPr>
        </p:nvSpPr>
        <p:spPr>
          <a:xfrm>
            <a:off x="1016000" y="1968500"/>
            <a:ext cx="2921000" cy="381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p>
            <a:pPr marL="0" indent="0" algn="l">
              <a:lnSpc>
                <a:spcPct val="125000"/>
              </a:lnSpc>
              <a:defRPr/>
            </a:pPr>
            <a:r>
              <a:rPr lang="en-US" sz="1800" b="1" i="0" u="none" strike="noStrike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Noto Sans SC" panose="020B0200000000000000" charset="-122"/>
              </a:rPr>
              <a:t>01 流行病学背景：</a:t>
            </a:r>
            <a:endParaRPr lang="en-US" sz="1800" b="1" i="0" u="none" strike="noStrike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Noto Sans SC" panose="020B0200000000000000" charset="-122"/>
            </a:endParaRPr>
          </a:p>
          <a:p>
            <a:pPr marL="0" indent="0" algn="l">
              <a:lnSpc>
                <a:spcPct val="125000"/>
              </a:lnSpc>
              <a:defRPr/>
            </a:pPr>
            <a:r>
              <a:rPr lang="en-US" sz="1800" b="1" i="0" u="none" strike="noStrike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Noto Sans SC" panose="020B0200000000000000" charset="-122"/>
              </a:rPr>
              <a:t>         </a:t>
            </a:r>
            <a:r>
              <a:rPr lang="en-US" sz="1800" b="1" i="0" u="none" strike="noStrike">
                <a:solidFill>
                  <a:srgbClr val="00B0F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Noto Sans SC" panose="020B0200000000000000" charset="-122"/>
              </a:rPr>
              <a:t>防治现状严峻</a:t>
            </a:r>
            <a:endParaRPr lang="en-US" sz="1800" b="1" i="0" u="none" strike="noStrike">
              <a:solidFill>
                <a:srgbClr val="00B0F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Noto Sans SC" panose="020B0200000000000000" charset="-122"/>
            </a:endParaRPr>
          </a:p>
        </p:txBody>
      </p:sp>
      <p:cxnSp>
        <p:nvCxnSpPr>
          <p:cNvPr id="40" name="Connector 7"/>
          <p:cNvCxnSpPr/>
          <p:nvPr>
            <p:custDataLst>
              <p:tags r:id="rId4"/>
            </p:custDataLst>
          </p:nvPr>
        </p:nvCxnSpPr>
        <p:spPr>
          <a:xfrm rot="-14946">
            <a:off x="1016014" y="2571750"/>
            <a:ext cx="2921000" cy="12700"/>
          </a:xfrm>
          <a:prstGeom prst="straightConnector1">
            <a:avLst/>
          </a:prstGeom>
          <a:solidFill>
            <a:srgbClr val="DEE0E3">
              <a:alpha val="100000"/>
            </a:srgbClr>
          </a:solidFill>
          <a:ln w="12700" cap="flat" cmpd="sng">
            <a:solidFill>
              <a:srgbClr val="830516">
                <a:alpha val="30000"/>
              </a:srgbClr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41" name="AutoShape 8"/>
          <p:cNvSpPr/>
          <p:nvPr>
            <p:custDataLst>
              <p:tags r:id="rId5"/>
            </p:custDataLst>
          </p:nvPr>
        </p:nvSpPr>
        <p:spPr>
          <a:xfrm>
            <a:off x="1016000" y="2667000"/>
            <a:ext cx="2921000" cy="1905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p>
            <a:pPr marL="0" indent="0" algn="l">
              <a:lnSpc>
                <a:spcPct val="117000"/>
              </a:lnSpc>
              <a:defRPr/>
            </a:pPr>
            <a:r>
              <a:rPr lang="en-US" sz="1400" b="0" i="0" u="none" strike="noStrike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Noto Sans SC" panose="020B0200000000000000" charset="-122"/>
              </a:rPr>
              <a:t>我国40岁以上人群卒中现患</a:t>
            </a:r>
            <a:r>
              <a:rPr lang="zh-CN" altLang="en-US" sz="1400" b="0" i="0" u="none" strike="noStrike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Noto Sans SC" panose="020B0200000000000000" charset="-122"/>
              </a:rPr>
              <a:t>病</a:t>
            </a:r>
            <a:r>
              <a:rPr lang="en-US" sz="1400" b="0" i="0" u="none" strike="noStrike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Noto Sans SC" panose="020B0200000000000000" charset="-122"/>
              </a:rPr>
              <a:t>人数达</a:t>
            </a:r>
            <a:r>
              <a:rPr lang="en-US" sz="1600" b="1" i="0" u="none" strike="noStrike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Noto Sans SC" panose="020B0200000000000000" charset="-122"/>
              </a:rPr>
              <a:t>2800万</a:t>
            </a:r>
            <a:r>
              <a:rPr lang="en-US" sz="1400" b="0" i="0" u="none" strike="noStrike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Noto Sans SC" panose="020B0200000000000000" charset="-122"/>
              </a:rPr>
              <a:t>。约75%幸存者遗留功能障碍，其中</a:t>
            </a:r>
            <a:r>
              <a:rPr lang="zh-CN" altLang="en-US" sz="1400" b="0" i="0" u="none" strike="noStrike">
                <a:solidFill>
                  <a:srgbClr val="7030A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Noto Sans SC" panose="020B0200000000000000" charset="-122"/>
              </a:rPr>
              <a:t>约</a:t>
            </a:r>
            <a:r>
              <a:rPr lang="en-US" b="1" i="0" u="none" strike="noStrike">
                <a:solidFill>
                  <a:srgbClr val="00B0F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Noto Sans SC" panose="020B0200000000000000" charset="-122"/>
              </a:rPr>
              <a:t>50%</a:t>
            </a:r>
            <a:r>
              <a:rPr lang="en-US" sz="1400" b="0" i="0" u="none" strike="noStrike">
                <a:solidFill>
                  <a:srgbClr val="00B0F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Noto Sans SC" panose="020B0200000000000000" charset="-122"/>
              </a:rPr>
              <a:t>合并</a:t>
            </a:r>
            <a:r>
              <a:rPr lang="en-US" sz="1400" b="1" i="0" u="none" strike="noStrike">
                <a:solidFill>
                  <a:srgbClr val="00B0F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Noto Sans SC" panose="020B0200000000000000" charset="-122"/>
              </a:rPr>
              <a:t>吞咽障碍</a:t>
            </a:r>
            <a:r>
              <a:rPr lang="en-US" sz="1400" b="0" i="0" u="none" strike="noStrike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Noto Sans SC" panose="020B0200000000000000" charset="-122"/>
              </a:rPr>
              <a:t>，涉及人群约1400万，构成了万旨泰®的核心目标患者群体。</a:t>
            </a:r>
            <a:endParaRPr lang="en-US" sz="1400" b="0" i="0" u="none" strike="noStrike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Noto Sans SC" panose="020B0200000000000000" charset="-122"/>
            </a:endParaRPr>
          </a:p>
        </p:txBody>
      </p:sp>
      <p:sp>
        <p:nvSpPr>
          <p:cNvPr id="42" name="AutoShape 9"/>
          <p:cNvSpPr/>
          <p:nvPr>
            <p:custDataLst>
              <p:tags r:id="rId6"/>
            </p:custDataLst>
          </p:nvPr>
        </p:nvSpPr>
        <p:spPr>
          <a:xfrm>
            <a:off x="4445000" y="1778000"/>
            <a:ext cx="3429000" cy="3048000"/>
          </a:xfrm>
          <a:prstGeom prst="roundRect">
            <a:avLst>
              <a:gd name="adj" fmla="val 0"/>
            </a:avLst>
          </a:prstGeom>
          <a:solidFill>
            <a:schemeClr val="bg2">
              <a:lumMod val="95000"/>
            </a:schemeClr>
          </a:solidFill>
          <a:ln cap="flat" cmpd="sng">
            <a:solidFill>
              <a:srgbClr val="FFEECC">
                <a:alpha val="5000"/>
              </a:srgbClr>
            </a:solidFill>
            <a:prstDash val="solid"/>
            <a:round/>
          </a:ln>
        </p:spPr>
        <p:txBody>
          <a:bodyPr vert="horz" wrap="square" lIns="63500" tIns="63500" rIns="63500" bIns="63500" rtlCol="0" anchor="ctr">
            <a:noAutofit/>
          </a:bodyPr>
          <a:p>
            <a:pPr lvl="0" algn="ctr">
              <a:buClrTx/>
              <a:buSzTx/>
              <a:buFontTx/>
              <a:defRPr/>
            </a:pPr>
            <a:endParaRPr>
              <a:sym typeface="+mn-ea"/>
            </a:endParaRPr>
          </a:p>
        </p:txBody>
      </p:sp>
      <p:sp>
        <p:nvSpPr>
          <p:cNvPr id="43" name="AutoShape 10"/>
          <p:cNvSpPr/>
          <p:nvPr>
            <p:custDataLst>
              <p:tags r:id="rId7"/>
            </p:custDataLst>
          </p:nvPr>
        </p:nvSpPr>
        <p:spPr>
          <a:xfrm>
            <a:off x="4445000" y="1778000"/>
            <a:ext cx="76200" cy="3048000"/>
          </a:xfrm>
          <a:prstGeom prst="roundRect">
            <a:avLst>
              <a:gd name="adj" fmla="val 0"/>
            </a:avLst>
          </a:prstGeom>
          <a:solidFill>
            <a:srgbClr val="830516"/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>
            <a:noAutofit/>
          </a:bodyPr>
          <a:p>
            <a:pPr lvl="0" algn="ctr">
              <a:buClrTx/>
              <a:buSzTx/>
              <a:buFontTx/>
              <a:defRPr/>
            </a:pPr>
            <a:endParaRPr>
              <a:sym typeface="+mn-ea"/>
            </a:endParaRPr>
          </a:p>
        </p:txBody>
      </p:sp>
      <p:sp>
        <p:nvSpPr>
          <p:cNvPr id="44" name="AutoShape 11"/>
          <p:cNvSpPr/>
          <p:nvPr>
            <p:custDataLst>
              <p:tags r:id="rId8"/>
            </p:custDataLst>
          </p:nvPr>
        </p:nvSpPr>
        <p:spPr>
          <a:xfrm>
            <a:off x="4581525" y="1854200"/>
            <a:ext cx="3409950" cy="381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p>
            <a:pPr marL="0" indent="0" algn="l">
              <a:lnSpc>
                <a:spcPct val="125000"/>
              </a:lnSpc>
              <a:defRPr/>
            </a:pPr>
            <a:r>
              <a:rPr lang="en-US" sz="1800" b="1" i="0" u="none" strike="noStrike">
                <a:gradFill>
                  <a:gsLst>
                    <a:gs pos="50000">
                      <a:schemeClr val="tx1"/>
                    </a:gs>
                    <a:gs pos="0">
                      <a:schemeClr val="tx1">
                        <a:lumMod val="25000"/>
                        <a:lumOff val="75000"/>
                      </a:schemeClr>
                    </a:gs>
                    <a:gs pos="100000">
                      <a:schemeClr val="tx1">
                        <a:lumMod val="85000"/>
                      </a:schemeClr>
                    </a:gs>
                  </a:gsLst>
                  <a:lin ang="5400000" scaled="1"/>
                </a:gra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Noto Sans SC" panose="020B0200000000000000" charset="-122"/>
              </a:rPr>
              <a:t>02 临床痛点：</a:t>
            </a:r>
            <a:endParaRPr lang="en-US" sz="1400" b="1" i="0" u="none" strike="noStrike">
              <a:solidFill>
                <a:srgbClr val="00B0F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Noto Sans SC" panose="020B0200000000000000" charset="-122"/>
            </a:endParaRPr>
          </a:p>
        </p:txBody>
      </p:sp>
      <p:cxnSp>
        <p:nvCxnSpPr>
          <p:cNvPr id="45" name="Connector 12"/>
          <p:cNvCxnSpPr/>
          <p:nvPr>
            <p:custDataLst>
              <p:tags r:id="rId9"/>
            </p:custDataLst>
          </p:nvPr>
        </p:nvCxnSpPr>
        <p:spPr>
          <a:xfrm rot="-14946">
            <a:off x="4699014" y="2547620"/>
            <a:ext cx="2921000" cy="12700"/>
          </a:xfrm>
          <a:prstGeom prst="straightConnector1">
            <a:avLst/>
          </a:prstGeom>
          <a:solidFill>
            <a:srgbClr val="DEE0E3">
              <a:alpha val="100000"/>
            </a:srgbClr>
          </a:solidFill>
          <a:ln w="12700" cap="flat" cmpd="sng">
            <a:solidFill>
              <a:srgbClr val="830516">
                <a:alpha val="30000"/>
              </a:srgbClr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46" name="AutoShape 13"/>
          <p:cNvSpPr/>
          <p:nvPr>
            <p:custDataLst>
              <p:tags r:id="rId10"/>
            </p:custDataLst>
          </p:nvPr>
        </p:nvSpPr>
        <p:spPr>
          <a:xfrm>
            <a:off x="4760595" y="2667000"/>
            <a:ext cx="2859405" cy="1905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p>
            <a:pPr marL="0" indent="0" algn="l">
              <a:lnSpc>
                <a:spcPct val="117000"/>
              </a:lnSpc>
              <a:defRPr/>
            </a:pPr>
            <a:r>
              <a:rPr lang="en-US" sz="1400" b="0" i="0" u="none" strike="noStrike">
                <a:solidFill>
                  <a:srgbClr val="555555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Noto Sans SC" panose="020B0200000000000000" charset="-122"/>
              </a:rPr>
              <a:t>卒中患者他汀类药物</a:t>
            </a:r>
            <a:r>
              <a:rPr lang="en-US" sz="1400" b="1" i="0" u="none" strike="noStrike">
                <a:solidFill>
                  <a:srgbClr val="555555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Noto Sans SC" panose="020B0200000000000000" charset="-122"/>
              </a:rPr>
              <a:t>长期服药依从率</a:t>
            </a:r>
            <a:r>
              <a:rPr lang="en-US" sz="1400" b="1" i="0" u="none" strike="noStrike">
                <a:solidFill>
                  <a:srgbClr val="00B0F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Noto Sans SC" panose="020B0200000000000000" charset="-122"/>
              </a:rPr>
              <a:t>低于</a:t>
            </a:r>
            <a:r>
              <a:rPr lang="en-US" b="1" i="0" u="none" strike="noStrike">
                <a:solidFill>
                  <a:srgbClr val="00B0F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Noto Sans SC" panose="020B0200000000000000" charset="-122"/>
              </a:rPr>
              <a:t>40%</a:t>
            </a:r>
            <a:r>
              <a:rPr lang="en-US" sz="1400" b="0" i="0" u="none" strike="noStrike">
                <a:solidFill>
                  <a:srgbClr val="555555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Noto Sans SC" panose="020B0200000000000000" charset="-122"/>
              </a:rPr>
              <a:t>，吞咽困难是停药主因。擅自停药会使卒中</a:t>
            </a:r>
            <a:r>
              <a:rPr lang="en-US" sz="1400" b="1" i="0" u="none" strike="noStrike">
                <a:solidFill>
                  <a:srgbClr val="555555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Noto Sans SC" panose="020B0200000000000000" charset="-122"/>
              </a:rPr>
              <a:t>复发风险提升3倍</a:t>
            </a:r>
            <a:r>
              <a:rPr lang="en-US" sz="1400" b="0" i="0" u="none" strike="noStrike">
                <a:solidFill>
                  <a:srgbClr val="555555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Noto Sans SC" panose="020B0200000000000000" charset="-122"/>
              </a:rPr>
              <a:t>，而规范使用他汀可降低</a:t>
            </a:r>
            <a:r>
              <a:rPr lang="en-US" b="1" i="0" u="none" strike="noStrike">
                <a:solidFill>
                  <a:srgbClr val="00B0F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Noto Sans SC" panose="020B0200000000000000" charset="-122"/>
              </a:rPr>
              <a:t>28%</a:t>
            </a:r>
            <a:r>
              <a:rPr lang="en-US" sz="1400" b="1" i="0" u="none" strike="noStrike">
                <a:solidFill>
                  <a:srgbClr val="00B0F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Noto Sans SC" panose="020B0200000000000000" charset="-122"/>
              </a:rPr>
              <a:t>的全因死亡率</a:t>
            </a:r>
            <a:r>
              <a:rPr lang="en-US" sz="1400" b="0" i="0" u="none" strike="noStrike">
                <a:solidFill>
                  <a:srgbClr val="00B0F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Noto Sans SC" panose="020B0200000000000000" charset="-122"/>
              </a:rPr>
              <a:t>，</a:t>
            </a:r>
            <a:r>
              <a:rPr lang="en-US" sz="1400" b="0" i="0" u="none" strike="noStrike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Noto Sans SC" panose="020B0200000000000000" charset="-122"/>
              </a:rPr>
              <a:t>临床需求迫切</a:t>
            </a:r>
            <a:r>
              <a:rPr lang="en-US" sz="1400" b="0" i="0" u="none" strike="noStrike">
                <a:solidFill>
                  <a:srgbClr val="555555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Noto Sans SC" panose="020B0200000000000000" charset="-122"/>
              </a:rPr>
              <a:t>。</a:t>
            </a:r>
            <a:endParaRPr lang="en-US" sz="11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47" name="AutoShape 14"/>
          <p:cNvSpPr/>
          <p:nvPr>
            <p:custDataLst>
              <p:tags r:id="rId11"/>
            </p:custDataLst>
          </p:nvPr>
        </p:nvSpPr>
        <p:spPr>
          <a:xfrm>
            <a:off x="8128000" y="1778000"/>
            <a:ext cx="3429000" cy="3048000"/>
          </a:xfrm>
          <a:prstGeom prst="roundRect">
            <a:avLst>
              <a:gd name="adj" fmla="val 0"/>
            </a:avLst>
          </a:prstGeom>
          <a:solidFill>
            <a:schemeClr val="bg2">
              <a:lumMod val="95000"/>
            </a:schemeClr>
          </a:solidFill>
          <a:ln cap="flat" cmpd="sng">
            <a:solidFill>
              <a:srgbClr val="FFEECC">
                <a:alpha val="5000"/>
              </a:srgbClr>
            </a:solidFill>
            <a:prstDash val="solid"/>
            <a:round/>
          </a:ln>
        </p:spPr>
        <p:txBody>
          <a:bodyPr vert="horz" wrap="square" lIns="63500" tIns="63500" rIns="63500" bIns="63500" rtlCol="0" anchor="ctr">
            <a:noAutofit/>
          </a:bodyPr>
          <a:p>
            <a:pPr lvl="0" algn="ctr">
              <a:buClrTx/>
              <a:buSzTx/>
              <a:buFontTx/>
              <a:defRPr/>
            </a:pPr>
            <a:endParaRPr>
              <a:sym typeface="+mn-ea"/>
            </a:endParaRPr>
          </a:p>
        </p:txBody>
      </p:sp>
      <p:sp>
        <p:nvSpPr>
          <p:cNvPr id="48" name="AutoShape 15"/>
          <p:cNvSpPr/>
          <p:nvPr>
            <p:custDataLst>
              <p:tags r:id="rId12"/>
            </p:custDataLst>
          </p:nvPr>
        </p:nvSpPr>
        <p:spPr>
          <a:xfrm>
            <a:off x="8128000" y="1778000"/>
            <a:ext cx="76200" cy="3048000"/>
          </a:xfrm>
          <a:prstGeom prst="roundRect">
            <a:avLst>
              <a:gd name="adj" fmla="val 0"/>
            </a:avLst>
          </a:prstGeom>
          <a:solidFill>
            <a:srgbClr val="830516"/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p>
            <a:pPr algn="ctr">
              <a:defRPr/>
            </a:pPr>
          </a:p>
        </p:txBody>
      </p:sp>
      <p:sp>
        <p:nvSpPr>
          <p:cNvPr id="49" name="AutoShape 16"/>
          <p:cNvSpPr/>
          <p:nvPr>
            <p:custDataLst>
              <p:tags r:id="rId13"/>
            </p:custDataLst>
          </p:nvPr>
        </p:nvSpPr>
        <p:spPr>
          <a:xfrm>
            <a:off x="8382000" y="1968500"/>
            <a:ext cx="2921000" cy="381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p>
            <a:pPr marL="0" indent="0" algn="l">
              <a:lnSpc>
                <a:spcPct val="125000"/>
              </a:lnSpc>
              <a:defRPr/>
            </a:pPr>
            <a:r>
              <a:rPr lang="en-US" sz="1800" b="1" i="0" u="none" strike="noStrike">
                <a:gradFill>
                  <a:gsLst>
                    <a:gs pos="50000">
                      <a:schemeClr val="tx1"/>
                    </a:gs>
                    <a:gs pos="0">
                      <a:schemeClr val="tx1">
                        <a:lumMod val="25000"/>
                        <a:lumOff val="75000"/>
                      </a:schemeClr>
                    </a:gs>
                    <a:gs pos="100000">
                      <a:schemeClr val="tx1">
                        <a:lumMod val="85000"/>
                      </a:schemeClr>
                    </a:gs>
                  </a:gsLst>
                  <a:lin ang="5400000" scaled="1"/>
                </a:gra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Noto Sans SC" panose="020B0200000000000000" charset="-122"/>
              </a:rPr>
              <a:t>03 产品定位：</a:t>
            </a:r>
            <a:endParaRPr lang="en-US" sz="1800" b="1" i="0" u="none" strike="noStrike">
              <a:gradFill>
                <a:gsLst>
                  <a:gs pos="50000">
                    <a:schemeClr val="tx1"/>
                  </a:gs>
                  <a:gs pos="0">
                    <a:schemeClr val="tx1">
                      <a:lumMod val="25000"/>
                      <a:lumOff val="75000"/>
                    </a:schemeClr>
                  </a:gs>
                  <a:gs pos="100000">
                    <a:schemeClr val="tx1">
                      <a:lumMod val="85000"/>
                    </a:schemeClr>
                  </a:gs>
                </a:gsLst>
                <a:lin ang="5400000" scaled="1"/>
              </a:gra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Noto Sans SC" panose="020B0200000000000000" charset="-122"/>
            </a:endParaRPr>
          </a:p>
          <a:p>
            <a:pPr marL="0" indent="0" algn="l">
              <a:lnSpc>
                <a:spcPct val="125000"/>
              </a:lnSpc>
              <a:defRPr/>
            </a:pPr>
            <a:r>
              <a:rPr lang="en-US" sz="1800" b="1" i="0" u="none" strike="noStrike">
                <a:gradFill>
                  <a:gsLst>
                    <a:gs pos="50000">
                      <a:schemeClr val="tx1"/>
                    </a:gs>
                    <a:gs pos="0">
                      <a:schemeClr val="tx1">
                        <a:lumMod val="25000"/>
                        <a:lumOff val="75000"/>
                      </a:schemeClr>
                    </a:gs>
                    <a:gs pos="100000">
                      <a:schemeClr val="tx1">
                        <a:lumMod val="85000"/>
                      </a:schemeClr>
                    </a:gs>
                  </a:gsLst>
                  <a:lin ang="5400000" scaled="1"/>
                </a:gra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Noto Sans SC" panose="020B0200000000000000" charset="-122"/>
              </a:rPr>
              <a:t>         </a:t>
            </a:r>
            <a:r>
              <a:rPr lang="en-US" sz="1800" b="1" i="0" u="none" strike="noStrike">
                <a:solidFill>
                  <a:srgbClr val="00B0F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Noto Sans SC" panose="020B0200000000000000" charset="-122"/>
              </a:rPr>
              <a:t>填补临床空白</a:t>
            </a:r>
            <a:endParaRPr lang="en-US" sz="1800" b="1" i="0" u="none" strike="noStrike">
              <a:solidFill>
                <a:srgbClr val="00B0F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Noto Sans SC" panose="020B0200000000000000" charset="-122"/>
            </a:endParaRPr>
          </a:p>
        </p:txBody>
      </p:sp>
      <p:cxnSp>
        <p:nvCxnSpPr>
          <p:cNvPr id="50" name="Connector 17"/>
          <p:cNvCxnSpPr/>
          <p:nvPr>
            <p:custDataLst>
              <p:tags r:id="rId14"/>
            </p:custDataLst>
          </p:nvPr>
        </p:nvCxnSpPr>
        <p:spPr>
          <a:xfrm rot="-14946">
            <a:off x="8382014" y="2548255"/>
            <a:ext cx="2921000" cy="12700"/>
          </a:xfrm>
          <a:prstGeom prst="straightConnector1">
            <a:avLst/>
          </a:prstGeom>
          <a:solidFill>
            <a:srgbClr val="DEE0E3">
              <a:alpha val="100000"/>
            </a:srgbClr>
          </a:solidFill>
          <a:ln w="12700" cap="flat" cmpd="sng">
            <a:solidFill>
              <a:srgbClr val="830516">
                <a:alpha val="30000"/>
              </a:srgbClr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51" name="AutoShape 18"/>
          <p:cNvSpPr/>
          <p:nvPr>
            <p:custDataLst>
              <p:tags r:id="rId15"/>
            </p:custDataLst>
          </p:nvPr>
        </p:nvSpPr>
        <p:spPr>
          <a:xfrm>
            <a:off x="8382000" y="2667000"/>
            <a:ext cx="2921000" cy="1905000"/>
          </a:xfrm>
          <a:prstGeom prst="rect">
            <a:avLst/>
          </a:prstGeom>
          <a:solidFill>
            <a:schemeClr val="bg2">
              <a:lumMod val="95000"/>
            </a:schemeClr>
          </a:solidFill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p>
            <a:pPr marL="0" indent="0" algn="l">
              <a:lnSpc>
                <a:spcPct val="117000"/>
              </a:lnSpc>
              <a:defRPr/>
            </a:pPr>
            <a:r>
              <a:rPr lang="en-US" sz="1400" b="0" i="0" u="none" strike="noStrike">
                <a:solidFill>
                  <a:srgbClr val="555555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Noto Sans SC" panose="020B0200000000000000" charset="-122"/>
              </a:rPr>
              <a:t>万旨泰®专为解决卒中后吞咽障碍患者的用药难题研发，是实现患者长期、规范二级预防治疗的关键保障，有效降低卒中复发及死亡风险，满足了</a:t>
            </a:r>
            <a:r>
              <a:rPr lang="en-US" sz="1400" b="1" i="0" u="none" strike="noStrike">
                <a:solidFill>
                  <a:srgbClr val="555555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Noto Sans SC" panose="020B0200000000000000" charset="-122"/>
              </a:rPr>
              <a:t>千万级患者</a:t>
            </a:r>
            <a:r>
              <a:rPr lang="en-US" sz="1400" b="0" i="0" u="none" strike="noStrike">
                <a:solidFill>
                  <a:srgbClr val="555555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Noto Sans SC" panose="020B0200000000000000" charset="-122"/>
              </a:rPr>
              <a:t>的未满足临床需求。</a:t>
            </a:r>
            <a:endParaRPr lang="en-US" sz="1400" b="0" i="0" u="none" strike="noStrike">
              <a:solidFill>
                <a:srgbClr val="555555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Noto Sans SC" panose="020B0200000000000000" charset="-122"/>
            </a:endParaRPr>
          </a:p>
        </p:txBody>
      </p:sp>
      <p:sp>
        <p:nvSpPr>
          <p:cNvPr id="52" name="AutoShape 19"/>
          <p:cNvSpPr/>
          <p:nvPr/>
        </p:nvSpPr>
        <p:spPr>
          <a:xfrm>
            <a:off x="762000" y="5334000"/>
            <a:ext cx="10795000" cy="1016000"/>
          </a:xfrm>
          <a:prstGeom prst="roundRect">
            <a:avLst>
              <a:gd name="adj" fmla="val 0"/>
            </a:avLst>
          </a:prstGeom>
          <a:solidFill>
            <a:schemeClr val="bg2">
              <a:lumMod val="95000"/>
            </a:schemeClr>
          </a:solidFill>
          <a:ln cap="flat" cmpd="sng">
            <a:solidFill>
              <a:srgbClr val="92D050">
                <a:alpha val="5000"/>
              </a:srgbClr>
            </a:solidFill>
            <a:prstDash val="solid"/>
            <a:round/>
          </a:ln>
        </p:spPr>
        <p:txBody>
          <a:bodyPr vert="horz" wrap="square" lIns="63500" tIns="63500" rIns="63500" bIns="63500" rtlCol="0" anchor="ctr">
            <a:noAutofit/>
          </a:bodyPr>
          <a:p>
            <a:pPr lvl="0" algn="ctr">
              <a:buClrTx/>
              <a:buSzTx/>
              <a:buFontTx/>
              <a:defRPr/>
            </a:pPr>
            <a:endParaRPr>
              <a:sym typeface="+mn-ea"/>
            </a:endParaRPr>
          </a:p>
        </p:txBody>
      </p:sp>
      <p:sp>
        <p:nvSpPr>
          <p:cNvPr id="54" name="AutoShape 21"/>
          <p:cNvSpPr/>
          <p:nvPr/>
        </p:nvSpPr>
        <p:spPr>
          <a:xfrm>
            <a:off x="1197610" y="5461000"/>
            <a:ext cx="9978390" cy="762000"/>
          </a:xfrm>
          <a:prstGeom prst="rect">
            <a:avLst/>
          </a:prstGeom>
          <a:solidFill>
            <a:schemeClr val="bg2">
              <a:lumMod val="95000"/>
            </a:schemeClr>
          </a:solidFill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p>
            <a:pPr marL="0" indent="0" algn="l">
              <a:lnSpc>
                <a:spcPct val="108000"/>
              </a:lnSpc>
              <a:defRPr/>
            </a:pPr>
            <a:r>
              <a:rPr lang="en-US" sz="2000" b="1" i="0" u="none" strike="noStrike">
                <a:solidFill>
                  <a:srgbClr val="00B05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Noto Sans SC" panose="020B0200000000000000" charset="-122"/>
              </a:rPr>
              <a:t>核心价值总结：</a:t>
            </a:r>
            <a:r>
              <a:rPr lang="en-US" sz="1400" b="0" i="0" u="none" strike="noStrike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Noto Sans SC" panose="020B0200000000000000" charset="-122"/>
              </a:rPr>
              <a:t>针对</a:t>
            </a:r>
            <a:r>
              <a:rPr lang="zh-CN" altLang="en-US" sz="1400" b="0" i="0" u="none" strike="noStrike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Noto Sans SC" panose="020B0200000000000000" charset="-122"/>
              </a:rPr>
              <a:t>约</a:t>
            </a:r>
            <a:r>
              <a:rPr lang="en-US" sz="1400" b="0" i="0" u="none" strike="noStrike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Noto Sans SC" panose="020B0200000000000000" charset="-122"/>
              </a:rPr>
              <a:t>1400万卒中后吞咽障碍患者的临床刚需，万旨泰®通过优化</a:t>
            </a:r>
            <a:r>
              <a:rPr lang="zh-CN" altLang="en-US" sz="1400" b="0" i="0" u="none" strike="noStrike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Noto Sans SC" panose="020B0200000000000000" charset="-122"/>
              </a:rPr>
              <a:t>创新</a:t>
            </a:r>
            <a:r>
              <a:rPr lang="en-US" sz="1400" b="0" i="0" u="none" strike="noStrike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Noto Sans SC" panose="020B0200000000000000" charset="-122"/>
              </a:rPr>
              <a:t>解决用药障碍，显著提升依从性，是卒中二级预防治疗中</a:t>
            </a:r>
            <a:r>
              <a:rPr lang="en-US" sz="1400" b="1" i="0" u="none" strike="noStrike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Noto Sans SC" panose="020B0200000000000000" charset="-122"/>
              </a:rPr>
              <a:t>不可或缺的重要选择</a:t>
            </a:r>
            <a:r>
              <a:rPr lang="zh-CN" altLang="en-US" sz="1400" b="0" i="0" u="none" strike="noStrike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Noto Sans SC" panose="020B0200000000000000" charset="-122"/>
              </a:rPr>
              <a:t>；</a:t>
            </a:r>
            <a:r>
              <a:rPr lang="en-US" b="1">
                <a:solidFill>
                  <a:srgbClr val="00B05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Noto Sans SC" panose="020B0200000000000000" charset="-122"/>
              </a:rPr>
              <a:t>依从性改善转化为更优</a:t>
            </a:r>
            <a:r>
              <a:rPr lang="zh-CN" altLang="en-US" b="1">
                <a:solidFill>
                  <a:srgbClr val="00B05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Noto Sans SC" panose="020B0200000000000000" charset="-122"/>
              </a:rPr>
              <a:t>的临床结局。</a:t>
            </a:r>
            <a:endParaRPr 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55" name="图片 54"/>
          <p:cNvPicPr/>
          <p:nvPr/>
        </p:nvPicPr>
        <p:blipFill>
          <a:blip r:embed="rId16"/>
        </p:blipFill>
        <p:spPr>
          <a:xfrm>
            <a:off x="10480040" y="-15240"/>
            <a:ext cx="1608455" cy="1666240"/>
          </a:xfrm>
          <a:prstGeom prst="rect">
            <a:avLst/>
          </a:prstGeom>
        </p:spPr>
      </p:pic>
      <p:sp>
        <p:nvSpPr>
          <p:cNvPr id="56" name="AutoShape 26"/>
          <p:cNvSpPr/>
          <p:nvPr/>
        </p:nvSpPr>
        <p:spPr>
          <a:xfrm>
            <a:off x="737235" y="5334000"/>
            <a:ext cx="101600" cy="1016000"/>
          </a:xfrm>
          <a:prstGeom prst="roundRect">
            <a:avLst>
              <a:gd name="adj" fmla="val 0"/>
            </a:avLst>
          </a:prstGeom>
          <a:solidFill>
            <a:srgbClr val="830516"/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p>
            <a:pPr algn="ctr">
              <a:defRPr/>
            </a:pPr>
          </a:p>
        </p:txBody>
      </p:sp>
      <p:sp>
        <p:nvSpPr>
          <p:cNvPr id="3" name="文本框 2"/>
          <p:cNvSpPr txBox="1"/>
          <p:nvPr/>
        </p:nvSpPr>
        <p:spPr>
          <a:xfrm>
            <a:off x="4475480" y="2174240"/>
            <a:ext cx="3368040" cy="3606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0" indent="0" algn="l">
              <a:lnSpc>
                <a:spcPct val="125000"/>
              </a:lnSpc>
              <a:defRPr/>
            </a:pPr>
            <a:r>
              <a:rPr lang="en-US" sz="1400" b="1">
                <a:solidFill>
                  <a:srgbClr val="00B0F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Noto Sans SC" panose="020B0200000000000000" charset="-122"/>
              </a:rPr>
              <a:t>口服</a:t>
            </a:r>
            <a:r>
              <a:rPr lang="zh-CN" altLang="en-US" sz="1400" b="1">
                <a:solidFill>
                  <a:srgbClr val="00B0F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Noto Sans SC" panose="020B0200000000000000" charset="-122"/>
              </a:rPr>
              <a:t>片剂</a:t>
            </a:r>
            <a:r>
              <a:rPr lang="en-US" sz="1400" b="1">
                <a:solidFill>
                  <a:srgbClr val="00B0F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Noto Sans SC" panose="020B0200000000000000" charset="-122"/>
              </a:rPr>
              <a:t>依从低，停药复发风险提升3倍</a:t>
            </a:r>
            <a:endParaRPr lang="en-US" altLang="en-US" sz="1400" b="1">
              <a:solidFill>
                <a:srgbClr val="00B0F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Noto Sans SC" panose="020B0200000000000000" charset="-122"/>
            </a:endParaRPr>
          </a:p>
        </p:txBody>
      </p:sp>
    </p:spTree>
    <p:custDataLst>
      <p:tags r:id="rId17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文本框 23"/>
          <p:cNvSpPr txBox="1"/>
          <p:nvPr/>
        </p:nvSpPr>
        <p:spPr>
          <a:xfrm>
            <a:off x="451485" y="149225"/>
            <a:ext cx="1983740" cy="48133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2000" b="1" dirty="0" smtClean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药品基本信息</a:t>
            </a:r>
            <a:r>
              <a:rPr lang="zh-CN" altLang="en-US" sz="2000" b="1" dirty="0" smtClean="0">
                <a:solidFill>
                  <a:srgbClr val="830516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：</a:t>
            </a:r>
            <a:endParaRPr lang="zh-CN" altLang="en-US" sz="2800" b="1" dirty="0">
              <a:solidFill>
                <a:srgbClr val="830516"/>
              </a:solidFill>
              <a:latin typeface="Arial" panose="020B0604020202020204" pitchFamily="34" charset="0"/>
              <a:ea typeface="微软雅黑" panose="020B0503020204020204" charset="-122"/>
              <a:cs typeface="+mn-ea"/>
              <a:sym typeface="Arial" panose="020B0604020202020204" pitchFamily="34" charset="0"/>
            </a:endParaRPr>
          </a:p>
          <a:p>
            <a:pPr lvl="0" algn="l">
              <a:buClrTx/>
              <a:buSzTx/>
              <a:buFontTx/>
            </a:pPr>
            <a:endParaRPr lang="zh-CN" altLang="en-US" sz="2800" b="1" dirty="0">
              <a:solidFill>
                <a:srgbClr val="830516"/>
              </a:solidFill>
              <a:latin typeface="Arial" panose="020B0604020202020204" pitchFamily="34" charset="0"/>
              <a:ea typeface="微软雅黑" panose="020B050302020402020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1137322" y="2021423"/>
            <a:ext cx="9916796" cy="1539702"/>
          </a:xfrm>
          <a:prstGeom prst="rect">
            <a:avLst/>
          </a:prstGeom>
          <a:solidFill>
            <a:srgbClr val="E6E6E6">
              <a:alpha val="40000"/>
            </a:srgb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l" fontAlgn="auto">
              <a:lnSpc>
                <a:spcPct val="150000"/>
              </a:lnSpc>
              <a:buClr>
                <a:schemeClr val="tx1"/>
              </a:buClr>
              <a:buSzTx/>
              <a:buFont typeface="Wingdings" panose="05000000000000000000" pitchFamily="2" charset="2"/>
              <a:buChar char="l"/>
            </a:pPr>
            <a:r>
              <a:rPr sz="1600" b="1" dirty="0" err="1" smtClean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有效成份一致</a:t>
            </a:r>
            <a:r>
              <a:rPr sz="1600" dirty="0" err="1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：化学式和分子量均相同</a:t>
            </a:r>
            <a:r>
              <a:rPr sz="160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。</a:t>
            </a: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   </a:t>
            </a:r>
            <a:endParaRPr lang="en-US" sz="1600" dirty="0" smtClean="0">
              <a:solidFill>
                <a:schemeClr val="tx1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  <a:p>
            <a:pPr marL="285750" indent="-285750" algn="l" fontAlgn="auto">
              <a:lnSpc>
                <a:spcPct val="150000"/>
              </a:lnSpc>
              <a:buClr>
                <a:schemeClr val="tx1"/>
              </a:buClr>
              <a:buSzTx/>
              <a:buFont typeface="Wingdings" panose="05000000000000000000" pitchFamily="2" charset="2"/>
              <a:buChar char="l"/>
            </a:pPr>
            <a:r>
              <a:rPr sz="1600" b="1" dirty="0" err="1" smtClean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适应症一致</a:t>
            </a:r>
            <a:r>
              <a:rPr sz="1600" b="1" dirty="0" err="1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：</a:t>
            </a:r>
            <a:r>
              <a:rPr sz="16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高胆固醇血症、家族性高胆固醇血症。</a:t>
            </a:r>
            <a:endParaRPr sz="1600">
              <a:solidFill>
                <a:schemeClr val="tx1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  <a:p>
            <a:pPr marL="285750" indent="-285750" algn="l" fontAlgn="auto">
              <a:lnSpc>
                <a:spcPct val="150000"/>
              </a:lnSpc>
              <a:buClr>
                <a:schemeClr val="tx1"/>
              </a:buClr>
              <a:buSzTx/>
              <a:buFont typeface="Wingdings" panose="05000000000000000000" pitchFamily="2" charset="2"/>
              <a:buChar char="l"/>
            </a:pPr>
            <a:r>
              <a:rPr lang="zh-CN" altLang="en-US" sz="1600" b="1" dirty="0" smtClean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给药途径一致：</a:t>
            </a:r>
            <a:r>
              <a:rPr lang="zh-CN" altLang="en-US" sz="1600" dirty="0" smtClean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均为口服剂型</a:t>
            </a:r>
            <a:endParaRPr lang="zh-CN" altLang="en-US" sz="1600" dirty="0" smtClean="0">
              <a:solidFill>
                <a:schemeClr val="tx1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  <a:p>
            <a:pPr marL="285750" indent="-285750" algn="l" fontAlgn="auto">
              <a:lnSpc>
                <a:spcPct val="150000"/>
              </a:lnSpc>
              <a:buClr>
                <a:schemeClr val="tx1"/>
              </a:buClr>
              <a:buSzTx/>
              <a:buFont typeface="Wingdings" panose="05000000000000000000" pitchFamily="2" charset="2"/>
              <a:buChar char="l"/>
            </a:pPr>
            <a:r>
              <a:rPr lang="zh-CN" altLang="en-US" sz="160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国内上市的力清之®现药品说明书所载适应症项下</a:t>
            </a:r>
            <a:r>
              <a:rPr lang="zh-CN" altLang="en-US" sz="1600" b="1" dirty="0" err="1" smtClean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未获批儿童适用人群</a:t>
            </a:r>
            <a:r>
              <a:rPr lang="zh-CN" altLang="en-US" sz="160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。</a:t>
            </a:r>
            <a:endParaRPr lang="zh-CN" altLang="en-US" sz="1600" dirty="0">
              <a:solidFill>
                <a:schemeClr val="tx1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1137323" y="1547077"/>
            <a:ext cx="9916795" cy="474345"/>
          </a:xfrm>
          <a:prstGeom prst="rect">
            <a:avLst/>
          </a:prstGeom>
          <a:solidFill>
            <a:srgbClr val="00B0F0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b="1" dirty="0" smtClean="0"/>
              <a:t>参照药品</a:t>
            </a:r>
            <a:r>
              <a:rPr lang="zh-CN" altLang="en-US" sz="2000" b="1" dirty="0"/>
              <a:t>建议：原研匹伐他汀钙片</a:t>
            </a:r>
            <a:r>
              <a:rPr lang="en-US" altLang="zh-CN" sz="2000" b="1" dirty="0"/>
              <a:t>(</a:t>
            </a:r>
            <a:r>
              <a:rPr lang="zh-CN" altLang="en-US" sz="2000" b="1" dirty="0"/>
              <a:t>商品名：力清之</a:t>
            </a:r>
            <a:r>
              <a:rPr lang="en-US" altLang="zh-CN" sz="2000" b="1" baseline="300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®</a:t>
            </a:r>
            <a:r>
              <a:rPr lang="en-US" altLang="zh-CN" sz="2000" b="1" dirty="0"/>
              <a:t>)</a:t>
            </a:r>
            <a:endParaRPr lang="zh-CN" altLang="en-US" sz="1600" b="1" dirty="0"/>
          </a:p>
        </p:txBody>
      </p:sp>
      <p:sp>
        <p:nvSpPr>
          <p:cNvPr id="19" name="矩形 18"/>
          <p:cNvSpPr/>
          <p:nvPr/>
        </p:nvSpPr>
        <p:spPr>
          <a:xfrm>
            <a:off x="1098550" y="3768725"/>
            <a:ext cx="9917430" cy="474345"/>
          </a:xfrm>
          <a:prstGeom prst="rect">
            <a:avLst/>
          </a:prstGeom>
          <a:solidFill>
            <a:srgbClr val="00B0F0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2000" b="1" dirty="0" smtClean="0"/>
          </a:p>
          <a:p>
            <a:pPr algn="ctr"/>
            <a:r>
              <a:rPr lang="zh-CN" altLang="en-US" sz="2000" b="1" dirty="0" smtClean="0"/>
              <a:t>相比于参照药：</a:t>
            </a:r>
            <a:r>
              <a:rPr lang="zh-CN" altLang="en-US" b="1" dirty="0"/>
              <a:t>破解卒中后患者长期他汀治疗吞咽困境，</a:t>
            </a:r>
            <a:r>
              <a:rPr lang="zh-CN" altLang="en-US" b="1" dirty="0">
                <a:sym typeface="Noto Sans SC" panose="020B0200000000000000" charset="-122"/>
              </a:rPr>
              <a:t>依从性改善转化为更优的临床结局</a:t>
            </a:r>
            <a:endParaRPr lang="zh-CN" altLang="en-US" b="1" dirty="0">
              <a:solidFill>
                <a:schemeClr val="tx1"/>
              </a:solidFill>
              <a:latin typeface="Arial" panose="020B0604020202020204" pitchFamily="34" charset="0"/>
              <a:ea typeface="微软雅黑" panose="020B0503020204020204" charset="-122"/>
              <a:cs typeface="+mn-ea"/>
              <a:sym typeface="Arial" panose="020B0604020202020204" pitchFamily="34" charset="0"/>
            </a:endParaRPr>
          </a:p>
          <a:p>
            <a:pPr algn="ctr"/>
            <a:endParaRPr lang="zh-CN" altLang="en-US" b="1" dirty="0"/>
          </a:p>
        </p:txBody>
      </p:sp>
      <p:sp>
        <p:nvSpPr>
          <p:cNvPr id="2" name="矩形 1"/>
          <p:cNvSpPr/>
          <p:nvPr/>
        </p:nvSpPr>
        <p:spPr>
          <a:xfrm>
            <a:off x="1098550" y="4237990"/>
            <a:ext cx="9916795" cy="2305050"/>
          </a:xfrm>
          <a:prstGeom prst="rect">
            <a:avLst/>
          </a:prstGeom>
          <a:solidFill>
            <a:srgbClr val="E6E6E6">
              <a:alpha val="40000"/>
            </a:srgb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marL="285750" lvl="0" indent="-285750" algn="l" fontAlgn="auto">
              <a:lnSpc>
                <a:spcPct val="150000"/>
              </a:lnSpc>
              <a:buClr>
                <a:schemeClr val="tx1"/>
              </a:buClr>
              <a:buSzTx/>
              <a:buFont typeface="Wingdings" panose="05000000000000000000" pitchFamily="2" charset="2"/>
              <a:buChar char="l"/>
            </a:pPr>
            <a:r>
              <a:rPr lang="zh-CN" altLang="en-US" sz="1600" dirty="0" err="1" smtClean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以临床价值和临床问题为导向，</a:t>
            </a:r>
            <a:r>
              <a:rPr lang="zh-CN" altLang="en-US" sz="1600" b="1" dirty="0" err="1" smtClean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他汀口崩剂型</a:t>
            </a:r>
            <a:r>
              <a:rPr lang="zh-CN" altLang="en-US" sz="2000" b="1" dirty="0" err="1" smtClean="0">
                <a:solidFill>
                  <a:srgbClr val="00B050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刚需</a:t>
            </a:r>
            <a:r>
              <a:rPr lang="zh-CN" altLang="en-US" sz="1600" b="1" dirty="0" err="1" smtClean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级别比肩精神类、止吐类口崩制剂</a:t>
            </a:r>
            <a:r>
              <a:rPr lang="zh-CN" altLang="en-US" sz="1600" b="1" dirty="0" err="1" smtClean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：唯一贯穿</a:t>
            </a:r>
            <a:r>
              <a:rPr lang="zh-CN" altLang="en-US" sz="1600" dirty="0" err="1" smtClean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脑梗急性期、恢复期、居家终身全病程，剂型直接关联卒中复发、致残、死亡硬终点。</a:t>
            </a:r>
            <a:endParaRPr lang="zh-CN" altLang="en-US" sz="1600" b="1" dirty="0" err="1" smtClean="0">
              <a:solidFill>
                <a:schemeClr val="tx1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  <a:p>
            <a:pPr marL="285750" lvl="0" indent="-285750" algn="l" fontAlgn="auto">
              <a:lnSpc>
                <a:spcPct val="150000"/>
              </a:lnSpc>
              <a:buClr>
                <a:schemeClr val="tx1"/>
              </a:buClr>
              <a:buSzTx/>
              <a:buFont typeface="Wingdings" panose="05000000000000000000" pitchFamily="2" charset="2"/>
              <a:buChar char="l"/>
            </a:pPr>
            <a:r>
              <a:rPr lang="zh-CN" altLang="en-US" sz="1600" b="1" dirty="0" err="1" smtClean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创新口崩片：</a:t>
            </a:r>
            <a:r>
              <a:rPr lang="zh-CN" altLang="en-US" sz="1600" dirty="0" err="1" smtClean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破解卒中后患者</a:t>
            </a:r>
            <a:r>
              <a:rPr lang="zh-CN" altLang="en-US" b="1" dirty="0" err="1" smtClean="0">
                <a:solidFill>
                  <a:srgbClr val="00B050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需</a:t>
            </a:r>
            <a:r>
              <a:rPr lang="zh-CN" altLang="en-US" sz="1600" dirty="0" err="1" smtClean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长期他汀治疗</a:t>
            </a:r>
            <a:r>
              <a:rPr lang="zh-CN" altLang="en-US" sz="1600" dirty="0" err="1" smtClean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依从性困境。</a:t>
            </a:r>
            <a:endParaRPr lang="zh-CN" altLang="en-US" sz="1600" dirty="0" err="1" smtClean="0">
              <a:solidFill>
                <a:schemeClr val="tx1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  <a:p>
            <a:pPr marL="285750" indent="-285750" algn="l" fontAlgn="auto">
              <a:lnSpc>
                <a:spcPct val="150000"/>
              </a:lnSpc>
              <a:buClr>
                <a:schemeClr val="tx1"/>
              </a:buClr>
              <a:buSzTx/>
              <a:buFont typeface="Wingdings" panose="05000000000000000000" pitchFamily="2" charset="2"/>
              <a:buChar char="l"/>
            </a:pPr>
            <a:r>
              <a:rPr lang="zh-CN" altLang="en-US" sz="1600" b="1" dirty="0" err="1" smtClean="0">
                <a:solidFill>
                  <a:srgbClr val="00B050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额外获益</a:t>
            </a:r>
            <a:r>
              <a:rPr lang="zh-CN" altLang="en-US" sz="1600" dirty="0" err="1" smtClean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：匹伐他汀钙口崩片</a:t>
            </a:r>
            <a:r>
              <a:rPr lang="zh-CN" altLang="en-US" sz="1600" b="1" dirty="0" err="1" smtClean="0">
                <a:solidFill>
                  <a:srgbClr val="00B050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正在申报将儿童用法用量加入说明书</a:t>
            </a:r>
            <a:r>
              <a:rPr lang="zh-CN" altLang="en-US" sz="1600" dirty="0" err="1" smtClean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中，相关</a:t>
            </a:r>
            <a:r>
              <a:rPr sz="1600" dirty="0" err="1" smtClean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儿童适应症拓展的临床试验申请已完成申报，临床研究工作筹备推进中。</a:t>
            </a:r>
            <a:endParaRPr sz="1600" dirty="0" err="1" smtClean="0">
              <a:solidFill>
                <a:schemeClr val="tx1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pic>
        <p:nvPicPr>
          <p:cNvPr id="13" name="图片 12"/>
          <p:cNvPicPr/>
          <p:nvPr/>
        </p:nvPicPr>
        <p:blipFill>
          <a:blip r:embed="rId1"/>
        </p:blipFill>
        <p:spPr>
          <a:xfrm>
            <a:off x="1256030" y="350520"/>
            <a:ext cx="1256030" cy="122047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2320290" y="184150"/>
            <a:ext cx="7419340" cy="7372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000" b="1" dirty="0" err="1" smtClean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他汀口崩剂型</a:t>
            </a:r>
            <a:r>
              <a:rPr lang="zh-CN" altLang="en-US" sz="2400" b="1" dirty="0" err="1" smtClean="0">
                <a:solidFill>
                  <a:srgbClr val="00B050"/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刚需</a:t>
            </a:r>
            <a:r>
              <a:rPr lang="zh-CN" altLang="en-US" sz="2000" b="1" dirty="0" err="1" smtClean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级别比肩</a:t>
            </a:r>
            <a:r>
              <a:rPr lang="zh-CN" altLang="en-US" sz="2000" b="1" dirty="0" err="1" smtClean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精神类、止吐类口崩制剂，</a:t>
            </a:r>
            <a:endParaRPr lang="zh-CN" altLang="en-US" b="1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Arial" panose="020B0604020202020204" pitchFamily="34" charset="0"/>
            </a:endParaRPr>
          </a:p>
          <a:p>
            <a:r>
              <a:rPr lang="zh-CN" altLang="en-US" b="1" dirty="0" smtClean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解决卒中患者的临床用药痛点</a:t>
            </a:r>
            <a:r>
              <a:rPr lang="zh-CN" altLang="en-US" b="1" dirty="0" smtClean="0"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，</a:t>
            </a:r>
            <a:r>
              <a:rPr lang="en-US" b="1">
                <a:solidFill>
                  <a:srgbClr val="00B050"/>
                </a:solidFill>
                <a:latin typeface="微软雅黑" panose="020B0503020204020204" charset="-122"/>
                <a:ea typeface="微软雅黑" panose="020B0503020204020204" charset="-122"/>
                <a:cs typeface="Noto Sans SC" panose="020B0200000000000000" charset="-122"/>
                <a:sym typeface="Noto Sans SC" panose="020B0200000000000000" charset="-122"/>
              </a:rPr>
              <a:t>依从性改善转化为更优</a:t>
            </a:r>
            <a:r>
              <a:rPr lang="zh-CN" altLang="en-US" b="1">
                <a:solidFill>
                  <a:srgbClr val="00B050"/>
                </a:solidFill>
                <a:latin typeface="微软雅黑" panose="020B0503020204020204" charset="-122"/>
                <a:ea typeface="微软雅黑" panose="020B0503020204020204" charset="-122"/>
                <a:cs typeface="Noto Sans SC" panose="020B0200000000000000" charset="-122"/>
                <a:sym typeface="Noto Sans SC" panose="020B0200000000000000" charset="-122"/>
              </a:rPr>
              <a:t>的临床结局</a:t>
            </a:r>
            <a:endParaRPr lang="zh-CN" altLang="en-US" b="1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Arial" panose="020B0604020202020204" pitchFamily="34" charset="0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文本框 15"/>
          <p:cNvSpPr txBox="1"/>
          <p:nvPr/>
        </p:nvSpPr>
        <p:spPr>
          <a:xfrm>
            <a:off x="519765" y="132843"/>
            <a:ext cx="11672234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00000"/>
              </a:lnSpc>
              <a:buClrTx/>
              <a:buSzTx/>
              <a:buFontTx/>
              <a:buNone/>
            </a:pPr>
            <a:r>
              <a:rPr lang="zh-CN" altLang="en-US" sz="2000" b="1" dirty="0" smtClean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安全性：</a:t>
            </a:r>
            <a:r>
              <a:rPr lang="zh-CN" altLang="en-US" sz="2000" b="1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五大安全维度 凸显匹伐他汀独特临床价值</a:t>
            </a:r>
            <a:endParaRPr lang="zh-CN" altLang="en-US" sz="2000" b="1">
              <a:solidFill>
                <a:schemeClr val="tx1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5" name="AutoShape 5"/>
          <p:cNvSpPr/>
          <p:nvPr/>
        </p:nvSpPr>
        <p:spPr>
          <a:xfrm>
            <a:off x="952500" y="1041400"/>
            <a:ext cx="10287000" cy="5842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p>
            <a:pPr indent="0" algn="l">
              <a:lnSpc>
                <a:spcPct val="117000"/>
              </a:lnSpc>
              <a:defRPr/>
            </a:pPr>
            <a:endParaRPr lang="en-US" sz="1600" b="0" i="0" u="none" strike="noStrike">
              <a:solidFill>
                <a:srgbClr val="555555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Noto Sans SC" panose="020B0200000000000000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16205" y="6208395"/>
            <a:ext cx="11756390" cy="645160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/>
            <a:r>
              <a:rPr lang="en-US" altLang="zh-CN" sz="900" b="0" i="0">
                <a:solidFill>
                  <a:srgbClr val="212121"/>
                </a:solidFill>
                <a:latin typeface="微软雅黑" panose="020B0503020204020204" charset="-122"/>
                <a:ea typeface="微软雅黑" panose="020B0503020204020204" charset="-122"/>
              </a:rPr>
              <a:t>1. Neuvonen PJ. Drug interactions with HMG-CoA reductase inhibitors (statins): the importance of CYP enzymes, transporters and pharmacogenetics. Curr Opin Investig Drugs. 2010 Mar;11(3):323-32. </a:t>
            </a:r>
            <a:endParaRPr lang="en-US" altLang="zh-CN" sz="900" b="0" i="0">
              <a:solidFill>
                <a:srgbClr val="21212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/>
            <a:r>
              <a:rPr lang="en-US" altLang="zh-CN" sz="900" b="0" i="0">
                <a:solidFill>
                  <a:srgbClr val="212121"/>
                </a:solidFill>
                <a:latin typeface="微软雅黑" panose="020B0503020204020204" charset="-122"/>
                <a:ea typeface="微软雅黑" panose="020B0503020204020204" charset="-122"/>
              </a:rPr>
              <a:t>2. Seo WW, et al.Cardiovasc Diabetol. 2022 May 23;21(1):82. </a:t>
            </a:r>
            <a:endParaRPr lang="en-US" altLang="zh-CN" sz="900" b="0" i="0">
              <a:solidFill>
                <a:srgbClr val="21212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/>
            <a:r>
              <a:rPr lang="en-US" altLang="zh-CN" sz="900" b="0" i="0">
                <a:solidFill>
                  <a:srgbClr val="212121"/>
                </a:solidFill>
                <a:latin typeface="微软雅黑" panose="020B0503020204020204" charset="-122"/>
                <a:ea typeface="微软雅黑" panose="020B0503020204020204" charset="-122"/>
              </a:rPr>
              <a:t>3. Corsini A, Ceska R. Drug-drug interactions with statins: will pitavastatin overcome the statins' Achilles' heel? Curr Med Res Opin. 2011 Aug;27(8):1551-62. doi: 10.1185/03007995.2011.589433. Epub 2011 Jun 17. </a:t>
            </a:r>
            <a:endParaRPr lang="en-US" altLang="zh-CN" sz="900" b="0" i="0">
              <a:solidFill>
                <a:srgbClr val="21212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/>
            <a:r>
              <a:rPr lang="en-US" altLang="zh-CN" sz="900" b="0" i="0">
                <a:solidFill>
                  <a:srgbClr val="212121"/>
                </a:solidFill>
                <a:latin typeface="微软雅黑" panose="020B0503020204020204" charset="-122"/>
                <a:ea typeface="微软雅黑" panose="020B0503020204020204" charset="-122"/>
              </a:rPr>
              <a:t>4. </a:t>
            </a:r>
            <a:r>
              <a:rPr lang="zh-CN" altLang="en-US" sz="900" b="0" i="0">
                <a:solidFill>
                  <a:srgbClr val="212121"/>
                </a:solidFill>
                <a:latin typeface="微软雅黑" panose="020B0503020204020204" charset="-122"/>
                <a:ea typeface="微软雅黑" panose="020B0503020204020204" charset="-122"/>
              </a:rPr>
              <a:t>万旨泰</a:t>
            </a:r>
            <a:r>
              <a:rPr lang="zh-CN" altLang="en-US" sz="900" b="0" i="0">
                <a:solidFill>
                  <a:srgbClr val="212121"/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®匹伐他汀钙口崩片说明书</a:t>
            </a:r>
            <a:endParaRPr lang="zh-CN" altLang="en-US" sz="900" b="0" i="0">
              <a:solidFill>
                <a:srgbClr val="212121"/>
              </a:solidFill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1256030" y="843915"/>
            <a:ext cx="10668000" cy="922020"/>
            <a:chOff x="1200" y="1355"/>
            <a:chExt cx="16800" cy="1452"/>
          </a:xfrm>
        </p:grpSpPr>
        <p:sp>
          <p:nvSpPr>
            <p:cNvPr id="4" name="AutoShape 4"/>
            <p:cNvSpPr/>
            <p:nvPr/>
          </p:nvSpPr>
          <p:spPr>
            <a:xfrm>
              <a:off x="1200" y="1400"/>
              <a:ext cx="16800" cy="1400"/>
            </a:xfrm>
            <a:prstGeom prst="roundRect">
              <a:avLst>
                <a:gd name="adj" fmla="val 11428"/>
              </a:avLst>
            </a:prstGeom>
            <a:solidFill>
              <a:srgbClr val="FFFFFF">
                <a:alpha val="90000"/>
              </a:srgbClr>
            </a:solidFill>
            <a:ln w="12700" cap="flat" cmpd="sng">
              <a:solidFill>
                <a:srgbClr val="FEBA32">
                  <a:alpha val="50000"/>
                </a:srgbClr>
              </a:solidFill>
              <a:prstDash val="solid"/>
              <a:round/>
            </a:ln>
            <a:effectLst>
              <a:outerShdw blurRad="444500" dist="190500" dir="2700000" algn="tl" rotWithShape="0">
                <a:srgbClr val="000000">
                  <a:alpha val="25000"/>
                </a:srgbClr>
              </a:outerShdw>
            </a:effectLst>
          </p:spPr>
          <p:txBody>
            <a:bodyPr vert="horz" wrap="square" lIns="63500" tIns="63500" rIns="63500" bIns="63500" rtlCol="0" anchor="ctr"/>
            <a:p>
              <a:pPr algn="ctr">
                <a:defRPr/>
              </a:pPr>
            </a:p>
          </p:txBody>
        </p:sp>
        <p:sp>
          <p:nvSpPr>
            <p:cNvPr id="3" name="文本框 2"/>
            <p:cNvSpPr txBox="1"/>
            <p:nvPr/>
          </p:nvSpPr>
          <p:spPr>
            <a:xfrm>
              <a:off x="1357" y="1355"/>
              <a:ext cx="16419" cy="1452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pPr>
                <a:lnSpc>
                  <a:spcPct val="150000"/>
                </a:lnSpc>
              </a:pPr>
              <a:r>
                <a:rPr lang="zh-CN" altLang="en-US">
                  <a:sym typeface="+mn-ea"/>
                </a:rPr>
                <a:t>依托</a:t>
              </a:r>
              <a:r>
                <a:rPr lang="en-US" altLang="zh-CN">
                  <a:sym typeface="+mn-ea"/>
                </a:rPr>
                <a:t>“</a:t>
              </a:r>
              <a:r>
                <a:rPr lang="zh-CN" altLang="en-US" b="1">
                  <a:solidFill>
                    <a:srgbClr val="00B050"/>
                  </a:solidFill>
                  <a:sym typeface="+mn-ea"/>
                </a:rPr>
                <a:t>五大安全维度</a:t>
              </a:r>
              <a:r>
                <a:rPr lang="zh-CN" altLang="en-US"/>
                <a:t>对</a:t>
              </a:r>
              <a:r>
                <a:rPr lang="en-US" altLang="zh-CN"/>
                <a:t>“</a:t>
              </a:r>
              <a:r>
                <a:rPr lang="zh-CN" altLang="en-US"/>
                <a:t>匹伐他汀、阿托伐他汀、瑞舒伐他汀、辛伐他汀</a:t>
              </a:r>
              <a:r>
                <a:rPr lang="en-US" altLang="zh-CN"/>
                <a:t>”</a:t>
              </a:r>
              <a:r>
                <a:rPr lang="zh-CN" altLang="en-US"/>
                <a:t>的化合物比较，</a:t>
              </a:r>
              <a:endParaRPr lang="zh-CN" altLang="en-US"/>
            </a:p>
            <a:p>
              <a:pPr>
                <a:lnSpc>
                  <a:spcPct val="150000"/>
                </a:lnSpc>
              </a:pPr>
              <a:r>
                <a:rPr lang="zh-CN" altLang="en-US" b="1">
                  <a:solidFill>
                    <a:srgbClr val="FF0000"/>
                  </a:solidFill>
                  <a:sym typeface="+mn-ea"/>
                </a:rPr>
                <a:t>创新</a:t>
              </a:r>
              <a:r>
                <a:rPr lang="zh-CN" altLang="en-US" b="1">
                  <a:solidFill>
                    <a:srgbClr val="FF0000"/>
                  </a:solidFill>
                </a:rPr>
                <a:t>他汀口崩剂型优选产品应为</a:t>
              </a:r>
              <a:r>
                <a:rPr lang="en-US" altLang="zh-CN" b="1">
                  <a:solidFill>
                    <a:srgbClr val="FF0000"/>
                  </a:solidFill>
                </a:rPr>
                <a:t>——</a:t>
              </a:r>
              <a:r>
                <a:rPr lang="zh-CN" altLang="en-US" b="1">
                  <a:solidFill>
                    <a:srgbClr val="FF0000"/>
                  </a:solidFill>
                </a:rPr>
                <a:t>匹伐他汀钙口崩片</a:t>
              </a:r>
              <a:r>
                <a:rPr lang="zh-CN" altLang="en-US"/>
                <a:t>。</a:t>
              </a:r>
              <a:r>
                <a:rPr lang="en-US" altLang="zh-CN"/>
                <a:t>  </a:t>
              </a:r>
              <a:r>
                <a:rPr lang="zh-CN" altLang="en-US"/>
                <a:t>五大安全维度详见如下：</a:t>
              </a:r>
              <a:endParaRPr lang="zh-CN" altLang="en-US"/>
            </a:p>
          </p:txBody>
        </p:sp>
      </p:grpSp>
      <p:graphicFrame>
        <p:nvGraphicFramePr>
          <p:cNvPr id="27" name="表格 26"/>
          <p:cNvGraphicFramePr/>
          <p:nvPr>
            <p:custDataLst>
              <p:tags r:id="rId1"/>
            </p:custDataLst>
          </p:nvPr>
        </p:nvGraphicFramePr>
        <p:xfrm>
          <a:off x="396875" y="2011680"/>
          <a:ext cx="11476355" cy="39509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43735"/>
                <a:gridCol w="2654300"/>
                <a:gridCol w="2659380"/>
                <a:gridCol w="2072005"/>
                <a:gridCol w="2146935"/>
              </a:tblGrid>
              <a:tr h="62738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/>
                        <a:t>对比维度</a:t>
                      </a:r>
                      <a:endParaRPr lang="zh-CN" altLang="en-US"/>
                    </a:p>
                  </a:txBody>
                  <a:tcPr anchor="ctr" anchorCtr="0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marL="9525" indent="0" algn="ctr" fontAlgn="ctr"/>
                      <a:r>
                        <a:rPr lang="zh-CN" altLang="en-US" sz="2400" b="1" i="0">
                          <a:solidFill>
                            <a:srgbClr val="7030A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匹伐他汀</a:t>
                      </a:r>
                      <a:endParaRPr lang="zh-CN" altLang="en-US" sz="2400" b="1" i="0">
                        <a:solidFill>
                          <a:srgbClr val="7030A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842" marR="9842" marT="9842" anchor="ctr" anchorCtr="0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marL="9525" indent="0" algn="ctr" fontAlgn="ctr"/>
                      <a:r>
                        <a:rPr lang="zh-CN" altLang="en-US" sz="1800" b="1" i="0">
                          <a:solidFill>
                            <a:schemeClr val="bg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阿托伐他汀</a:t>
                      </a:r>
                      <a:endParaRPr lang="zh-CN" altLang="en-US" sz="1800" b="1" i="0">
                        <a:solidFill>
                          <a:schemeClr val="bg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842" marR="9842" marT="9842" anchor="ctr" anchorCtr="0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marL="9525" indent="0" algn="ctr" fontAlgn="ctr"/>
                      <a:r>
                        <a:rPr lang="zh-CN" altLang="en-US" sz="1800" b="1" i="0">
                          <a:solidFill>
                            <a:schemeClr val="bg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瑞舒伐他汀</a:t>
                      </a:r>
                      <a:endParaRPr lang="zh-CN" altLang="en-US" sz="1800" b="1" i="0">
                        <a:solidFill>
                          <a:schemeClr val="bg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842" marR="9842" marT="9842" anchor="ctr" anchorCtr="0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marL="9525" indent="0" algn="ctr" fontAlgn="ctr"/>
                      <a:r>
                        <a:rPr lang="zh-CN" altLang="en-US" sz="1800" b="1" i="0">
                          <a:solidFill>
                            <a:schemeClr val="bg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辛伐他汀</a:t>
                      </a:r>
                      <a:endParaRPr lang="zh-CN" altLang="en-US" sz="1800" b="1" i="0">
                        <a:solidFill>
                          <a:schemeClr val="bg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842" marR="9842" marT="9842" anchor="ctr" anchorCtr="0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rgbClr val="00B0F0"/>
                    </a:solidFill>
                  </a:tcPr>
                </a:tc>
              </a:tr>
              <a:tr h="815975">
                <a:tc>
                  <a:txBody>
                    <a:bodyPr/>
                    <a:p>
                      <a:pPr marL="9525" indent="0" algn="ctr" fontAlgn="ctr"/>
                      <a:r>
                        <a:rPr lang="zh-CN" altLang="en-US" sz="1600" b="1" i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药物相互作用</a:t>
                      </a:r>
                      <a:endParaRPr lang="zh-CN" altLang="en-US" sz="1600" b="1" i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9842" marR="9842" marT="9842" anchor="ctr" anchorCtr="0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marL="9525" indent="0" algn="ctr" fontAlgn="ctr"/>
                      <a:r>
                        <a:rPr lang="zh-CN" altLang="en-US" sz="1400" b="0" i="0">
                          <a:solidFill>
                            <a:srgbClr val="00B05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✅</a:t>
                      </a:r>
                      <a:r>
                        <a:rPr lang="en-US" altLang="zh-CN" sz="1400" b="0" i="0">
                          <a:solidFill>
                            <a:srgbClr val="00B05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  </a:t>
                      </a:r>
                      <a:r>
                        <a:rPr lang="zh-CN" altLang="en-US" sz="14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联用降压药、降糖药、抗栓药</a:t>
                      </a:r>
                      <a:r>
                        <a:rPr lang="zh-CN" altLang="en-US" sz="1400" b="1" i="0">
                          <a:solidFill>
                            <a:srgbClr val="FF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几乎无相互作用</a:t>
                      </a:r>
                      <a:r>
                        <a:rPr lang="en-US" altLang="zh-CN" sz="1400" b="1" i="0" baseline="30000">
                          <a:solidFill>
                            <a:srgbClr val="FF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1</a:t>
                      </a:r>
                      <a:endParaRPr lang="en-US" altLang="zh-CN" sz="1400" b="1" i="0" baseline="30000">
                        <a:solidFill>
                          <a:srgbClr val="FF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9842" marR="9842" marT="9842" anchor="ctr" anchorCtr="0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marL="9525" indent="0" algn="ctr" fontAlgn="ctr"/>
                      <a:r>
                        <a:rPr lang="zh-CN" altLang="en-US" sz="1600" b="0" i="0">
                          <a:solidFill>
                            <a:srgbClr val="FF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❌</a:t>
                      </a:r>
                      <a:r>
                        <a:rPr lang="en-US" altLang="zh-CN" sz="1600" b="0" i="0">
                          <a:solidFill>
                            <a:srgbClr val="FF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 </a:t>
                      </a:r>
                      <a:r>
                        <a:rPr lang="zh-CN" altLang="en-US" sz="14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联用钙拮抗剂、抗生素易升高血药浓度，增加不良反应风险</a:t>
                      </a:r>
                      <a:endParaRPr lang="zh-CN" altLang="en-US" sz="1400" b="0" i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9842" marR="9842" marT="9842" anchor="ctr" anchorCtr="0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marL="9525" indent="0" algn="ctr" fontAlgn="ctr"/>
                      <a:r>
                        <a:rPr lang="zh-CN" altLang="en-US" sz="14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⚠️联用部分降糖药、免疫抑制剂存在相互作用</a:t>
                      </a:r>
                      <a:endParaRPr lang="zh-CN" altLang="en-US" sz="1400" b="0" i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9842" marR="9842" marT="9842" anchor="ctr" anchorCtr="0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marL="9525" algn="ctr" fontAlgn="ctr">
                        <a:buClrTx/>
                        <a:buSzTx/>
                        <a:buFontTx/>
                      </a:pPr>
                      <a:r>
                        <a:rPr lang="zh-CN" altLang="en-US" sz="1400">
                          <a:solidFill>
                            <a:srgbClr val="FF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❌</a:t>
                      </a:r>
                      <a:r>
                        <a:rPr lang="en-US" altLang="zh-CN" sz="1400">
                          <a:solidFill>
                            <a:srgbClr val="FF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 </a:t>
                      </a:r>
                      <a:r>
                        <a:rPr lang="zh-CN" altLang="en-US" sz="14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联用多种老年常用药极易蓄积中毒</a:t>
                      </a:r>
                      <a:endParaRPr lang="zh-CN" altLang="en-US" sz="1400" b="0" i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842" marR="9842" marT="9842" anchor="ctr" anchorCtr="0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</a:tr>
              <a:tr h="625475">
                <a:tc>
                  <a:txBody>
                    <a:bodyPr/>
                    <a:p>
                      <a:pPr marL="9525" indent="0" algn="ctr" fontAlgn="ctr"/>
                      <a:r>
                        <a:rPr lang="zh-CN" altLang="en-US" sz="1600" b="1" i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肌肉安全性</a:t>
                      </a:r>
                      <a:endParaRPr lang="zh-CN" altLang="en-US" sz="1600" b="1" i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9842" marR="9842" marT="9842" anchor="ctr" anchorCtr="0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marL="9525" indent="0" algn="ctr" fontAlgn="ctr"/>
                      <a:r>
                        <a:rPr lang="zh-CN" altLang="en-US" sz="1400">
                          <a:solidFill>
                            <a:srgbClr val="00B05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✅</a:t>
                      </a:r>
                      <a:r>
                        <a:rPr lang="en-US" altLang="zh-CN" sz="1400">
                          <a:solidFill>
                            <a:srgbClr val="00B05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  </a:t>
                      </a:r>
                      <a:r>
                        <a:rPr lang="zh-CN" altLang="en-US" sz="14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肌肉不良反应发生率偏低，</a:t>
                      </a:r>
                      <a:endParaRPr lang="zh-CN" altLang="en-US" sz="1400" b="0" i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  <a:p>
                      <a:pPr marL="9525" indent="0" algn="ctr" fontAlgn="ctr"/>
                      <a:r>
                        <a:rPr lang="zh-CN" altLang="en-US" sz="14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剂量依赖性</a:t>
                      </a:r>
                      <a:r>
                        <a:rPr lang="zh-CN" altLang="en-US" sz="1400" b="1" i="0">
                          <a:solidFill>
                            <a:srgbClr val="FF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肌损伤风险小</a:t>
                      </a:r>
                      <a:r>
                        <a:rPr lang="en-US" altLang="zh-CN" sz="1400" b="1" i="0" baseline="30000">
                          <a:solidFill>
                            <a:srgbClr val="FF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2</a:t>
                      </a:r>
                      <a:endParaRPr lang="en-US" altLang="zh-CN" sz="1400" b="1" i="0" baseline="30000">
                        <a:solidFill>
                          <a:srgbClr val="FF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842" marR="9842" marT="9842" anchor="ctr" anchorCtr="0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marL="9525" indent="0" algn="ctr" fontAlgn="ctr"/>
                      <a:r>
                        <a:rPr lang="zh-CN" altLang="en-US" sz="14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⚠️中高剂量下肌损伤风险升高</a:t>
                      </a:r>
                      <a:endParaRPr lang="zh-CN" altLang="en-US" sz="1400" b="0" i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842" marR="9842" marT="9842" anchor="ctr" anchorCtr="0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marL="9525" indent="0" algn="ctr" fontAlgn="ctr"/>
                      <a:r>
                        <a:rPr lang="zh-CN" altLang="en-US" sz="1400">
                          <a:solidFill>
                            <a:srgbClr val="FF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❌</a:t>
                      </a:r>
                      <a:r>
                        <a:rPr lang="en-US" altLang="zh-CN" sz="1400">
                          <a:solidFill>
                            <a:srgbClr val="FF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 </a:t>
                      </a:r>
                      <a:r>
                        <a:rPr lang="zh-CN" altLang="en-US" sz="14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高剂量肌不良反应</a:t>
                      </a:r>
                      <a:endParaRPr lang="zh-CN" altLang="en-US" sz="1400" b="0" i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  <a:p>
                      <a:pPr marL="9525" indent="0" algn="ctr" fontAlgn="ctr"/>
                      <a:r>
                        <a:rPr lang="zh-CN" altLang="en-US" sz="14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风险偏高</a:t>
                      </a:r>
                      <a:endParaRPr lang="zh-CN" altLang="en-US" sz="1400" b="0" i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842" marR="9842" marT="9842" anchor="ctr" anchorCtr="0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marL="9525" algn="ctr" fontAlgn="ctr">
                        <a:buClrTx/>
                        <a:buSzTx/>
                        <a:buFontTx/>
                      </a:pPr>
                      <a:r>
                        <a:rPr lang="zh-CN" altLang="en-US" sz="1400">
                          <a:solidFill>
                            <a:srgbClr val="FF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❌</a:t>
                      </a:r>
                      <a:r>
                        <a:rPr lang="en-US" altLang="zh-CN" sz="1400">
                          <a:solidFill>
                            <a:srgbClr val="FF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 </a:t>
                      </a:r>
                      <a:r>
                        <a:rPr lang="zh-CN" altLang="en-US" sz="14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大剂量、联用贝特类横纹肌溶解风险显著升高</a:t>
                      </a:r>
                      <a:endParaRPr lang="zh-CN" altLang="en-US" sz="1400" b="0" i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842" marR="9842" marT="9842" anchor="ctr" anchorCtr="0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</a:tr>
              <a:tr h="627380">
                <a:tc>
                  <a:txBody>
                    <a:bodyPr/>
                    <a:p>
                      <a:pPr marL="9525" indent="0" algn="ctr" fontAlgn="ctr"/>
                      <a:r>
                        <a:rPr lang="zh-CN" altLang="en-US" sz="1600" b="1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糖代谢影响</a:t>
                      </a:r>
                      <a:endParaRPr lang="zh-CN" altLang="en-US" sz="1600" b="1" i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  <a:p>
                      <a:pPr marL="9525" indent="0" algn="ctr" fontAlgn="ctr"/>
                      <a:r>
                        <a:rPr lang="zh-CN" altLang="en-US" sz="1600" b="1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（新发糖尿病风险）</a:t>
                      </a:r>
                      <a:endParaRPr lang="zh-CN" altLang="en-US" sz="1600" b="1" i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  <a:sym typeface="+mn-ea"/>
                      </a:endParaRPr>
                    </a:p>
                  </a:txBody>
                  <a:tcPr marL="9842" marR="9842" marT="9842" anchor="ctr" anchorCtr="0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marL="9525" indent="0" algn="ctr" fontAlgn="ctr"/>
                      <a:r>
                        <a:rPr lang="zh-CN" altLang="en-US" sz="1400">
                          <a:solidFill>
                            <a:srgbClr val="00B05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✅</a:t>
                      </a:r>
                      <a:r>
                        <a:rPr lang="en-US" altLang="zh-CN" sz="1400">
                          <a:solidFill>
                            <a:srgbClr val="00B05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  </a:t>
                      </a:r>
                      <a:r>
                        <a:rPr lang="zh-CN" altLang="en-US" sz="1400" b="1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新发糖尿病风险</a:t>
                      </a:r>
                      <a:endParaRPr lang="zh-CN" altLang="en-US" sz="1400" b="1" i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  <a:p>
                      <a:pPr marL="9525" indent="0" algn="ctr" fontAlgn="ctr"/>
                      <a:r>
                        <a:rPr lang="zh-CN" altLang="en-US" sz="1400" b="1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在</a:t>
                      </a:r>
                      <a:r>
                        <a:rPr lang="zh-CN" altLang="en-US" sz="1400" b="1" i="0">
                          <a:solidFill>
                            <a:srgbClr val="FF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他汀类药物中最低</a:t>
                      </a:r>
                      <a:r>
                        <a:rPr lang="en-US" altLang="zh-CN" sz="1400" b="1" i="0" baseline="30000">
                          <a:solidFill>
                            <a:srgbClr val="FF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3</a:t>
                      </a:r>
                      <a:endParaRPr lang="en-US" altLang="zh-CN" sz="1400" b="1" i="0" baseline="30000">
                        <a:solidFill>
                          <a:srgbClr val="FF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842" marR="9842" marT="9842" anchor="ctr" anchorCtr="0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marL="9525" indent="0" algn="ctr" fontAlgn="ctr"/>
                      <a:r>
                        <a:rPr lang="zh-CN" altLang="en-US" sz="14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⚠️长期用药可小幅升高血糖，</a:t>
                      </a:r>
                      <a:endParaRPr lang="zh-CN" altLang="en-US" sz="1400" b="0" i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  <a:p>
                      <a:pPr marL="9525" indent="0" algn="ctr" fontAlgn="ctr"/>
                      <a:r>
                        <a:rPr lang="zh-CN" altLang="en-US" sz="14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新发糖尿病风险中等</a:t>
                      </a:r>
                      <a:endParaRPr lang="zh-CN" altLang="en-US" sz="1400" b="0" i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842" marR="9842" marT="9842" anchor="ctr" anchorCtr="0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marL="9525" indent="0" algn="ctr" fontAlgn="ctr"/>
                      <a:r>
                        <a:rPr lang="zh-CN" altLang="en-US" sz="1400">
                          <a:solidFill>
                            <a:srgbClr val="FF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❌</a:t>
                      </a:r>
                      <a:r>
                        <a:rPr lang="en-US" altLang="zh-CN" sz="1400">
                          <a:solidFill>
                            <a:srgbClr val="FF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 </a:t>
                      </a:r>
                      <a:r>
                        <a:rPr lang="zh-CN" altLang="en-US" sz="14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长期使用存在新发糖尿病风险</a:t>
                      </a:r>
                      <a:endParaRPr lang="zh-CN" altLang="en-US" sz="1400" b="0" i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842" marR="9842" marT="9842" anchor="ctr" anchorCtr="0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marL="9525" algn="ctr" fontAlgn="ctr">
                        <a:buClrTx/>
                        <a:buSzTx/>
                        <a:buFontTx/>
                      </a:pPr>
                      <a:r>
                        <a:rPr lang="zh-CN" altLang="en-US" sz="1400">
                          <a:solidFill>
                            <a:srgbClr val="FF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❌</a:t>
                      </a:r>
                      <a:r>
                        <a:rPr lang="en-US" altLang="zh-CN" sz="1400">
                          <a:solidFill>
                            <a:srgbClr val="FF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 </a:t>
                      </a:r>
                      <a:r>
                        <a:rPr lang="zh-CN" altLang="en-US" sz="14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易影响胰岛素敏感性，升高血糖</a:t>
                      </a:r>
                      <a:endParaRPr lang="zh-CN" altLang="en-US" sz="1400" b="0" i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842" marR="9842" marT="9842" anchor="ctr" anchorCtr="0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</a:tr>
              <a:tr h="627380">
                <a:tc>
                  <a:txBody>
                    <a:bodyPr/>
                    <a:p>
                      <a:pPr marL="9525" indent="0" algn="ctr" fontAlgn="ctr"/>
                      <a:r>
                        <a:rPr lang="zh-CN" altLang="en-US" sz="1600" b="1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肾脏安全性</a:t>
                      </a:r>
                      <a:endParaRPr lang="zh-CN" altLang="en-US" sz="1600" b="1" i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sym typeface="+mn-ea"/>
                      </a:endParaRPr>
                    </a:p>
                  </a:txBody>
                  <a:tcPr marL="9842" marR="9842" marT="9842" anchor="ctr" anchorCtr="0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marL="9525" indent="0" algn="ctr" fontAlgn="ctr"/>
                      <a:r>
                        <a:rPr lang="zh-CN" altLang="en-US" sz="1400">
                          <a:solidFill>
                            <a:srgbClr val="00B05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✅</a:t>
                      </a:r>
                      <a:r>
                        <a:rPr lang="en-US" altLang="zh-CN" sz="1400">
                          <a:solidFill>
                            <a:srgbClr val="00B05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  </a:t>
                      </a:r>
                      <a:r>
                        <a:rPr lang="zh-CN" altLang="en-US" sz="14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轻中度肾功能不全</a:t>
                      </a:r>
                      <a:endParaRPr lang="zh-CN" altLang="en-US" sz="1400" b="0" i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  <a:p>
                      <a:pPr marL="9525" indent="0" algn="ctr" fontAlgn="ctr"/>
                      <a:r>
                        <a:rPr lang="zh-CN" altLang="en-US" sz="1400" b="1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无需减量</a:t>
                      </a:r>
                      <a:r>
                        <a:rPr lang="en-US" altLang="zh-CN" sz="1400" b="1" i="0" baseline="3000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4</a:t>
                      </a:r>
                      <a:endParaRPr lang="en-US" altLang="zh-CN" sz="1400" b="1" i="0" baseline="3000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842" marR="9842" marT="9842" anchor="ctr" anchorCtr="0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marL="9525" indent="0" algn="ctr" fontAlgn="ctr"/>
                      <a:r>
                        <a:rPr lang="zh-CN" altLang="en-US" sz="14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⚠️肾功能不全需酌情调量</a:t>
                      </a:r>
                      <a:endParaRPr lang="zh-CN" altLang="en-US" sz="1400" b="0" i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842" marR="9842" marT="9842" anchor="ctr" anchorCtr="0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marL="9525" indent="0" algn="ctr" fontAlgn="ctr"/>
                      <a:r>
                        <a:rPr lang="zh-CN" altLang="en-US" sz="140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⚠️</a:t>
                      </a:r>
                      <a:r>
                        <a:rPr lang="zh-CN" altLang="en-US" sz="14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中重度肾衰需减量</a:t>
                      </a:r>
                      <a:endParaRPr lang="zh-CN" altLang="en-US" sz="1400" b="0" i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842" marR="9842" marT="9842" anchor="ctr" anchorCtr="0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marL="9525" algn="ctr" fontAlgn="ctr">
                        <a:buClrTx/>
                        <a:buSzTx/>
                        <a:buFontTx/>
                      </a:pPr>
                      <a:r>
                        <a:rPr lang="zh-CN" altLang="en-US" sz="140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⚠️</a:t>
                      </a:r>
                      <a:r>
                        <a:rPr lang="zh-CN" altLang="en-US" sz="14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肾功能受损易药物蓄积，需减量</a:t>
                      </a:r>
                      <a:endParaRPr lang="zh-CN" altLang="en-US" sz="1400" b="0" i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842" marR="9842" marT="9842" anchor="ctr" anchorCtr="0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</a:tr>
              <a:tr h="627380">
                <a:tc>
                  <a:txBody>
                    <a:bodyPr/>
                    <a:p>
                      <a:pPr marL="9525" indent="0" algn="ctr" fontAlgn="ctr"/>
                      <a:r>
                        <a:rPr lang="zh-CN" altLang="en-US" sz="1600" b="1" i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肝脏安全性</a:t>
                      </a:r>
                      <a:endParaRPr lang="zh-CN" altLang="en-US" sz="1600" b="1" i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842" marR="9842" marT="9842" anchor="ctr" anchorCtr="0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marL="9525" indent="0" algn="ctr" fontAlgn="ctr"/>
                      <a:r>
                        <a:rPr lang="zh-CN" altLang="en-US" sz="1400">
                          <a:solidFill>
                            <a:srgbClr val="00B05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✅</a:t>
                      </a:r>
                      <a:r>
                        <a:rPr lang="en-US" altLang="zh-CN" sz="1400">
                          <a:solidFill>
                            <a:srgbClr val="00B05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  </a:t>
                      </a:r>
                      <a:r>
                        <a:rPr lang="zh-CN" altLang="en-US" sz="14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常规剂量转氨酶升高</a:t>
                      </a:r>
                      <a:endParaRPr lang="zh-CN" altLang="en-US" sz="1400" b="0" i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  <a:p>
                      <a:pPr marL="9525" indent="0" algn="ctr" fontAlgn="ctr"/>
                      <a:r>
                        <a:rPr lang="zh-CN" altLang="en-US" sz="14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发生率低，罕见持续性肝损</a:t>
                      </a:r>
                      <a:r>
                        <a:rPr lang="en-US" altLang="zh-CN" sz="1400" b="0" i="0" baseline="3000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1</a:t>
                      </a:r>
                      <a:endParaRPr lang="en-US" altLang="zh-CN" sz="1400" b="0" i="0" baseline="3000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842" marR="9842" marT="9842" anchor="ctr" anchorCtr="0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marL="9525" indent="0" algn="ctr" fontAlgn="ctr"/>
                      <a:r>
                        <a:rPr lang="zh-CN" altLang="en-US" sz="14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⚠️大剂量易转氨酶升高</a:t>
                      </a:r>
                      <a:endParaRPr lang="zh-CN" altLang="en-US" sz="1400" b="0" i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842" marR="9842" marT="9842" anchor="ctr" anchorCtr="0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marL="9525" indent="0" algn="ctr" fontAlgn="ctr"/>
                      <a:r>
                        <a:rPr lang="zh-CN" altLang="en-US" sz="140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⚠️</a:t>
                      </a:r>
                      <a:r>
                        <a:rPr lang="zh-CN" altLang="en-US" sz="14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大剂量存在</a:t>
                      </a:r>
                      <a:endParaRPr lang="zh-CN" altLang="en-US" sz="1400" b="0" i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  <a:p>
                      <a:pPr marL="9525" indent="0" algn="ctr" fontAlgn="ctr"/>
                      <a:r>
                        <a:rPr lang="zh-CN" altLang="en-US" sz="14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肝功异常风险</a:t>
                      </a:r>
                      <a:endParaRPr lang="zh-CN" altLang="en-US" sz="1400" b="0" i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842" marR="9842" marT="9842" anchor="ctr" anchorCtr="0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marL="9525" algn="ctr" fontAlgn="ctr">
                        <a:buClrTx/>
                        <a:buSzTx/>
                        <a:buFontTx/>
                      </a:pPr>
                      <a:r>
                        <a:rPr lang="zh-CN" altLang="en-US" sz="1400">
                          <a:solidFill>
                            <a:srgbClr val="FF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❌</a:t>
                      </a:r>
                      <a:r>
                        <a:rPr lang="en-US" altLang="zh-CN" sz="1400">
                          <a:solidFill>
                            <a:srgbClr val="FF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 </a:t>
                      </a:r>
                      <a:r>
                        <a:rPr lang="zh-CN" altLang="en-US" sz="14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肝功异常发生率相对更高</a:t>
                      </a:r>
                      <a:endParaRPr lang="zh-CN" altLang="en-US" sz="1400" b="0" i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842" marR="9842" marT="9842" anchor="ctr" anchorCtr="0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pic>
        <p:nvPicPr>
          <p:cNvPr id="13" name="图片 12"/>
          <p:cNvPicPr/>
          <p:nvPr/>
        </p:nvPicPr>
        <p:blipFill>
          <a:blip r:embed="rId2"/>
        </p:blipFill>
        <p:spPr>
          <a:xfrm>
            <a:off x="0" y="654685"/>
            <a:ext cx="1256030" cy="122047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7" name="AutoShape 3"/>
          <p:cNvSpPr/>
          <p:nvPr/>
        </p:nvSpPr>
        <p:spPr>
          <a:xfrm>
            <a:off x="2532380" y="-101600"/>
            <a:ext cx="3690620" cy="1524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ctr">
              <a:lnSpc>
                <a:spcPct val="100000"/>
              </a:lnSpc>
              <a:defRPr/>
            </a:pPr>
            <a:endParaRPr lang="en-US" sz="2800" b="1" i="0" u="none" strike="noStrike">
              <a:solidFill>
                <a:srgbClr val="830516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Noto Sans SC" panose="020B0200000000000000" charset="-122"/>
            </a:endParaRPr>
          </a:p>
        </p:txBody>
      </p:sp>
      <p:sp>
        <p:nvSpPr>
          <p:cNvPr id="4" name="AutoShape 5"/>
          <p:cNvSpPr/>
          <p:nvPr/>
        </p:nvSpPr>
        <p:spPr>
          <a:xfrm>
            <a:off x="762000" y="2286000"/>
            <a:ext cx="3429000" cy="1778000"/>
          </a:xfrm>
          <a:prstGeom prst="roundRect">
            <a:avLst>
              <a:gd name="adj" fmla="val 0"/>
            </a:avLst>
          </a:prstGeom>
          <a:solidFill>
            <a:schemeClr val="bg2">
              <a:lumMod val="95000"/>
            </a:schemeClr>
          </a:solidFill>
          <a:ln w="127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p>
            <a:pPr algn="ctr">
              <a:defRPr/>
            </a:pPr>
          </a:p>
        </p:txBody>
      </p:sp>
      <p:sp>
        <p:nvSpPr>
          <p:cNvPr id="28" name="AutoShape 6"/>
          <p:cNvSpPr/>
          <p:nvPr/>
        </p:nvSpPr>
        <p:spPr>
          <a:xfrm>
            <a:off x="762000" y="2286000"/>
            <a:ext cx="3429000" cy="50800"/>
          </a:xfrm>
          <a:prstGeom prst="roundRect">
            <a:avLst>
              <a:gd name="adj" fmla="val 0"/>
            </a:avLst>
          </a:prstGeom>
          <a:solidFill>
            <a:srgbClr val="830516"/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p>
            <a:pPr algn="ctr">
              <a:defRPr/>
            </a:pPr>
          </a:p>
        </p:txBody>
      </p:sp>
      <p:sp>
        <p:nvSpPr>
          <p:cNvPr id="39" name="AutoShape 7"/>
          <p:cNvSpPr/>
          <p:nvPr/>
        </p:nvSpPr>
        <p:spPr>
          <a:xfrm>
            <a:off x="952500" y="2476500"/>
            <a:ext cx="3048000" cy="381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p>
            <a:pPr marL="0" indent="0" algn="l">
              <a:lnSpc>
                <a:spcPct val="125000"/>
              </a:lnSpc>
              <a:defRPr/>
            </a:pPr>
            <a:r>
              <a:rPr lang="en-US" b="1" i="0" u="none" strike="noStrike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  <a:cs typeface="Noto Sans SC" panose="020B0200000000000000" charset="-122"/>
                <a:sym typeface="Noto Sans SC" panose="020B0200000000000000" charset="-122"/>
              </a:rPr>
              <a:t>卒中</a:t>
            </a:r>
            <a:r>
              <a:rPr lang="zh-CN" altLang="en-US" b="1" i="0" u="none" strike="noStrike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  <a:cs typeface="Noto Sans SC" panose="020B0200000000000000" charset="-122"/>
                <a:sym typeface="Noto Sans SC" panose="020B0200000000000000" charset="-122"/>
              </a:rPr>
              <a:t>替代标志物</a:t>
            </a:r>
            <a:r>
              <a:rPr lang="en-US" b="1" i="0" u="none" strike="noStrike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  <a:cs typeface="Noto Sans SC" panose="020B0200000000000000" charset="-122"/>
                <a:sym typeface="Noto Sans SC" panose="020B0200000000000000" charset="-122"/>
              </a:rPr>
              <a:t>显著降低</a:t>
            </a:r>
            <a:r>
              <a:rPr lang="en-US" b="1" i="0" u="none" strike="noStrike" baseline="3000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  <a:cs typeface="Noto Sans SC" panose="020B0200000000000000" charset="-122"/>
                <a:sym typeface="Noto Sans SC" panose="020B0200000000000000" charset="-122"/>
              </a:rPr>
              <a:t>1</a:t>
            </a:r>
            <a:endParaRPr lang="en-US" b="1" i="0" u="none" strike="noStrike" baseline="30000">
              <a:solidFill>
                <a:srgbClr val="333333"/>
              </a:solidFill>
              <a:latin typeface="微软雅黑" panose="020B0503020204020204" charset="-122"/>
              <a:ea typeface="微软雅黑" panose="020B0503020204020204" charset="-122"/>
              <a:cs typeface="Noto Sans SC" panose="020B0200000000000000" charset="-122"/>
              <a:sym typeface="Noto Sans SC" panose="020B0200000000000000" charset="-122"/>
            </a:endParaRPr>
          </a:p>
        </p:txBody>
      </p:sp>
      <p:cxnSp>
        <p:nvCxnSpPr>
          <p:cNvPr id="40" name="Connector 8"/>
          <p:cNvCxnSpPr/>
          <p:nvPr/>
        </p:nvCxnSpPr>
        <p:spPr>
          <a:xfrm rot="-14323">
            <a:off x="952513" y="2978150"/>
            <a:ext cx="3048000" cy="12700"/>
          </a:xfrm>
          <a:prstGeom prst="straightConnector1">
            <a:avLst/>
          </a:prstGeom>
          <a:solidFill>
            <a:srgbClr val="DEE0E3">
              <a:alpha val="100000"/>
            </a:srgbClr>
          </a:solidFill>
          <a:ln w="12700" cap="flat" cmpd="sng">
            <a:solidFill>
              <a:srgbClr val="006400">
                <a:alpha val="15000"/>
              </a:srgbClr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41" name="AutoShape 9"/>
          <p:cNvSpPr/>
          <p:nvPr/>
        </p:nvSpPr>
        <p:spPr>
          <a:xfrm>
            <a:off x="952500" y="3111500"/>
            <a:ext cx="1397000" cy="762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p>
            <a:pPr marL="0" indent="0" algn="l">
              <a:lnSpc>
                <a:spcPct val="125000"/>
              </a:lnSpc>
              <a:defRPr/>
            </a:pPr>
            <a:r>
              <a:rPr lang="en-US" sz="3600" b="1" i="0" u="none" strike="noStrike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Noto Sans SC" panose="020B0200000000000000" charset="-122"/>
                <a:sym typeface="Noto Sans SC" panose="020B0200000000000000" charset="-122"/>
              </a:rPr>
              <a:t>37%</a:t>
            </a:r>
            <a:endParaRPr lang="en-US" sz="3600" b="1" i="0" u="none" strike="noStrike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Noto Sans SC" panose="020B0200000000000000" charset="-122"/>
              <a:sym typeface="Noto Sans SC" panose="020B0200000000000000" charset="-122"/>
            </a:endParaRPr>
          </a:p>
        </p:txBody>
      </p:sp>
      <p:sp>
        <p:nvSpPr>
          <p:cNvPr id="42" name="AutoShape 10"/>
          <p:cNvSpPr/>
          <p:nvPr/>
        </p:nvSpPr>
        <p:spPr>
          <a:xfrm>
            <a:off x="2349500" y="3111500"/>
            <a:ext cx="1651000" cy="762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p>
            <a:pPr marL="0" indent="0" algn="l">
              <a:lnSpc>
                <a:spcPct val="108000"/>
              </a:lnSpc>
              <a:defRPr/>
            </a:pPr>
            <a:r>
              <a:rPr lang="en-US" sz="1300" b="0" i="0" u="none" strike="noStrike">
                <a:solidFill>
                  <a:srgbClr val="666666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Noto Sans SC" panose="020B0200000000000000" charset="-122"/>
              </a:rPr>
              <a:t>基于回顾性自身前后对照观察性队列研究，匹伐他汀治疗使卒中</a:t>
            </a:r>
            <a:r>
              <a:rPr lang="zh-CN" altLang="en-US" sz="1300" b="1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  <a:cs typeface="Noto Sans SC" panose="020B0200000000000000" charset="-122"/>
                <a:sym typeface="Noto Sans SC" panose="020B0200000000000000" charset="-122"/>
              </a:rPr>
              <a:t>替代标志物</a:t>
            </a:r>
            <a:r>
              <a:rPr lang="en-US" sz="1300" b="0" i="0" u="none" strike="noStrike">
                <a:solidFill>
                  <a:srgbClr val="666666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Noto Sans SC" panose="020B0200000000000000" charset="-122"/>
              </a:rPr>
              <a:t>显著下降。</a:t>
            </a:r>
            <a:endParaRPr lang="en-US" sz="1300" b="0" i="0" u="none" strike="noStrike">
              <a:solidFill>
                <a:srgbClr val="666666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Noto Sans SC" panose="020B0200000000000000" charset="-122"/>
            </a:endParaRPr>
          </a:p>
        </p:txBody>
      </p:sp>
      <p:sp>
        <p:nvSpPr>
          <p:cNvPr id="43" name="AutoShape 23"/>
          <p:cNvSpPr/>
          <p:nvPr/>
        </p:nvSpPr>
        <p:spPr>
          <a:xfrm>
            <a:off x="762000" y="4445000"/>
            <a:ext cx="5270500" cy="1270000"/>
          </a:xfrm>
          <a:prstGeom prst="roundRect">
            <a:avLst>
              <a:gd name="adj" fmla="val 0"/>
            </a:avLst>
          </a:prstGeom>
          <a:solidFill>
            <a:schemeClr val="bg2">
              <a:lumMod val="95000"/>
            </a:scheme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p>
            <a:pPr algn="ctr">
              <a:defRPr/>
            </a:pPr>
          </a:p>
        </p:txBody>
      </p:sp>
      <p:sp>
        <p:nvSpPr>
          <p:cNvPr id="44" name="AutoShape 24"/>
          <p:cNvSpPr/>
          <p:nvPr/>
        </p:nvSpPr>
        <p:spPr>
          <a:xfrm>
            <a:off x="762000" y="4445000"/>
            <a:ext cx="76200" cy="1270000"/>
          </a:xfrm>
          <a:prstGeom prst="roundRect">
            <a:avLst>
              <a:gd name="adj" fmla="val 0"/>
            </a:avLst>
          </a:prstGeom>
          <a:solidFill>
            <a:srgbClr val="830516"/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p>
            <a:pPr algn="ctr">
              <a:defRPr/>
            </a:pPr>
          </a:p>
        </p:txBody>
      </p:sp>
      <p:sp>
        <p:nvSpPr>
          <p:cNvPr id="45" name="AutoShape 25"/>
          <p:cNvSpPr/>
          <p:nvPr/>
        </p:nvSpPr>
        <p:spPr>
          <a:xfrm>
            <a:off x="1016000" y="4572000"/>
            <a:ext cx="4762500" cy="1016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p>
            <a:pPr marL="0" indent="0" algn="l">
              <a:lnSpc>
                <a:spcPct val="117000"/>
              </a:lnSpc>
              <a:defRPr/>
            </a:pPr>
            <a:r>
              <a:rPr lang="en-US" sz="1600" b="1" i="0" u="none" strike="noStrike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Noto Sans SC" panose="020B0200000000000000" charset="-122"/>
              </a:rPr>
              <a:t>延缓/逆转颈动脉内中膜厚度 (IMT) 进展</a:t>
            </a:r>
            <a:r>
              <a:rPr lang="en-US" sz="1600" b="1" i="0" u="none" strike="noStrike" baseline="3000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Noto Sans SC" panose="020B0200000000000000" charset="-122"/>
              </a:rPr>
              <a:t>2</a:t>
            </a:r>
            <a:br>
              <a:rPr lang="en-US" sz="1600" b="0" i="0" u="none" strike="noStrike">
                <a:solidFill>
                  <a:srgbClr val="1F2329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Noto Sans SC" panose="020B0200000000000000" charset="-122"/>
              </a:rPr>
            </a:br>
            <a:r>
              <a:rPr lang="en-US" sz="1300" b="0" i="0" u="none" strike="noStrike">
                <a:solidFill>
                  <a:srgbClr val="52525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Noto Sans SC" panose="020B0200000000000000" charset="-122"/>
              </a:rPr>
              <a:t>长期使用匹伐他汀，可有效抑制动脉粥样硬化进程，显著延缓甚至逆转颈动脉内中膜厚度的增加，从病理层面稳定血管结构，减少血管事件基础。</a:t>
            </a:r>
            <a:endParaRPr lang="en-US" sz="11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46" name="文本框 45"/>
          <p:cNvSpPr txBox="1"/>
          <p:nvPr/>
        </p:nvSpPr>
        <p:spPr>
          <a:xfrm>
            <a:off x="0" y="6349365"/>
            <a:ext cx="12258040" cy="5067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900">
                <a:latin typeface="微软雅黑" panose="020B0503020204020204" charset="-122"/>
                <a:ea typeface="微软雅黑" panose="020B0503020204020204" charset="-122"/>
              </a:rPr>
              <a:t>1. </a:t>
            </a:r>
            <a:r>
              <a:rPr lang="zh-CN" altLang="en-US" sz="900">
                <a:latin typeface="微软雅黑" panose="020B0503020204020204" charset="-122"/>
                <a:ea typeface="微软雅黑" panose="020B0503020204020204" charset="-122"/>
              </a:rPr>
              <a:t>Sugimoto H,  et all. PLOS ONE 9(11): e113766.</a:t>
            </a:r>
            <a:r>
              <a:rPr lang="en-US" altLang="zh-CN" sz="900">
                <a:latin typeface="微软雅黑" panose="020B0503020204020204" charset="-122"/>
                <a:ea typeface="微软雅黑" panose="020B0503020204020204" charset="-122"/>
              </a:rPr>
              <a:t>		2.</a:t>
            </a:r>
            <a:r>
              <a:rPr sz="900">
                <a:latin typeface="微软雅黑" panose="020B0503020204020204" charset="-122"/>
                <a:ea typeface="微软雅黑" panose="020B0503020204020204" charset="-122"/>
                <a:sym typeface="+mn-ea"/>
              </a:rPr>
              <a:t>Shibata, Y.  World Journal of Neuroscience, 4, 306-312. </a:t>
            </a:r>
            <a:endParaRPr sz="90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r>
              <a:rPr lang="en-US" altLang="zh-CN" sz="900">
                <a:latin typeface="微软雅黑" panose="020B0503020204020204" charset="-122"/>
                <a:ea typeface="微软雅黑" panose="020B0503020204020204" charset="-122"/>
              </a:rPr>
              <a:t>3.Chen ZM, </a:t>
            </a:r>
            <a:r>
              <a:rPr lang="zh-CN" altLang="en-US" sz="900">
                <a:latin typeface="微软雅黑" panose="020B0503020204020204" charset="-122"/>
                <a:ea typeface="微软雅黑" panose="020B0503020204020204" charset="-122"/>
                <a:sym typeface="+mn-ea"/>
              </a:rPr>
              <a:t>et al.</a:t>
            </a:r>
            <a:r>
              <a:rPr lang="en-US" altLang="zh-CN" sz="900">
                <a:latin typeface="微软雅黑" panose="020B0503020204020204" charset="-122"/>
                <a:ea typeface="微软雅黑" panose="020B0503020204020204" charset="-122"/>
              </a:rPr>
              <a:t>. Innovation (Camb). 2024 Oct 10;5(6):100713.	4. Yin Y, Zhang L, </a:t>
            </a:r>
            <a:r>
              <a:rPr lang="zh-CN" altLang="en-US" sz="900">
                <a:latin typeface="微软雅黑" panose="020B0503020204020204" charset="-122"/>
                <a:ea typeface="微软雅黑" panose="020B0503020204020204" charset="-122"/>
                <a:sym typeface="+mn-ea"/>
              </a:rPr>
              <a:t>et al</a:t>
            </a:r>
            <a:r>
              <a:rPr lang="en-US" altLang="zh-CN" sz="900">
                <a:latin typeface="微软雅黑" panose="020B0503020204020204" charset="-122"/>
                <a:ea typeface="微软雅黑" panose="020B0503020204020204" charset="-122"/>
              </a:rPr>
              <a:t>. Neuroepidemiology. 2022;56(4):240-249.</a:t>
            </a:r>
            <a:endParaRPr lang="en-US" altLang="zh-CN" sz="900"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en-US" altLang="zh-CN" sz="900">
                <a:latin typeface="微软雅黑" panose="020B0503020204020204" charset="-122"/>
                <a:ea typeface="微软雅黑" panose="020B0503020204020204" charset="-122"/>
              </a:rPr>
              <a:t>5. Nishiguchi, T, Kubo, T, Tanimoto, T. et al.  J Am Coll Cardiol Img. 2018 Jun, 11 (6) 829–838.</a:t>
            </a:r>
            <a:endParaRPr lang="en-US" altLang="zh-CN" sz="9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7" name="AutoShape 17"/>
          <p:cNvSpPr/>
          <p:nvPr/>
        </p:nvSpPr>
        <p:spPr>
          <a:xfrm>
            <a:off x="4686935" y="2286000"/>
            <a:ext cx="3429000" cy="1778000"/>
          </a:xfrm>
          <a:prstGeom prst="roundRect">
            <a:avLst>
              <a:gd name="adj" fmla="val 0"/>
            </a:avLst>
          </a:prstGeom>
          <a:solidFill>
            <a:schemeClr val="bg2">
              <a:lumMod val="95000"/>
            </a:schemeClr>
          </a:solidFill>
          <a:ln w="127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p>
            <a:pPr algn="ctr">
              <a:defRPr/>
            </a:pPr>
          </a:p>
        </p:txBody>
      </p:sp>
      <p:sp>
        <p:nvSpPr>
          <p:cNvPr id="48" name="AutoShape 18"/>
          <p:cNvSpPr/>
          <p:nvPr/>
        </p:nvSpPr>
        <p:spPr>
          <a:xfrm>
            <a:off x="4686935" y="2286000"/>
            <a:ext cx="3429000" cy="50800"/>
          </a:xfrm>
          <a:prstGeom prst="roundRect">
            <a:avLst>
              <a:gd name="adj" fmla="val 0"/>
            </a:avLst>
          </a:prstGeom>
          <a:solidFill>
            <a:srgbClr val="830516"/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p>
            <a:pPr algn="ctr">
              <a:defRPr/>
            </a:pPr>
          </a:p>
        </p:txBody>
      </p:sp>
      <p:sp>
        <p:nvSpPr>
          <p:cNvPr id="49" name="AutoShape 19"/>
          <p:cNvSpPr/>
          <p:nvPr/>
        </p:nvSpPr>
        <p:spPr>
          <a:xfrm>
            <a:off x="4877435" y="2476500"/>
            <a:ext cx="3048000" cy="381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p>
            <a:pPr marL="0" indent="0" algn="l">
              <a:lnSpc>
                <a:spcPct val="125000"/>
              </a:lnSpc>
              <a:defRPr/>
            </a:pPr>
            <a:r>
              <a:rPr lang="en-US" b="1" i="0" u="none" strike="noStrike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Noto Sans SC" panose="020B0200000000000000" charset="-122"/>
              </a:rPr>
              <a:t>全因死亡风险降低</a:t>
            </a:r>
            <a:r>
              <a:rPr lang="en-US" b="1" i="0" u="none" strike="noStrike" baseline="3000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Noto Sans SC" panose="020B0200000000000000" charset="-122"/>
              </a:rPr>
              <a:t>3</a:t>
            </a:r>
            <a:endParaRPr lang="en-US" b="1" i="0" u="none" strike="noStrike" baseline="30000">
              <a:solidFill>
                <a:srgbClr val="333333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Noto Sans SC" panose="020B0200000000000000" charset="-122"/>
            </a:endParaRPr>
          </a:p>
        </p:txBody>
      </p:sp>
      <p:cxnSp>
        <p:nvCxnSpPr>
          <p:cNvPr id="50" name="Connector 20"/>
          <p:cNvCxnSpPr/>
          <p:nvPr/>
        </p:nvCxnSpPr>
        <p:spPr>
          <a:xfrm rot="-14323">
            <a:off x="4877448" y="2978150"/>
            <a:ext cx="3048000" cy="12700"/>
          </a:xfrm>
          <a:prstGeom prst="straightConnector1">
            <a:avLst/>
          </a:prstGeom>
          <a:solidFill>
            <a:srgbClr val="DEE0E3">
              <a:alpha val="100000"/>
            </a:srgbClr>
          </a:solidFill>
          <a:ln w="12700" cap="flat" cmpd="sng">
            <a:solidFill>
              <a:srgbClr val="006400">
                <a:alpha val="15000"/>
              </a:srgbClr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51" name="AutoShape 21"/>
          <p:cNvSpPr/>
          <p:nvPr/>
        </p:nvSpPr>
        <p:spPr>
          <a:xfrm>
            <a:off x="4877435" y="3111500"/>
            <a:ext cx="1397000" cy="762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p>
            <a:pPr marL="0" indent="0" algn="l">
              <a:lnSpc>
                <a:spcPct val="125000"/>
              </a:lnSpc>
              <a:defRPr/>
            </a:pPr>
            <a:r>
              <a:rPr lang="en-US" sz="3600" b="1" i="0" u="none" strike="noStrike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Noto Sans SC" panose="020B0200000000000000" charset="-122"/>
                <a:sym typeface="Noto Sans SC" panose="020B0200000000000000" charset="-122"/>
              </a:rPr>
              <a:t>28%</a:t>
            </a:r>
            <a:endParaRPr lang="en-US" sz="3600" b="1" i="0" u="none" strike="noStrike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Noto Sans SC" panose="020B0200000000000000" charset="-122"/>
              <a:sym typeface="Noto Sans SC" panose="020B0200000000000000" charset="-122"/>
            </a:endParaRPr>
          </a:p>
        </p:txBody>
      </p:sp>
      <p:sp>
        <p:nvSpPr>
          <p:cNvPr id="52" name="AutoShape 22"/>
          <p:cNvSpPr/>
          <p:nvPr/>
        </p:nvSpPr>
        <p:spPr>
          <a:xfrm>
            <a:off x="6337935" y="3111500"/>
            <a:ext cx="1651000" cy="762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p>
            <a:pPr marL="0" indent="0" algn="l">
              <a:lnSpc>
                <a:spcPct val="108000"/>
              </a:lnSpc>
              <a:defRPr/>
            </a:pPr>
            <a:r>
              <a:rPr lang="en-US" sz="1300" b="0" i="0" u="none" strike="noStrike">
                <a:solidFill>
                  <a:srgbClr val="666666"/>
                </a:solidFill>
                <a:latin typeface="微软雅黑" panose="020B0503020204020204" charset="-122"/>
                <a:ea typeface="微软雅黑" panose="020B0503020204020204" charset="-122"/>
                <a:cs typeface="Noto Sans SC" panose="020B0200000000000000" charset="-122"/>
                <a:sym typeface="Noto Sans SC" panose="020B0200000000000000" charset="-122"/>
              </a:rPr>
              <a:t>在长期随访研究中，坚持匹伐他汀治疗的患者全因死亡风险大幅下降。</a:t>
            </a:r>
            <a:endParaRPr lang="en-US" sz="1300" b="0" i="0" u="none" strike="noStrike">
              <a:solidFill>
                <a:srgbClr val="666666"/>
              </a:solidFill>
              <a:latin typeface="微软雅黑" panose="020B0503020204020204" charset="-122"/>
              <a:ea typeface="微软雅黑" panose="020B0503020204020204" charset="-122"/>
              <a:cs typeface="Noto Sans SC" panose="020B0200000000000000" charset="-122"/>
              <a:sym typeface="Noto Sans SC" panose="020B0200000000000000" charset="-122"/>
            </a:endParaRPr>
          </a:p>
        </p:txBody>
      </p:sp>
      <p:sp>
        <p:nvSpPr>
          <p:cNvPr id="53" name="文本框 52"/>
          <p:cNvSpPr txBox="1"/>
          <p:nvPr/>
        </p:nvSpPr>
        <p:spPr>
          <a:xfrm>
            <a:off x="526473" y="301625"/>
            <a:ext cx="11730182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buClrTx/>
              <a:buSzTx/>
              <a:buFontTx/>
            </a:pPr>
            <a:r>
              <a:rPr lang="zh-CN" altLang="en-US" sz="2000" b="1" dirty="0" smtClean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有效性：匹伐他汀有效预防卒中复发等不良事件风险，</a:t>
            </a:r>
            <a:r>
              <a:rPr lang="en-US" sz="2000" b="1">
                <a:solidFill>
                  <a:srgbClr val="00B050"/>
                </a:solidFill>
                <a:latin typeface="微软雅黑" panose="020B0503020204020204" charset="-122"/>
                <a:ea typeface="微软雅黑" panose="020B0503020204020204" charset="-122"/>
                <a:cs typeface="Noto Sans SC" panose="020B0200000000000000" charset="-122"/>
                <a:sym typeface="Noto Sans SC" panose="020B0200000000000000" charset="-122"/>
              </a:rPr>
              <a:t>降低硬终点事件，带来长期获益</a:t>
            </a:r>
            <a:endParaRPr lang="zh-CN" altLang="en-US" sz="2000" b="1" dirty="0" smtClean="0">
              <a:solidFill>
                <a:schemeClr val="tx1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54" name="AutoShape 5"/>
          <p:cNvSpPr/>
          <p:nvPr/>
        </p:nvSpPr>
        <p:spPr>
          <a:xfrm>
            <a:off x="8484870" y="2286000"/>
            <a:ext cx="3429000" cy="1778000"/>
          </a:xfrm>
          <a:prstGeom prst="roundRect">
            <a:avLst>
              <a:gd name="adj" fmla="val 0"/>
            </a:avLst>
          </a:prstGeom>
          <a:solidFill>
            <a:schemeClr val="bg2">
              <a:lumMod val="95000"/>
            </a:schemeClr>
          </a:solidFill>
          <a:ln w="12700" cap="flat" cmpd="sng">
            <a:solidFill>
              <a:srgbClr val="006400">
                <a:alpha val="20000"/>
              </a:srgbClr>
            </a:solidFill>
            <a:prstDash val="solid"/>
            <a:round/>
          </a:ln>
        </p:spPr>
        <p:txBody>
          <a:bodyPr vert="horz" wrap="square" lIns="63500" tIns="63500" rIns="63500" bIns="63500" rtlCol="0" anchor="ctr"/>
          <a:p>
            <a:pPr algn="ctr">
              <a:defRPr/>
            </a:pPr>
          </a:p>
        </p:txBody>
      </p:sp>
      <p:sp>
        <p:nvSpPr>
          <p:cNvPr id="55" name="AutoShape 6"/>
          <p:cNvSpPr/>
          <p:nvPr/>
        </p:nvSpPr>
        <p:spPr>
          <a:xfrm>
            <a:off x="8484870" y="2286000"/>
            <a:ext cx="3429000" cy="50800"/>
          </a:xfrm>
          <a:prstGeom prst="roundRect">
            <a:avLst>
              <a:gd name="adj" fmla="val 0"/>
            </a:avLst>
          </a:prstGeom>
          <a:solidFill>
            <a:srgbClr val="830516"/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p>
            <a:pPr algn="ctr">
              <a:defRPr/>
            </a:pPr>
          </a:p>
        </p:txBody>
      </p:sp>
      <p:sp>
        <p:nvSpPr>
          <p:cNvPr id="56" name="AutoShape 7"/>
          <p:cNvSpPr/>
          <p:nvPr/>
        </p:nvSpPr>
        <p:spPr>
          <a:xfrm>
            <a:off x="8675370" y="2476500"/>
            <a:ext cx="3048000" cy="381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p>
            <a:pPr marL="0" indent="0" algn="l">
              <a:lnSpc>
                <a:spcPct val="125000"/>
              </a:lnSpc>
              <a:defRPr/>
            </a:pPr>
            <a:r>
              <a:rPr lang="en-US" b="1" i="0" u="none" strike="noStrike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  <a:cs typeface="Noto Sans SC" panose="020B0200000000000000" charset="-122"/>
                <a:sym typeface="Noto Sans SC" panose="020B0200000000000000" charset="-122"/>
              </a:rPr>
              <a:t>卒中复发风险显著降低</a:t>
            </a:r>
            <a:r>
              <a:rPr lang="en-US" b="1" i="0" u="none" strike="noStrike" baseline="3000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  <a:cs typeface="Noto Sans SC" panose="020B0200000000000000" charset="-122"/>
                <a:sym typeface="Noto Sans SC" panose="020B0200000000000000" charset="-122"/>
              </a:rPr>
              <a:t>4</a:t>
            </a:r>
            <a:endParaRPr lang="en-US" b="1" i="0" u="none" strike="noStrike" baseline="30000">
              <a:solidFill>
                <a:srgbClr val="333333"/>
              </a:solidFill>
              <a:latin typeface="微软雅黑" panose="020B0503020204020204" charset="-122"/>
              <a:ea typeface="微软雅黑" panose="020B0503020204020204" charset="-122"/>
              <a:cs typeface="Noto Sans SC" panose="020B0200000000000000" charset="-122"/>
              <a:sym typeface="Noto Sans SC" panose="020B0200000000000000" charset="-122"/>
            </a:endParaRPr>
          </a:p>
        </p:txBody>
      </p:sp>
      <p:cxnSp>
        <p:nvCxnSpPr>
          <p:cNvPr id="57" name="Connector 8"/>
          <p:cNvCxnSpPr/>
          <p:nvPr/>
        </p:nvCxnSpPr>
        <p:spPr>
          <a:xfrm rot="-14323">
            <a:off x="8675383" y="2978150"/>
            <a:ext cx="3048000" cy="12700"/>
          </a:xfrm>
          <a:prstGeom prst="straightConnector1">
            <a:avLst/>
          </a:prstGeom>
          <a:solidFill>
            <a:srgbClr val="DEE0E3">
              <a:alpha val="100000"/>
            </a:srgbClr>
          </a:solidFill>
          <a:ln w="12700" cap="flat" cmpd="sng">
            <a:solidFill>
              <a:srgbClr val="006400">
                <a:alpha val="15000"/>
              </a:srgbClr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58" name="AutoShape 9"/>
          <p:cNvSpPr/>
          <p:nvPr/>
        </p:nvSpPr>
        <p:spPr>
          <a:xfrm>
            <a:off x="8675370" y="3111500"/>
            <a:ext cx="1397000" cy="762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p>
            <a:pPr marL="0" indent="0" algn="l">
              <a:lnSpc>
                <a:spcPct val="125000"/>
              </a:lnSpc>
              <a:defRPr/>
            </a:pPr>
            <a:r>
              <a:rPr lang="en-US" sz="3600" b="1" i="0" u="none" strike="noStrike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Noto Sans SC" panose="020B0200000000000000" charset="-122"/>
                <a:sym typeface="Noto Sans SC" panose="020B0200000000000000" charset="-122"/>
              </a:rPr>
              <a:t>20%</a:t>
            </a:r>
            <a:endParaRPr lang="en-US" sz="3600" b="1" i="0" u="none" strike="noStrike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Noto Sans SC" panose="020B0200000000000000" charset="-122"/>
              <a:sym typeface="Noto Sans SC" panose="020B0200000000000000" charset="-122"/>
            </a:endParaRPr>
          </a:p>
        </p:txBody>
      </p:sp>
      <p:sp>
        <p:nvSpPr>
          <p:cNvPr id="59" name="AutoShape 10"/>
          <p:cNvSpPr/>
          <p:nvPr/>
        </p:nvSpPr>
        <p:spPr>
          <a:xfrm>
            <a:off x="9888855" y="3111500"/>
            <a:ext cx="2025015" cy="762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p>
            <a:pPr marL="0" indent="0" algn="l">
              <a:lnSpc>
                <a:spcPct val="108000"/>
              </a:lnSpc>
              <a:defRPr/>
            </a:pPr>
            <a:r>
              <a:rPr lang="en-US" sz="1300" b="0" i="0" u="none" strike="noStrike">
                <a:solidFill>
                  <a:srgbClr val="666666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Noto Sans SC" panose="020B0200000000000000" charset="-122"/>
              </a:rPr>
              <a:t>本研究以入组卒中患者为研究对象，结果证实规范使用匹伐他汀进行药物治疗，能够显著降卒中复发相对风险</a:t>
            </a:r>
            <a:endParaRPr lang="en-US" sz="1300" b="0" i="0" u="none" strike="noStrike">
              <a:solidFill>
                <a:srgbClr val="666666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Noto Sans SC" panose="020B0200000000000000" charset="-122"/>
            </a:endParaRPr>
          </a:p>
        </p:txBody>
      </p:sp>
      <p:sp>
        <p:nvSpPr>
          <p:cNvPr id="61" name="AutoShape 26"/>
          <p:cNvSpPr/>
          <p:nvPr/>
        </p:nvSpPr>
        <p:spPr>
          <a:xfrm>
            <a:off x="6286500" y="4445000"/>
            <a:ext cx="5270500" cy="1270000"/>
          </a:xfrm>
          <a:prstGeom prst="roundRect">
            <a:avLst>
              <a:gd name="adj" fmla="val 0"/>
            </a:avLst>
          </a:prstGeom>
          <a:solidFill>
            <a:schemeClr val="bg2">
              <a:lumMod val="95000"/>
            </a:scheme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p>
            <a:pPr algn="ctr">
              <a:defRPr/>
            </a:pPr>
          </a:p>
        </p:txBody>
      </p:sp>
      <p:sp>
        <p:nvSpPr>
          <p:cNvPr id="62" name="AutoShape 27"/>
          <p:cNvSpPr/>
          <p:nvPr/>
        </p:nvSpPr>
        <p:spPr>
          <a:xfrm>
            <a:off x="6286500" y="4445000"/>
            <a:ext cx="76200" cy="1270000"/>
          </a:xfrm>
          <a:prstGeom prst="roundRect">
            <a:avLst>
              <a:gd name="adj" fmla="val 0"/>
            </a:avLst>
          </a:prstGeom>
          <a:solidFill>
            <a:srgbClr val="830516"/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p>
            <a:pPr algn="ctr">
              <a:defRPr/>
            </a:pPr>
          </a:p>
        </p:txBody>
      </p:sp>
      <p:sp>
        <p:nvSpPr>
          <p:cNvPr id="63" name="AutoShape 28"/>
          <p:cNvSpPr/>
          <p:nvPr/>
        </p:nvSpPr>
        <p:spPr>
          <a:xfrm>
            <a:off x="6540500" y="4546600"/>
            <a:ext cx="4762500" cy="1016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p>
            <a:pPr marL="0" indent="0" algn="l">
              <a:lnSpc>
                <a:spcPct val="117000"/>
              </a:lnSpc>
              <a:defRPr/>
            </a:pPr>
            <a:r>
              <a:rPr lang="zh-CN" altLang="en-US" sz="1600" b="1" i="0" u="none" strike="noStrike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Noto Sans SC" panose="020B0200000000000000" charset="-122"/>
              </a:rPr>
              <a:t>匹伐他汀</a:t>
            </a:r>
            <a:r>
              <a:rPr lang="en-US" sz="1600" b="1" i="0" u="none" strike="noStrike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Noto Sans SC" panose="020B0200000000000000" charset="-122"/>
              </a:rPr>
              <a:t>显著提升斑块稳定率</a:t>
            </a:r>
            <a:r>
              <a:rPr lang="en-US" sz="1600" b="1" i="0" u="none" strike="noStrike" baseline="3000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Noto Sans SC" panose="020B0200000000000000" charset="-122"/>
              </a:rPr>
              <a:t>5</a:t>
            </a:r>
            <a:br>
              <a:rPr lang="en-US" sz="1600" b="0" i="0" u="none" strike="noStrike">
                <a:solidFill>
                  <a:srgbClr val="1F2329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Noto Sans SC" panose="020B0200000000000000" charset="-122"/>
              </a:rPr>
            </a:br>
            <a:r>
              <a:rPr lang="en-US" sz="1300" i="0" u="none" strike="noStrike">
                <a:solidFill>
                  <a:srgbClr val="666666"/>
                </a:solidFill>
                <a:latin typeface="微软雅黑" panose="020B0503020204020204" charset="-122"/>
                <a:ea typeface="微软雅黑" panose="020B0503020204020204" charset="-122"/>
                <a:cs typeface="Noto Sans SC" panose="020B0200000000000000" charset="-122"/>
                <a:sym typeface="Noto Sans SC" panose="020B0200000000000000" charset="-122"/>
              </a:rPr>
              <a:t>ACS 急性冠脉综合征患者，匹伐他汀早期干预 6 个月后，斑块纤维帽平均增厚 22.7%，脂质核心体积显著缩小，易损斑块转化率下降 31%，从病理形态证实匹伐他汀稳定易损斑块</a:t>
            </a:r>
            <a:r>
              <a:rPr lang="en-US" sz="1300" b="0" i="0" u="none" strike="noStrike">
                <a:solidFill>
                  <a:srgbClr val="666666"/>
                </a:solidFill>
                <a:latin typeface="微软雅黑" panose="020B0503020204020204" charset="-122"/>
                <a:ea typeface="微软雅黑" panose="020B0503020204020204" charset="-122"/>
                <a:cs typeface="Noto Sans SC" panose="020B0200000000000000" charset="-122"/>
                <a:sym typeface="Noto Sans SC" panose="020B0200000000000000" charset="-122"/>
              </a:rPr>
              <a:t>。</a:t>
            </a:r>
            <a:endParaRPr lang="en-US" sz="1300">
              <a:solidFill>
                <a:srgbClr val="666666"/>
              </a:solidFill>
              <a:latin typeface="微软雅黑" panose="020B0503020204020204" charset="-122"/>
              <a:ea typeface="微软雅黑" panose="020B0503020204020204" charset="-122"/>
              <a:cs typeface="Noto Sans SC" panose="020B0200000000000000" charset="-122"/>
            </a:endParaRPr>
          </a:p>
        </p:txBody>
      </p:sp>
      <p:sp>
        <p:nvSpPr>
          <p:cNvPr id="64" name="AutoShape 26"/>
          <p:cNvSpPr/>
          <p:nvPr/>
        </p:nvSpPr>
        <p:spPr>
          <a:xfrm>
            <a:off x="762000" y="1257935"/>
            <a:ext cx="10795000" cy="762000"/>
          </a:xfrm>
          <a:prstGeom prst="roundRect">
            <a:avLst>
              <a:gd name="adj" fmla="val 0"/>
            </a:avLst>
          </a:prstGeom>
          <a:solidFill>
            <a:schemeClr val="bg2">
              <a:lumMod val="95000"/>
            </a:scheme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p>
            <a:pPr algn="ctr">
              <a:defRPr/>
            </a:pPr>
          </a:p>
        </p:txBody>
      </p:sp>
      <p:sp>
        <p:nvSpPr>
          <p:cNvPr id="65" name="AutoShape 27"/>
          <p:cNvSpPr/>
          <p:nvPr/>
        </p:nvSpPr>
        <p:spPr>
          <a:xfrm>
            <a:off x="762000" y="1257935"/>
            <a:ext cx="76200" cy="762000"/>
          </a:xfrm>
          <a:prstGeom prst="roundRect">
            <a:avLst>
              <a:gd name="adj" fmla="val 0"/>
            </a:avLst>
          </a:prstGeom>
          <a:solidFill>
            <a:srgbClr val="830516"/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p>
            <a:pPr algn="ctr">
              <a:defRPr/>
            </a:pPr>
          </a:p>
        </p:txBody>
      </p:sp>
      <p:sp>
        <p:nvSpPr>
          <p:cNvPr id="66" name="AutoShape 28"/>
          <p:cNvSpPr/>
          <p:nvPr/>
        </p:nvSpPr>
        <p:spPr>
          <a:xfrm>
            <a:off x="1016000" y="1359535"/>
            <a:ext cx="10287000" cy="5588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p>
            <a:pPr marL="0" indent="0" algn="l">
              <a:lnSpc>
                <a:spcPct val="108000"/>
              </a:lnSpc>
              <a:defRPr/>
            </a:pPr>
            <a:r>
              <a:rPr lang="en-US" b="1" i="0" u="none" strike="noStrike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  <a:cs typeface="Noto Sans SC" panose="020B0200000000000000" charset="-122"/>
                <a:sym typeface="Noto Sans SC" panose="020B0200000000000000" charset="-122"/>
              </a:rPr>
              <a:t>临床总结</a:t>
            </a:r>
            <a:r>
              <a:rPr lang="en-US" sz="1400" b="1" i="0" u="none" strike="noStrike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  <a:cs typeface="Noto Sans SC" panose="020B0200000000000000" charset="-122"/>
                <a:sym typeface="Noto Sans SC" panose="020B0200000000000000" charset="-122"/>
              </a:rPr>
              <a:t>：</a:t>
            </a:r>
            <a:r>
              <a:rPr lang="en-US" sz="1400" b="0" i="0" u="none" strike="noStrike">
                <a:solidFill>
                  <a:srgbClr val="555555"/>
                </a:solidFill>
                <a:latin typeface="微软雅黑" panose="020B0503020204020204" charset="-122"/>
                <a:ea typeface="微软雅黑" panose="020B0503020204020204" charset="-122"/>
                <a:cs typeface="Noto Sans SC" panose="020B0200000000000000" charset="-122"/>
                <a:sym typeface="Noto Sans SC" panose="020B0200000000000000" charset="-122"/>
              </a:rPr>
              <a:t>匹伐他汀展现出强效、安全的降脂特征，</a:t>
            </a:r>
            <a:r>
              <a:rPr lang="zh-CN" altLang="en-US" sz="1400" b="0" i="0" u="none" strike="noStrike">
                <a:solidFill>
                  <a:srgbClr val="555555"/>
                </a:solidFill>
                <a:latin typeface="微软雅黑" panose="020B0503020204020204" charset="-122"/>
                <a:ea typeface="微软雅黑" panose="020B0503020204020204" charset="-122"/>
                <a:cs typeface="Noto Sans SC" panose="020B0200000000000000" charset="-122"/>
                <a:sym typeface="Noto Sans SC" panose="020B0200000000000000" charset="-122"/>
              </a:rPr>
              <a:t>结合</a:t>
            </a:r>
            <a:r>
              <a:rPr lang="en-US" sz="1400" b="0" i="0" u="none" strike="noStrike">
                <a:solidFill>
                  <a:srgbClr val="555555"/>
                </a:solidFill>
                <a:latin typeface="微软雅黑" panose="020B0503020204020204" charset="-122"/>
                <a:ea typeface="微软雅黑" panose="020B0503020204020204" charset="-122"/>
                <a:cs typeface="Noto Sans SC" panose="020B0200000000000000" charset="-122"/>
                <a:sym typeface="Noto Sans SC" panose="020B0200000000000000" charset="-122"/>
              </a:rPr>
              <a:t>口崩片剂型</a:t>
            </a:r>
            <a:r>
              <a:rPr lang="zh-CN" altLang="en-US" sz="1400" b="0" i="0" u="none" strike="noStrike">
                <a:solidFill>
                  <a:srgbClr val="555555"/>
                </a:solidFill>
                <a:latin typeface="微软雅黑" panose="020B0503020204020204" charset="-122"/>
                <a:ea typeface="微软雅黑" panose="020B0503020204020204" charset="-122"/>
                <a:cs typeface="Noto Sans SC" panose="020B0200000000000000" charset="-122"/>
                <a:sym typeface="Noto Sans SC" panose="020B0200000000000000" charset="-122"/>
              </a:rPr>
              <a:t>优势，可</a:t>
            </a:r>
            <a:r>
              <a:rPr lang="en-US" sz="1400" b="0" i="0" u="none" strike="noStrike">
                <a:solidFill>
                  <a:srgbClr val="555555"/>
                </a:solidFill>
                <a:latin typeface="微软雅黑" panose="020B0503020204020204" charset="-122"/>
                <a:ea typeface="微软雅黑" panose="020B0503020204020204" charset="-122"/>
                <a:cs typeface="Noto Sans SC" panose="020B0200000000000000" charset="-122"/>
                <a:sym typeface="Noto Sans SC" panose="020B0200000000000000" charset="-122"/>
              </a:rPr>
              <a:t>确保匹伐他汀的强效降脂作用持续发挥，</a:t>
            </a:r>
            <a:r>
              <a:rPr lang="en-US" b="1" i="0" u="none" strike="noStrike">
                <a:solidFill>
                  <a:srgbClr val="00B050"/>
                </a:solidFill>
                <a:latin typeface="微软雅黑" panose="020B0503020204020204" charset="-122"/>
                <a:ea typeface="微软雅黑" panose="020B0503020204020204" charset="-122"/>
                <a:cs typeface="Noto Sans SC" panose="020B0200000000000000" charset="-122"/>
                <a:sym typeface="Noto Sans SC" panose="020B0200000000000000" charset="-122"/>
              </a:rPr>
              <a:t>最终</a:t>
            </a:r>
            <a:r>
              <a:rPr lang="zh-CN" altLang="en-US" b="1" i="0" u="none" strike="noStrike">
                <a:solidFill>
                  <a:srgbClr val="00B050"/>
                </a:solidFill>
                <a:latin typeface="微软雅黑" panose="020B0503020204020204" charset="-122"/>
                <a:ea typeface="微软雅黑" panose="020B0503020204020204" charset="-122"/>
                <a:cs typeface="Noto Sans SC" panose="020B0200000000000000" charset="-122"/>
                <a:sym typeface="Noto Sans SC" panose="020B0200000000000000" charset="-122"/>
              </a:rPr>
              <a:t>必将</a:t>
            </a:r>
            <a:r>
              <a:rPr lang="en-US" b="1" i="0" u="none" strike="noStrike">
                <a:solidFill>
                  <a:srgbClr val="00B050"/>
                </a:solidFill>
                <a:latin typeface="微软雅黑" panose="020B0503020204020204" charset="-122"/>
                <a:ea typeface="微软雅黑" panose="020B0503020204020204" charset="-122"/>
                <a:cs typeface="Noto Sans SC" panose="020B0200000000000000" charset="-122"/>
                <a:sym typeface="Noto Sans SC" panose="020B0200000000000000" charset="-122"/>
              </a:rPr>
              <a:t>转化为卒中复发、心梗等硬终点事件的显著减少，为患者带来长期生存获益</a:t>
            </a:r>
            <a:endParaRPr lang="en-US" b="1" i="0" u="none" strike="noStrike">
              <a:solidFill>
                <a:srgbClr val="00B050"/>
              </a:solidFill>
              <a:latin typeface="微软雅黑" panose="020B0503020204020204" charset="-122"/>
              <a:ea typeface="微软雅黑" panose="020B0503020204020204" charset="-122"/>
              <a:cs typeface="Noto Sans SC" panose="020B0200000000000000" charset="-122"/>
              <a:sym typeface="Noto Sans SC" panose="020B0200000000000000" charset="-122"/>
            </a:endParaRPr>
          </a:p>
        </p:txBody>
      </p:sp>
      <p:sp>
        <p:nvSpPr>
          <p:cNvPr id="67" name="AutoShape 4"/>
          <p:cNvSpPr/>
          <p:nvPr/>
        </p:nvSpPr>
        <p:spPr>
          <a:xfrm>
            <a:off x="3795395" y="5968365"/>
            <a:ext cx="4408170" cy="381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p>
            <a:pPr marL="0" indent="0" algn="l">
              <a:lnSpc>
                <a:spcPct val="125000"/>
              </a:lnSpc>
              <a:defRPr/>
            </a:pPr>
            <a:r>
              <a:rPr lang="en-US" sz="2000" b="1" i="0" u="none" strike="noStrike">
                <a:solidFill>
                  <a:srgbClr val="00B050"/>
                </a:solidFill>
                <a:latin typeface="微软雅黑" panose="020B0503020204020204" charset="-122"/>
                <a:ea typeface="微软雅黑" panose="020B0503020204020204" charset="-122"/>
                <a:cs typeface="Noto Sans SC" panose="020B0200000000000000" charset="-122"/>
                <a:sym typeface="Noto Sans SC" panose="020B0200000000000000" charset="-122"/>
              </a:rPr>
              <a:t>降低硬终点事件，带来长期获益</a:t>
            </a:r>
            <a:endParaRPr lang="en-US" sz="2000" b="1" i="0" u="none" strike="noStrike">
              <a:solidFill>
                <a:srgbClr val="00B050"/>
              </a:solidFill>
              <a:latin typeface="微软雅黑" panose="020B0503020204020204" charset="-122"/>
              <a:ea typeface="微软雅黑" panose="020B0503020204020204" charset="-122"/>
              <a:cs typeface="Noto Sans SC" panose="020B0200000000000000" charset="-122"/>
              <a:sym typeface="Noto Sans SC" panose="020B0200000000000000" charset="-122"/>
            </a:endParaRPr>
          </a:p>
        </p:txBody>
      </p:sp>
      <p:pic>
        <p:nvPicPr>
          <p:cNvPr id="68" name="图片 67"/>
          <p:cNvPicPr/>
          <p:nvPr/>
        </p:nvPicPr>
        <p:blipFill>
          <a:blip r:embed="rId1"/>
        </p:blipFill>
        <p:spPr>
          <a:xfrm>
            <a:off x="11000740" y="0"/>
            <a:ext cx="1256030" cy="122047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 descr="7b0a2020202022776f7264617274223a2022220a7d0a"/>
          <p:cNvSpPr txBox="1"/>
          <p:nvPr/>
        </p:nvSpPr>
        <p:spPr>
          <a:xfrm>
            <a:off x="424873" y="304165"/>
            <a:ext cx="11240654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algn="l">
              <a:lnSpc>
                <a:spcPct val="100000"/>
              </a:lnSpc>
              <a:defRPr/>
            </a:pPr>
            <a:r>
              <a:rPr lang="zh-CN" altLang="en-US" sz="2000" b="1" dirty="0" smtClean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有效性：</a:t>
            </a:r>
            <a:r>
              <a:rPr lang="zh-CN" altLang="en-US" b="1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卒中后患者</a:t>
            </a:r>
            <a:r>
              <a:rPr lang="zh-CN" altLang="en-US" sz="2400" b="1" dirty="0" smtClean="0">
                <a:solidFill>
                  <a:srgbClr val="00B050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需</a:t>
            </a:r>
            <a:r>
              <a:rPr lang="zh-CN" altLang="en-US" b="1" dirty="0" smtClean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长期使用他汀类</a:t>
            </a:r>
            <a:r>
              <a:rPr lang="zh-CN" altLang="en-US" b="1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药物用于二级预防，</a:t>
            </a:r>
            <a:endParaRPr lang="zh-CN" altLang="en-US" b="1" dirty="0" smtClean="0">
              <a:solidFill>
                <a:srgbClr val="830516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Arial" panose="020B0604020202020204" pitchFamily="34" charset="0"/>
            </a:endParaRPr>
          </a:p>
          <a:p>
            <a:pPr indent="0" algn="l">
              <a:lnSpc>
                <a:spcPct val="100000"/>
              </a:lnSpc>
              <a:defRPr/>
            </a:pPr>
            <a:r>
              <a:rPr lang="en-US" altLang="zh-CN" b="1" dirty="0" smtClean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                </a:t>
            </a:r>
            <a:r>
              <a:rPr lang="zh-CN" altLang="en-US" b="1" dirty="0" smtClean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解决卒中患者的临床用药痛点</a:t>
            </a:r>
            <a:r>
              <a:rPr lang="zh-CN" altLang="en-US" b="1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，</a:t>
            </a:r>
            <a:r>
              <a:rPr lang="en-US" b="1">
                <a:solidFill>
                  <a:srgbClr val="00B05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Noto Sans SC" panose="020B0200000000000000" charset="-122"/>
              </a:rPr>
              <a:t>依从性改善转化为更优</a:t>
            </a:r>
            <a:r>
              <a:rPr lang="zh-CN" altLang="en-US" b="1">
                <a:solidFill>
                  <a:srgbClr val="00B05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Noto Sans SC" panose="020B0200000000000000" charset="-122"/>
              </a:rPr>
              <a:t>的临床结局</a:t>
            </a:r>
            <a:endParaRPr lang="zh-CN" altLang="en-US" b="1" dirty="0" smtClean="0">
              <a:solidFill>
                <a:srgbClr val="830516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Arial" panose="020B0604020202020204" pitchFamily="34" charset="0"/>
            </a:endParaRPr>
          </a:p>
        </p:txBody>
      </p:sp>
      <p:pic>
        <p:nvPicPr>
          <p:cNvPr id="8" name="图片 7"/>
          <p:cNvPicPr/>
          <p:nvPr/>
        </p:nvPicPr>
        <p:blipFill>
          <a:blip r:embed="rId1"/>
        </p:blipFill>
        <p:spPr>
          <a:xfrm>
            <a:off x="9055735" y="182245"/>
            <a:ext cx="1256030" cy="1220470"/>
          </a:xfrm>
          <a:prstGeom prst="rect">
            <a:avLst/>
          </a:prstGeom>
        </p:spPr>
      </p:pic>
      <p:sp>
        <p:nvSpPr>
          <p:cNvPr id="9" name="AutoShape 25"/>
          <p:cNvSpPr/>
          <p:nvPr/>
        </p:nvSpPr>
        <p:spPr>
          <a:xfrm>
            <a:off x="598170" y="5636895"/>
            <a:ext cx="11248390" cy="1016000"/>
          </a:xfrm>
          <a:prstGeom prst="roundRect">
            <a:avLst>
              <a:gd name="adj" fmla="val 0"/>
            </a:avLst>
          </a:prstGeom>
          <a:solidFill>
            <a:schemeClr val="bg2">
              <a:lumMod val="95000"/>
            </a:schemeClr>
          </a:solidFill>
          <a:ln w="127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>
            <a:noAutofit/>
          </a:bodyPr>
          <a:lstStyle/>
          <a:p>
            <a:pPr lvl="0" algn="ctr">
              <a:buClrTx/>
              <a:buSzTx/>
              <a:buFontTx/>
              <a:defRPr/>
            </a:pPr>
            <a:endParaRPr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4" name="AutoShape 26"/>
          <p:cNvSpPr/>
          <p:nvPr/>
        </p:nvSpPr>
        <p:spPr>
          <a:xfrm>
            <a:off x="546735" y="5636895"/>
            <a:ext cx="76200" cy="1016000"/>
          </a:xfrm>
          <a:prstGeom prst="roundRect">
            <a:avLst>
              <a:gd name="adj" fmla="val 0"/>
            </a:avLst>
          </a:prstGeom>
          <a:solidFill>
            <a:srgbClr val="830516"/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16" name="AutoShape 27"/>
          <p:cNvSpPr/>
          <p:nvPr/>
        </p:nvSpPr>
        <p:spPr>
          <a:xfrm>
            <a:off x="927735" y="5738495"/>
            <a:ext cx="10671810" cy="8128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marL="0" indent="0" algn="l">
              <a:lnSpc>
                <a:spcPct val="117000"/>
              </a:lnSpc>
              <a:defRPr/>
            </a:pPr>
            <a:r>
              <a:rPr lang="en-US" sz="1600" b="1" i="0" u="none" strike="noStrike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Noto Sans SC" panose="020B0200000000000000" charset="-122"/>
              </a:rPr>
              <a:t>指南落地的关键瓶颈在于患者持续服药依从性</a:t>
            </a:r>
            <a:r>
              <a:rPr lang="en-US" sz="1600" i="0" u="none" strike="noStrike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Noto Sans SC" panose="020B0200000000000000" charset="-122"/>
              </a:rPr>
              <a:t>。</a:t>
            </a:r>
            <a:r>
              <a:rPr lang="zh-CN" altLang="en-US" sz="1600" b="1" i="0" u="none" strike="noStrike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Noto Sans SC" panose="020B0200000000000000" charset="-122"/>
              </a:rPr>
              <a:t>匹伐他汀钙口崩片</a:t>
            </a:r>
            <a:r>
              <a:rPr lang="en-US" sz="1600" b="0" i="0" u="none" strike="noStrike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Noto Sans SC" panose="020B0200000000000000" charset="-122"/>
              </a:rPr>
              <a:t>通过创新解决了</a:t>
            </a:r>
            <a:r>
              <a:rPr lang="zh-CN" altLang="en-US" sz="1600" b="0" i="0" u="none" strike="noStrike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Noto Sans SC" panose="020B0200000000000000" charset="-122"/>
              </a:rPr>
              <a:t>卒中患者的</a:t>
            </a:r>
            <a:r>
              <a:rPr lang="en-US" sz="1600" b="0" i="0" u="none" strike="noStrike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Noto Sans SC" panose="020B0200000000000000" charset="-122"/>
              </a:rPr>
              <a:t>临床痛点，有效保障了卒中患者能够长期、规范遵循指南推荐用药，是实现指南获益、降低卒中复发风险的关键实践方案。</a:t>
            </a:r>
            <a:endParaRPr lang="en-US" sz="1600" b="0" i="0" u="none" strike="noStrike">
              <a:solidFill>
                <a:srgbClr val="333333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Noto Sans SC" panose="020B0200000000000000" charset="-122"/>
            </a:endParaRPr>
          </a:p>
        </p:txBody>
      </p:sp>
      <p:sp>
        <p:nvSpPr>
          <p:cNvPr id="20" name="AutoShape 5"/>
          <p:cNvSpPr/>
          <p:nvPr>
            <p:custDataLst>
              <p:tags r:id="rId2"/>
            </p:custDataLst>
          </p:nvPr>
        </p:nvSpPr>
        <p:spPr>
          <a:xfrm>
            <a:off x="548640" y="1983105"/>
            <a:ext cx="5547360" cy="1460500"/>
          </a:xfrm>
          <a:prstGeom prst="roundRect">
            <a:avLst>
              <a:gd name="adj" fmla="val 0"/>
            </a:avLst>
          </a:prstGeom>
          <a:solidFill>
            <a:schemeClr val="bg2">
              <a:lumMod val="95000"/>
            </a:schemeClr>
          </a:solidFill>
          <a:ln w="127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p>
            <a:pPr algn="ctr">
              <a:defRPr/>
            </a:pPr>
            <a:endParaRPr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1" name="AutoShape 6"/>
          <p:cNvSpPr/>
          <p:nvPr>
            <p:custDataLst>
              <p:tags r:id="rId3"/>
            </p:custDataLst>
          </p:nvPr>
        </p:nvSpPr>
        <p:spPr>
          <a:xfrm>
            <a:off x="548640" y="1983105"/>
            <a:ext cx="76200" cy="1460500"/>
          </a:xfrm>
          <a:prstGeom prst="roundRect">
            <a:avLst>
              <a:gd name="adj" fmla="val 0"/>
            </a:avLst>
          </a:prstGeom>
          <a:solidFill>
            <a:srgbClr val="830516"/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p>
            <a:pPr algn="ctr">
              <a:defRPr/>
            </a:pPr>
            <a:endParaRPr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8" name="AutoShape 7"/>
          <p:cNvSpPr/>
          <p:nvPr>
            <p:custDataLst>
              <p:tags r:id="rId4"/>
            </p:custDataLst>
          </p:nvPr>
        </p:nvSpPr>
        <p:spPr>
          <a:xfrm>
            <a:off x="548640" y="2026285"/>
            <a:ext cx="5269865" cy="3048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p>
            <a:pPr marL="0" indent="0" algn="l">
              <a:lnSpc>
                <a:spcPct val="125000"/>
              </a:lnSpc>
              <a:defRPr/>
            </a:pPr>
            <a:r>
              <a:rPr lang="en-US" sz="1600" b="1" i="0" u="none" strike="noStrike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Noto Sans SC" panose="020B0200000000000000" charset="-122"/>
              </a:rPr>
              <a:t>《中国缺血性卒中及 TIA 血脂长期管理科学声明（2024）》</a:t>
            </a:r>
            <a:endParaRPr lang="en-US" sz="1600" b="1" i="0" u="none" strike="noStrike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Noto Sans SC" panose="020B0200000000000000" charset="-122"/>
            </a:endParaRPr>
          </a:p>
        </p:txBody>
      </p:sp>
      <p:cxnSp>
        <p:nvCxnSpPr>
          <p:cNvPr id="29" name="Connector 8"/>
          <p:cNvCxnSpPr/>
          <p:nvPr>
            <p:custDataLst>
              <p:tags r:id="rId5"/>
            </p:custDataLst>
          </p:nvPr>
        </p:nvCxnSpPr>
        <p:spPr>
          <a:xfrm rot="-8929">
            <a:off x="739148" y="2459355"/>
            <a:ext cx="4889500" cy="12700"/>
          </a:xfrm>
          <a:prstGeom prst="straightConnector1">
            <a:avLst/>
          </a:prstGeom>
          <a:solidFill>
            <a:srgbClr val="DEE0E3">
              <a:alpha val="100000"/>
            </a:srgbClr>
          </a:solidFill>
          <a:ln w="12700" cap="flat" cmpd="sng">
            <a:solidFill>
              <a:srgbClr val="000000">
                <a:alpha val="10000"/>
              </a:srgbClr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30" name="AutoShape 9"/>
          <p:cNvSpPr/>
          <p:nvPr>
            <p:custDataLst>
              <p:tags r:id="rId6"/>
            </p:custDataLst>
          </p:nvPr>
        </p:nvSpPr>
        <p:spPr>
          <a:xfrm>
            <a:off x="807085" y="2580005"/>
            <a:ext cx="4889500" cy="762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p>
            <a:pPr marL="0" indent="0" algn="l">
              <a:lnSpc>
                <a:spcPct val="108000"/>
              </a:lnSpc>
              <a:defRPr/>
            </a:pPr>
            <a:r>
              <a:rPr lang="en-US" sz="1400" b="0" i="0" u="none" strike="noStrike">
                <a:solidFill>
                  <a:srgbClr val="50505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Noto Sans SC" panose="020B0200000000000000" charset="-122"/>
              </a:rPr>
              <a:t>缺血性卒中全人群属于ASCVD 极高危，</a:t>
            </a:r>
            <a:r>
              <a:rPr lang="en-US" sz="1400" b="0" i="0" u="none" strike="noStrike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Noto Sans SC" panose="020B0200000000000000" charset="-122"/>
              </a:rPr>
              <a:t>他汀是二级预防基石，</a:t>
            </a:r>
            <a:r>
              <a:rPr lang="en-US" sz="2400" b="1" i="0" u="none" strike="noStrike">
                <a:solidFill>
                  <a:srgbClr val="00B05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Noto Sans SC" panose="020B0200000000000000" charset="-122"/>
              </a:rPr>
              <a:t>终身服药、不可随意停药</a:t>
            </a:r>
            <a:r>
              <a:rPr lang="en-US" sz="2400" i="0" u="none" strike="noStrike">
                <a:solidFill>
                  <a:srgbClr val="00B05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Noto Sans SC" panose="020B0200000000000000" charset="-122"/>
              </a:rPr>
              <a:t>。</a:t>
            </a:r>
            <a:endParaRPr lang="en-US" sz="2400" i="0" u="none" strike="noStrike">
              <a:solidFill>
                <a:srgbClr val="00B05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Noto Sans SC" panose="020B0200000000000000" charset="-122"/>
            </a:endParaRPr>
          </a:p>
        </p:txBody>
      </p:sp>
      <p:sp>
        <p:nvSpPr>
          <p:cNvPr id="31" name="AutoShape 10"/>
          <p:cNvSpPr/>
          <p:nvPr>
            <p:custDataLst>
              <p:tags r:id="rId7"/>
            </p:custDataLst>
          </p:nvPr>
        </p:nvSpPr>
        <p:spPr>
          <a:xfrm>
            <a:off x="6286500" y="1974215"/>
            <a:ext cx="5560695" cy="1460500"/>
          </a:xfrm>
          <a:prstGeom prst="roundRect">
            <a:avLst>
              <a:gd name="adj" fmla="val 0"/>
            </a:avLst>
          </a:prstGeom>
          <a:solidFill>
            <a:schemeClr val="bg2">
              <a:lumMod val="95000"/>
            </a:schemeClr>
          </a:solidFill>
          <a:ln w="127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>
            <a:noAutofit/>
          </a:bodyPr>
          <a:p>
            <a:pPr lvl="0" algn="ctr">
              <a:buClrTx/>
              <a:buSzTx/>
              <a:buFontTx/>
              <a:defRPr/>
            </a:pPr>
            <a:endParaRPr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32" name="AutoShape 11"/>
          <p:cNvSpPr/>
          <p:nvPr>
            <p:custDataLst>
              <p:tags r:id="rId8"/>
            </p:custDataLst>
          </p:nvPr>
        </p:nvSpPr>
        <p:spPr>
          <a:xfrm>
            <a:off x="6286500" y="1974215"/>
            <a:ext cx="76200" cy="1460500"/>
          </a:xfrm>
          <a:prstGeom prst="roundRect">
            <a:avLst>
              <a:gd name="adj" fmla="val 0"/>
            </a:avLst>
          </a:prstGeom>
          <a:solidFill>
            <a:srgbClr val="830516"/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p>
            <a:pPr algn="ctr">
              <a:defRPr/>
            </a:pPr>
            <a:endParaRPr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4" name="AutoShape 12"/>
          <p:cNvSpPr/>
          <p:nvPr>
            <p:custDataLst>
              <p:tags r:id="rId9"/>
            </p:custDataLst>
          </p:nvPr>
        </p:nvSpPr>
        <p:spPr>
          <a:xfrm>
            <a:off x="6362700" y="2037715"/>
            <a:ext cx="5345430" cy="3048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p>
            <a:pPr marL="0" indent="0" algn="l">
              <a:lnSpc>
                <a:spcPct val="125000"/>
              </a:lnSpc>
              <a:defRPr/>
            </a:pPr>
            <a:r>
              <a:rPr lang="en-US" sz="1600" b="1" i="0" u="none" strike="noStrike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Noto Sans SC" panose="020B0200000000000000" charset="-122"/>
              </a:rPr>
              <a:t>《中国缺血性卒中和短暂性脑缺血发作二级预防指南 2022 </a:t>
            </a:r>
            <a:r>
              <a:rPr lang="en-US" sz="1600" b="1" i="0" u="none" strike="noStrike">
                <a:solidFill>
                  <a:srgbClr val="830516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Noto Sans SC" panose="020B0200000000000000" charset="-122"/>
              </a:rPr>
              <a:t>》</a:t>
            </a:r>
            <a:endParaRPr lang="en-US" sz="1600" b="1" i="0" u="none" strike="noStrike">
              <a:solidFill>
                <a:srgbClr val="830516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Noto Sans SC" panose="020B0200000000000000" charset="-122"/>
            </a:endParaRPr>
          </a:p>
        </p:txBody>
      </p:sp>
      <p:cxnSp>
        <p:nvCxnSpPr>
          <p:cNvPr id="35" name="Connector 13"/>
          <p:cNvCxnSpPr/>
          <p:nvPr>
            <p:custDataLst>
              <p:tags r:id="rId10"/>
            </p:custDataLst>
          </p:nvPr>
        </p:nvCxnSpPr>
        <p:spPr>
          <a:xfrm>
            <a:off x="6477000" y="2456815"/>
            <a:ext cx="5229902" cy="9276"/>
          </a:xfrm>
          <a:prstGeom prst="straightConnector1">
            <a:avLst/>
          </a:prstGeom>
          <a:solidFill>
            <a:srgbClr val="DEE0E3">
              <a:alpha val="100000"/>
            </a:srgbClr>
          </a:solidFill>
          <a:ln w="12700" cap="flat" cmpd="sng">
            <a:solidFill>
              <a:srgbClr val="000000">
                <a:alpha val="10000"/>
              </a:srgbClr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36" name="AutoShape 14"/>
          <p:cNvSpPr/>
          <p:nvPr>
            <p:custDataLst>
              <p:tags r:id="rId11"/>
            </p:custDataLst>
          </p:nvPr>
        </p:nvSpPr>
        <p:spPr>
          <a:xfrm>
            <a:off x="6477000" y="2545715"/>
            <a:ext cx="5121910" cy="762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p>
            <a:pPr marL="0" indent="0" algn="l">
              <a:lnSpc>
                <a:spcPct val="108000"/>
              </a:lnSpc>
              <a:defRPr/>
            </a:pPr>
            <a:r>
              <a:rPr lang="en-US" sz="1300" b="0" i="0" u="none" strike="noStrike">
                <a:solidFill>
                  <a:srgbClr val="50505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Noto Sans SC" panose="020B0200000000000000" charset="-122"/>
              </a:rPr>
              <a:t>推荐等级：Ⅰ级推荐/A级证据。动脉粥样硬化源性缺血性卒中 / TIA，无禁忌证需长期使用他汀，耐受前提下长期持续用药；无论基线血脂高低均启动他汀</a:t>
            </a:r>
            <a:r>
              <a:rPr lang="zh-CN" altLang="en-US" sz="1300" b="0" i="0" u="none" strike="noStrike">
                <a:solidFill>
                  <a:srgbClr val="50505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Noto Sans SC" panose="020B0200000000000000" charset="-122"/>
              </a:rPr>
              <a:t>。</a:t>
            </a:r>
            <a:endParaRPr lang="zh-CN" altLang="en-US" sz="1300" b="0" i="0" u="none" strike="noStrike">
              <a:solidFill>
                <a:srgbClr val="50505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Noto Sans SC" panose="020B0200000000000000" charset="-122"/>
            </a:endParaRPr>
          </a:p>
        </p:txBody>
      </p:sp>
      <p:sp>
        <p:nvSpPr>
          <p:cNvPr id="37" name="AutoShape 15"/>
          <p:cNvSpPr/>
          <p:nvPr>
            <p:custDataLst>
              <p:tags r:id="rId12"/>
            </p:custDataLst>
          </p:nvPr>
        </p:nvSpPr>
        <p:spPr>
          <a:xfrm>
            <a:off x="548640" y="3818890"/>
            <a:ext cx="5547995" cy="1460500"/>
          </a:xfrm>
          <a:prstGeom prst="roundRect">
            <a:avLst>
              <a:gd name="adj" fmla="val 0"/>
            </a:avLst>
          </a:prstGeom>
          <a:solidFill>
            <a:schemeClr val="bg2">
              <a:lumMod val="95000"/>
            </a:schemeClr>
          </a:solidFill>
          <a:ln w="127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>
            <a:noAutofit/>
          </a:bodyPr>
          <a:p>
            <a:pPr lvl="0" algn="ctr">
              <a:buClrTx/>
              <a:buSzTx/>
              <a:buFontTx/>
              <a:defRPr/>
            </a:pPr>
            <a:endParaRPr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38" name="AutoShape 16"/>
          <p:cNvSpPr/>
          <p:nvPr>
            <p:custDataLst>
              <p:tags r:id="rId13"/>
            </p:custDataLst>
          </p:nvPr>
        </p:nvSpPr>
        <p:spPr>
          <a:xfrm>
            <a:off x="548640" y="3818890"/>
            <a:ext cx="76200" cy="1460500"/>
          </a:xfrm>
          <a:prstGeom prst="roundRect">
            <a:avLst>
              <a:gd name="adj" fmla="val 0"/>
            </a:avLst>
          </a:prstGeom>
          <a:solidFill>
            <a:srgbClr val="830516"/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p>
            <a:pPr algn="ctr">
              <a:defRPr/>
            </a:pPr>
            <a:endParaRPr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9" name="AutoShape 17"/>
          <p:cNvSpPr/>
          <p:nvPr>
            <p:custDataLst>
              <p:tags r:id="rId14"/>
            </p:custDataLst>
          </p:nvPr>
        </p:nvSpPr>
        <p:spPr>
          <a:xfrm>
            <a:off x="739140" y="3882390"/>
            <a:ext cx="4889500" cy="3048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p>
            <a:pPr marL="0" indent="0" algn="l">
              <a:lnSpc>
                <a:spcPct val="125000"/>
              </a:lnSpc>
              <a:defRPr/>
            </a:pPr>
            <a:r>
              <a:rPr lang="en-US" sz="1600" b="1" i="0" u="none" strike="noStrike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Noto Sans SC" panose="020B0200000000000000" charset="-122"/>
              </a:rPr>
              <a:t>《中国急性缺血性卒中诊治指南</a:t>
            </a:r>
            <a:r>
              <a:rPr lang="en-US" sz="16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Noto Sans SC" panose="020B0200000000000000" charset="-122"/>
              </a:rPr>
              <a:t>（2023）</a:t>
            </a:r>
            <a:r>
              <a:rPr lang="en-US" sz="1600" b="1" i="0" u="none" strike="noStrike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Noto Sans SC" panose="020B0200000000000000" charset="-122"/>
              </a:rPr>
              <a:t>》</a:t>
            </a:r>
            <a:endParaRPr lang="en-US" sz="1600" b="1" i="0" u="none" strike="noStrike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Noto Sans SC" panose="020B0200000000000000" charset="-122"/>
            </a:endParaRPr>
          </a:p>
        </p:txBody>
      </p:sp>
      <p:cxnSp>
        <p:nvCxnSpPr>
          <p:cNvPr id="40" name="Connector 18"/>
          <p:cNvCxnSpPr/>
          <p:nvPr>
            <p:custDataLst>
              <p:tags r:id="rId15"/>
            </p:custDataLst>
          </p:nvPr>
        </p:nvCxnSpPr>
        <p:spPr>
          <a:xfrm rot="-8929">
            <a:off x="739148" y="4295140"/>
            <a:ext cx="4889500" cy="12700"/>
          </a:xfrm>
          <a:prstGeom prst="straightConnector1">
            <a:avLst/>
          </a:prstGeom>
          <a:solidFill>
            <a:srgbClr val="DEE0E3">
              <a:alpha val="100000"/>
            </a:srgbClr>
          </a:solidFill>
          <a:ln w="12700" cap="flat" cmpd="sng">
            <a:solidFill>
              <a:srgbClr val="000000">
                <a:alpha val="10000"/>
              </a:srgbClr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41" name="AutoShape 19"/>
          <p:cNvSpPr/>
          <p:nvPr>
            <p:custDataLst>
              <p:tags r:id="rId16"/>
            </p:custDataLst>
          </p:nvPr>
        </p:nvSpPr>
        <p:spPr>
          <a:xfrm>
            <a:off x="739140" y="4390390"/>
            <a:ext cx="4889500" cy="762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p>
            <a:pPr marL="0" indent="0" algn="l">
              <a:lnSpc>
                <a:spcPct val="108000"/>
              </a:lnSpc>
              <a:defRPr/>
            </a:pPr>
            <a:r>
              <a:rPr lang="en-US" sz="1400" b="0" i="0" u="none" strike="noStrike">
                <a:solidFill>
                  <a:srgbClr val="50505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Noto Sans SC" panose="020B0200000000000000" charset="-122"/>
              </a:rPr>
              <a:t>急性缺血性卒中发病前服用他汀类药物的患者，可继续使用他汀治疗。</a:t>
            </a:r>
            <a:r>
              <a:rPr lang="en-US" sz="1400" b="1" i="0" u="none" strike="noStrike">
                <a:solidFill>
                  <a:srgbClr val="50505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Noto Sans SC" panose="020B0200000000000000" charset="-122"/>
              </a:rPr>
              <a:t>为降低卒中复发率，应尽早启动卒中二级预防</a:t>
            </a:r>
            <a:r>
              <a:rPr lang="en-US" sz="1400" b="0" i="0" u="none" strike="noStrike">
                <a:solidFill>
                  <a:srgbClr val="50505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Noto Sans SC" panose="020B0200000000000000" charset="-122"/>
              </a:rPr>
              <a:t>。</a:t>
            </a:r>
            <a:endParaRPr lang="en-US" sz="1400" b="0" i="0" u="none" strike="noStrike">
              <a:solidFill>
                <a:srgbClr val="50505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Noto Sans SC" panose="020B0200000000000000" charset="-122"/>
            </a:endParaRPr>
          </a:p>
        </p:txBody>
      </p:sp>
      <p:sp>
        <p:nvSpPr>
          <p:cNvPr id="42" name="AutoShape 20"/>
          <p:cNvSpPr/>
          <p:nvPr>
            <p:custDataLst>
              <p:tags r:id="rId17"/>
            </p:custDataLst>
          </p:nvPr>
        </p:nvSpPr>
        <p:spPr>
          <a:xfrm>
            <a:off x="6286500" y="3810000"/>
            <a:ext cx="5561330" cy="1460500"/>
          </a:xfrm>
          <a:prstGeom prst="roundRect">
            <a:avLst>
              <a:gd name="adj" fmla="val 0"/>
            </a:avLst>
          </a:prstGeom>
          <a:solidFill>
            <a:schemeClr val="bg2">
              <a:lumMod val="95000"/>
            </a:schemeClr>
          </a:solidFill>
          <a:ln w="127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>
            <a:noAutofit/>
          </a:bodyPr>
          <a:p>
            <a:pPr lvl="0" algn="ctr">
              <a:buClrTx/>
              <a:buSzTx/>
              <a:buFontTx/>
              <a:defRPr/>
            </a:pPr>
            <a:endParaRPr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43" name="AutoShape 21"/>
          <p:cNvSpPr/>
          <p:nvPr>
            <p:custDataLst>
              <p:tags r:id="rId18"/>
            </p:custDataLst>
          </p:nvPr>
        </p:nvSpPr>
        <p:spPr>
          <a:xfrm>
            <a:off x="6286500" y="3810000"/>
            <a:ext cx="76200" cy="1460500"/>
          </a:xfrm>
          <a:prstGeom prst="roundRect">
            <a:avLst>
              <a:gd name="adj" fmla="val 0"/>
            </a:avLst>
          </a:prstGeom>
          <a:solidFill>
            <a:srgbClr val="830516"/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p>
            <a:pPr algn="ctr">
              <a:defRPr/>
            </a:pPr>
            <a:endParaRPr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4" name="AutoShape 22"/>
          <p:cNvSpPr/>
          <p:nvPr>
            <p:custDataLst>
              <p:tags r:id="rId19"/>
            </p:custDataLst>
          </p:nvPr>
        </p:nvSpPr>
        <p:spPr>
          <a:xfrm>
            <a:off x="6477000" y="3873500"/>
            <a:ext cx="4889500" cy="3048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p>
            <a:pPr marL="0" indent="0" algn="l">
              <a:lnSpc>
                <a:spcPct val="125000"/>
              </a:lnSpc>
              <a:defRPr/>
            </a:pPr>
            <a:r>
              <a:rPr lang="en-US" sz="1600" b="1" i="0" u="none" strike="noStrike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Noto Sans SC" panose="020B0200000000000000" charset="-122"/>
              </a:rPr>
              <a:t>《AHA/ASA 2021 卒中二级预防指南》）</a:t>
            </a:r>
            <a:endParaRPr lang="en-US" sz="1600" b="1" i="0" u="none" strike="noStrike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Noto Sans SC" panose="020B0200000000000000" charset="-122"/>
            </a:endParaRPr>
          </a:p>
        </p:txBody>
      </p:sp>
      <p:cxnSp>
        <p:nvCxnSpPr>
          <p:cNvPr id="45" name="Connector 23"/>
          <p:cNvCxnSpPr/>
          <p:nvPr>
            <p:custDataLst>
              <p:tags r:id="rId20"/>
            </p:custDataLst>
          </p:nvPr>
        </p:nvCxnSpPr>
        <p:spPr>
          <a:xfrm rot="-8929">
            <a:off x="6477008" y="4286250"/>
            <a:ext cx="4889500" cy="12700"/>
          </a:xfrm>
          <a:prstGeom prst="straightConnector1">
            <a:avLst/>
          </a:prstGeom>
          <a:solidFill>
            <a:srgbClr val="DEE0E3">
              <a:alpha val="100000"/>
            </a:srgbClr>
          </a:solidFill>
          <a:ln w="12700" cap="flat" cmpd="sng">
            <a:solidFill>
              <a:srgbClr val="000000">
                <a:alpha val="10000"/>
              </a:srgbClr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46" name="AutoShape 24"/>
          <p:cNvSpPr/>
          <p:nvPr>
            <p:custDataLst>
              <p:tags r:id="rId21"/>
            </p:custDataLst>
          </p:nvPr>
        </p:nvSpPr>
        <p:spPr>
          <a:xfrm>
            <a:off x="6477000" y="4381500"/>
            <a:ext cx="5369560" cy="762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p>
            <a:pPr marL="0" indent="0" algn="l">
              <a:lnSpc>
                <a:spcPct val="108000"/>
              </a:lnSpc>
              <a:defRPr/>
            </a:pPr>
            <a:r>
              <a:rPr lang="en-US" sz="1300" b="0" i="0" u="none" strike="noStrike">
                <a:solidFill>
                  <a:srgbClr val="50505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Noto Sans SC" panose="020B0200000000000000" charset="-122"/>
              </a:rPr>
              <a:t>推荐等级：</a:t>
            </a:r>
            <a:r>
              <a:rPr lang="en-US" sz="1300">
                <a:solidFill>
                  <a:srgbClr val="50505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Noto Sans SC" panose="020B0200000000000000" charset="-122"/>
              </a:rPr>
              <a:t>Ⅰ级推荐/A级证据</a:t>
            </a:r>
            <a:r>
              <a:rPr lang="zh-CN" altLang="en-US" sz="1300">
                <a:solidFill>
                  <a:srgbClr val="50505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Noto Sans SC" panose="020B0200000000000000" charset="-122"/>
              </a:rPr>
              <a:t>。</a:t>
            </a:r>
            <a:r>
              <a:rPr lang="en-US" sz="1300" b="0" i="0" u="none" strike="noStrike">
                <a:solidFill>
                  <a:srgbClr val="50505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Noto Sans SC" panose="020B0200000000000000" charset="-122"/>
              </a:rPr>
              <a:t>推荐动脉粥样硬化缺血卒中 / TIA长期 / 二级预防持续用药，</a:t>
            </a:r>
            <a:r>
              <a:rPr lang="en-US" sz="1300" b="0" i="0" u="none" strike="noStrike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Noto Sans SC" panose="020B0200000000000000" charset="-122"/>
              </a:rPr>
              <a:t>他汀类药物需终身使用</a:t>
            </a:r>
            <a:r>
              <a:rPr lang="en-US" sz="1300" b="0" i="0" u="none" strike="noStrike">
                <a:solidFill>
                  <a:srgbClr val="50505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Noto Sans SC" panose="020B0200000000000000" charset="-122"/>
              </a:rPr>
              <a:t>，除非出现不可耐受不良反应。</a:t>
            </a:r>
            <a:endParaRPr lang="en-US" sz="1300" b="0" i="0" u="none" strike="noStrike">
              <a:solidFill>
                <a:srgbClr val="50505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Noto Sans SC" panose="020B0200000000000000" charset="-122"/>
            </a:endParaRPr>
          </a:p>
        </p:txBody>
      </p:sp>
      <p:sp>
        <p:nvSpPr>
          <p:cNvPr id="48" name="AutoShape 3"/>
          <p:cNvSpPr/>
          <p:nvPr/>
        </p:nvSpPr>
        <p:spPr>
          <a:xfrm>
            <a:off x="762000" y="1102995"/>
            <a:ext cx="10668000" cy="381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p>
            <a:pPr marL="0" indent="0" algn="l">
              <a:lnSpc>
                <a:spcPct val="125000"/>
              </a:lnSpc>
              <a:defRPr/>
            </a:pPr>
            <a:r>
              <a:rPr lang="en-US" sz="2000" b="1" i="0" u="none" strike="noStrike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Noto Sans SC" panose="020B0200000000000000" charset="-122"/>
              </a:rPr>
              <a:t>权威指南一致推荐：</a:t>
            </a:r>
            <a:r>
              <a:rPr lang="en-US" sz="2000" b="1" i="0" u="none" strike="noStrike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Noto Sans SC" panose="020B0200000000000000" charset="-122"/>
              </a:rPr>
              <a:t>卒中二级预防的基石，</a:t>
            </a:r>
            <a:r>
              <a:rPr lang="en-US" sz="2000" b="1" i="0" u="none" strike="noStrike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Noto Sans SC" panose="020B0200000000000000" charset="-122"/>
              </a:rPr>
              <a:t>确立Ⅰ级推荐/A级证据</a:t>
            </a:r>
            <a:endParaRPr lang="en-US" sz="2000" b="1" i="0" u="none" strike="noStrike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Noto Sans SC" panose="020B0200000000000000" charset="-122"/>
            </a:endParaRPr>
          </a:p>
        </p:txBody>
      </p:sp>
      <p:cxnSp>
        <p:nvCxnSpPr>
          <p:cNvPr id="49" name="Connector 4"/>
          <p:cNvCxnSpPr/>
          <p:nvPr/>
        </p:nvCxnSpPr>
        <p:spPr>
          <a:xfrm rot="-4092">
            <a:off x="762004" y="1635125"/>
            <a:ext cx="10668000" cy="12700"/>
          </a:xfrm>
          <a:prstGeom prst="straightConnector1">
            <a:avLst/>
          </a:prstGeom>
          <a:solidFill>
            <a:srgbClr val="DEE0E3">
              <a:alpha val="100000"/>
            </a:srgbClr>
          </a:solidFill>
          <a:ln w="12700" cap="flat" cmpd="sng">
            <a:solidFill>
              <a:srgbClr val="830516">
                <a:alpha val="30000"/>
              </a:srgbClr>
            </a:solidFill>
            <a:prstDash val="solid"/>
            <a:round/>
            <a:headEnd type="none" w="med" len="med"/>
            <a:tailEnd type="none" w="med" len="med"/>
          </a:ln>
        </p:spPr>
      </p:cxnSp>
    </p:spTree>
    <p:custDataLst>
      <p:tags r:id="rId22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任意多边形 21"/>
          <p:cNvSpPr/>
          <p:nvPr>
            <p:custDataLst>
              <p:tags r:id="rId1"/>
            </p:custDataLst>
          </p:nvPr>
        </p:nvSpPr>
        <p:spPr>
          <a:xfrm>
            <a:off x="-635" y="5812790"/>
            <a:ext cx="1012825" cy="1045210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1595" h="1646">
                <a:moveTo>
                  <a:pt x="60" y="0"/>
                </a:moveTo>
                <a:cubicBezTo>
                  <a:pt x="908" y="0"/>
                  <a:pt x="1595" y="687"/>
                  <a:pt x="1595" y="1536"/>
                </a:cubicBezTo>
                <a:cubicBezTo>
                  <a:pt x="1595" y="1562"/>
                  <a:pt x="1594" y="1588"/>
                  <a:pt x="1593" y="1615"/>
                </a:cubicBezTo>
                <a:lnTo>
                  <a:pt x="1591" y="1646"/>
                </a:lnTo>
                <a:lnTo>
                  <a:pt x="0" y="1646"/>
                </a:lnTo>
                <a:lnTo>
                  <a:pt x="0" y="1"/>
                </a:lnTo>
                <a:lnTo>
                  <a:pt x="20" y="1"/>
                </a:lnTo>
                <a:cubicBezTo>
                  <a:pt x="33" y="0"/>
                  <a:pt x="46" y="0"/>
                  <a:pt x="60" y="0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  <a:alpha val="15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sp>
        <p:nvSpPr>
          <p:cNvPr id="24" name="任意多边形 23"/>
          <p:cNvSpPr/>
          <p:nvPr>
            <p:custDataLst>
              <p:tags r:id="rId2"/>
            </p:custDataLst>
          </p:nvPr>
        </p:nvSpPr>
        <p:spPr>
          <a:xfrm flipH="1" flipV="1">
            <a:off x="11179175" y="0"/>
            <a:ext cx="1012825" cy="1045210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1595" h="1646">
                <a:moveTo>
                  <a:pt x="60" y="0"/>
                </a:moveTo>
                <a:cubicBezTo>
                  <a:pt x="908" y="0"/>
                  <a:pt x="1595" y="687"/>
                  <a:pt x="1595" y="1536"/>
                </a:cubicBezTo>
                <a:cubicBezTo>
                  <a:pt x="1595" y="1562"/>
                  <a:pt x="1594" y="1588"/>
                  <a:pt x="1593" y="1615"/>
                </a:cubicBezTo>
                <a:lnTo>
                  <a:pt x="1591" y="1646"/>
                </a:lnTo>
                <a:lnTo>
                  <a:pt x="0" y="1646"/>
                </a:lnTo>
                <a:lnTo>
                  <a:pt x="0" y="1"/>
                </a:lnTo>
                <a:lnTo>
                  <a:pt x="20" y="1"/>
                </a:lnTo>
                <a:cubicBezTo>
                  <a:pt x="33" y="0"/>
                  <a:pt x="46" y="0"/>
                  <a:pt x="60" y="0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  <a:alpha val="15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1" name="矩形: 圆角 3"/>
          <p:cNvSpPr/>
          <p:nvPr>
            <p:custDataLst>
              <p:tags r:id="rId3"/>
            </p:custDataLst>
          </p:nvPr>
        </p:nvSpPr>
        <p:spPr>
          <a:xfrm>
            <a:off x="748665" y="1908175"/>
            <a:ext cx="5567680" cy="3778250"/>
          </a:xfrm>
          <a:prstGeom prst="roundRect">
            <a:avLst>
              <a:gd name="adj" fmla="val 6098"/>
            </a:avLst>
          </a:prstGeom>
          <a:noFill/>
          <a:ln>
            <a:solidFill>
              <a:schemeClr val="accent1">
                <a:alpha val="4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575945" tIns="504190" rIns="575945" bIns="252095" numCol="1" spcCol="0" rtlCol="0" fromWordArt="0" anchor="ctr" anchorCtr="0" forceAA="0" compatLnSpc="1">
            <a:noAutofit/>
          </a:bodyPr>
          <a:lstStyle/>
          <a:p>
            <a:pPr marL="0" algn="just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2000" kern="120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ea"/>
                <a:cs typeface="+mn-ea"/>
                <a:sym typeface="+mn-ea"/>
              </a:rPr>
              <a:t> </a:t>
            </a:r>
            <a:endParaRPr lang="en-US" altLang="zh-CN" sz="2000" kern="120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latin typeface="+mn-ea"/>
              <a:cs typeface="+mn-ea"/>
              <a:sym typeface="+mn-ea"/>
            </a:endParaRPr>
          </a:p>
        </p:txBody>
      </p:sp>
      <p:sp>
        <p:nvSpPr>
          <p:cNvPr id="15" name="标题"/>
          <p:cNvSpPr/>
          <p:nvPr>
            <p:custDataLst>
              <p:tags r:id="rId4"/>
            </p:custDataLst>
          </p:nvPr>
        </p:nvSpPr>
        <p:spPr>
          <a:xfrm>
            <a:off x="1710690" y="1485900"/>
            <a:ext cx="3644265" cy="733425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0" tIns="0" rIns="0" bIns="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zh-CN" altLang="en-US" sz="2200" b="1" dirty="0" smtClean="0">
                <a:sym typeface="+mn-ea"/>
              </a:rPr>
              <a:t>直击“有药不能用”痛点</a:t>
            </a:r>
            <a:endParaRPr lang="zh-CN" altLang="en-US" sz="2200" b="1" dirty="0" smtClean="0">
              <a:sym typeface="+mn-ea"/>
            </a:endParaRPr>
          </a:p>
        </p:txBody>
      </p:sp>
      <p:sp>
        <p:nvSpPr>
          <p:cNvPr id="12" name="标题"/>
          <p:cNvSpPr/>
          <p:nvPr>
            <p:custDataLst>
              <p:tags r:id="rId5"/>
            </p:custDataLst>
          </p:nvPr>
        </p:nvSpPr>
        <p:spPr>
          <a:xfrm>
            <a:off x="7064375" y="1045210"/>
            <a:ext cx="4114800" cy="733425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0" tIns="0" rIns="0" bIns="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zh-CN" altLang="en-US" sz="2200" b="1" dirty="0" smtClean="0">
                <a:sym typeface="+mn-ea"/>
              </a:rPr>
              <a:t>应用创新：</a:t>
            </a:r>
            <a:r>
              <a:rPr lang="zh-CN" altLang="en-US" sz="22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Noto Sans SC" panose="020B0200000000000000" charset="-122"/>
                <a:sym typeface="Noto Sans SC" panose="020B0200000000000000" charset="-122"/>
              </a:rPr>
              <a:t>吞咽困难破局</a:t>
            </a:r>
            <a:r>
              <a:rPr lang="en-US" sz="22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Noto Sans SC" panose="020B0200000000000000" charset="-122"/>
                <a:sym typeface="Noto Sans SC" panose="020B0200000000000000" charset="-122"/>
              </a:rPr>
              <a:t>转化为更优的临床结局</a:t>
            </a:r>
            <a:endParaRPr lang="en-US" altLang="en-US" sz="2200" b="1" dirty="0" smtClean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Noto Sans SC" panose="020B0200000000000000" charset="-122"/>
              <a:sym typeface="Noto Sans SC" panose="020B0200000000000000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333375" y="215265"/>
            <a:ext cx="1157732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00000"/>
              </a:lnSpc>
              <a:buClrTx/>
              <a:buSzTx/>
              <a:buFontTx/>
              <a:buNone/>
            </a:pPr>
            <a:r>
              <a:rPr lang="zh-CN" altLang="en-US" sz="2400" b="1" dirty="0" smtClean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创新性：</a:t>
            </a:r>
            <a:r>
              <a:rPr lang="zh-CN" altLang="en-US" sz="2000" b="1" dirty="0" err="1" smtClean="0">
                <a:solidFill>
                  <a:srgbClr val="00B050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比肩</a:t>
            </a:r>
            <a:r>
              <a:rPr lang="zh-CN" altLang="en-US" sz="2000" b="1" dirty="0" err="1" smtClean="0"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精神类、止吐类口崩制剂，创新他汀口崩</a:t>
            </a:r>
            <a:endParaRPr lang="zh-CN" altLang="en-US" sz="2000" b="1" dirty="0" err="1" smtClean="0"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  <a:p>
            <a:pPr algn="l">
              <a:lnSpc>
                <a:spcPct val="100000"/>
              </a:lnSpc>
              <a:buClrTx/>
              <a:buSzTx/>
              <a:buFontTx/>
              <a:buNone/>
            </a:pPr>
            <a:r>
              <a:rPr lang="en-US" altLang="zh-CN" sz="2000" b="1" dirty="0" smtClean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                 </a:t>
            </a:r>
            <a:r>
              <a:rPr lang="zh-CN" altLang="en-US" sz="2000" b="1" dirty="0" smtClean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解决卒中患者的临床用药痛点</a:t>
            </a:r>
            <a:r>
              <a:rPr lang="zh-CN" altLang="en-US" sz="2000" b="1" dirty="0" smtClean="0"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，</a:t>
            </a:r>
            <a:r>
              <a:rPr lang="en-US" sz="2000" b="1">
                <a:solidFill>
                  <a:srgbClr val="00B050"/>
                </a:solidFill>
                <a:latin typeface="微软雅黑" panose="020B0503020204020204" charset="-122"/>
                <a:ea typeface="微软雅黑" panose="020B0503020204020204" charset="-122"/>
                <a:cs typeface="Noto Sans SC" panose="020B0200000000000000" charset="-122"/>
                <a:sym typeface="Noto Sans SC" panose="020B0200000000000000" charset="-122"/>
              </a:rPr>
              <a:t>依从性改善转化为更优</a:t>
            </a:r>
            <a:r>
              <a:rPr lang="zh-CN" altLang="en-US" sz="2000" b="1">
                <a:solidFill>
                  <a:srgbClr val="00B050"/>
                </a:solidFill>
                <a:latin typeface="微软雅黑" panose="020B0503020204020204" charset="-122"/>
                <a:ea typeface="微软雅黑" panose="020B0503020204020204" charset="-122"/>
                <a:cs typeface="Noto Sans SC" panose="020B0200000000000000" charset="-122"/>
                <a:sym typeface="Noto Sans SC" panose="020B0200000000000000" charset="-122"/>
              </a:rPr>
              <a:t>的临床结局</a:t>
            </a:r>
            <a:endParaRPr lang="zh-CN" altLang="en-US" sz="2000" b="1" dirty="0" smtClean="0">
              <a:solidFill>
                <a:srgbClr val="00B050"/>
              </a:solidFill>
              <a:latin typeface="微软雅黑" panose="020B0503020204020204" charset="-122"/>
              <a:ea typeface="微软雅黑" panose="020B0503020204020204" charset="-122"/>
              <a:cs typeface="Noto Sans SC" panose="020B0200000000000000" charset="-122"/>
              <a:sym typeface="Noto Sans SC" panose="020B0200000000000000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830580" y="2392045"/>
            <a:ext cx="573214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000" b="1" dirty="0" smtClean="0">
                <a:solidFill>
                  <a:schemeClr val="tx1"/>
                </a:solidFill>
                <a:sym typeface="+mn-ea"/>
              </a:rPr>
              <a:t>卒中后患者</a:t>
            </a:r>
            <a:r>
              <a:rPr lang="zh-CN" altLang="en-US" sz="2400" b="1" dirty="0" smtClean="0">
                <a:solidFill>
                  <a:srgbClr val="00B050"/>
                </a:solidFill>
                <a:sym typeface="+mn-ea"/>
              </a:rPr>
              <a:t>需</a:t>
            </a:r>
            <a:r>
              <a:rPr lang="zh-CN" altLang="en-US" sz="2000" b="1" dirty="0" smtClean="0">
                <a:solidFill>
                  <a:srgbClr val="FF0000"/>
                </a:solidFill>
                <a:sym typeface="+mn-ea"/>
              </a:rPr>
              <a:t>长期使用他汀类</a:t>
            </a:r>
            <a:r>
              <a:rPr lang="zh-CN" altLang="en-US" sz="2000" b="1" dirty="0" smtClean="0">
                <a:solidFill>
                  <a:schemeClr val="tx1"/>
                </a:solidFill>
                <a:sym typeface="+mn-ea"/>
              </a:rPr>
              <a:t>药物用于二级预防</a:t>
            </a:r>
            <a:endParaRPr lang="zh-CN" altLang="en-US" sz="2000" b="1" dirty="0" smtClean="0">
              <a:solidFill>
                <a:schemeClr val="tx1"/>
              </a:solidFill>
              <a:sym typeface="+mn-ea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749300" y="2963545"/>
            <a:ext cx="5567045" cy="23069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285750" indent="-285750">
              <a:lnSpc>
                <a:spcPct val="150000"/>
              </a:lnSpc>
              <a:buClr>
                <a:schemeClr val="tx1"/>
              </a:buClr>
              <a:buFont typeface="Wingdings" panose="05000000000000000000" pitchFamily="2" charset="2"/>
              <a:buChar char="l"/>
            </a:pPr>
            <a:r>
              <a:rPr sz="1600" dirty="0" smtClean="0"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他汀类药物为卒中后患者二级预防持续用药。</a:t>
            </a:r>
            <a:r>
              <a:rPr lang="zh-CN" sz="1600" dirty="0" smtClean="0"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基于与其他他汀类药物五大安全性维度比较，匹伐他汀是最适宜</a:t>
            </a:r>
            <a:r>
              <a:rPr lang="zh-CN" sz="1600" b="1" dirty="0" smtClean="0"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卒中后患者的他汀类药物</a:t>
            </a:r>
            <a:r>
              <a:rPr lang="zh-CN" sz="1600" dirty="0" smtClean="0"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。</a:t>
            </a:r>
            <a:endParaRPr sz="1600" dirty="0" smtClean="0"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Clr>
                <a:schemeClr val="tx1"/>
              </a:buClr>
              <a:buFont typeface="Wingdings" panose="05000000000000000000" pitchFamily="2" charset="2"/>
              <a:buChar char="l"/>
            </a:pPr>
            <a:r>
              <a:rPr lang="zh-CN" altLang="en-US" sz="1600" dirty="0" smtClean="0"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目前纳入医保目录的他汀均为口服常释剂型，给卒中后患者用药带来临床不便，本品可</a:t>
            </a:r>
            <a:r>
              <a:rPr lang="zh-CN" altLang="en-US" sz="1600" b="1" dirty="0" smtClean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填补他汀类药物适用于卒中后人群用药的剂型空白</a:t>
            </a:r>
            <a:r>
              <a:rPr lang="zh-CN" altLang="en-US" sz="1600" dirty="0" smtClean="0"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。</a:t>
            </a:r>
            <a:endParaRPr lang="zh-CN" altLang="en-US" sz="1600" dirty="0" smtClean="0"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pic>
        <p:nvPicPr>
          <p:cNvPr id="13" name="图片 12"/>
          <p:cNvPicPr/>
          <p:nvPr/>
        </p:nvPicPr>
        <p:blipFill>
          <a:blip r:embed="rId6"/>
        </p:blipFill>
        <p:spPr>
          <a:xfrm>
            <a:off x="250825" y="687705"/>
            <a:ext cx="1256030" cy="122047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8064500" y="6357620"/>
            <a:ext cx="333756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 b="1"/>
              <a:t>点击播放视频⬆️</a:t>
            </a:r>
            <a:endParaRPr lang="zh-CN" altLang="en-US" sz="2000" b="1"/>
          </a:p>
        </p:txBody>
      </p:sp>
      <p:sp>
        <p:nvSpPr>
          <p:cNvPr id="23" name="AutoShape 23"/>
          <p:cNvSpPr/>
          <p:nvPr/>
        </p:nvSpPr>
        <p:spPr>
          <a:xfrm>
            <a:off x="749300" y="5892800"/>
            <a:ext cx="5939790" cy="863600"/>
          </a:xfrm>
          <a:prstGeom prst="roundRect">
            <a:avLst>
              <a:gd name="adj" fmla="val 46250"/>
            </a:avLst>
          </a:prstGeom>
          <a:solidFill>
            <a:srgbClr val="FFEECC">
              <a:alpha val="750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p>
            <a:pPr algn="ctr">
              <a:defRPr/>
            </a:pPr>
          </a:p>
        </p:txBody>
      </p:sp>
      <p:sp>
        <p:nvSpPr>
          <p:cNvPr id="2" name="AutoShape 24"/>
          <p:cNvSpPr/>
          <p:nvPr/>
        </p:nvSpPr>
        <p:spPr>
          <a:xfrm>
            <a:off x="967105" y="6014720"/>
            <a:ext cx="5595620" cy="488315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p>
            <a:pPr marL="0" indent="0" algn="l">
              <a:lnSpc>
                <a:spcPct val="125000"/>
              </a:lnSpc>
              <a:defRPr/>
            </a:pPr>
            <a:r>
              <a:rPr lang="en-US" sz="2000" b="1" i="0" u="none" strike="noStrike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Noto Sans SC" panose="020B0200000000000000" charset="-122"/>
              </a:rPr>
              <a:t>核心结论：</a:t>
            </a:r>
            <a:r>
              <a:rPr lang="zh-CN" altLang="en-US" sz="1400" b="1" i="0" u="none" strike="noStrike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Noto Sans SC" panose="020B0200000000000000" charset="-122"/>
              </a:rPr>
              <a:t>直击“有药不能用”痛点</a:t>
            </a:r>
            <a:r>
              <a:rPr lang="zh-CN" altLang="en-US" sz="1400" b="0" i="0" u="none" strike="noStrike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Noto Sans SC" panose="020B0200000000000000" charset="-122"/>
              </a:rPr>
              <a:t>，</a:t>
            </a:r>
            <a:r>
              <a:rPr lang="en-US" sz="1400" b="0" i="0" u="none" strike="noStrike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Noto Sans SC" panose="020B0200000000000000" charset="-122"/>
              </a:rPr>
              <a:t>万旨泰®的创新并非单纯的技术改良，而是以解决临床核心痛点为目标的高价值创新，具备充分的医保准入合理性。</a:t>
            </a:r>
            <a:endParaRPr lang="en-US" sz="11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5" name="口崩片2">
            <a:hlinkClick r:id="" action="ppaction://media"/>
          </p:cNvPr>
          <p:cNvPicPr/>
          <p:nvPr>
            <a:videoFile r:link="rId7"/>
            <p:extLst>
              <p:ext uri="{DAA4B4D4-6D71-4841-9C94-3DE7FCFB9230}">
                <p14:media xmlns:p14="http://schemas.microsoft.com/office/powerpoint/2010/main" r:embed="rId8"/>
              </p:ext>
            </p:extLst>
            <p:custDataLst>
              <p:tags r:id="rId9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7704455" y="1908810"/>
            <a:ext cx="2974340" cy="4385310"/>
          </a:xfrm>
          <a:prstGeom prst="rect">
            <a:avLst/>
          </a:prstGeom>
        </p:spPr>
      </p:pic>
    </p:spTree>
    <p:custDataLst>
      <p:tags r:id="rId11"/>
    </p:custDataLst>
  </p:cSld>
  <p:clrMapOvr>
    <a:masterClrMapping/>
  </p:clrMapOvr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i*1"/>
  <p:tag name="KSO_WM_UNIT_LAYERLEVEL" val="1"/>
  <p:tag name="KSO_WM_TAG_VERSION" val="3.0"/>
  <p:tag name="KSO_WM_BEAUTIFY_FLAG" val="#wm#"/>
  <p:tag name="KSO_WM_UNIT_TYPE" val="i"/>
  <p:tag name="KSO_WM_UNIT_INDEX" val="1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10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10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10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i*1"/>
  <p:tag name="KSO_WM_UNIT_LAYERLEVEL" val="1"/>
  <p:tag name="KSO_WM_TAG_VERSION" val="3.0"/>
  <p:tag name="KSO_WM_BEAUTIFY_FLAG" val="#wm#"/>
  <p:tag name="KSO_WM_UNIT_TYPE" val="i"/>
  <p:tag name="KSO_WM_UNIT_INDEX" val="1"/>
</p:tagLst>
</file>

<file path=ppt/tags/tag103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_3*i*2"/>
  <p:tag name="KSO_WM_UNIT_LAYERLEVEL" val="1"/>
  <p:tag name="KSO_WM_TAG_VERSION" val="3.0"/>
</p:tagLst>
</file>

<file path=ppt/tags/tag104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"/>
  <p:tag name="KSO_WM_UNIT_ID" val="_3*i*3"/>
  <p:tag name="KSO_WM_UNIT_LAYERLEVEL" val="1"/>
  <p:tag name="KSO_WM_TAG_VERSION" val="3.0"/>
</p:tagLst>
</file>

<file path=ppt/tags/tag105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4"/>
  <p:tag name="KSO_WM_UNIT_ID" val="_3*i*4"/>
  <p:tag name="KSO_WM_UNIT_LAYERLEVEL" val="1"/>
  <p:tag name="KSO_WM_TAG_VERSION" val="3.0"/>
</p:tagLst>
</file>

<file path=ppt/tags/tag106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5"/>
  <p:tag name="KSO_WM_UNIT_ID" val="_3*i*5"/>
  <p:tag name="KSO_WM_UNIT_LAYERLEVEL" val="1"/>
  <p:tag name="KSO_WM_TAG_VERSION" val="3.0"/>
</p:tagLst>
</file>

<file path=ppt/tags/tag10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a*1"/>
  <p:tag name="KSO_WM_UNIT_LAYERLEVEL" val="1"/>
  <p:tag name="KSO_WM_TAG_VERSION" val="3.0"/>
  <p:tag name="KSO_WM_BEAUTIFY_FLAG" val="#wm#"/>
  <p:tag name="KSO_WM_UNIT_ISCONTENTSTITLE" val="1"/>
  <p:tag name="KSO_WM_UNIT_ISNUMDGMTITLE" val="0"/>
  <p:tag name="KSO_WM_UNIT_PRESET_TEXT" val="标题"/>
  <p:tag name="KSO_WM_UNIT_NOCLEAR" val="0"/>
  <p:tag name="KSO_WM_UNIT_VALUE" val="3"/>
  <p:tag name="KSO_WM_UNIT_TYPE" val="a"/>
  <p:tag name="KSO_WM_UNIT_INDEX" val="1"/>
</p:tagLst>
</file>

<file path=ppt/tags/tag10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10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f*1"/>
  <p:tag name="KSO_WM_UNIT_LAYERLEVEL" val="1"/>
  <p:tag name="KSO_WM_TAG_VERSION" val="3.0"/>
  <p:tag name="KSO_WM_BEAUTIFY_FLAG" val="#wm#"/>
  <p:tag name="KSO_WM_UNIT_SUBTYPE" val="b"/>
  <p:tag name="KSO_WM_UNIT_PRESET_TEXT" val="署名占位符"/>
  <p:tag name="KSO_WM_UNIT_NOCLEAR" val="0"/>
  <p:tag name="KSO_WM_UNIT_VALUE" val="8"/>
  <p:tag name="KSO_WM_UNIT_TYPE" val="f"/>
  <p:tag name="KSO_WM_UNIT_INDEX" val="1"/>
</p:tagLst>
</file>

<file path=ppt/tags/tag1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1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i*1"/>
  <p:tag name="KSO_WM_UNIT_LAYERLEVEL" val="1"/>
  <p:tag name="KSO_WM_TAG_VERSION" val="3.0"/>
  <p:tag name="KSO_WM_BEAUTIFY_FLAG" val="#wm#"/>
  <p:tag name="KSO_WM_UNIT_TYPE" val="i"/>
  <p:tag name="KSO_WM_UNIT_INDEX" val="1"/>
</p:tagLst>
</file>

<file path=ppt/tags/tag1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i*2"/>
  <p:tag name="KSO_WM_UNIT_LAYERLEVEL" val="1"/>
  <p:tag name="KSO_WM_TAG_VERSION" val="3.0"/>
  <p:tag name="KSO_WM_BEAUTIFY_FLAG" val="#wm#"/>
  <p:tag name="KSO_WM_UNIT_TYPE" val="i"/>
  <p:tag name="KSO_WM_UNIT_INDEX" val="2"/>
</p:tagLst>
</file>

<file path=ppt/tags/tag1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i*3"/>
  <p:tag name="KSO_WM_UNIT_LAYERLEVEL" val="1"/>
  <p:tag name="KSO_WM_TAG_VERSION" val="3.0"/>
  <p:tag name="KSO_WM_BEAUTIFY_FLAG" val="#wm#"/>
  <p:tag name="KSO_WM_UNIT_TYPE" val="i"/>
  <p:tag name="KSO_WM_UNIT_INDEX" val="3"/>
</p:tagLst>
</file>

<file path=ppt/tags/tag1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i*4"/>
  <p:tag name="KSO_WM_UNIT_LAYERLEVEL" val="1"/>
  <p:tag name="KSO_WM_TAG_VERSION" val="3.0"/>
  <p:tag name="KSO_WM_BEAUTIFY_FLAG" val="#wm#"/>
  <p:tag name="KSO_WM_UNIT_TYPE" val="i"/>
  <p:tag name="KSO_WM_UNIT_INDEX" val="4"/>
</p:tagLst>
</file>

<file path=ppt/tags/tag1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i*5"/>
  <p:tag name="KSO_WM_UNIT_LAYERLEVEL" val="1"/>
  <p:tag name="KSO_WM_TAG_VERSION" val="3.0"/>
  <p:tag name="KSO_WM_BEAUTIFY_FLAG" val="#wm#"/>
  <p:tag name="KSO_WM_UNIT_TYPE" val="i"/>
  <p:tag name="KSO_WM_UNIT_INDEX" val="5"/>
</p:tagLst>
</file>

<file path=ppt/tags/tag1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a*1"/>
  <p:tag name="KSO_WM_UNIT_LAYERLEVEL" val="1"/>
  <p:tag name="KSO_WM_TAG_VERSION" val="3.0"/>
  <p:tag name="KSO_WM_BEAUTIFY_FLAG" val="#wm#"/>
  <p:tag name="KSO_WM_UNIT_ISCONTENTSTITLE" val="0"/>
  <p:tag name="KSO_WM_UNIT_ISNUMDGMTITLE" val="0"/>
  <p:tag name="KSO_WM_UNIT_PRESET_TEXT" val="单击此处编辑母版标题样式"/>
  <p:tag name="KSO_WM_UNIT_NOCLEAR" val="0"/>
  <p:tag name="KSO_WM_UNIT_VALUE" val="14"/>
  <p:tag name="KSO_WM_UNIT_TYPE" val="a"/>
  <p:tag name="KSO_WM_UNIT_INDEX" val="1"/>
</p:tagLst>
</file>

<file path=ppt/tags/tag117.xml><?xml version="1.0" encoding="utf-8"?>
<p:tagLst xmlns:p="http://schemas.openxmlformats.org/presentationml/2006/main">
  <p:tag name="KSO_WM_UNIT_HIGHLIGHT" val="0"/>
  <p:tag name="KSO_WM_UNIT_COMPATIBLE" val="1"/>
  <p:tag name="KSO_WM_UNIT_DIAGRAM_ISNUMVISUAL" val="0"/>
  <p:tag name="KSO_WM_UNIT_DIAGRAM_ISREFERUNIT" val="0"/>
  <p:tag name="KSO_WM_UNIT_ID" val="_4*e*1"/>
  <p:tag name="KSO_WM_UNIT_LAYERLEVEL" val="1"/>
  <p:tag name="KSO_WM_TAG_VERSION" val="3.0"/>
  <p:tag name="KSO_WM_BEAUTIFY_FLAG" val="#wm#"/>
  <p:tag name="KSO_WM_UNIT_PRESET_TEXT" val="节编号"/>
  <p:tag name="KSO_WM_UNIT_NOCLEAR" val="0"/>
  <p:tag name="KSO_WM_UNIT_VALUE" val="13"/>
  <p:tag name="KSO_WM_UNIT_TYPE" val="e"/>
  <p:tag name="KSO_WM_UNIT_INDEX" val="1"/>
</p:tagLst>
</file>

<file path=ppt/tags/tag1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3.0"/>
  <p:tag name="KSO_WM_BEAUTIFY_FLAG" val="#wm#"/>
</p:tagLst>
</file>

<file path=ppt/tags/tag1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3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a*1"/>
  <p:tag name="KSO_WM_UNIT_LAYERLEVEL" val="1"/>
  <p:tag name="KSO_WM_TAG_VERSION" val="3.0"/>
  <p:tag name="KSO_WM_BEAUTIFY_FLAG" val="#wm#"/>
  <p:tag name="KSO_WM_UNIT_ISCONTENTSTITLE" val="0"/>
  <p:tag name="KSO_WM_UNIT_ISNUMDGMTITLE" val="0"/>
  <p:tag name="KSO_WM_UNIT_PRESET_TEXT" val="单击此处编辑母版标题样式"/>
  <p:tag name="KSO_WM_UNIT_NOCLEAR" val="0"/>
  <p:tag name="KSO_WM_UNIT_VALUE" val="20"/>
  <p:tag name="KSO_WM_UNIT_TYPE" val="a"/>
  <p:tag name="KSO_WM_UNIT_INDEX" val="1"/>
</p:tagLst>
</file>

<file path=ppt/tags/tag1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3.0"/>
  <p:tag name="KSO_WM_BEAUTIFY_FLAG" val="#wm#"/>
</p:tagLst>
</file>

<file path=ppt/tags/tag1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a*1"/>
  <p:tag name="KSO_WM_UNIT_LAYERLEVEL" val="1"/>
  <p:tag name="KSO_WM_TAG_VERSION" val="3.0"/>
  <p:tag name="KSO_WM_BEAUTIFY_FLAG" val="#wm#"/>
  <p:tag name="KSO_WM_UNIT_ISCONTENTSTITLE" val="0"/>
  <p:tag name="KSO_WM_UNIT_ISNUMDGMTITLE" val="0"/>
  <p:tag name="KSO_WM_UNIT_PRESET_TEXT" val="单击此处编辑母版标题样式"/>
  <p:tag name="KSO_WM_UNIT_NOCLEAR" val="0"/>
  <p:tag name="KSO_WM_UNIT_VALUE" val="20"/>
  <p:tag name="KSO_WM_UNIT_TYPE" val="a"/>
  <p:tag name="KSO_WM_UNIT_INDEX" val="1"/>
</p:tagLst>
</file>

<file path=ppt/tags/tag1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f*1"/>
  <p:tag name="KSO_WM_UNIT_LAYERLEVEL" val="1"/>
  <p:tag name="KSO_WM_TAG_VERSION" val="3.0"/>
  <p:tag name="KSO_WM_BEAUTIFY_FLAG" val="#wm#"/>
  <p:tag name="KSO_WM_UNIT_SUBTYPE" val="a"/>
  <p:tag name="KSO_WM_UNIT_PRESET_TEXT" val="单击此处编辑母版文本样式&#10;二级&#10;三级&#10;四级&#10;五级"/>
  <p:tag name="KSO_WM_UNIT_NOCLEAR" val="0"/>
  <p:tag name="KSO_WM_UNIT_TYPE" val="f"/>
  <p:tag name="KSO_WM_UNIT_INDEX" val="1"/>
</p:tagLst>
</file>

<file path=ppt/tags/tag1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f*2"/>
  <p:tag name="KSO_WM_UNIT_LAYERLEVEL" val="1"/>
  <p:tag name="KSO_WM_TAG_VERSION" val="3.0"/>
  <p:tag name="KSO_WM_BEAUTIFY_FLAG" val="#wm#"/>
  <p:tag name="KSO_WM_UNIT_SUBTYPE" val="a"/>
  <p:tag name="KSO_WM_UNIT_PRESET_TEXT" val="单击此处编辑母版文本样式&#10;二级&#10;三级&#10;四级&#10;五级"/>
  <p:tag name="KSO_WM_UNIT_NOCLEAR" val="0"/>
  <p:tag name="KSO_WM_UNIT_TYPE" val="f"/>
  <p:tag name="KSO_WM_UNIT_INDEX" val="2"/>
</p:tagLst>
</file>

<file path=ppt/tags/tag1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3.0"/>
  <p:tag name="KSO_WM_BEAUTIFY_FLAG" val="#wm#"/>
</p:tagLst>
</file>

<file path=ppt/tags/tag1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3.0"/>
  <p:tag name="KSO_WM_BEAUTIFY_FLAG" val="#wm#"/>
</p:tagLst>
</file>

<file path=ppt/tags/tag1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3.0"/>
  <p:tag name="KSO_WM_BEAUTIFY_FLAG" val="#wm#"/>
</p:tagLst>
</file>

<file path=ppt/tags/tag1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a*1"/>
  <p:tag name="KSO_WM_UNIT_LAYERLEVEL" val="1"/>
  <p:tag name="KSO_WM_TAG_VERSION" val="3.0"/>
  <p:tag name="KSO_WM_BEAUTIFY_FLAG" val="#wm#"/>
  <p:tag name="KSO_WM_UNIT_ISCONTENTSTITLE" val="0"/>
  <p:tag name="KSO_WM_UNIT_ISNUMDGMTITLE" val="0"/>
  <p:tag name="KSO_WM_UNIT_PRESET_TEXT" val="单击此处编辑母版标题样式"/>
  <p:tag name="KSO_WM_UNIT_NOCLEAR" val="0"/>
  <p:tag name="KSO_WM_UNIT_VALUE" val="20"/>
  <p:tag name="KSO_WM_UNIT_TYPE" val="a"/>
  <p:tag name="KSO_WM_UNIT_INDEX" val="1"/>
</p:tagLst>
</file>

<file path=ppt/tags/tag1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h_a*1_1"/>
  <p:tag name="KSO_WM_UNIT_LAYERLEVEL" val="1_1"/>
  <p:tag name="KSO_WM_TAG_VERSION" val="3.0"/>
  <p:tag name="KSO_WM_BEAUTIFY_FLAG" val="#wm#"/>
  <p:tag name="KSO_WM_UNIT_PRESET_TEXT" val="单击此处编辑母版文本样式"/>
  <p:tag name="KSO_WM_UNIT_NOCLEAR" val="0"/>
  <p:tag name="KSO_WM_UNIT_TYPE" val="h_a"/>
  <p:tag name="KSO_WM_UNIT_INDEX" val="1_1"/>
  <p:tag name="KSO_WM_UNIT_ISCONTENTSTITLE" val="0"/>
  <p:tag name="KSO_WM_UNIT_ISNUMDGMTITLE" val="0"/>
  <p:tag name="KSO_WM_UNIT_VALUE" val="19"/>
</p:tagLst>
</file>

<file path=ppt/tags/tag1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h_f*1_1"/>
  <p:tag name="KSO_WM_UNIT_LAYERLEVEL" val="1_1"/>
  <p:tag name="KSO_WM_TAG_VERSION" val="3.0"/>
  <p:tag name="KSO_WM_BEAUTIFY_FLAG" val="#wm#"/>
  <p:tag name="KSO_WM_UNIT_SUBTYPE" val="a"/>
  <p:tag name="KSO_WM_UNIT_PRESET_TEXT" val="单击此处编辑母版文本样式&#10;二级&#10;三级&#10;四级&#10;五级"/>
  <p:tag name="KSO_WM_UNIT_NOCLEAR" val="0"/>
  <p:tag name="KSO_WM_UNIT_VALUE" val="128"/>
  <p:tag name="KSO_WM_UNIT_TYPE" val="h_f"/>
  <p:tag name="KSO_WM_UNIT_INDEX" val="1_1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f*1"/>
  <p:tag name="KSO_WM_UNIT_LAYERLEVEL" val="1"/>
  <p:tag name="KSO_WM_TAG_VERSION" val="3.0"/>
  <p:tag name="KSO_WM_BEAUTIFY_FLAG" val="#wm#"/>
  <p:tag name="KSO_WM_UNIT_SUBTYPE" val="a"/>
  <p:tag name="KSO_WM_UNIT_PRESET_TEXT" val="单击此处编辑母版文本样式&#10;二级&#10;三级&#10;四级&#10;五级"/>
  <p:tag name="KSO_WM_UNIT_NOCLEAR" val="0"/>
  <p:tag name="KSO_WM_UNIT_VALUE" val="330"/>
  <p:tag name="KSO_WM_UNIT_TYPE" val="f"/>
  <p:tag name="KSO_WM_UNIT_INDEX" val="1"/>
</p:tagLst>
</file>

<file path=ppt/tags/tag1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h_a*2_1"/>
  <p:tag name="KSO_WM_UNIT_LAYERLEVEL" val="1_1"/>
  <p:tag name="KSO_WM_TAG_VERSION" val="3.0"/>
  <p:tag name="KSO_WM_BEAUTIFY_FLAG" val="#wm#"/>
  <p:tag name="KSO_WM_UNIT_PRESET_TEXT" val="单击此处编辑母版文本样式"/>
  <p:tag name="KSO_WM_UNIT_NOCLEAR" val="0"/>
  <p:tag name="KSO_WM_UNIT_TYPE" val="h_a"/>
  <p:tag name="KSO_WM_UNIT_INDEX" val="2_1"/>
  <p:tag name="KSO_WM_UNIT_ISCONTENTSTITLE" val="0"/>
  <p:tag name="KSO_WM_UNIT_ISNUMDGMTITLE" val="0"/>
  <p:tag name="KSO_WM_UNIT_VALUE" val="19"/>
</p:tagLst>
</file>

<file path=ppt/tags/tag1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h_f*2_1"/>
  <p:tag name="KSO_WM_UNIT_LAYERLEVEL" val="1_1"/>
  <p:tag name="KSO_WM_TAG_VERSION" val="3.0"/>
  <p:tag name="KSO_WM_BEAUTIFY_FLAG" val="#wm#"/>
  <p:tag name="KSO_WM_UNIT_SUBTYPE" val="a"/>
  <p:tag name="KSO_WM_UNIT_PRESET_TEXT" val="单击此处编辑母版文本样式&#10;二级&#10;三级&#10;四级&#10;五级"/>
  <p:tag name="KSO_WM_UNIT_NOCLEAR" val="0"/>
  <p:tag name="KSO_WM_UNIT_VALUE" val="128"/>
  <p:tag name="KSO_WM_UNIT_TYPE" val="h_f"/>
  <p:tag name="KSO_WM_UNIT_INDEX" val="2_1"/>
</p:tagLst>
</file>

<file path=ppt/tags/tag1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3.0"/>
  <p:tag name="KSO_WM_BEAUTIFY_FLAG" val="#wm#"/>
</p:tagLst>
</file>

<file path=ppt/tags/tag1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3.0"/>
  <p:tag name="KSO_WM_BEAUTIFY_FLAG" val="#wm#"/>
</p:tagLst>
</file>

<file path=ppt/tags/tag1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3.0"/>
  <p:tag name="KSO_WM_BEAUTIFY_FLAG" val="#wm#"/>
</p:tagLst>
</file>

<file path=ppt/tags/tag1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a*1"/>
  <p:tag name="KSO_WM_UNIT_LAYERLEVEL" val="1"/>
  <p:tag name="KSO_WM_TAG_VERSION" val="3.0"/>
  <p:tag name="KSO_WM_BEAUTIFY_FLAG" val="#wm#"/>
  <p:tag name="KSO_WM_UNIT_ISCONTENTSTITLE" val="0"/>
  <p:tag name="KSO_WM_UNIT_ISNUMDGMTITLE" val="0"/>
  <p:tag name="KSO_WM_UNIT_PRESET_TEXT" val="单击此处编辑母版标题样式"/>
  <p:tag name="KSO_WM_UNIT_NOCLEAR" val="0"/>
  <p:tag name="KSO_WM_UNIT_VALUE" val="20"/>
  <p:tag name="KSO_WM_UNIT_TYPE" val="a"/>
  <p:tag name="KSO_WM_UNIT_INDEX" val="1"/>
</p:tagLst>
</file>

<file path=ppt/tags/tag1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3.0"/>
  <p:tag name="KSO_WM_BEAUTIFY_FLAG" val="#wm#"/>
</p:tagLst>
</file>

<file path=ppt/tags/tag1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3.0"/>
  <p:tag name="KSO_WM_BEAUTIFY_FLAG" val="#wm#"/>
</p:tagLst>
</file>

<file path=ppt/tags/tag1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3.0"/>
  <p:tag name="KSO_WM_BEAUTIFY_FLAG" val="#wm#"/>
</p:tagLst>
</file>

<file path=ppt/tags/tag1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3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1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3.0"/>
  <p:tag name="KSO_WM_BEAUTIFY_FLAG" val="#wm#"/>
</p:tagLst>
</file>

<file path=ppt/tags/tag1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3.0"/>
  <p:tag name="KSO_WM_BEAUTIFY_FLAG" val="#wm#"/>
</p:tagLst>
</file>

<file path=ppt/tags/tag1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f*1"/>
  <p:tag name="KSO_WM_UNIT_LAYERLEVEL" val="1"/>
  <p:tag name="KSO_WM_TAG_VERSION" val="3.0"/>
  <p:tag name="KSO_WM_BEAUTIFY_FLAG" val="#wm#"/>
  <p:tag name="KSO_WM_UNIT_SUBTYPE" val="a"/>
  <p:tag name="KSO_WM_UNIT_PRESET_TEXT" val="单击此处编辑母版文本样式&#10;二级&#10;三级&#10;四级&#10;五级"/>
  <p:tag name="KSO_WM_UNIT_NOCLEAR" val="0"/>
  <p:tag name="KSO_WM_UNIT_VALUE" val="396"/>
  <p:tag name="KSO_WM_UNIT_TYPE" val="f"/>
  <p:tag name="KSO_WM_UNIT_INDEX" val="1"/>
</p:tagLst>
</file>

<file path=ppt/tags/tag1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3.0"/>
  <p:tag name="KSO_WM_BEAUTIFY_FLAG" val="#wm#"/>
</p:tagLst>
</file>

<file path=ppt/tags/tag1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3.0"/>
  <p:tag name="KSO_WM_BEAUTIFY_FLAG" val="#wm#"/>
</p:tagLst>
</file>

<file path=ppt/tags/tag1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3.0"/>
  <p:tag name="KSO_WM_BEAUTIFY_FLAG" val="#wm#"/>
</p:tagLst>
</file>

<file path=ppt/tags/tag1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a*1"/>
  <p:tag name="KSO_WM_UNIT_LAYERLEVEL" val="1"/>
  <p:tag name="KSO_WM_TAG_VERSION" val="3.0"/>
  <p:tag name="KSO_WM_BEAUTIFY_FLAG" val="#wm#"/>
  <p:tag name="KSO_WM_UNIT_ISCONTENTSTITLE" val="0"/>
  <p:tag name="KSO_WM_UNIT_ISNUMDGMTITLE" val="0"/>
  <p:tag name="KSO_WM_UNIT_PRESET_TEXT" val="单击此处编辑母版标题样式"/>
  <p:tag name="KSO_WM_UNIT_NOCLEAR" val="0"/>
  <p:tag name="KSO_WM_UNIT_VALUE" val="20"/>
  <p:tag name="KSO_WM_UNIT_TYPE" val="a"/>
  <p:tag name="KSO_WM_UNIT_INDEX" val="1"/>
</p:tagLst>
</file>

<file path=ppt/tags/tag1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b*1"/>
  <p:tag name="KSO_WM_UNIT_LAYERLEVEL" val="1"/>
  <p:tag name="KSO_WM_TAG_VERSION" val="3.0"/>
  <p:tag name="KSO_WM_BEAUTIFY_FLAG" val="#wm#"/>
  <p:tag name="KSO_WM_UNIT_ISCONTENTSTITLE" val="0"/>
  <p:tag name="KSO_WM_UNIT_ISNUMDGMTITLE" val="0"/>
  <p:tag name="KSO_WM_UNIT_PRESET_TEXT" val="单击此处编辑母版副标题样式"/>
  <p:tag name="KSO_WM_UNIT_NOCLEAR" val="0"/>
  <p:tag name="KSO_WM_UNIT_VALUE" val="40"/>
  <p:tag name="KSO_WM_UNIT_TYPE" val="b"/>
  <p:tag name="KSO_WM_UNIT_INDEX" val="1"/>
</p:tagLst>
</file>

<file path=ppt/tags/tag1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3.0"/>
  <p:tag name="KSO_WM_BEAUTIFY_FLAG" val="#wm#"/>
</p:tagLst>
</file>

<file path=ppt/tags/tag1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3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1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3.0"/>
  <p:tag name="KSO_WM_BEAUTIFY_FLAG" val="#wm#"/>
</p:tagLst>
</file>

<file path=ppt/tags/tag1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i*1"/>
  <p:tag name="KSO_WM_UNIT_LAYERLEVEL" val="1"/>
  <p:tag name="KSO_WM_TAG_VERSION" val="3.0"/>
  <p:tag name="KSO_WM_BEAUTIFY_FLAG" val="#wm#"/>
  <p:tag name="KSO_WM_UNIT_TYPE" val="i"/>
  <p:tag name="KSO_WM_UNIT_INDEX" val="1"/>
</p:tagLst>
</file>

<file path=ppt/tags/tag1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i*2"/>
  <p:tag name="KSO_WM_UNIT_LAYERLEVEL" val="1"/>
  <p:tag name="KSO_WM_TAG_VERSION" val="3.0"/>
  <p:tag name="KSO_WM_BEAUTIFY_FLAG" val="#wm#"/>
  <p:tag name="KSO_WM_UNIT_TYPE" val="i"/>
  <p:tag name="KSO_WM_UNIT_INDEX" val="2"/>
</p:tagLst>
</file>

<file path=ppt/tags/tag1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i*3"/>
  <p:tag name="KSO_WM_UNIT_LAYERLEVEL" val="1"/>
  <p:tag name="KSO_WM_TAG_VERSION" val="3.0"/>
  <p:tag name="KSO_WM_BEAUTIFY_FLAG" val="#wm#"/>
  <p:tag name="KSO_WM_UNIT_TYPE" val="i"/>
  <p:tag name="KSO_WM_UNIT_INDEX" val="3"/>
</p:tagLst>
</file>

<file path=ppt/tags/tag1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i*4"/>
  <p:tag name="KSO_WM_UNIT_LAYERLEVEL" val="1"/>
  <p:tag name="KSO_WM_TAG_VERSION" val="3.0"/>
  <p:tag name="KSO_WM_BEAUTIFY_FLAG" val="#wm#"/>
  <p:tag name="KSO_WM_UNIT_TYPE" val="i"/>
  <p:tag name="KSO_WM_UNIT_INDEX" val="4"/>
</p:tagLst>
</file>

<file path=ppt/tags/tag1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i*5"/>
  <p:tag name="KSO_WM_UNIT_LAYERLEVEL" val="1"/>
  <p:tag name="KSO_WM_TAG_VERSION" val="3.0"/>
  <p:tag name="KSO_WM_BEAUTIFY_FLAG" val="#wm#"/>
  <p:tag name="KSO_WM_UNIT_TYPE" val="i"/>
  <p:tag name="KSO_WM_UNIT_INDEX" val="5"/>
</p:tagLst>
</file>

<file path=ppt/tags/tag1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i*6"/>
  <p:tag name="KSO_WM_UNIT_LAYERLEVEL" val="1"/>
  <p:tag name="KSO_WM_TAG_VERSION" val="3.0"/>
  <p:tag name="KSO_WM_BEAUTIFY_FLAG" val="#wm#"/>
  <p:tag name="KSO_WM_UNIT_TYPE" val="i"/>
  <p:tag name="KSO_WM_UNIT_INDEX" val="6"/>
</p:tagLst>
</file>

<file path=ppt/tags/tag1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a*1"/>
  <p:tag name="KSO_WM_UNIT_LAYERLEVEL" val="1"/>
  <p:tag name="KSO_WM_TAG_VERSION" val="3.0"/>
  <p:tag name="KSO_WM_BEAUTIFY_FLAG" val="#wm#"/>
  <p:tag name="KSO_WM_UNIT_ISCONTENTSTITLE" val="0"/>
  <p:tag name="KSO_WM_UNIT_ISNUMDGMTITLE" val="0"/>
  <p:tag name="KSO_WM_UNIT_PRESET_TEXT" val="单击此处编辑母版标题样式"/>
  <p:tag name="KSO_WM_UNIT_NOCLEAR" val="0"/>
  <p:tag name="KSO_WM_UNIT_VALUE" val="30"/>
  <p:tag name="KSO_WM_UNIT_TYPE" val="a"/>
  <p:tag name="KSO_WM_UNIT_INDEX" val="1"/>
</p:tagLst>
</file>

<file path=ppt/tags/tag1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3.0"/>
  <p:tag name="KSO_WM_BEAUTIFY_FLAG" val="#wm#"/>
  <p:tag name="KSO_WM_UNIT_NOCLEAR" val="0"/>
</p:tagLst>
</file>

<file path=ppt/tags/tag1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3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1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3.0"/>
  <p:tag name="KSO_WM_BEAUTIFY_FLAG" val="#wm#"/>
</p:tagLst>
</file>

<file path=ppt/tags/tag1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f*1"/>
  <p:tag name="KSO_WM_UNIT_LAYERLEVEL" val="1"/>
  <p:tag name="KSO_WM_TAG_VERSION" val="3.0"/>
  <p:tag name="KSO_WM_BEAUTIFY_FLAG" val="#wm#"/>
  <p:tag name="KSO_WM_UNIT_SUBTYPE" val="b"/>
  <p:tag name="KSO_WM_UNIT_PRESET_TEXT" val="署名占位符"/>
  <p:tag name="KSO_WM_UNIT_NOCLEAR" val="0"/>
  <p:tag name="KSO_WM_UNIT_VALUE" val="8"/>
  <p:tag name="KSO_WM_UNIT_TYPE" val="f"/>
  <p:tag name="KSO_WM_UNIT_INDEX" val="1"/>
</p:tagLst>
</file>

<file path=ppt/tags/tag1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i*1"/>
  <p:tag name="KSO_WM_UNIT_LAYERLEVEL" val="1"/>
  <p:tag name="KSO_WM_TAG_VERSION" val="3.0"/>
  <p:tag name="KSO_WM_BEAUTIFY_FLAG" val="#wm#"/>
  <p:tag name="KSO_WM_UNIT_TYPE" val="i"/>
  <p:tag name="KSO_WM_UNIT_INDEX" val="1"/>
</p:tagLst>
</file>

<file path=ppt/tags/tag1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i*2"/>
  <p:tag name="KSO_WM_UNIT_LAYERLEVEL" val="1"/>
  <p:tag name="KSO_WM_TAG_VERSION" val="3.0"/>
  <p:tag name="KSO_WM_BEAUTIFY_FLAG" val="#wm#"/>
  <p:tag name="KSO_WM_UNIT_TYPE" val="i"/>
  <p:tag name="KSO_WM_UNIT_INDEX" val="2"/>
</p:tagLst>
</file>

<file path=ppt/tags/tag1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i*3"/>
  <p:tag name="KSO_WM_UNIT_LAYERLEVEL" val="1"/>
  <p:tag name="KSO_WM_TAG_VERSION" val="3.0"/>
  <p:tag name="KSO_WM_BEAUTIFY_FLAG" val="#wm#"/>
  <p:tag name="KSO_WM_UNIT_TYPE" val="i"/>
  <p:tag name="KSO_WM_UNIT_INDEX" val="3"/>
</p:tagLst>
</file>

<file path=ppt/tags/tag1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a*1"/>
  <p:tag name="KSO_WM_UNIT_LAYERLEVEL" val="1"/>
  <p:tag name="KSO_WM_TAG_VERSION" val="1.0"/>
  <p:tag name="KSO_WM_BEAUTIFY_FLAG" val="#wm#"/>
  <p:tag name="KSO_WM_UNIT_ISCONTENTSTITLE" val="0"/>
  <p:tag name="KSO_WM_UNIT_ISNUMDGMTITLE" val="0"/>
  <p:tag name="KSO_WM_UNIT_PRESET_TEXT" val="单击此处编辑母版标题样式"/>
  <p:tag name="KSO_WM_UNIT_NOCLEAR" val="0"/>
  <p:tag name="KSO_WM_UNIT_TYPE" val="a"/>
  <p:tag name="KSO_WM_UNIT_INDEX" val="1"/>
  <p:tag name="KSO_WM_UNIT_VALUE" val="26"/>
  <p:tag name="KSO_WM_TEMPLATE_CATEGORY" val="custom"/>
  <p:tag name="KSO_WM_TEMPLATE_INDEX" val="20233290"/>
</p:tagLst>
</file>

<file path=ppt/tags/tag1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f*1"/>
  <p:tag name="KSO_WM_UNIT_LAYERLEVEL" val="1"/>
  <p:tag name="KSO_WM_TAG_VERSION" val="1.0"/>
  <p:tag name="KSO_WM_BEAUTIFY_FLAG" val="#wm#"/>
  <p:tag name="KSO_WM_UNIT_SUBTYPE" val="a"/>
  <p:tag name="KSO_WM_UNIT_PRESET_TEXT" val="单击此处编辑母版文本样式&#10;第二级&#10;第三级&#10;第四级&#10;第五级"/>
  <p:tag name="KSO_WM_UNIT_NOCLEAR" val="0"/>
  <p:tag name="KSO_WM_UNIT_TYPE" val="f"/>
  <p:tag name="KSO_WM_UNIT_INDEX" val="1"/>
  <p:tag name="KSO_WM_UNIT_VALUE" val="350"/>
  <p:tag name="KSO_WM_TEMPLATE_CATEGORY" val="custom"/>
  <p:tag name="KSO_WM_TEMPLATE_INDEX" val="20233290"/>
</p:tagLst>
</file>

<file path=ppt/tags/tag1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3.0"/>
  <p:tag name="KSO_WM_BEAUTIFY_FLAG" val="#wm#"/>
</p:tagLst>
</file>

<file path=ppt/tags/tag1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3.0"/>
  <p:tag name="KSO_WM_BEAUTIFY_FLAG" val="#wm#"/>
</p:tagLst>
</file>

<file path=ppt/tags/tag1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3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i*1"/>
  <p:tag name="KSO_WM_UNIT_LAYERLEVEL" val="1"/>
  <p:tag name="KSO_WM_TAG_VERSION" val="3.0"/>
  <p:tag name="KSO_WM_BEAUTIFY_FLAG" val="#wm#"/>
  <p:tag name="KSO_WM_UNIT_TYPE" val="i"/>
  <p:tag name="KSO_WM_UNIT_INDEX" val="1"/>
</p:tagLst>
</file>

<file path=ppt/tags/tag170.xml><?xml version="1.0" encoding="utf-8"?>
<p:tagLst xmlns:p="http://schemas.openxmlformats.org/presentationml/2006/main">
  <p:tag name="KSO_WM_TEMPLATE_SUBCATEGORY" val="29"/>
  <p:tag name="KSO_WM_TEMPLATE_MASTER_TYPE" val="0"/>
  <p:tag name="KSO_WM_TEMPLATE_COLOR_TYPE" val="0"/>
  <p:tag name="KSO_WM_TAG_VERSION" val="3.0"/>
  <p:tag name="KSO_WM_BEAUTIFY_FLAG" val="#wm#"/>
  <p:tag name="KSO_WM_TEMPLATE_CATEGORY" val="custom"/>
  <p:tag name="KSO_WM_TEMPLATE_INDEX" val="20233290"/>
  <p:tag name="KSO_WM_TEMPLATE_THUMBS_INDEX" val="1、9"/>
  <p:tag name="KSO_WM_SPECIAL_SOURCE" val="bdnull"/>
</p:tagLst>
</file>

<file path=ppt/tags/tag171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3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33290_1*a*1"/>
  <p:tag name="KSO_WM_TEMPLATE_CATEGORY" val="custom"/>
  <p:tag name="KSO_WM_TEMPLATE_INDEX" val="20233290"/>
  <p:tag name="KSO_WM_UNIT_LAYERLEVEL" val="1"/>
  <p:tag name="KSO_WM_TAG_VERSION" val="3.0"/>
  <p:tag name="KSO_WM_BEAUTIFY_FLAG" val="#wm#"/>
  <p:tag name="KSO_WM_UNIT_PRESET_TEXT" val="单击添加文档标题"/>
  <p:tag name="KSO_WM_UNIT_TEXT_TYPE" val="1"/>
</p:tagLst>
</file>

<file path=ppt/tags/tag172.xml><?xml version="1.0" encoding="utf-8"?>
<p:tagLst xmlns:p="http://schemas.openxmlformats.org/presentationml/2006/main">
  <p:tag name="KSO_WM_UNIT_SUBTYPE" val="b"/>
  <p:tag name="KSO_WM_UNIT_NOCLEAR" val="0"/>
  <p:tag name="KSO_WM_UNIT_VALUE" val="8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4"/>
  <p:tag name="KSO_WM_UNIT_ID" val="custom20233290_1*f*4"/>
  <p:tag name="KSO_WM_TEMPLATE_CATEGORY" val="custom"/>
  <p:tag name="KSO_WM_TEMPLATE_INDEX" val="20233290"/>
  <p:tag name="KSO_WM_UNIT_LAYERLEVEL" val="1"/>
  <p:tag name="KSO_WM_TAG_VERSION" val="3.0"/>
  <p:tag name="KSO_WM_BEAUTIFY_FLAG" val="#wm#"/>
</p:tagLst>
</file>

<file path=ppt/tags/tag173.xml><?xml version="1.0" encoding="utf-8"?>
<p:tagLst xmlns:p="http://schemas.openxmlformats.org/presentationml/2006/main">
  <p:tag name="KSO_WM_SLIDE_ID" val="custom20233290_1"/>
  <p:tag name="KSO_WM_TEMPLATE_SUBCATEGORY" val="29"/>
  <p:tag name="KSO_WM_TEMPLATE_MASTER_TYPE" val="0"/>
  <p:tag name="KSO_WM_TEMPLATE_COLOR_TYPE" val="0"/>
  <p:tag name="KSO_WM_SLIDE_ITEM_CNT" val="0"/>
  <p:tag name="KSO_WM_SLIDE_INDEX" val="1"/>
  <p:tag name="KSO_WM_TAG_VERSION" val="3.0"/>
  <p:tag name="KSO_WM_BEAUTIFY_FLAG" val="#wm#"/>
  <p:tag name="KSO_WM_TEMPLATE_CATEGORY" val="custom"/>
  <p:tag name="KSO_WM_TEMPLATE_INDEX" val="20233290"/>
  <p:tag name="KSO_WM_SLIDE_LAYOUT" val="a_f"/>
  <p:tag name="KSO_WM_SLIDE_LAYOUT_CNT" val="1_1"/>
  <p:tag name="KSO_WM_SLIDE_TYPE" val="title"/>
  <p:tag name="KSO_WM_SLIDE_SUBTYPE" val="pureTxt"/>
  <p:tag name="KSO_WM_TEMPLATE_THUMBS_INDEX" val="1、9"/>
  <p:tag name="KSO_WM_SPECIAL_SOURCE" val="bdnull"/>
  <p:tag name="KSO_WM_SLIDE_THEME_ID" val="3321166"/>
  <p:tag name="KSO_WM_SLIDE_THEME_NAME" val="黄色棱形简约风主题"/>
</p:tagLst>
</file>

<file path=ppt/tags/tag1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233290_4*a*1"/>
  <p:tag name="KSO_WM_TEMPLATE_CATEGORY" val="custom"/>
  <p:tag name="KSO_WM_TEMPLATE_INDEX" val="20233290"/>
  <p:tag name="KSO_WM_UNIT_LAYERLEVEL" val="1"/>
  <p:tag name="KSO_WM_TAG_VERSION" val="3.0"/>
  <p:tag name="KSO_WM_BEAUTIFY_FLAG" val="#wm#"/>
  <p:tag name="KSO_WM_UNIT_ISCONTENTSTITLE" val="1"/>
  <p:tag name="KSO_WM_UNIT_ISNUMDGMTITLE" val="0"/>
  <p:tag name="KSO_WM_UNIT_NOCLEAR" val="0"/>
  <p:tag name="KSO_WM_UNIT_VALUE" val="3"/>
  <p:tag name="KSO_WM_UNIT_TYPE" val="a"/>
  <p:tag name="KSO_WM_UNIT_INDEX" val="1"/>
  <p:tag name="KSO_WM_DIAGRAM_GROUP_CODE" val="l1-1"/>
</p:tagLst>
</file>

<file path=ppt/tags/tag175.xml><?xml version="1.0" encoding="utf-8"?>
<p:tagLst xmlns:p="http://schemas.openxmlformats.org/presentationml/2006/main">
  <p:tag name="KSO_WM_DIAGRAM_VIRTUALLY_FRAME" val="{&quot;height&quot;:453.6449606299213,&quot;left&quot;:334.39,&quot;top&quot;:45.61503937007874,&quot;width&quot;:546.86}"/>
</p:tagLst>
</file>

<file path=ppt/tags/tag176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TYPE" val="l_h_i"/>
  <p:tag name="KSO_WM_UNIT_INDEX" val="1_1_1"/>
  <p:tag name="KSO_WM_UNIT_ID" val="custom20233290_4*l_h_i*1_1_1"/>
  <p:tag name="KSO_WM_TEMPLATE_CATEGORY" val="custom"/>
  <p:tag name="KSO_WM_TEMPLATE_INDEX" val="20233290"/>
  <p:tag name="KSO_WM_UNIT_LAYERLEVEL" val="1_1_1"/>
  <p:tag name="KSO_WM_TAG_VERSION" val="3.0"/>
  <p:tag name="KSO_WM_DIAGRAM_GROUP_CODE" val="l1-1"/>
  <p:tag name="KSO_WM_DIAGRAM_VERSION" val="3"/>
  <p:tag name="KSO_WM_DIAGRAM_COLOR_TEXT_CAN_REMOVE" val="n"/>
  <p:tag name="KSO_WM_DIAGRAM_COLOR_TRICK" val="1"/>
  <p:tag name="KSO_WM_DIAGRAM_MAX_ITEMCNT" val="6"/>
  <p:tag name="KSO_WM_DIAGRAM_MIN_ITEMCNT" val="2"/>
  <p:tag name="KSO_WM_DIAGRAM_VIRTUALLY_FRAME" val="{&quot;height&quot;:453.6449606299213,&quot;left&quot;:334.39,&quot;top&quot;:45.61503937007874,&quot;width&quot;:546.86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1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d"/>
  <p:tag name="KSO_WM_UNIT_TYPE" val="l_h_i"/>
  <p:tag name="KSO_WM_UNIT_INDEX" val="1_1_2"/>
  <p:tag name="KSO_WM_UNIT_ID" val="custom20233290_4*l_h_i*1_1_2"/>
  <p:tag name="KSO_WM_TEMPLATE_CATEGORY" val="custom"/>
  <p:tag name="KSO_WM_TEMPLATE_INDEX" val="20233290"/>
  <p:tag name="KSO_WM_UNIT_LAYERLEVEL" val="1_1_1"/>
  <p:tag name="KSO_WM_TAG_VERSION" val="3.0"/>
  <p:tag name="KSO_WM_BEAUTIFY_FLAG" val="#wm#"/>
  <p:tag name="KSO_WM_DIAGRAM_GROUP_CODE" val="l1-1"/>
  <p:tag name="KSO_WM_DIAGRAM_VERSION" val="3"/>
  <p:tag name="KSO_WM_DIAGRAM_COLOR_TEXT_CAN_REMOVE" val="n"/>
  <p:tag name="KSO_WM_DIAGRAM_COLOR_TRICK" val="1"/>
  <p:tag name="KSO_WM_DIAGRAM_MAX_ITEMCNT" val="6"/>
  <p:tag name="KSO_WM_DIAGRAM_MIN_ITEMCNT" val="2"/>
  <p:tag name="KSO_WM_DIAGRAM_VIRTUALLY_FRAME" val="{&quot;height&quot;:453.6449606299213,&quot;left&quot;:334.39,&quot;top&quot;:45.61503937007874,&quot;width&quot;:546.86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178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1_1"/>
  <p:tag name="KSO_WM_UNIT_ID" val="custom20233290_4*l_h_a*1_1_1"/>
  <p:tag name="KSO_WM_TEMPLATE_CATEGORY" val="custom"/>
  <p:tag name="KSO_WM_TEMPLATE_INDEX" val="20233290"/>
  <p:tag name="KSO_WM_UNIT_LAYERLEVEL" val="1_1_1"/>
  <p:tag name="KSO_WM_TAG_VERSION" val="3.0"/>
  <p:tag name="KSO_WM_BEAUTIFY_FLAG" val="#wm#"/>
  <p:tag name="KSO_WM_DIAGRAM_GROUP_CODE" val="l1-1"/>
  <p:tag name="KSO_WM_DIAGRAM_VERSION" val="3"/>
  <p:tag name="KSO_WM_DIAGRAM_COLOR_TEXT_CAN_REMOVE" val="n"/>
  <p:tag name="KSO_WM_DIAGRAM_COLOR_TRICK" val="1"/>
  <p:tag name="KSO_WM_DIAGRAM_MAX_ITEMCNT" val="6"/>
  <p:tag name="KSO_WM_DIAGRAM_MIN_ITEMCNT" val="2"/>
  <p:tag name="KSO_WM_DIAGRAM_VIRTUALLY_FRAME" val="{&quot;height&quot;:453.6449606299213,&quot;left&quot;:334.39,&quot;top&quot;:45.61503937007874,&quot;width&quot;:546.86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添加目录项标题"/>
  <p:tag name="KSO_WM_UNIT_TEXT_TYPE" val="1"/>
</p:tagLst>
</file>

<file path=ppt/tags/tag179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TYPE" val="l_h_i"/>
  <p:tag name="KSO_WM_UNIT_INDEX" val="1_4_1"/>
  <p:tag name="KSO_WM_UNIT_ID" val="custom20233290_4*l_h_i*1_4_1"/>
  <p:tag name="KSO_WM_TEMPLATE_CATEGORY" val="custom"/>
  <p:tag name="KSO_WM_TEMPLATE_INDEX" val="20233290"/>
  <p:tag name="KSO_WM_UNIT_LAYERLEVEL" val="1_1_1"/>
  <p:tag name="KSO_WM_TAG_VERSION" val="3.0"/>
  <p:tag name="KSO_WM_DIAGRAM_GROUP_CODE" val="l1-1"/>
  <p:tag name="KSO_WM_DIAGRAM_VERSION" val="3"/>
  <p:tag name="KSO_WM_DIAGRAM_COLOR_TEXT_CAN_REMOVE" val="n"/>
  <p:tag name="KSO_WM_DIAGRAM_COLOR_TRICK" val="1"/>
  <p:tag name="KSO_WM_DIAGRAM_MAX_ITEMCNT" val="6"/>
  <p:tag name="KSO_WM_DIAGRAM_MIN_ITEMCNT" val="2"/>
  <p:tag name="KSO_WM_DIAGRAM_VIRTUALLY_FRAME" val="{&quot;height&quot;:453.6449606299213,&quot;left&quot;:334.39,&quot;top&quot;:45.61503937007874,&quot;width&quot;:546.86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18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_3*i*2"/>
  <p:tag name="KSO_WM_UNIT_LAYERLEVEL" val="1"/>
  <p:tag name="KSO_WM_TAG_VERSION" val="3.0"/>
</p:tagLst>
</file>

<file path=ppt/tags/tag1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d"/>
  <p:tag name="KSO_WM_UNIT_TYPE" val="l_h_i"/>
  <p:tag name="KSO_WM_UNIT_INDEX" val="1_4_2"/>
  <p:tag name="KSO_WM_UNIT_ID" val="custom20233290_4*l_h_i*1_4_2"/>
  <p:tag name="KSO_WM_TEMPLATE_CATEGORY" val="custom"/>
  <p:tag name="KSO_WM_TEMPLATE_INDEX" val="20233290"/>
  <p:tag name="KSO_WM_UNIT_LAYERLEVEL" val="1_1_1"/>
  <p:tag name="KSO_WM_TAG_VERSION" val="3.0"/>
  <p:tag name="KSO_WM_BEAUTIFY_FLAG" val="#wm#"/>
  <p:tag name="KSO_WM_DIAGRAM_GROUP_CODE" val="l1-1"/>
  <p:tag name="KSO_WM_DIAGRAM_VERSION" val="3"/>
  <p:tag name="KSO_WM_DIAGRAM_COLOR_TEXT_CAN_REMOVE" val="n"/>
  <p:tag name="KSO_WM_DIAGRAM_COLOR_TRICK" val="1"/>
  <p:tag name="KSO_WM_DIAGRAM_MAX_ITEMCNT" val="6"/>
  <p:tag name="KSO_WM_DIAGRAM_MIN_ITEMCNT" val="2"/>
  <p:tag name="KSO_WM_DIAGRAM_VIRTUALLY_FRAME" val="{&quot;height&quot;:453.6449606299213,&quot;left&quot;:334.39,&quot;top&quot;:45.61503937007874,&quot;width&quot;:546.86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181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4_1"/>
  <p:tag name="KSO_WM_UNIT_ID" val="custom20233290_4*l_h_a*1_4_1"/>
  <p:tag name="KSO_WM_TEMPLATE_CATEGORY" val="custom"/>
  <p:tag name="KSO_WM_TEMPLATE_INDEX" val="20233290"/>
  <p:tag name="KSO_WM_UNIT_LAYERLEVEL" val="1_1_1"/>
  <p:tag name="KSO_WM_TAG_VERSION" val="3.0"/>
  <p:tag name="KSO_WM_BEAUTIFY_FLAG" val="#wm#"/>
  <p:tag name="KSO_WM_DIAGRAM_GROUP_CODE" val="l1-1"/>
  <p:tag name="KSO_WM_DIAGRAM_VERSION" val="3"/>
  <p:tag name="KSO_WM_DIAGRAM_COLOR_TEXT_CAN_REMOVE" val="n"/>
  <p:tag name="KSO_WM_DIAGRAM_COLOR_TRICK" val="1"/>
  <p:tag name="KSO_WM_DIAGRAM_MAX_ITEMCNT" val="6"/>
  <p:tag name="KSO_WM_DIAGRAM_MIN_ITEMCNT" val="2"/>
  <p:tag name="KSO_WM_DIAGRAM_VIRTUALLY_FRAME" val="{&quot;height&quot;:453.6449606299213,&quot;left&quot;:334.39,&quot;top&quot;:45.61503937007874,&quot;width&quot;:546.86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添加目录项标题"/>
  <p:tag name="KSO_WM_UNIT_TEXT_TYPE" val="1"/>
</p:tagLst>
</file>

<file path=ppt/tags/tag182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TYPE" val="l_h_i"/>
  <p:tag name="KSO_WM_UNIT_INDEX" val="1_3_1"/>
  <p:tag name="KSO_WM_UNIT_ID" val="custom20233290_4*l_h_i*1_3_1"/>
  <p:tag name="KSO_WM_TEMPLATE_CATEGORY" val="custom"/>
  <p:tag name="KSO_WM_TEMPLATE_INDEX" val="20233290"/>
  <p:tag name="KSO_WM_UNIT_LAYERLEVEL" val="1_1_1"/>
  <p:tag name="KSO_WM_TAG_VERSION" val="3.0"/>
  <p:tag name="KSO_WM_DIAGRAM_GROUP_CODE" val="l1-1"/>
  <p:tag name="KSO_WM_DIAGRAM_VERSION" val="3"/>
  <p:tag name="KSO_WM_DIAGRAM_COLOR_TEXT_CAN_REMOVE" val="n"/>
  <p:tag name="KSO_WM_DIAGRAM_COLOR_TRICK" val="1"/>
  <p:tag name="KSO_WM_DIAGRAM_MAX_ITEMCNT" val="6"/>
  <p:tag name="KSO_WM_DIAGRAM_MIN_ITEMCNT" val="2"/>
  <p:tag name="KSO_WM_DIAGRAM_VIRTUALLY_FRAME" val="{&quot;height&quot;:453.6449606299213,&quot;left&quot;:334.39,&quot;top&quot;:45.61503937007874,&quot;width&quot;:546.86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1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d"/>
  <p:tag name="KSO_WM_UNIT_TYPE" val="l_h_i"/>
  <p:tag name="KSO_WM_UNIT_INDEX" val="1_3_2"/>
  <p:tag name="KSO_WM_UNIT_ID" val="custom20233290_4*l_h_i*1_3_2"/>
  <p:tag name="KSO_WM_TEMPLATE_CATEGORY" val="custom"/>
  <p:tag name="KSO_WM_TEMPLATE_INDEX" val="20233290"/>
  <p:tag name="KSO_WM_UNIT_LAYERLEVEL" val="1_1_1"/>
  <p:tag name="KSO_WM_TAG_VERSION" val="3.0"/>
  <p:tag name="KSO_WM_BEAUTIFY_FLAG" val="#wm#"/>
  <p:tag name="KSO_WM_DIAGRAM_GROUP_CODE" val="l1-1"/>
  <p:tag name="KSO_WM_DIAGRAM_VERSION" val="3"/>
  <p:tag name="KSO_WM_DIAGRAM_COLOR_TEXT_CAN_REMOVE" val="n"/>
  <p:tag name="KSO_WM_DIAGRAM_COLOR_TRICK" val="1"/>
  <p:tag name="KSO_WM_DIAGRAM_MAX_ITEMCNT" val="6"/>
  <p:tag name="KSO_WM_DIAGRAM_MIN_ITEMCNT" val="2"/>
  <p:tag name="KSO_WM_DIAGRAM_VIRTUALLY_FRAME" val="{&quot;height&quot;:453.6449606299213,&quot;left&quot;:334.39,&quot;top&quot;:45.61503937007874,&quot;width&quot;:546.86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184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3_1"/>
  <p:tag name="KSO_WM_UNIT_ID" val="custom20233290_4*l_h_a*1_3_1"/>
  <p:tag name="KSO_WM_TEMPLATE_CATEGORY" val="custom"/>
  <p:tag name="KSO_WM_TEMPLATE_INDEX" val="20233290"/>
  <p:tag name="KSO_WM_UNIT_LAYERLEVEL" val="1_1_1"/>
  <p:tag name="KSO_WM_TAG_VERSION" val="3.0"/>
  <p:tag name="KSO_WM_BEAUTIFY_FLAG" val="#wm#"/>
  <p:tag name="KSO_WM_DIAGRAM_GROUP_CODE" val="l1-1"/>
  <p:tag name="KSO_WM_DIAGRAM_VERSION" val="3"/>
  <p:tag name="KSO_WM_DIAGRAM_COLOR_TEXT_CAN_REMOVE" val="n"/>
  <p:tag name="KSO_WM_DIAGRAM_COLOR_TRICK" val="1"/>
  <p:tag name="KSO_WM_DIAGRAM_MAX_ITEMCNT" val="6"/>
  <p:tag name="KSO_WM_DIAGRAM_MIN_ITEMCNT" val="2"/>
  <p:tag name="KSO_WM_DIAGRAM_VIRTUALLY_FRAME" val="{&quot;height&quot;:453.6449606299213,&quot;left&quot;:334.39,&quot;top&quot;:45.61503937007874,&quot;width&quot;:546.86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添加目录项标题"/>
  <p:tag name="KSO_WM_UNIT_TEXT_TYPE" val="1"/>
</p:tagLst>
</file>

<file path=ppt/tags/tag185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TYPE" val="l_h_i"/>
  <p:tag name="KSO_WM_UNIT_INDEX" val="1_2_1"/>
  <p:tag name="KSO_WM_UNIT_ID" val="custom20233290_4*l_h_i*1_2_1"/>
  <p:tag name="KSO_WM_TEMPLATE_CATEGORY" val="custom"/>
  <p:tag name="KSO_WM_TEMPLATE_INDEX" val="20233290"/>
  <p:tag name="KSO_WM_UNIT_LAYERLEVEL" val="1_1_1"/>
  <p:tag name="KSO_WM_TAG_VERSION" val="3.0"/>
  <p:tag name="KSO_WM_DIAGRAM_GROUP_CODE" val="l1-1"/>
  <p:tag name="KSO_WM_DIAGRAM_VERSION" val="3"/>
  <p:tag name="KSO_WM_DIAGRAM_COLOR_TEXT_CAN_REMOVE" val="n"/>
  <p:tag name="KSO_WM_DIAGRAM_COLOR_TRICK" val="1"/>
  <p:tag name="KSO_WM_DIAGRAM_MAX_ITEMCNT" val="6"/>
  <p:tag name="KSO_WM_DIAGRAM_MIN_ITEMCNT" val="2"/>
  <p:tag name="KSO_WM_DIAGRAM_VIRTUALLY_FRAME" val="{&quot;height&quot;:453.6449606299213,&quot;left&quot;:334.39,&quot;top&quot;:45.61503937007874,&quot;width&quot;:546.86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1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d"/>
  <p:tag name="KSO_WM_UNIT_TYPE" val="l_h_i"/>
  <p:tag name="KSO_WM_UNIT_INDEX" val="1_2_2"/>
  <p:tag name="KSO_WM_UNIT_ID" val="custom20233290_4*l_h_i*1_2_2"/>
  <p:tag name="KSO_WM_TEMPLATE_CATEGORY" val="custom"/>
  <p:tag name="KSO_WM_TEMPLATE_INDEX" val="20233290"/>
  <p:tag name="KSO_WM_UNIT_LAYERLEVEL" val="1_1_1"/>
  <p:tag name="KSO_WM_TAG_VERSION" val="3.0"/>
  <p:tag name="KSO_WM_BEAUTIFY_FLAG" val="#wm#"/>
  <p:tag name="KSO_WM_DIAGRAM_GROUP_CODE" val="l1-1"/>
  <p:tag name="KSO_WM_DIAGRAM_VERSION" val="3"/>
  <p:tag name="KSO_WM_DIAGRAM_COLOR_TEXT_CAN_REMOVE" val="n"/>
  <p:tag name="KSO_WM_DIAGRAM_COLOR_TRICK" val="1"/>
  <p:tag name="KSO_WM_DIAGRAM_MAX_ITEMCNT" val="6"/>
  <p:tag name="KSO_WM_DIAGRAM_MIN_ITEMCNT" val="2"/>
  <p:tag name="KSO_WM_DIAGRAM_VIRTUALLY_FRAME" val="{&quot;height&quot;:453.6449606299213,&quot;left&quot;:334.39,&quot;top&quot;:45.61503937007874,&quot;width&quot;:546.86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187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2_1"/>
  <p:tag name="KSO_WM_UNIT_ID" val="custom20233290_4*l_h_a*1_2_1"/>
  <p:tag name="KSO_WM_TEMPLATE_CATEGORY" val="custom"/>
  <p:tag name="KSO_WM_TEMPLATE_INDEX" val="20233290"/>
  <p:tag name="KSO_WM_UNIT_LAYERLEVEL" val="1_1_1"/>
  <p:tag name="KSO_WM_TAG_VERSION" val="3.0"/>
  <p:tag name="KSO_WM_BEAUTIFY_FLAG" val="#wm#"/>
  <p:tag name="KSO_WM_DIAGRAM_GROUP_CODE" val="l1-1"/>
  <p:tag name="KSO_WM_DIAGRAM_VERSION" val="3"/>
  <p:tag name="KSO_WM_DIAGRAM_COLOR_TEXT_CAN_REMOVE" val="n"/>
  <p:tag name="KSO_WM_DIAGRAM_COLOR_TRICK" val="1"/>
  <p:tag name="KSO_WM_DIAGRAM_MAX_ITEMCNT" val="6"/>
  <p:tag name="KSO_WM_DIAGRAM_MIN_ITEMCNT" val="2"/>
  <p:tag name="KSO_WM_DIAGRAM_VIRTUALLY_FRAME" val="{&quot;height&quot;:453.6449606299213,&quot;left&quot;:334.39,&quot;top&quot;:45.61503937007874,&quot;width&quot;:546.86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添加目录项标题"/>
  <p:tag name="KSO_WM_UNIT_TEXT_TYPE" val="1"/>
</p:tagLst>
</file>

<file path=ppt/tags/tag1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l_h_i"/>
  <p:tag name="KSO_WM_UNIT_INDEX" val="1_4_1"/>
  <p:tag name="KSO_WM_UNIT_ID" val="custom20233290_4*l_h_i*1_4_1"/>
  <p:tag name="KSO_WM_TEMPLATE_CATEGORY" val="custom"/>
  <p:tag name="KSO_WM_TEMPLATE_INDEX" val="20233290"/>
  <p:tag name="KSO_WM_UNIT_LAYERLEVEL" val="1_1_1"/>
  <p:tag name="KSO_WM_TAG_VERSION" val="3.0"/>
  <p:tag name="KSO_WM_DIAGRAM_GROUP_CODE" val="l1-1"/>
  <p:tag name="KSO_WM_DIAGRAM_VERSION" val="3"/>
  <p:tag name="KSO_WM_DIAGRAM_COLOR_TEXT_CAN_REMOVE" val="n"/>
  <p:tag name="KSO_WM_DIAGRAM_COLOR_TRICK" val="1"/>
  <p:tag name="KSO_WM_DIAGRAM_MAX_ITEMCNT" val="6"/>
  <p:tag name="KSO_WM_DIAGRAM_MIN_ITEMCNT" val="2"/>
  <p:tag name="KSO_WM_DIAGRAM_VIRTUALLY_FRAME" val="{&quot;height&quot;:466.47516097902314,&quot;left&quot;:422.64,&quot;top&quot;:29.76503937007874,&quot;width&quot;:458.61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1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d"/>
  <p:tag name="KSO_WM_UNIT_TYPE" val="l_h_i"/>
  <p:tag name="KSO_WM_UNIT_INDEX" val="1_4_2"/>
  <p:tag name="KSO_WM_UNIT_ID" val="custom20233290_4*l_h_i*1_4_2"/>
  <p:tag name="KSO_WM_TEMPLATE_CATEGORY" val="custom"/>
  <p:tag name="KSO_WM_TEMPLATE_INDEX" val="20233290"/>
  <p:tag name="KSO_WM_UNIT_LAYERLEVEL" val="1_1_1"/>
  <p:tag name="KSO_WM_TAG_VERSION" val="3.0"/>
  <p:tag name="KSO_WM_DIAGRAM_GROUP_CODE" val="l1-1"/>
  <p:tag name="KSO_WM_DIAGRAM_VERSION" val="3"/>
  <p:tag name="KSO_WM_DIAGRAM_COLOR_TEXT_CAN_REMOVE" val="n"/>
  <p:tag name="KSO_WM_DIAGRAM_COLOR_TRICK" val="1"/>
  <p:tag name="KSO_WM_DIAGRAM_MAX_ITEMCNT" val="6"/>
  <p:tag name="KSO_WM_DIAGRAM_MIN_ITEMCNT" val="2"/>
  <p:tag name="KSO_WM_DIAGRAM_VIRTUALLY_FRAME" val="{&quot;height&quot;:466.47516097902314,&quot;left&quot;:422.64,&quot;top&quot;:29.76503937007874,&quot;width&quot;:458.61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19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"/>
  <p:tag name="KSO_WM_UNIT_ID" val="_3*i*3"/>
  <p:tag name="KSO_WM_UNIT_LAYERLEVEL" val="1"/>
  <p:tag name="KSO_WM_TAG_VERSION" val="3.0"/>
</p:tagLst>
</file>

<file path=ppt/tags/tag190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4_1"/>
  <p:tag name="KSO_WM_UNIT_ID" val="custom20233290_4*l_h_a*1_4_1"/>
  <p:tag name="KSO_WM_TEMPLATE_CATEGORY" val="custom"/>
  <p:tag name="KSO_WM_TEMPLATE_INDEX" val="20233290"/>
  <p:tag name="KSO_WM_UNIT_LAYERLEVEL" val="1_1_1"/>
  <p:tag name="KSO_WM_TAG_VERSION" val="3.0"/>
  <p:tag name="KSO_WM_DIAGRAM_GROUP_CODE" val="l1-1"/>
  <p:tag name="KSO_WM_DIAGRAM_VERSION" val="3"/>
  <p:tag name="KSO_WM_DIAGRAM_COLOR_TEXT_CAN_REMOVE" val="n"/>
  <p:tag name="KSO_WM_DIAGRAM_COLOR_TRICK" val="1"/>
  <p:tag name="KSO_WM_DIAGRAM_MAX_ITEMCNT" val="6"/>
  <p:tag name="KSO_WM_DIAGRAM_MIN_ITEMCNT" val="2"/>
  <p:tag name="KSO_WM_DIAGRAM_VIRTUALLY_FRAME" val="{&quot;height&quot;:466.47516097902314,&quot;left&quot;:422.64,&quot;top&quot;:29.76503937007874,&quot;width&quot;:458.61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添加目录项标题"/>
  <p:tag name="KSO_WM_UNIT_TEXT_TYPE" val="1"/>
</p:tagLst>
</file>

<file path=ppt/tags/tag191.xml><?xml version="1.0" encoding="utf-8"?>
<p:tagLst xmlns:p="http://schemas.openxmlformats.org/presentationml/2006/main">
  <p:tag name="KSO_WM_SLIDE_ID" val="custom20233290_4"/>
  <p:tag name="KSO_WM_TEMPLATE_SUBCATEGORY" val="29"/>
  <p:tag name="KSO_WM_TEMPLATE_MASTER_TYPE" val="0"/>
  <p:tag name="KSO_WM_TEMPLATE_COLOR_TYPE" val="0"/>
  <p:tag name="KSO_WM_SLIDE_ITEM_CNT" val="4"/>
  <p:tag name="KSO_WM_SLIDE_INDEX" val="4"/>
  <p:tag name="KSO_WM_TAG_VERSION" val="3.0"/>
  <p:tag name="KSO_WM_BEAUTIFY_FLAG" val="#wm#"/>
  <p:tag name="KSO_WM_TEMPLATE_CATEGORY" val="custom"/>
  <p:tag name="KSO_WM_TEMPLATE_INDEX" val="20233290"/>
  <p:tag name="KSO_WM_SLIDE_LAYOUT" val="a_l"/>
  <p:tag name="KSO_WM_SLIDE_LAYOUT_CNT" val="1_1"/>
  <p:tag name="KSO_WM_SLIDE_TYPE" val="contents"/>
  <p:tag name="KSO_WM_SLIDE_SUBTYPE" val="diag"/>
  <p:tag name="KSO_WM_DIAGRAM_GROUP_CODE" val="l1-1"/>
  <p:tag name="KSO_WM_SLIDE_DIAGTYPE" val="l"/>
  <p:tag name="KSO_WM_SPECIAL_SOURCE" val="bdnull"/>
</p:tagLst>
</file>

<file path=ppt/tags/tag192.xml><?xml version="1.0" encoding="utf-8"?>
<p:tagLst xmlns:p="http://schemas.openxmlformats.org/presentationml/2006/main">
  <p:tag name="KSO_WM_BEAUTIFY_FLAG" val="#wm#"/>
  <p:tag name="KSO_WM_TEMPLATE_CATEGORY" val="custom"/>
  <p:tag name="KSO_WM_TEMPLATE_INDEX" val="20233290"/>
  <p:tag name="KSO_WM_SLIDE_THEME_ID" val="3321166"/>
  <p:tag name="KSO_WM_SLIDE_THEME_NAME" val="黄色棱形简约风主题"/>
  <p:tag name="KSO_WM_SLIDE_TYPE" val="text"/>
</p:tagLst>
</file>

<file path=ppt/tags/tag193.xml><?xml version="1.0" encoding="utf-8"?>
<p:tagLst xmlns:p="http://schemas.openxmlformats.org/presentationml/2006/main">
  <p:tag name="KSO_WM_DIAGRAM_VIRTUALLY_FRAME" val="{&quot;height&quot;:240,&quot;left&quot;:60,&quot;top&quot;:140,&quot;width&quot;:850}"/>
</p:tagLst>
</file>

<file path=ppt/tags/tag194.xml><?xml version="1.0" encoding="utf-8"?>
<p:tagLst xmlns:p="http://schemas.openxmlformats.org/presentationml/2006/main">
  <p:tag name="KSO_WM_DIAGRAM_VIRTUALLY_FRAME" val="{&quot;height&quot;:240,&quot;left&quot;:60,&quot;top&quot;:140,&quot;width&quot;:850}"/>
</p:tagLst>
</file>

<file path=ppt/tags/tag195.xml><?xml version="1.0" encoding="utf-8"?>
<p:tagLst xmlns:p="http://schemas.openxmlformats.org/presentationml/2006/main">
  <p:tag name="KSO_WM_DIAGRAM_VIRTUALLY_FRAME" val="{&quot;height&quot;:240,&quot;left&quot;:60,&quot;top&quot;:140,&quot;width&quot;:850}"/>
</p:tagLst>
</file>

<file path=ppt/tags/tag196.xml><?xml version="1.0" encoding="utf-8"?>
<p:tagLst xmlns:p="http://schemas.openxmlformats.org/presentationml/2006/main">
  <p:tag name="KSO_WM_DIAGRAM_VIRTUALLY_FRAME" val="{&quot;height&quot;:240,&quot;left&quot;:60,&quot;top&quot;:140,&quot;width&quot;:850}"/>
</p:tagLst>
</file>

<file path=ppt/tags/tag197.xml><?xml version="1.0" encoding="utf-8"?>
<p:tagLst xmlns:p="http://schemas.openxmlformats.org/presentationml/2006/main">
  <p:tag name="KSO_WM_DIAGRAM_VIRTUALLY_FRAME" val="{&quot;height&quot;:240,&quot;left&quot;:60,&quot;top&quot;:140,&quot;width&quot;:850}"/>
</p:tagLst>
</file>

<file path=ppt/tags/tag198.xml><?xml version="1.0" encoding="utf-8"?>
<p:tagLst xmlns:p="http://schemas.openxmlformats.org/presentationml/2006/main">
  <p:tag name="KSO_WM_DIAGRAM_VIRTUALLY_FRAME" val="{&quot;height&quot;:240,&quot;left&quot;:60,&quot;top&quot;:140,&quot;width&quot;:850}"/>
</p:tagLst>
</file>

<file path=ppt/tags/tag199.xml><?xml version="1.0" encoding="utf-8"?>
<p:tagLst xmlns:p="http://schemas.openxmlformats.org/presentationml/2006/main">
  <p:tag name="KSO_WM_DIAGRAM_VIRTUALLY_FRAME" val="{&quot;height&quot;:240,&quot;left&quot;:60,&quot;top&quot;:140,&quot;width&quot;:850}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i*2"/>
  <p:tag name="KSO_WM_UNIT_LAYERLEVEL" val="1"/>
  <p:tag name="KSO_WM_TAG_VERSION" val="3.0"/>
  <p:tag name="KSO_WM_BEAUTIFY_FLAG" val="#wm#"/>
  <p:tag name="KSO_WM_UNIT_TYPE" val="i"/>
  <p:tag name="KSO_WM_UNIT_INDEX" val="2"/>
</p:tagLst>
</file>

<file path=ppt/tags/tag20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4"/>
  <p:tag name="KSO_WM_UNIT_ID" val="_3*i*4"/>
  <p:tag name="KSO_WM_UNIT_LAYERLEVEL" val="1"/>
  <p:tag name="KSO_WM_TAG_VERSION" val="3.0"/>
</p:tagLst>
</file>

<file path=ppt/tags/tag200.xml><?xml version="1.0" encoding="utf-8"?>
<p:tagLst xmlns:p="http://schemas.openxmlformats.org/presentationml/2006/main">
  <p:tag name="KSO_WM_DIAGRAM_VIRTUALLY_FRAME" val="{&quot;height&quot;:240,&quot;left&quot;:60,&quot;top&quot;:140,&quot;width&quot;:850}"/>
</p:tagLst>
</file>

<file path=ppt/tags/tag201.xml><?xml version="1.0" encoding="utf-8"?>
<p:tagLst xmlns:p="http://schemas.openxmlformats.org/presentationml/2006/main">
  <p:tag name="KSO_WM_DIAGRAM_VIRTUALLY_FRAME" val="{&quot;height&quot;:240,&quot;left&quot;:60,&quot;top&quot;:140,&quot;width&quot;:850}"/>
</p:tagLst>
</file>

<file path=ppt/tags/tag202.xml><?xml version="1.0" encoding="utf-8"?>
<p:tagLst xmlns:p="http://schemas.openxmlformats.org/presentationml/2006/main">
  <p:tag name="KSO_WM_DIAGRAM_VIRTUALLY_FRAME" val="{&quot;height&quot;:240,&quot;left&quot;:60,&quot;top&quot;:140,&quot;width&quot;:850}"/>
</p:tagLst>
</file>

<file path=ppt/tags/tag203.xml><?xml version="1.0" encoding="utf-8"?>
<p:tagLst xmlns:p="http://schemas.openxmlformats.org/presentationml/2006/main">
  <p:tag name="KSO_WM_DIAGRAM_VIRTUALLY_FRAME" val="{&quot;height&quot;:240,&quot;left&quot;:60,&quot;top&quot;:140,&quot;width&quot;:850}"/>
</p:tagLst>
</file>

<file path=ppt/tags/tag204.xml><?xml version="1.0" encoding="utf-8"?>
<p:tagLst xmlns:p="http://schemas.openxmlformats.org/presentationml/2006/main">
  <p:tag name="KSO_WM_DIAGRAM_VIRTUALLY_FRAME" val="{&quot;height&quot;:240,&quot;left&quot;:60,&quot;top&quot;:140,&quot;width&quot;:850}"/>
</p:tagLst>
</file>

<file path=ppt/tags/tag205.xml><?xml version="1.0" encoding="utf-8"?>
<p:tagLst xmlns:p="http://schemas.openxmlformats.org/presentationml/2006/main">
  <p:tag name="KSO_WM_DIAGRAM_VIRTUALLY_FRAME" val="{&quot;height&quot;:240,&quot;left&quot;:60,&quot;top&quot;:140,&quot;width&quot;:850}"/>
</p:tagLst>
</file>

<file path=ppt/tags/tag206.xml><?xml version="1.0" encoding="utf-8"?>
<p:tagLst xmlns:p="http://schemas.openxmlformats.org/presentationml/2006/main">
  <p:tag name="KSO_WM_DIAGRAM_VIRTUALLY_FRAME" val="{&quot;height&quot;:240,&quot;left&quot;:60,&quot;top&quot;:140,&quot;width&quot;:850}"/>
</p:tagLst>
</file>

<file path=ppt/tags/tag207.xml><?xml version="1.0" encoding="utf-8"?>
<p:tagLst xmlns:p="http://schemas.openxmlformats.org/presentationml/2006/main">
  <p:tag name="KSO_WM_DIAGRAM_VIRTUALLY_FRAME" val="{&quot;height&quot;:240,&quot;left&quot;:60,&quot;top&quot;:140,&quot;width&quot;:850}"/>
</p:tagLst>
</file>

<file path=ppt/tags/tag208.xml><?xml version="1.0" encoding="utf-8"?>
<p:tagLst xmlns:p="http://schemas.openxmlformats.org/presentationml/2006/main">
  <p:tag name="KSO_WM_BEAUTIFY_FLAG" val="#wm#"/>
  <p:tag name="KSO_WM_TEMPLATE_CATEGORY" val="custom"/>
  <p:tag name="KSO_WM_TEMPLATE_INDEX" val="20233290"/>
  <p:tag name="KSO_WM_SLIDE_THEME_ID" val="3321166"/>
  <p:tag name="KSO_WM_SLIDE_THEME_NAME" val="黄色棱形简约风主题"/>
  <p:tag name="KSO_WM_SLIDE_TYPE" val="text"/>
</p:tagLst>
</file>

<file path=ppt/tags/tag209.xml><?xml version="1.0" encoding="utf-8"?>
<p:tagLst xmlns:p="http://schemas.openxmlformats.org/presentationml/2006/main">
  <p:tag name="KSO_WM_SLIDE_ID" val="custom40492964_1"/>
  <p:tag name="KSO_WM_TEMPLATE_SUBCATEGORY" val="0"/>
  <p:tag name="KSO_WM_TEMPLATE_MASTER_TYPE" val="0"/>
  <p:tag name="KSO_WM_TEMPLATE_COLOR_TYPE" val="0"/>
  <p:tag name="KSO_WM_SLIDE_ITEM_CNT" val="0"/>
  <p:tag name="KSO_WM_SLIDE_INDEX" val="1"/>
  <p:tag name="KSO_WM_TAG_VERSION" val="3.0"/>
  <p:tag name="KSO_WM_BEAUTIFY_FLAG" val="#wm#"/>
  <p:tag name="KSO_WM_TEMPLATE_CATEGORY" val="custom"/>
  <p:tag name="KSO_WM_TEMPLATE_INDEX" val="40492964"/>
  <p:tag name="KSO_WM_SLIDE_TYPE" val="text"/>
  <p:tag name="KSO_WM_SLIDE_SUBTYPE" val="picTxt"/>
  <p:tag name="KSO_WM_SLIDE_SIZE" val="784*420"/>
  <p:tag name="KSO_WM_SLIDE_POSITION" val="85*59"/>
  <p:tag name="KSO_WM_SLIDE_LAYOUT" val="a_f"/>
  <p:tag name="KSO_WM_SLIDE_LAYOUT_CNT" val="1_1"/>
  <p:tag name="KSO_WM_SPECIAL_SOURCE" val="bdnull"/>
</p:tagLst>
</file>

<file path=ppt/tags/tag21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5"/>
  <p:tag name="KSO_WM_UNIT_ID" val="_3*i*5"/>
  <p:tag name="KSO_WM_UNIT_LAYERLEVEL" val="1"/>
  <p:tag name="KSO_WM_TAG_VERSION" val="3.0"/>
</p:tagLst>
</file>

<file path=ppt/tags/tag210.xml><?xml version="1.0" encoding="utf-8"?>
<p:tagLst xmlns:p="http://schemas.openxmlformats.org/presentationml/2006/main">
  <p:tag name="TABLE_ENDDRAG_ORIGIN_RECT" val="902*311"/>
  <p:tag name="TABLE_ENDDRAG_RECT" val="32*158*902*311"/>
</p:tagLst>
</file>

<file path=ppt/tags/tag211.xml><?xml version="1.0" encoding="utf-8"?>
<p:tagLst xmlns:p="http://schemas.openxmlformats.org/presentationml/2006/main">
  <p:tag name="KSO_WM_SLIDE_ID" val="custom40492964_1"/>
  <p:tag name="KSO_WM_TEMPLATE_SUBCATEGORY" val="0"/>
  <p:tag name="KSO_WM_TEMPLATE_MASTER_TYPE" val="0"/>
  <p:tag name="KSO_WM_TEMPLATE_COLOR_TYPE" val="0"/>
  <p:tag name="KSO_WM_SLIDE_ITEM_CNT" val="0"/>
  <p:tag name="KSO_WM_SLIDE_INDEX" val="1"/>
  <p:tag name="KSO_WM_TAG_VERSION" val="3.0"/>
  <p:tag name="KSO_WM_BEAUTIFY_FLAG" val="#wm#"/>
  <p:tag name="KSO_WM_TEMPLATE_CATEGORY" val="custom"/>
  <p:tag name="KSO_WM_TEMPLATE_INDEX" val="40492964"/>
  <p:tag name="KSO_WM_SLIDE_TYPE" val="text"/>
  <p:tag name="KSO_WM_SLIDE_SUBTYPE" val="picTxt"/>
  <p:tag name="KSO_WM_SLIDE_SIZE" val="784*420"/>
  <p:tag name="KSO_WM_SLIDE_POSITION" val="85*59"/>
  <p:tag name="KSO_WM_SLIDE_LAYOUT" val="a_f"/>
  <p:tag name="KSO_WM_SLIDE_LAYOUT_CNT" val="1_1"/>
  <p:tag name="KSO_WM_SPECIAL_SOURCE" val="bdnull"/>
</p:tagLst>
</file>

<file path=ppt/tags/tag212.xml><?xml version="1.0" encoding="utf-8"?>
<p:tagLst xmlns:p="http://schemas.openxmlformats.org/presentationml/2006/main">
  <p:tag name="KSO_WM_BEAUTIFY_FLAG" val="#wm#"/>
  <p:tag name="KSO_WM_TEMPLATE_CATEGORY" val="custom"/>
  <p:tag name="KSO_WM_TEMPLATE_INDEX" val="20233290"/>
  <p:tag name="KSO_WM_SLIDE_THEME_ID" val="3321166"/>
  <p:tag name="KSO_WM_SLIDE_THEME_NAME" val="黄色棱形简约风主题"/>
  <p:tag name="KSO_WM_SLIDE_TYPE" val="text"/>
</p:tagLst>
</file>

<file path=ppt/tags/tag213.xml><?xml version="1.0" encoding="utf-8"?>
<p:tagLst xmlns:p="http://schemas.openxmlformats.org/presentationml/2006/main">
  <p:tag name="KSO_WM_DIAGRAM_VIRTUALLY_FRAME" val="{&quot;height&quot;:260.25,&quot;left&quot;:43.2,&quot;top&quot;:155.45,&quot;width&quot;:866.8}"/>
</p:tagLst>
</file>

<file path=ppt/tags/tag214.xml><?xml version="1.0" encoding="utf-8"?>
<p:tagLst xmlns:p="http://schemas.openxmlformats.org/presentationml/2006/main">
  <p:tag name="KSO_WM_DIAGRAM_VIRTUALLY_FRAME" val="{&quot;height&quot;:260.25,&quot;left&quot;:43.2,&quot;top&quot;:155.45,&quot;width&quot;:866.8}"/>
</p:tagLst>
</file>

<file path=ppt/tags/tag215.xml><?xml version="1.0" encoding="utf-8"?>
<p:tagLst xmlns:p="http://schemas.openxmlformats.org/presentationml/2006/main">
  <p:tag name="KSO_WM_DIAGRAM_VIRTUALLY_FRAME" val="{&quot;height&quot;:260.25,&quot;left&quot;:43.2,&quot;top&quot;:155.45,&quot;width&quot;:866.8}"/>
</p:tagLst>
</file>

<file path=ppt/tags/tag216.xml><?xml version="1.0" encoding="utf-8"?>
<p:tagLst xmlns:p="http://schemas.openxmlformats.org/presentationml/2006/main">
  <p:tag name="KSO_WM_DIAGRAM_VIRTUALLY_FRAME" val="{&quot;height&quot;:260.25,&quot;left&quot;:43.2,&quot;top&quot;:155.45,&quot;width&quot;:866.8}"/>
</p:tagLst>
</file>

<file path=ppt/tags/tag217.xml><?xml version="1.0" encoding="utf-8"?>
<p:tagLst xmlns:p="http://schemas.openxmlformats.org/presentationml/2006/main">
  <p:tag name="KSO_WM_DIAGRAM_VIRTUALLY_FRAME" val="{&quot;height&quot;:260.25,&quot;left&quot;:43.2,&quot;top&quot;:155.45,&quot;width&quot;:866.8}"/>
</p:tagLst>
</file>

<file path=ppt/tags/tag218.xml><?xml version="1.0" encoding="utf-8"?>
<p:tagLst xmlns:p="http://schemas.openxmlformats.org/presentationml/2006/main">
  <p:tag name="KSO_WM_DIAGRAM_VIRTUALLY_FRAME" val="{&quot;height&quot;:260.25,&quot;left&quot;:43.2,&quot;top&quot;:155.45,&quot;width&quot;:866.8}"/>
</p:tagLst>
</file>

<file path=ppt/tags/tag219.xml><?xml version="1.0" encoding="utf-8"?>
<p:tagLst xmlns:p="http://schemas.openxmlformats.org/presentationml/2006/main">
  <p:tag name="KSO_WM_DIAGRAM_VIRTUALLY_FRAME" val="{&quot;height&quot;:260.25,&quot;left&quot;:43.2,&quot;top&quot;:155.45,&quot;width&quot;:866.8}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a*1"/>
  <p:tag name="KSO_WM_UNIT_LAYERLEVEL" val="1"/>
  <p:tag name="KSO_WM_TAG_VERSION" val="3.0"/>
  <p:tag name="KSO_WM_BEAUTIFY_FLAG" val="#wm#"/>
  <p:tag name="KSO_WM_UNIT_ISCONTENTSTITLE" val="1"/>
  <p:tag name="KSO_WM_UNIT_ISNUMDGMTITLE" val="0"/>
  <p:tag name="KSO_WM_UNIT_PRESET_TEXT" val="标题"/>
  <p:tag name="KSO_WM_UNIT_NOCLEAR" val="0"/>
  <p:tag name="KSO_WM_UNIT_VALUE" val="3"/>
  <p:tag name="KSO_WM_UNIT_TYPE" val="a"/>
  <p:tag name="KSO_WM_UNIT_INDEX" val="1"/>
</p:tagLst>
</file>

<file path=ppt/tags/tag220.xml><?xml version="1.0" encoding="utf-8"?>
<p:tagLst xmlns:p="http://schemas.openxmlformats.org/presentationml/2006/main">
  <p:tag name="KSO_WM_DIAGRAM_VIRTUALLY_FRAME" val="{&quot;height&quot;:260.25,&quot;left&quot;:43.2,&quot;top&quot;:155.45,&quot;width&quot;:866.8}"/>
</p:tagLst>
</file>

<file path=ppt/tags/tag221.xml><?xml version="1.0" encoding="utf-8"?>
<p:tagLst xmlns:p="http://schemas.openxmlformats.org/presentationml/2006/main">
  <p:tag name="KSO_WM_DIAGRAM_VIRTUALLY_FRAME" val="{&quot;height&quot;:260.25,&quot;left&quot;:43.2,&quot;top&quot;:155.45,&quot;width&quot;:866.8}"/>
</p:tagLst>
</file>

<file path=ppt/tags/tag222.xml><?xml version="1.0" encoding="utf-8"?>
<p:tagLst xmlns:p="http://schemas.openxmlformats.org/presentationml/2006/main">
  <p:tag name="KSO_WM_DIAGRAM_VIRTUALLY_FRAME" val="{&quot;height&quot;:260.25,&quot;left&quot;:43.2,&quot;top&quot;:155.45,&quot;width&quot;:866.8}"/>
</p:tagLst>
</file>

<file path=ppt/tags/tag223.xml><?xml version="1.0" encoding="utf-8"?>
<p:tagLst xmlns:p="http://schemas.openxmlformats.org/presentationml/2006/main">
  <p:tag name="KSO_WM_DIAGRAM_VIRTUALLY_FRAME" val="{&quot;height&quot;:260.25,&quot;left&quot;:43.2,&quot;top&quot;:155.45,&quot;width&quot;:866.8}"/>
</p:tagLst>
</file>

<file path=ppt/tags/tag224.xml><?xml version="1.0" encoding="utf-8"?>
<p:tagLst xmlns:p="http://schemas.openxmlformats.org/presentationml/2006/main">
  <p:tag name="KSO_WM_DIAGRAM_VIRTUALLY_FRAME" val="{&quot;height&quot;:260.25,&quot;left&quot;:43.2,&quot;top&quot;:155.45,&quot;width&quot;:866.8}"/>
</p:tagLst>
</file>

<file path=ppt/tags/tag225.xml><?xml version="1.0" encoding="utf-8"?>
<p:tagLst xmlns:p="http://schemas.openxmlformats.org/presentationml/2006/main">
  <p:tag name="KSO_WM_DIAGRAM_VIRTUALLY_FRAME" val="{&quot;height&quot;:260.25,&quot;left&quot;:43.2,&quot;top&quot;:155.45,&quot;width&quot;:866.8}"/>
</p:tagLst>
</file>

<file path=ppt/tags/tag226.xml><?xml version="1.0" encoding="utf-8"?>
<p:tagLst xmlns:p="http://schemas.openxmlformats.org/presentationml/2006/main">
  <p:tag name="KSO_WM_DIAGRAM_VIRTUALLY_FRAME" val="{&quot;height&quot;:260.25,&quot;left&quot;:43.2,&quot;top&quot;:155.45,&quot;width&quot;:866.8}"/>
</p:tagLst>
</file>

<file path=ppt/tags/tag227.xml><?xml version="1.0" encoding="utf-8"?>
<p:tagLst xmlns:p="http://schemas.openxmlformats.org/presentationml/2006/main">
  <p:tag name="KSO_WM_DIAGRAM_VIRTUALLY_FRAME" val="{&quot;height&quot;:260.25,&quot;left&quot;:43.2,&quot;top&quot;:155.45,&quot;width&quot;:866.8}"/>
</p:tagLst>
</file>

<file path=ppt/tags/tag228.xml><?xml version="1.0" encoding="utf-8"?>
<p:tagLst xmlns:p="http://schemas.openxmlformats.org/presentationml/2006/main">
  <p:tag name="KSO_WM_DIAGRAM_VIRTUALLY_FRAME" val="{&quot;height&quot;:260.25,&quot;left&quot;:43.2,&quot;top&quot;:155.45,&quot;width&quot;:866.8}"/>
</p:tagLst>
</file>

<file path=ppt/tags/tag229.xml><?xml version="1.0" encoding="utf-8"?>
<p:tagLst xmlns:p="http://schemas.openxmlformats.org/presentationml/2006/main">
  <p:tag name="KSO_WM_DIAGRAM_VIRTUALLY_FRAME" val="{&quot;height&quot;:260.25,&quot;left&quot;:43.2,&quot;top&quot;:155.45,&quot;width&quot;:866.8}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230.xml><?xml version="1.0" encoding="utf-8"?>
<p:tagLst xmlns:p="http://schemas.openxmlformats.org/presentationml/2006/main">
  <p:tag name="KSO_WM_DIAGRAM_VIRTUALLY_FRAME" val="{&quot;height&quot;:260.25,&quot;left&quot;:43.2,&quot;top&quot;:155.45,&quot;width&quot;:866.8}"/>
</p:tagLst>
</file>

<file path=ppt/tags/tag231.xml><?xml version="1.0" encoding="utf-8"?>
<p:tagLst xmlns:p="http://schemas.openxmlformats.org/presentationml/2006/main">
  <p:tag name="KSO_WM_DIAGRAM_VIRTUALLY_FRAME" val="{&quot;height&quot;:260.25,&quot;left&quot;:43.2,&quot;top&quot;:155.45,&quot;width&quot;:866.8}"/>
</p:tagLst>
</file>

<file path=ppt/tags/tag232.xml><?xml version="1.0" encoding="utf-8"?>
<p:tagLst xmlns:p="http://schemas.openxmlformats.org/presentationml/2006/main">
  <p:tag name="KSO_WM_DIAGRAM_VIRTUALLY_FRAME" val="{&quot;height&quot;:260.25,&quot;left&quot;:43.2,&quot;top&quot;:155.45,&quot;width&quot;:866.8}"/>
</p:tagLst>
</file>

<file path=ppt/tags/tag233.xml><?xml version="1.0" encoding="utf-8"?>
<p:tagLst xmlns:p="http://schemas.openxmlformats.org/presentationml/2006/main">
  <p:tag name="KSO_WM_BEAUTIFY_FLAG" val="#wm#"/>
  <p:tag name="KSO_WM_TEMPLATE_CATEGORY" val="custom"/>
  <p:tag name="KSO_WM_TEMPLATE_INDEX" val="20233290"/>
  <p:tag name="KSO_WM_SLIDE_THEME_ID" val="3321166"/>
  <p:tag name="KSO_WM_SLIDE_THEME_NAME" val="黄色棱形简约风主题"/>
  <p:tag name="KSO_WM_SLIDE_TYPE" val="text"/>
  <p:tag name="RESOURCE_RECORD_KEY" val="{&quot;65&quot;:[20233290],&quot;70&quot;:[3312417]}"/>
</p:tagLst>
</file>

<file path=ppt/tags/tag2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5"/>
  <p:tag name="KSO_WM_UNIT_ID" val="custom40492965_1*i*5"/>
  <p:tag name="KSO_WM_TEMPLATE_CATEGORY" val="custom"/>
  <p:tag name="KSO_WM_TEMPLATE_INDEX" val="40492965"/>
  <p:tag name="KSO_WM_UNIT_LAYERLEVEL" val="1"/>
  <p:tag name="KSO_WM_TAG_VERSION" val="3.0"/>
  <p:tag name="KSO_WM_BEAUTIFY_FLAG" val="#wm#"/>
</p:tagLst>
</file>

<file path=ppt/tags/tag2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6"/>
  <p:tag name="KSO_WM_UNIT_ID" val="custom40492965_1*i*6"/>
  <p:tag name="KSO_WM_TEMPLATE_CATEGORY" val="custom"/>
  <p:tag name="KSO_WM_TEMPLATE_INDEX" val="40492965"/>
  <p:tag name="KSO_WM_UNIT_LAYERLEVEL" val="1"/>
  <p:tag name="KSO_WM_TAG_VERSION" val="3.0"/>
  <p:tag name="KSO_WM_BEAUTIFY_FLAG" val="#wm#"/>
</p:tagLst>
</file>

<file path=ppt/tags/tag236.xml><?xml version="1.0" encoding="utf-8"?>
<p:tagLst xmlns:p="http://schemas.openxmlformats.org/presentationml/2006/main">
  <p:tag name="KSO_WM_DIAGRAM_COLOR_TRICK" val="2"/>
  <p:tag name="KSO_WM_UNIT_HIGHLIGHT" val="0"/>
  <p:tag name="KSO_WM_UNIT_DIAGRAM_ISNUMVISUAL" val="0"/>
  <p:tag name="KSO_WM_DIAGRAM_GROUP_CODE" val="l1-1"/>
  <p:tag name="KSO_WM_UNIT_INDEX" val="1_1_1"/>
  <p:tag name="KSO_WM_TEMPLATE_CATEGORY" val="diagram"/>
  <p:tag name="KSO_WM_UNIT_LAYERLEVEL" val="1_1_1"/>
  <p:tag name="KSO_WM_DIAGRAM_MIN_ITEMCNT" val="2"/>
  <p:tag name="KSO_WM_UNIT_SUBTYPE" val="a"/>
  <p:tag name="KSO_WM_UNIT_NOCLEAR" val="0"/>
  <p:tag name="KSO_WM_UNIT_VALUE" val="60"/>
  <p:tag name="KSO_WM_UNIT_COMPATIBLE" val="0"/>
  <p:tag name="KSO_WM_UNIT_DIAGRAM_ISREFERUNIT" val="0"/>
  <p:tag name="KSO_WM_UNIT_TYPE" val="l_h_f"/>
  <p:tag name="KSO_WM_UNIT_ID" val="diagram20231751_1*l_h_f*1_1_1"/>
  <p:tag name="KSO_WM_TEMPLATE_INDEX" val="20231751"/>
  <p:tag name="KSO_WM_TAG_VERSION" val="3.0"/>
  <p:tag name="KSO_WM_DIAGRAM_VERSION" val="3"/>
  <p:tag name="KSO_WM_DIAGRAM_COLOR_TEXT_CAN_REMOVE" val="n"/>
  <p:tag name="KSO_WM_DIAGRAM_MAX_ITEMCNT" val="6"/>
  <p:tag name="KSO_WM_DIAGRAM_VIRTUALLY_FRAME" val="{&quot;height&quot;:388.50079345703125,&quot;left&quot;:33.25,&quot;top&quot;:75.76629618487023,&quot;width&quot;:904.6}"/>
  <p:tag name="KSO_WM_DIAGRAM_COLOR_MATCH_VALUE" val="{&quot;shape&quot;:{&quot;fill&quot;:{&quot;type&quot;:0},&quot;glow&quot;:{&quot;colorType&quot;:0},&quot;line&quot;:{&quot;solidLine&quot;:{&quot;brightness&quot;:0,&quot;colorType&quot;:1,&quot;foreColorIndex&quot;:5,&quot;transparency&quot;:0.6000000238418579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LINE_FILL_TYPE" val="2"/>
  <p:tag name="KSO_WM_UNIT_FILL_FORE_SCHEMECOLOR_INDEX" val="14"/>
  <p:tag name="KSO_WM_UNIT_FILL_FORE_SCHEMECOLOR_INDEX_BRIGHTNESS" val="0"/>
  <p:tag name="KSO_WM_UNIT_TEXT_TYPE" val="1"/>
  <p:tag name="KSO_WM_UNIT_TEXT_LAYER_COUNT" val="1"/>
  <p:tag name="KSO_WM_BEAUTIFY_FLAG" val="#wm#"/>
  <p:tag name="KSO_WM_UNIT_PRESET_TEXT" val="单击此处添加文本具体内容，简明扼要地阐述您的观点。根据需要可酌情增减文字内容，以便观者准确地理解您传达的思想。单击此处添加文本具体内容，简明扼要地阐述您的观点"/>
  <p:tag name="KSO_WM_UNIT_LINE_FORE_SCHEMECOLOR_INDEX" val="5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237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1_1"/>
  <p:tag name="KSO_WM_UNIT_ID" val="diagram20231751_1*l_h_a*1_1_1"/>
  <p:tag name="KSO_WM_TEMPLATE_CATEGORY" val="diagram"/>
  <p:tag name="KSO_WM_TEMPLATE_INDEX" val="20231751"/>
  <p:tag name="KSO_WM_UNIT_LAYERLEVEL" val="1_1_1"/>
  <p:tag name="KSO_WM_TAG_VERSION" val="3.0"/>
  <p:tag name="KSO_WM_UNIT_TEXT_FILL_FORE_SCHEMECOLOR_INDEX_BRIGHTNESS" val="0.15"/>
  <p:tag name="KSO_WM_DIAGRAM_VERSION" val="3"/>
  <p:tag name="KSO_WM_DIAGRAM_COLOR_TRICK" val="2"/>
  <p:tag name="KSO_WM_DIAGRAM_COLOR_TEXT_CAN_REMOVE" val="n"/>
  <p:tag name="KSO_WM_DIAGRAM_GROUP_CODE" val="l1-1"/>
  <p:tag name="KSO_WM_DIAGRAM_MAX_ITEMCNT" val="6"/>
  <p:tag name="KSO_WM_DIAGRAM_MIN_ITEMCNT" val="2"/>
  <p:tag name="KSO_WM_DIAGRAM_VIRTUALLY_FRAME" val="{&quot;height&quot;:388.50079345703125,&quot;left&quot;:33.25,&quot;top&quot;:75.76629618487023,&quot;width&quot;:904.6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TYPE" val="1"/>
  <p:tag name="KSO_WM_UNIT_TEXT_TYPE" val="1"/>
  <p:tag name="KSO_WM_BEAUTIFY_FLAG" val="#wm#"/>
  <p:tag name="KSO_WM_UNIT_PRESET_TEXT" val="添加标题"/>
  <p:tag name="KSO_WM_UNIT_FILL_TYPE" val="1"/>
  <p:tag name="KSO_WM_UNIT_FILL_FORE_SCHEMECOLOR_INDEX" val="5"/>
  <p:tag name="KSO_WM_UNIT_FILL_FORE_SCHEMECOLOR_INDEX_BRIGHTNESS" val="0"/>
  <p:tag name="KSO_WM_DIAGRAM_USE_COLOR_VALUE" val="{&quot;color_scheme&quot;:1,&quot;color_type&quot;:1,&quot;theme_color_indexes&quot;:[5,6,5,6,5,6]}"/>
</p:tagLst>
</file>

<file path=ppt/tags/tag238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2_1"/>
  <p:tag name="KSO_WM_UNIT_ID" val="diagram20231751_1*l_h_a*1_2_1"/>
  <p:tag name="KSO_WM_TEMPLATE_CATEGORY" val="diagram"/>
  <p:tag name="KSO_WM_TEMPLATE_INDEX" val="20231751"/>
  <p:tag name="KSO_WM_UNIT_LAYERLEVEL" val="1_1_1"/>
  <p:tag name="KSO_WM_TAG_VERSION" val="3.0"/>
  <p:tag name="KSO_WM_UNIT_TEXT_FILL_FORE_SCHEMECOLOR_INDEX_BRIGHTNESS" val="0.15"/>
  <p:tag name="KSO_WM_DIAGRAM_VERSION" val="3"/>
  <p:tag name="KSO_WM_DIAGRAM_COLOR_TRICK" val="2"/>
  <p:tag name="KSO_WM_DIAGRAM_COLOR_TEXT_CAN_REMOVE" val="n"/>
  <p:tag name="KSO_WM_DIAGRAM_GROUP_CODE" val="l1-1"/>
  <p:tag name="KSO_WM_DIAGRAM_MAX_ITEMCNT" val="6"/>
  <p:tag name="KSO_WM_DIAGRAM_MIN_ITEMCNT" val="2"/>
  <p:tag name="KSO_WM_DIAGRAM_VIRTUALLY_FRAME" val="{&quot;height&quot;:388.50079345703125,&quot;left&quot;:33.25,&quot;top&quot;:75.76629618487023,&quot;width&quot;:904.6}"/>
  <p:tag name="KSO_WM_DIAGRAM_COLOR_MATCH_VALUE" val="{&quot;shape&quot;:{&quot;fill&quot;:{&quot;solid&quot;:{&quot;brightness&quot;:0,&quot;colorType&quot;:1,&quot;foreColorIndex&quot;:6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TYPE" val="1"/>
  <p:tag name="KSO_WM_UNIT_TEXT_TYPE" val="1"/>
  <p:tag name="KSO_WM_BEAUTIFY_FLAG" val="#wm#"/>
  <p:tag name="KSO_WM_UNIT_PRESET_TEXT" val="添加标题"/>
  <p:tag name="KSO_WM_UNIT_FILL_TYPE" val="1"/>
  <p:tag name="KSO_WM_UNIT_FILL_FORE_SCHEMECOLOR_INDEX" val="6"/>
  <p:tag name="KSO_WM_UNIT_FILL_FORE_SCHEMECOLOR_INDEX_BRIGHTNESS" val="0"/>
  <p:tag name="KSO_WM_DIAGRAM_USE_COLOR_VALUE" val="{&quot;color_scheme&quot;:1,&quot;color_type&quot;:1,&quot;theme_color_indexes&quot;:[5,6,5,6,5,6]}"/>
</p:tagLst>
</file>

<file path=ppt/tags/tag239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0*0*0*0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240.xml><?xml version="1.0" encoding="utf-8"?>
<p:tagLst xmlns:p="http://schemas.openxmlformats.org/presentationml/2006/main">
  <p:tag name="KSO_WM_SLIDE_ID" val="custom40492965_1"/>
  <p:tag name="KSO_WM_TEMPLATE_SUBCATEGORY" val="0"/>
  <p:tag name="KSO_WM_TEMPLATE_MASTER_TYPE" val="0"/>
  <p:tag name="KSO_WM_TEMPLATE_COLOR_TYPE" val="0"/>
  <p:tag name="KSO_WM_SLIDE_ITEM_CNT" val="0"/>
  <p:tag name="KSO_WM_SLIDE_INDEX" val="1"/>
  <p:tag name="KSO_WM_TAG_VERSION" val="3.0"/>
  <p:tag name="KSO_WM_BEAUTIFY_FLAG" val="#wm#"/>
  <p:tag name="KSO_WM_TEMPLATE_CATEGORY" val="custom"/>
  <p:tag name="KSO_WM_TEMPLATE_INDEX" val="40492965"/>
  <p:tag name="KSO_WM_SLIDE_TYPE" val="text"/>
  <p:tag name="KSO_WM_SLIDE_SUBTYPE" val="picTxt"/>
  <p:tag name="KSO_WM_SLIDE_SIZE" val="959*539"/>
  <p:tag name="KSO_WM_SLIDE_POSITION" val="0*0"/>
  <p:tag name="KSO_WM_SLIDE_LAYOUT" val="a_f"/>
  <p:tag name="KSO_WM_SLIDE_LAYOUT_CNT" val="1_1"/>
  <p:tag name="KSO_WM_SPECIAL_SOURCE" val="bdnull"/>
  <p:tag name="RESOURCE_RECORD_KEY" val="{&quot;19&quot;:[20342018],&quot;65&quot;:[20233290],&quot;70&quot;:[3321644]}"/>
</p:tagLst>
</file>

<file path=ppt/tags/tag241.xml><?xml version="1.0" encoding="utf-8"?>
<p:tagLst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UNIT_FILL_FORE_SCHEMECOLOR_INDEX_BRIGHTNESS" val="0.6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242.xml><?xml version="1.0" encoding="utf-8"?>
<p:tagLst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UNIT_FILL_FORE_SCHEMECOLOR_INDEX_BRIGHTNESS" val="0.4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243.xml><?xml version="1.0" encoding="utf-8"?>
<p:tagLst xmlns:p="http://schemas.openxmlformats.org/presentationml/2006/main">
  <p:tag name="KSO_WM_DIAGRAM_VIRTUALLY_FRAME" val="{&quot;height&quot;:538.8283508300781,&quot;left&quot;:38.53125984251968,&quot;top&quot;:7.727005687323162,&quot;width&quot;:892.3187401574803}"/>
</p:tagLst>
</file>

<file path=ppt/tags/tag2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2459_2*l_h_i*1_1_2"/>
  <p:tag name="KSO_WM_TEMPLATE_CATEGORY" val="diagram"/>
  <p:tag name="KSO_WM_TEMPLATE_INDEX" val="20232459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GROUP_CODE" val="l1-1"/>
  <p:tag name="KSO_WM_UNIT_TYPE" val="l_h_i"/>
  <p:tag name="KSO_WM_UNIT_INDEX" val="1_1_2"/>
  <p:tag name="KSO_WM_DIAGRAM_MAX_ITEMCNT" val="6"/>
  <p:tag name="KSO_WM_DIAGRAM_MIN_ITEMCNT" val="2"/>
  <p:tag name="KSO_WM_DIAGRAM_VIRTUALLY_FRAME" val="{&quot;height&quot;:538.8283508300781,&quot;left&quot;:38.53125984251968,&quot;top&quot;:7.727005687323162,&quot;width&quot;:892.3187401574803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brightness&quot;:0,&quot;colorType&quot;:1,&quot;foreColorIndex&quot;:5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2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d"/>
  <p:tag name="KSO_WM_UNIT_TYPE" val="l_h_i"/>
  <p:tag name="KSO_WM_UNIT_INDEX" val="1_1_1"/>
  <p:tag name="KSO_WM_UNIT_ID" val="diagram20232459_2*l_h_i*1_1_1"/>
  <p:tag name="KSO_WM_TEMPLATE_CATEGORY" val="diagram"/>
  <p:tag name="KSO_WM_TEMPLATE_INDEX" val="20232459"/>
  <p:tag name="KSO_WM_UNIT_LAYERLEVEL" val="1_1_1"/>
  <p:tag name="KSO_WM_TAG_VERSION" val="3.0"/>
  <p:tag name="KSO_WM_BEAUTIFY_FLAG" val="#wm#"/>
  <p:tag name="KSO_WM_UNIT_TEXT_FILL_FORE_SCHEMECOLOR_INDEX_BRIGHTNESS" val="0.15"/>
  <p:tag name="KSO_WM_DIAGRAM_VERSION" val="3"/>
  <p:tag name="KSO_WM_DIAGRAM_COLOR_TRICK" val="1"/>
  <p:tag name="KSO_WM_DIAGRAM_COLOR_TEXT_CAN_REMOVE" val="n"/>
  <p:tag name="KSO_WM_DIAGRAM_GROUP_CODE" val="l1-1"/>
  <p:tag name="KSO_WM_DIAGRAM_MAX_ITEMCNT" val="6"/>
  <p:tag name="KSO_WM_DIAGRAM_MIN_ITEMCNT" val="2"/>
  <p:tag name="KSO_WM_DIAGRAM_VIRTUALLY_FRAME" val="{&quot;height&quot;:538.8283508300781,&quot;left&quot;:38.53125984251968,&quot;top&quot;:7.727005687323162,&quot;width&quot;:892.3187401574803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01"/>
  <p:tag name="KSO_WM_UNIT_TEXT_FILL_FORE_SCHEMECOLOR_INDEX" val="1"/>
  <p:tag name="KSO_WM_UNIT_TEXT_FILL_TYPE" val="1"/>
  <p:tag name="KSO_WM_DIAGRAM_USE_COLOR_VALUE" val="{&quot;color_scheme&quot;:1,&quot;color_type&quot;:1,&quot;theme_color_indexes&quot;:[]}"/>
</p:tagLst>
</file>

<file path=ppt/tags/tag246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1_1"/>
  <p:tag name="KSO_WM_UNIT_ID" val="diagram20232459_2*l_h_f*1_1_1"/>
  <p:tag name="KSO_WM_TEMPLATE_CATEGORY" val="diagram"/>
  <p:tag name="KSO_WM_TEMPLATE_INDEX" val="20232459"/>
  <p:tag name="KSO_WM_UNIT_LAYERLEVEL" val="1_1_1"/>
  <p:tag name="KSO_WM_TAG_VERSION" val="3.0"/>
  <p:tag name="KSO_WM_BEAUTIFY_FLAG" val="#wm#"/>
  <p:tag name="KSO_WM_UNIT_TEXT_FILL_FORE_SCHEMECOLOR_INDEX_BRIGHTNESS" val="0.15"/>
  <p:tag name="KSO_WM_UNIT_TEXT_FILL_TYPE" val="1"/>
  <p:tag name="KSO_WM_DIAGRAM_VERSION" val="3"/>
  <p:tag name="KSO_WM_DIAGRAM_COLOR_TRICK" val="1"/>
  <p:tag name="KSO_WM_DIAGRAM_COLOR_TEXT_CAN_REMOVE" val="n"/>
  <p:tag name="KSO_WM_DIAGRAM_GROUP_CODE" val="l1-1"/>
  <p:tag name="KSO_WM_DIAGRAM_MAX_ITEMCNT" val="6"/>
  <p:tag name="KSO_WM_DIAGRAM_MIN_ITEMCNT" val="2"/>
  <p:tag name="KSO_WM_DIAGRAM_VIRTUALLY_FRAME" val="{&quot;height&quot;:538.8283508300781,&quot;left&quot;:38.53125984251968,&quot;top&quot;:7.727005687323162,&quot;width&quot;:892.3187401574803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404040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此处输入您的项正文，文字是您思想的提炼，请尽量言简意赅的阐述观点。单击此处输入您的项正文，文字是您思想的提炼，请尽量言简意赅的阐述观点。"/>
  <p:tag name="KSO_WM_DIAGRAM_USE_COLOR_VALUE" val="{&quot;color_scheme&quot;:1,&quot;color_type&quot;:1,&quot;theme_color_indexes&quot;:[]}"/>
</p:tagLst>
</file>

<file path=ppt/tags/tag247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1_1"/>
  <p:tag name="KSO_WM_UNIT_ID" val="diagram20232459_2*l_h_a*1_1_1"/>
  <p:tag name="KSO_WM_TEMPLATE_CATEGORY" val="diagram"/>
  <p:tag name="KSO_WM_TEMPLATE_INDEX" val="20232459"/>
  <p:tag name="KSO_WM_UNIT_LAYERLEVEL" val="1_1_1"/>
  <p:tag name="KSO_WM_TAG_VERSION" val="3.0"/>
  <p:tag name="KSO_WM_BEAUTIFY_FLAG" val="#wm#"/>
  <p:tag name="KSO_WM_UNIT_TEXT_FILL_FORE_SCHEMECOLOR_INDEX_BRIGHTNESS" val="0.15"/>
  <p:tag name="KSO_WM_UNIT_TEXT_FILL_TYPE" val="1"/>
  <p:tag name="KSO_WM_DIAGRAM_VERSION" val="3"/>
  <p:tag name="KSO_WM_DIAGRAM_COLOR_TRICK" val="1"/>
  <p:tag name="KSO_WM_DIAGRAM_COLOR_TEXT_CAN_REMOVE" val="n"/>
  <p:tag name="KSO_WM_DIAGRAM_GROUP_CODE" val="l1-1"/>
  <p:tag name="KSO_WM_DIAGRAM_MAX_ITEMCNT" val="6"/>
  <p:tag name="KSO_WM_DIAGRAM_MIN_ITEMCNT" val="2"/>
  <p:tag name="KSO_WM_DIAGRAM_VIRTUALLY_FRAME" val="{&quot;height&quot;:538.8283508300781,&quot;left&quot;:38.53125984251968,&quot;top&quot;:7.727005687323162,&quot;width&quot;:892.3187401574803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151515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添加项标题"/>
  <p:tag name="KSO_WM_DIAGRAM_USE_COLOR_VALUE" val="{&quot;color_scheme&quot;:1,&quot;color_type&quot;:1,&quot;theme_color_indexes&quot;:[]}"/>
</p:tagLst>
</file>

<file path=ppt/tags/tag248.xml><?xml version="1.0" encoding="utf-8"?>
<p:tagLst xmlns:p="http://schemas.openxmlformats.org/presentationml/2006/main">
  <p:tag name="KSO_WM_DIAGRAM_VIRTUALLY_FRAME" val="{&quot;height&quot;:538.8283508300781,&quot;left&quot;:206.05,&quot;top&quot;:7.727005687323162,&quot;width&quot;:724.8}"/>
</p:tagLst>
</file>

<file path=ppt/tags/tag2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2459_2*l_h_i*1_1_2"/>
  <p:tag name="KSO_WM_TEMPLATE_CATEGORY" val="diagram"/>
  <p:tag name="KSO_WM_TEMPLATE_INDEX" val="20232459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l1-1"/>
  <p:tag name="KSO_WM_UNIT_TYPE" val="l_h_i"/>
  <p:tag name="KSO_WM_UNIT_INDEX" val="1_1_2"/>
  <p:tag name="KSO_WM_DIAGRAM_MAX_ITEMCNT" val="6"/>
  <p:tag name="KSO_WM_DIAGRAM_MIN_ITEMCNT" val="2"/>
  <p:tag name="KSO_WM_DIAGRAM_VIRTUALLY_FRAME" val="{&quot;height&quot;:538.8283508300781,&quot;left&quot;:206.05,&quot;top&quot;:7.727005687323162,&quot;width&quot;:724.8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brightness&quot;:0,&quot;colorType&quot;:1,&quot;foreColorIndex&quot;:5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2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d"/>
  <p:tag name="KSO_WM_UNIT_TYPE" val="l_h_i"/>
  <p:tag name="KSO_WM_UNIT_INDEX" val="1_1_1"/>
  <p:tag name="KSO_WM_UNIT_ID" val="diagram20232459_2*l_h_i*1_1_1"/>
  <p:tag name="KSO_WM_TEMPLATE_CATEGORY" val="diagram"/>
  <p:tag name="KSO_WM_TEMPLATE_INDEX" val="20232459"/>
  <p:tag name="KSO_WM_UNIT_LAYERLEVEL" val="1_1_1"/>
  <p:tag name="KSO_WM_TAG_VERSION" val="3.0"/>
  <p:tag name="KSO_WM_UNIT_TEXT_FILL_FORE_SCHEMECOLOR_INDEX_BRIGHTNESS" val="0.15"/>
  <p:tag name="KSO_WM_DIAGRAM_VERSION" val="3"/>
  <p:tag name="KSO_WM_DIAGRAM_COLOR_TRICK" val="1"/>
  <p:tag name="KSO_WM_DIAGRAM_COLOR_TEXT_CAN_REMOVE" val="n"/>
  <p:tag name="KSO_WM_DIAGRAM_GROUP_CODE" val="l1-1"/>
  <p:tag name="KSO_WM_DIAGRAM_MAX_ITEMCNT" val="6"/>
  <p:tag name="KSO_WM_DIAGRAM_MIN_ITEMCNT" val="2"/>
  <p:tag name="KSO_WM_DIAGRAM_VIRTUALLY_FRAME" val="{&quot;height&quot;:538.8283508300781,&quot;left&quot;:206.05,&quot;top&quot;:7.727005687323162,&quot;width&quot;:724.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01"/>
  <p:tag name="KSO_WM_UNIT_TEXT_FILL_FORE_SCHEMECOLOR_INDEX" val="1"/>
  <p:tag name="KSO_WM_UNIT_TEXT_FILL_TYPE" val="1"/>
  <p:tag name="KSO_WM_DIAGRAM_USE_COLOR_VALUE" val="{&quot;color_scheme&quot;:1,&quot;color_type&quot;:1,&quot;theme_color_indexes&quot;:[]}"/>
</p:tagLst>
</file>

<file path=ppt/tags/tag251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1_1"/>
  <p:tag name="KSO_WM_UNIT_ID" val="diagram20232459_2*l_h_f*1_1_1"/>
  <p:tag name="KSO_WM_TEMPLATE_CATEGORY" val="diagram"/>
  <p:tag name="KSO_WM_TEMPLATE_INDEX" val="20232459"/>
  <p:tag name="KSO_WM_UNIT_LAYERLEVEL" val="1_1_1"/>
  <p:tag name="KSO_WM_TAG_VERSION" val="3.0"/>
  <p:tag name="KSO_WM_UNIT_TEXT_FILL_FORE_SCHEMECOLOR_INDEX_BRIGHTNESS" val="0.15"/>
  <p:tag name="KSO_WM_UNIT_TEXT_FILL_TYPE" val="1"/>
  <p:tag name="KSO_WM_DIAGRAM_VERSION" val="3"/>
  <p:tag name="KSO_WM_DIAGRAM_COLOR_TRICK" val="1"/>
  <p:tag name="KSO_WM_DIAGRAM_COLOR_TEXT_CAN_REMOVE" val="n"/>
  <p:tag name="KSO_WM_DIAGRAM_GROUP_CODE" val="l1-1"/>
  <p:tag name="KSO_WM_DIAGRAM_MAX_ITEMCNT" val="6"/>
  <p:tag name="KSO_WM_DIAGRAM_MIN_ITEMCNT" val="2"/>
  <p:tag name="KSO_WM_DIAGRAM_VIRTUALLY_FRAME" val="{&quot;height&quot;:538.8283508300781,&quot;left&quot;:206.05,&quot;top&quot;:7.727005687323162,&quot;width&quot;:724.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404040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此处输入您的项正文，文字是您思想的提炼，请尽量言简意赅的阐述观点。单击此处输入您的项正文，文字是您思想的提炼，请尽量言简意赅的阐述观点。"/>
  <p:tag name="KSO_WM_DIAGRAM_USE_COLOR_VALUE" val="{&quot;color_scheme&quot;:1,&quot;color_type&quot;:1,&quot;theme_color_indexes&quot;:[]}"/>
</p:tagLst>
</file>

<file path=ppt/tags/tag252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1_1"/>
  <p:tag name="KSO_WM_UNIT_ID" val="diagram20232459_2*l_h_a*1_1_1"/>
  <p:tag name="KSO_WM_TEMPLATE_CATEGORY" val="diagram"/>
  <p:tag name="KSO_WM_TEMPLATE_INDEX" val="20232459"/>
  <p:tag name="KSO_WM_UNIT_LAYERLEVEL" val="1_1_1"/>
  <p:tag name="KSO_WM_TAG_VERSION" val="3.0"/>
  <p:tag name="KSO_WM_UNIT_TEXT_FILL_FORE_SCHEMECOLOR_INDEX_BRIGHTNESS" val="0.15"/>
  <p:tag name="KSO_WM_UNIT_TEXT_FILL_TYPE" val="1"/>
  <p:tag name="KSO_WM_DIAGRAM_VERSION" val="3"/>
  <p:tag name="KSO_WM_DIAGRAM_COLOR_TRICK" val="1"/>
  <p:tag name="KSO_WM_DIAGRAM_COLOR_TEXT_CAN_REMOVE" val="n"/>
  <p:tag name="KSO_WM_DIAGRAM_GROUP_CODE" val="l1-1"/>
  <p:tag name="KSO_WM_DIAGRAM_MAX_ITEMCNT" val="6"/>
  <p:tag name="KSO_WM_DIAGRAM_MIN_ITEMCNT" val="2"/>
  <p:tag name="KSO_WM_DIAGRAM_VIRTUALLY_FRAME" val="{&quot;height&quot;:538.8283508300781,&quot;left&quot;:206.05,&quot;top&quot;:7.727005687323162,&quot;width&quot;:724.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151515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添加项标题"/>
  <p:tag name="KSO_WM_DIAGRAM_USE_COLOR_VALUE" val="{&quot;color_scheme&quot;:1,&quot;color_type&quot;:1,&quot;theme_color_indexes&quot;:[]}"/>
</p:tagLst>
</file>

<file path=ppt/tags/tag2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2459_2*l_h_i*1_1_2"/>
  <p:tag name="KSO_WM_TEMPLATE_CATEGORY" val="diagram"/>
  <p:tag name="KSO_WM_TEMPLATE_INDEX" val="20232459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l1-1"/>
  <p:tag name="KSO_WM_UNIT_TYPE" val="l_h_i"/>
  <p:tag name="KSO_WM_UNIT_INDEX" val="1_1_2"/>
  <p:tag name="KSO_WM_DIAGRAM_MAX_ITEMCNT" val="6"/>
  <p:tag name="KSO_WM_DIAGRAM_MIN_ITEMCNT" val="2"/>
  <p:tag name="KSO_WM_DIAGRAM_VIRTUALLY_FRAME" val="{&quot;height&quot;:538.8283508300781,&quot;left&quot;:206.05,&quot;top&quot;:7.727005687323162,&quot;width&quot;:724.8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brightness&quot;:0,&quot;colorType&quot;:1,&quot;foreColorIndex&quot;:5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2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d"/>
  <p:tag name="KSO_WM_UNIT_TYPE" val="l_h_i"/>
  <p:tag name="KSO_WM_UNIT_INDEX" val="1_1_1"/>
  <p:tag name="KSO_WM_UNIT_ID" val="diagram20232459_2*l_h_i*1_1_1"/>
  <p:tag name="KSO_WM_TEMPLATE_CATEGORY" val="diagram"/>
  <p:tag name="KSO_WM_TEMPLATE_INDEX" val="20232459"/>
  <p:tag name="KSO_WM_UNIT_LAYERLEVEL" val="1_1_1"/>
  <p:tag name="KSO_WM_TAG_VERSION" val="3.0"/>
  <p:tag name="KSO_WM_UNIT_TEXT_FILL_FORE_SCHEMECOLOR_INDEX_BRIGHTNESS" val="0.15"/>
  <p:tag name="KSO_WM_DIAGRAM_VERSION" val="3"/>
  <p:tag name="KSO_WM_DIAGRAM_COLOR_TRICK" val="1"/>
  <p:tag name="KSO_WM_DIAGRAM_COLOR_TEXT_CAN_REMOVE" val="n"/>
  <p:tag name="KSO_WM_DIAGRAM_GROUP_CODE" val="l1-1"/>
  <p:tag name="KSO_WM_DIAGRAM_MAX_ITEMCNT" val="6"/>
  <p:tag name="KSO_WM_DIAGRAM_MIN_ITEMCNT" val="2"/>
  <p:tag name="KSO_WM_DIAGRAM_VIRTUALLY_FRAME" val="{&quot;height&quot;:538.8283508300781,&quot;left&quot;:206.05,&quot;top&quot;:7.727005687323162,&quot;width&quot;:724.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01"/>
  <p:tag name="KSO_WM_UNIT_TEXT_FILL_FORE_SCHEMECOLOR_INDEX" val="1"/>
  <p:tag name="KSO_WM_UNIT_TEXT_FILL_TYPE" val="1"/>
  <p:tag name="KSO_WM_DIAGRAM_USE_COLOR_VALUE" val="{&quot;color_scheme&quot;:1,&quot;color_type&quot;:1,&quot;theme_color_indexes&quot;:[]}"/>
</p:tagLst>
</file>

<file path=ppt/tags/tag255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1_1"/>
  <p:tag name="KSO_WM_UNIT_ID" val="diagram20232459_2*l_h_f*1_1_1"/>
  <p:tag name="KSO_WM_TEMPLATE_CATEGORY" val="diagram"/>
  <p:tag name="KSO_WM_TEMPLATE_INDEX" val="20232459"/>
  <p:tag name="KSO_WM_UNIT_LAYERLEVEL" val="1_1_1"/>
  <p:tag name="KSO_WM_TAG_VERSION" val="3.0"/>
  <p:tag name="KSO_WM_UNIT_TEXT_FILL_FORE_SCHEMECOLOR_INDEX_BRIGHTNESS" val="0.15"/>
  <p:tag name="KSO_WM_UNIT_TEXT_FILL_TYPE" val="1"/>
  <p:tag name="KSO_WM_DIAGRAM_VERSION" val="3"/>
  <p:tag name="KSO_WM_DIAGRAM_COLOR_TRICK" val="1"/>
  <p:tag name="KSO_WM_DIAGRAM_COLOR_TEXT_CAN_REMOVE" val="n"/>
  <p:tag name="KSO_WM_DIAGRAM_GROUP_CODE" val="l1-1"/>
  <p:tag name="KSO_WM_DIAGRAM_MAX_ITEMCNT" val="6"/>
  <p:tag name="KSO_WM_DIAGRAM_MIN_ITEMCNT" val="2"/>
  <p:tag name="KSO_WM_DIAGRAM_VIRTUALLY_FRAME" val="{&quot;height&quot;:538.8283508300781,&quot;left&quot;:206.05,&quot;top&quot;:7.727005687323162,&quot;width&quot;:724.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404040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此处输入您的项正文，文字是您思想的提炼，请尽量言简意赅的阐述观点。单击此处输入您的项正文，文字是您思想的提炼，请尽量言简意赅的阐述观点。"/>
  <p:tag name="KSO_WM_DIAGRAM_USE_COLOR_VALUE" val="{&quot;color_scheme&quot;:1,&quot;color_type&quot;:1,&quot;theme_color_indexes&quot;:[]}"/>
</p:tagLst>
</file>

<file path=ppt/tags/tag256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1_1"/>
  <p:tag name="KSO_WM_UNIT_ID" val="diagram20232459_2*l_h_a*1_1_1"/>
  <p:tag name="KSO_WM_TEMPLATE_CATEGORY" val="diagram"/>
  <p:tag name="KSO_WM_TEMPLATE_INDEX" val="20232459"/>
  <p:tag name="KSO_WM_UNIT_LAYERLEVEL" val="1_1_1"/>
  <p:tag name="KSO_WM_TAG_VERSION" val="3.0"/>
  <p:tag name="KSO_WM_UNIT_TEXT_FILL_FORE_SCHEMECOLOR_INDEX_BRIGHTNESS" val="0.15"/>
  <p:tag name="KSO_WM_UNIT_TEXT_FILL_TYPE" val="1"/>
  <p:tag name="KSO_WM_DIAGRAM_VERSION" val="3"/>
  <p:tag name="KSO_WM_DIAGRAM_COLOR_TRICK" val="1"/>
  <p:tag name="KSO_WM_DIAGRAM_COLOR_TEXT_CAN_REMOVE" val="n"/>
  <p:tag name="KSO_WM_DIAGRAM_GROUP_CODE" val="l1-1"/>
  <p:tag name="KSO_WM_DIAGRAM_MAX_ITEMCNT" val="6"/>
  <p:tag name="KSO_WM_DIAGRAM_MIN_ITEMCNT" val="2"/>
  <p:tag name="KSO_WM_DIAGRAM_VIRTUALLY_FRAME" val="{&quot;height&quot;:538.8283508300781,&quot;left&quot;:206.05,&quot;top&quot;:7.727005687323162,&quot;width&quot;:724.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151515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添加项标题"/>
  <p:tag name="KSO_WM_DIAGRAM_USE_COLOR_VALUE" val="{&quot;color_scheme&quot;:1,&quot;color_type&quot;:1,&quot;theme_color_indexes&quot;:[]}"/>
</p:tagLst>
</file>

<file path=ppt/tags/tag257.xml><?xml version="1.0" encoding="utf-8"?>
<p:tagLst xmlns:p="http://schemas.openxmlformats.org/presentationml/2006/main">
  <p:tag name="KSO_WM_BEAUTIFY_FLAG" val="#wm#"/>
  <p:tag name="KSO_WM_TEMPLATE_CATEGORY" val="custom"/>
  <p:tag name="KSO_WM_TEMPLATE_INDEX" val="20233290"/>
  <p:tag name="KSO_WM_SLIDE_THEME_ID" val="3321166"/>
  <p:tag name="KSO_WM_SLIDE_THEME_NAME" val="黄色棱形简约风主题"/>
  <p:tag name="KSO_WM_SLIDE_TYPE" val="text"/>
</p:tagLst>
</file>

<file path=ppt/tags/tag258.xml><?xml version="1.0" encoding="utf-8"?>
<p:tagLst xmlns:p="http://schemas.openxmlformats.org/presentationml/2006/main">
  <p:tag name="commondata" val="eyJoZGlkIjoiNWJjYjUzNWYwNDk1Y2JjZGI1NzU1NzBjMDVhZmIyMmYifQ=="/>
  <p:tag name="resource_record_key" val="{&quot;65&quot;:[20233290],&quot;70&quot;:[3312417,3321644]}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i*1"/>
  <p:tag name="KSO_WM_UNIT_LAYERLEVEL" val="1"/>
  <p:tag name="KSO_WM_TAG_VERSION" val="3.0"/>
  <p:tag name="KSO_WM_BEAUTIFY_FLAG" val="#wm#"/>
  <p:tag name="KSO_WM_UNIT_TYPE" val="i"/>
  <p:tag name="KSO_WM_UNIT_INDEX" val="1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i*2"/>
  <p:tag name="KSO_WM_UNIT_LAYERLEVEL" val="1"/>
  <p:tag name="KSO_WM_TAG_VERSION" val="3.0"/>
  <p:tag name="KSO_WM_BEAUTIFY_FLAG" val="#wm#"/>
  <p:tag name="KSO_WM_UNIT_TYPE" val="i"/>
  <p:tag name="KSO_WM_UNIT_INDEX" val="2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i*3"/>
  <p:tag name="KSO_WM_UNIT_LAYERLEVEL" val="1"/>
  <p:tag name="KSO_WM_TAG_VERSION" val="3.0"/>
  <p:tag name="KSO_WM_BEAUTIFY_FLAG" val="#wm#"/>
  <p:tag name="KSO_WM_UNIT_TYPE" val="i"/>
  <p:tag name="KSO_WM_UNIT_INDEX" val="3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i*4"/>
  <p:tag name="KSO_WM_UNIT_LAYERLEVEL" val="1"/>
  <p:tag name="KSO_WM_TAG_VERSION" val="3.0"/>
  <p:tag name="KSO_WM_BEAUTIFY_FLAG" val="#wm#"/>
  <p:tag name="KSO_WM_UNIT_TYPE" val="i"/>
  <p:tag name="KSO_WM_UNIT_INDEX" val="4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i*3"/>
  <p:tag name="KSO_WM_UNIT_LAYERLEVEL" val="1"/>
  <p:tag name="KSO_WM_TAG_VERSION" val="3.0"/>
  <p:tag name="KSO_WM_BEAUTIFY_FLAG" val="#wm#"/>
  <p:tag name="KSO_WM_UNIT_TYPE" val="i"/>
  <p:tag name="KSO_WM_UNIT_INDEX" val="3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i*5"/>
  <p:tag name="KSO_WM_UNIT_LAYERLEVEL" val="1"/>
  <p:tag name="KSO_WM_TAG_VERSION" val="3.0"/>
  <p:tag name="KSO_WM_BEAUTIFY_FLAG" val="#wm#"/>
  <p:tag name="KSO_WM_UNIT_TYPE" val="i"/>
  <p:tag name="KSO_WM_UNIT_INDEX" val="5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a*1"/>
  <p:tag name="KSO_WM_UNIT_LAYERLEVEL" val="1"/>
  <p:tag name="KSO_WM_TAG_VERSION" val="3.0"/>
  <p:tag name="KSO_WM_BEAUTIFY_FLAG" val="#wm#"/>
  <p:tag name="KSO_WM_UNIT_ISCONTENTSTITLE" val="0"/>
  <p:tag name="KSO_WM_UNIT_ISNUMDGMTITLE" val="0"/>
  <p:tag name="KSO_WM_UNIT_PRESET_TEXT" val="单击此处编辑母版标题样式"/>
  <p:tag name="KSO_WM_UNIT_NOCLEAR" val="0"/>
  <p:tag name="KSO_WM_UNIT_VALUE" val="14"/>
  <p:tag name="KSO_WM_UNIT_TYPE" val="a"/>
  <p:tag name="KSO_WM_UNIT_INDEX" val="1"/>
</p:tagLst>
</file>

<file path=ppt/tags/tag32.xml><?xml version="1.0" encoding="utf-8"?>
<p:tagLst xmlns:p="http://schemas.openxmlformats.org/presentationml/2006/main">
  <p:tag name="KSO_WM_UNIT_HIGHLIGHT" val="0"/>
  <p:tag name="KSO_WM_UNIT_COMPATIBLE" val="1"/>
  <p:tag name="KSO_WM_UNIT_DIAGRAM_ISNUMVISUAL" val="0"/>
  <p:tag name="KSO_WM_UNIT_DIAGRAM_ISREFERUNIT" val="0"/>
  <p:tag name="KSO_WM_UNIT_ID" val="_4*e*1"/>
  <p:tag name="KSO_WM_UNIT_LAYERLEVEL" val="1"/>
  <p:tag name="KSO_WM_TAG_VERSION" val="3.0"/>
  <p:tag name="KSO_WM_BEAUTIFY_FLAG" val="#wm#"/>
  <p:tag name="KSO_WM_UNIT_PRESET_TEXT" val="节编号"/>
  <p:tag name="KSO_WM_UNIT_NOCLEAR" val="0"/>
  <p:tag name="KSO_WM_UNIT_VALUE" val="13"/>
  <p:tag name="KSO_WM_UNIT_TYPE" val="e"/>
  <p:tag name="KSO_WM_UNIT_INDEX" val="1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3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3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3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a*1"/>
  <p:tag name="KSO_WM_UNIT_LAYERLEVEL" val="1"/>
  <p:tag name="KSO_WM_TAG_VERSION" val="3.0"/>
  <p:tag name="KSO_WM_BEAUTIFY_FLAG" val="#wm#"/>
  <p:tag name="KSO_WM_UNIT_ISCONTENTSTITLE" val="0"/>
  <p:tag name="KSO_WM_UNIT_ISNUMDGMTITLE" val="0"/>
  <p:tag name="KSO_WM_UNIT_PRESET_TEXT" val="单击此处编辑母版标题样式"/>
  <p:tag name="KSO_WM_UNIT_NOCLEAR" val="0"/>
  <p:tag name="KSO_WM_UNIT_VALUE" val="20"/>
  <p:tag name="KSO_WM_UNIT_TYPE" val="a"/>
  <p:tag name="KSO_WM_UNIT_INDEX" val="1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f*1"/>
  <p:tag name="KSO_WM_UNIT_LAYERLEVEL" val="1"/>
  <p:tag name="KSO_WM_TAG_VERSION" val="3.0"/>
  <p:tag name="KSO_WM_BEAUTIFY_FLAG" val="#wm#"/>
  <p:tag name="KSO_WM_UNIT_SUBTYPE" val="a"/>
  <p:tag name="KSO_WM_UNIT_PRESET_TEXT" val="单击此处编辑母版文本样式&#10;二级&#10;三级&#10;四级&#10;五级"/>
  <p:tag name="KSO_WM_UNIT_NOCLEAR" val="0"/>
  <p:tag name="KSO_WM_UNIT_TYPE" val="f"/>
  <p:tag name="KSO_WM_UNIT_INDEX" val="1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f*2"/>
  <p:tag name="KSO_WM_UNIT_LAYERLEVEL" val="1"/>
  <p:tag name="KSO_WM_TAG_VERSION" val="3.0"/>
  <p:tag name="KSO_WM_BEAUTIFY_FLAG" val="#wm#"/>
  <p:tag name="KSO_WM_UNIT_SUBTYPE" val="a"/>
  <p:tag name="KSO_WM_UNIT_PRESET_TEXT" val="单击此处编辑母版文本样式&#10;二级&#10;三级&#10;四级&#10;五级"/>
  <p:tag name="KSO_WM_UNIT_NOCLEAR" val="0"/>
  <p:tag name="KSO_WM_UNIT_TYPE" val="f"/>
  <p:tag name="KSO_WM_UNIT_INDEX" val="2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3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i*4"/>
  <p:tag name="KSO_WM_UNIT_LAYERLEVEL" val="1"/>
  <p:tag name="KSO_WM_TAG_VERSION" val="3.0"/>
  <p:tag name="KSO_WM_BEAUTIFY_FLAG" val="#wm#"/>
  <p:tag name="KSO_WM_UNIT_TYPE" val="i"/>
  <p:tag name="KSO_WM_UNIT_INDEX" val="4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3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3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a*1"/>
  <p:tag name="KSO_WM_UNIT_LAYERLEVEL" val="1"/>
  <p:tag name="KSO_WM_TAG_VERSION" val="3.0"/>
  <p:tag name="KSO_WM_BEAUTIFY_FLAG" val="#wm#"/>
  <p:tag name="KSO_WM_UNIT_ISCONTENTSTITLE" val="0"/>
  <p:tag name="KSO_WM_UNIT_ISNUMDGMTITLE" val="0"/>
  <p:tag name="KSO_WM_UNIT_PRESET_TEXT" val="单击此处编辑母版标题样式"/>
  <p:tag name="KSO_WM_UNIT_NOCLEAR" val="0"/>
  <p:tag name="KSO_WM_UNIT_VALUE" val="20"/>
  <p:tag name="KSO_WM_UNIT_TYPE" val="a"/>
  <p:tag name="KSO_WM_UNIT_INDEX" val="1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h_a*1_1"/>
  <p:tag name="KSO_WM_UNIT_LAYERLEVEL" val="1_1"/>
  <p:tag name="KSO_WM_TAG_VERSION" val="3.0"/>
  <p:tag name="KSO_WM_BEAUTIFY_FLAG" val="#wm#"/>
  <p:tag name="KSO_WM_UNIT_PRESET_TEXT" val="单击此处编辑母版文本样式"/>
  <p:tag name="KSO_WM_UNIT_NOCLEAR" val="0"/>
  <p:tag name="KSO_WM_UNIT_TYPE" val="h_a"/>
  <p:tag name="KSO_WM_UNIT_INDEX" val="1_1"/>
  <p:tag name="KSO_WM_UNIT_ISCONTENTSTITLE" val="0"/>
  <p:tag name="KSO_WM_UNIT_ISNUMDGMTITLE" val="0"/>
  <p:tag name="KSO_WM_UNIT_VALUE" val="19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h_f*1_1"/>
  <p:tag name="KSO_WM_UNIT_LAYERLEVEL" val="1_1"/>
  <p:tag name="KSO_WM_TAG_VERSION" val="3.0"/>
  <p:tag name="KSO_WM_BEAUTIFY_FLAG" val="#wm#"/>
  <p:tag name="KSO_WM_UNIT_SUBTYPE" val="a"/>
  <p:tag name="KSO_WM_UNIT_PRESET_TEXT" val="单击此处编辑母版文本样式&#10;二级&#10;三级&#10;四级&#10;五级"/>
  <p:tag name="KSO_WM_UNIT_NOCLEAR" val="0"/>
  <p:tag name="KSO_WM_UNIT_VALUE" val="128"/>
  <p:tag name="KSO_WM_UNIT_TYPE" val="h_f"/>
  <p:tag name="KSO_WM_UNIT_INDEX" val="1_1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h_a*2_1"/>
  <p:tag name="KSO_WM_UNIT_LAYERLEVEL" val="1_1"/>
  <p:tag name="KSO_WM_TAG_VERSION" val="3.0"/>
  <p:tag name="KSO_WM_BEAUTIFY_FLAG" val="#wm#"/>
  <p:tag name="KSO_WM_UNIT_PRESET_TEXT" val="单击此处编辑母版文本样式"/>
  <p:tag name="KSO_WM_UNIT_NOCLEAR" val="0"/>
  <p:tag name="KSO_WM_UNIT_TYPE" val="h_a"/>
  <p:tag name="KSO_WM_UNIT_INDEX" val="2_1"/>
  <p:tag name="KSO_WM_UNIT_ISCONTENTSTITLE" val="0"/>
  <p:tag name="KSO_WM_UNIT_ISNUMDGMTITLE" val="0"/>
  <p:tag name="KSO_WM_UNIT_VALUE" val="19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h_f*2_1"/>
  <p:tag name="KSO_WM_UNIT_LAYERLEVEL" val="1_1"/>
  <p:tag name="KSO_WM_TAG_VERSION" val="3.0"/>
  <p:tag name="KSO_WM_BEAUTIFY_FLAG" val="#wm#"/>
  <p:tag name="KSO_WM_UNIT_SUBTYPE" val="a"/>
  <p:tag name="KSO_WM_UNIT_PRESET_TEXT" val="单击此处编辑母版文本样式&#10;二级&#10;三级&#10;四级&#10;五级"/>
  <p:tag name="KSO_WM_UNIT_NOCLEAR" val="0"/>
  <p:tag name="KSO_WM_UNIT_VALUE" val="128"/>
  <p:tag name="KSO_WM_UNIT_TYPE" val="h_f"/>
  <p:tag name="KSO_WM_UNIT_INDEX" val="2_1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3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3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3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i*5"/>
  <p:tag name="KSO_WM_UNIT_LAYERLEVEL" val="1"/>
  <p:tag name="KSO_WM_TAG_VERSION" val="3.0"/>
  <p:tag name="KSO_WM_BEAUTIFY_FLAG" val="#wm#"/>
  <p:tag name="KSO_WM_UNIT_TYPE" val="i"/>
  <p:tag name="KSO_WM_UNIT_INDEX" val="5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a*1"/>
  <p:tag name="KSO_WM_UNIT_LAYERLEVEL" val="1"/>
  <p:tag name="KSO_WM_TAG_VERSION" val="3.0"/>
  <p:tag name="KSO_WM_BEAUTIFY_FLAG" val="#wm#"/>
  <p:tag name="KSO_WM_UNIT_ISCONTENTSTITLE" val="0"/>
  <p:tag name="KSO_WM_UNIT_ISNUMDGMTITLE" val="0"/>
  <p:tag name="KSO_WM_UNIT_PRESET_TEXT" val="单击此处编辑母版标题样式"/>
  <p:tag name="KSO_WM_UNIT_NOCLEAR" val="0"/>
  <p:tag name="KSO_WM_UNIT_VALUE" val="20"/>
  <p:tag name="KSO_WM_UNIT_TYPE" val="a"/>
  <p:tag name="KSO_WM_UNIT_INDEX" val="1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3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3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3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3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3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3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f*1"/>
  <p:tag name="KSO_WM_UNIT_LAYERLEVEL" val="1"/>
  <p:tag name="KSO_WM_TAG_VERSION" val="3.0"/>
  <p:tag name="KSO_WM_BEAUTIFY_FLAG" val="#wm#"/>
  <p:tag name="KSO_WM_UNIT_SUBTYPE" val="a"/>
  <p:tag name="KSO_WM_UNIT_PRESET_TEXT" val="单击此处编辑母版文本样式&#10;二级&#10;三级&#10;四级&#10;五级"/>
  <p:tag name="KSO_WM_UNIT_NOCLEAR" val="0"/>
  <p:tag name="KSO_WM_UNIT_VALUE" val="396"/>
  <p:tag name="KSO_WM_UNIT_TYPE" val="f"/>
  <p:tag name="KSO_WM_UNIT_INDEX" val="1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3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3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i*6"/>
  <p:tag name="KSO_WM_UNIT_LAYERLEVEL" val="1"/>
  <p:tag name="KSO_WM_TAG_VERSION" val="3.0"/>
  <p:tag name="KSO_WM_BEAUTIFY_FLAG" val="#wm#"/>
  <p:tag name="KSO_WM_UNIT_TYPE" val="i"/>
  <p:tag name="KSO_WM_UNIT_INDEX" val="6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3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a*1"/>
  <p:tag name="KSO_WM_UNIT_LAYERLEVEL" val="1"/>
  <p:tag name="KSO_WM_TAG_VERSION" val="3.0"/>
  <p:tag name="KSO_WM_BEAUTIFY_FLAG" val="#wm#"/>
  <p:tag name="KSO_WM_UNIT_ISCONTENTSTITLE" val="0"/>
  <p:tag name="KSO_WM_UNIT_ISNUMDGMTITLE" val="0"/>
  <p:tag name="KSO_WM_UNIT_PRESET_TEXT" val="单击此处编辑母版标题样式"/>
  <p:tag name="KSO_WM_UNIT_NOCLEAR" val="0"/>
  <p:tag name="KSO_WM_UNIT_VALUE" val="20"/>
  <p:tag name="KSO_WM_UNIT_TYPE" val="a"/>
  <p:tag name="KSO_WM_UNIT_INDEX" val="1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b*1"/>
  <p:tag name="KSO_WM_UNIT_LAYERLEVEL" val="1"/>
  <p:tag name="KSO_WM_TAG_VERSION" val="3.0"/>
  <p:tag name="KSO_WM_BEAUTIFY_FLAG" val="#wm#"/>
  <p:tag name="KSO_WM_UNIT_ISCONTENTSTITLE" val="0"/>
  <p:tag name="KSO_WM_UNIT_ISNUMDGMTITLE" val="0"/>
  <p:tag name="KSO_WM_UNIT_PRESET_TEXT" val="单击此处编辑母版副标题样式"/>
  <p:tag name="KSO_WM_UNIT_NOCLEAR" val="0"/>
  <p:tag name="KSO_WM_UNIT_VALUE" val="40"/>
  <p:tag name="KSO_WM_UNIT_TYPE" val="b"/>
  <p:tag name="KSO_WM_UNIT_INDEX" val="1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3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3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3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i*1"/>
  <p:tag name="KSO_WM_UNIT_LAYERLEVEL" val="1"/>
  <p:tag name="KSO_WM_TAG_VERSION" val="3.0"/>
  <p:tag name="KSO_WM_BEAUTIFY_FLAG" val="#wm#"/>
  <p:tag name="KSO_WM_UNIT_TYPE" val="i"/>
  <p:tag name="KSO_WM_UNIT_INDEX" val="1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i*2"/>
  <p:tag name="KSO_WM_UNIT_LAYERLEVEL" val="1"/>
  <p:tag name="KSO_WM_TAG_VERSION" val="3.0"/>
  <p:tag name="KSO_WM_BEAUTIFY_FLAG" val="#wm#"/>
  <p:tag name="KSO_WM_UNIT_TYPE" val="i"/>
  <p:tag name="KSO_WM_UNIT_INDEX" val="2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i*3"/>
  <p:tag name="KSO_WM_UNIT_LAYERLEVEL" val="1"/>
  <p:tag name="KSO_WM_TAG_VERSION" val="3.0"/>
  <p:tag name="KSO_WM_BEAUTIFY_FLAG" val="#wm#"/>
  <p:tag name="KSO_WM_UNIT_TYPE" val="i"/>
  <p:tag name="KSO_WM_UNIT_INDEX" val="3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i*4"/>
  <p:tag name="KSO_WM_UNIT_LAYERLEVEL" val="1"/>
  <p:tag name="KSO_WM_TAG_VERSION" val="3.0"/>
  <p:tag name="KSO_WM_BEAUTIFY_FLAG" val="#wm#"/>
  <p:tag name="KSO_WM_UNIT_TYPE" val="i"/>
  <p:tag name="KSO_WM_UNIT_INDEX" val="4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a*1"/>
  <p:tag name="KSO_WM_UNIT_LAYERLEVEL" val="1"/>
  <p:tag name="KSO_WM_TAG_VERSION" val="3.0"/>
  <p:tag name="KSO_WM_BEAUTIFY_FLAG" val="#wm#"/>
  <p:tag name="KSO_WM_UNIT_ISCONTENTSTITLE" val="0"/>
  <p:tag name="KSO_WM_UNIT_ISNUMDGMTITLE" val="0"/>
  <p:tag name="KSO_WM_UNIT_PRESET_TEXT" val="单击此处编辑母版标题样式"/>
  <p:tag name="KSO_WM_UNIT_NOCLEAR" val="0"/>
  <p:tag name="KSO_WM_UNIT_VALUE" val="30"/>
  <p:tag name="KSO_WM_UNIT_TYPE" val="a"/>
  <p:tag name="KSO_WM_UNIT_INDEX" val="1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i*5"/>
  <p:tag name="KSO_WM_UNIT_LAYERLEVEL" val="1"/>
  <p:tag name="KSO_WM_TAG_VERSION" val="3.0"/>
  <p:tag name="KSO_WM_BEAUTIFY_FLAG" val="#wm#"/>
  <p:tag name="KSO_WM_UNIT_TYPE" val="i"/>
  <p:tag name="KSO_WM_UNIT_INDEX" val="5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i*6"/>
  <p:tag name="KSO_WM_UNIT_LAYERLEVEL" val="1"/>
  <p:tag name="KSO_WM_TAG_VERSION" val="3.0"/>
  <p:tag name="KSO_WM_BEAUTIFY_FLAG" val="#wm#"/>
  <p:tag name="KSO_WM_UNIT_TYPE" val="i"/>
  <p:tag name="KSO_WM_UNIT_INDEX" val="6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a*1"/>
  <p:tag name="KSO_WM_UNIT_LAYERLEVEL" val="1"/>
  <p:tag name="KSO_WM_TAG_VERSION" val="3.0"/>
  <p:tag name="KSO_WM_BEAUTIFY_FLAG" val="#wm#"/>
  <p:tag name="KSO_WM_UNIT_ISCONTENTSTITLE" val="0"/>
  <p:tag name="KSO_WM_UNIT_ISNUMDGMTITLE" val="0"/>
  <p:tag name="KSO_WM_UNIT_PRESET_TEXT" val="单击此处编辑母版标题样式"/>
  <p:tag name="KSO_WM_UNIT_NOCLEAR" val="0"/>
  <p:tag name="KSO_WM_UNIT_VALUE" val="30"/>
  <p:tag name="KSO_WM_UNIT_TYPE" val="a"/>
  <p:tag name="KSO_WM_UNIT_INDEX" val="1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3.0"/>
  <p:tag name="KSO_WM_BEAUTIFY_FLAG" val="#wm#"/>
  <p:tag name="KSO_WM_UNIT_NOCLEAR" val="0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3.0"/>
  <p:tag name="KSO_WM_BEAUTIFY_FLAG" val="#wm#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3.0"/>
  <p:tag name="KSO_WM_BEAUTIFY_FLAG" val="#wm#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f*1"/>
  <p:tag name="KSO_WM_UNIT_LAYERLEVEL" val="1"/>
  <p:tag name="KSO_WM_TAG_VERSION" val="3.0"/>
  <p:tag name="KSO_WM_BEAUTIFY_FLAG" val="#wm#"/>
  <p:tag name="KSO_WM_UNIT_SUBTYPE" val="b"/>
  <p:tag name="KSO_WM_UNIT_PRESET_TEXT" val="署名占位符"/>
  <p:tag name="KSO_WM_UNIT_NOCLEAR" val="0"/>
  <p:tag name="KSO_WM_UNIT_VALUE" val="8"/>
  <p:tag name="KSO_WM_UNIT_TYPE" val="f"/>
  <p:tag name="KSO_WM_UNIT_INDEX" val="1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i*1"/>
  <p:tag name="KSO_WM_UNIT_LAYERLEVEL" val="1"/>
  <p:tag name="KSO_WM_TAG_VERSION" val="3.0"/>
  <p:tag name="KSO_WM_BEAUTIFY_FLAG" val="#wm#"/>
  <p:tag name="KSO_WM_UNIT_TYPE" val="i"/>
  <p:tag name="KSO_WM_UNIT_INDEX" val="1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i*2"/>
  <p:tag name="KSO_WM_UNIT_LAYERLEVEL" val="1"/>
  <p:tag name="KSO_WM_TAG_VERSION" val="3.0"/>
  <p:tag name="KSO_WM_BEAUTIFY_FLAG" val="#wm#"/>
  <p:tag name="KSO_WM_UNIT_TYPE" val="i"/>
  <p:tag name="KSO_WM_UNIT_INDEX" val="2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i*3"/>
  <p:tag name="KSO_WM_UNIT_LAYERLEVEL" val="1"/>
  <p:tag name="KSO_WM_TAG_VERSION" val="3.0"/>
  <p:tag name="KSO_WM_BEAUTIFY_FLAG" val="#wm#"/>
  <p:tag name="KSO_WM_UNIT_TYPE" val="i"/>
  <p:tag name="KSO_WM_UNIT_INDEX" val="3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a*1"/>
  <p:tag name="KSO_WM_UNIT_LAYERLEVEL" val="1"/>
  <p:tag name="KSO_WM_TAG_VERSION" val="1.0"/>
  <p:tag name="KSO_WM_BEAUTIFY_FLAG" val="#wm#"/>
  <p:tag name="KSO_WM_UNIT_ISCONTENTSTITLE" val="0"/>
  <p:tag name="KSO_WM_UNIT_ISNUMDGMTITLE" val="0"/>
  <p:tag name="KSO_WM_UNIT_PRESET_TEXT" val="单击此处编辑母版标题样式"/>
  <p:tag name="KSO_WM_UNIT_NOCLEAR" val="0"/>
  <p:tag name="KSO_WM_UNIT_TYPE" val="a"/>
  <p:tag name="KSO_WM_UNIT_INDEX" val="1"/>
  <p:tag name="KSO_WM_UNIT_VALUE" val="26"/>
  <p:tag name="KSO_WM_TEMPLATE_CATEGORY" val="custom"/>
  <p:tag name="KSO_WM_TEMPLATE_INDEX" val="20233290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f*1"/>
  <p:tag name="KSO_WM_UNIT_LAYERLEVEL" val="1"/>
  <p:tag name="KSO_WM_TAG_VERSION" val="1.0"/>
  <p:tag name="KSO_WM_BEAUTIFY_FLAG" val="#wm#"/>
  <p:tag name="KSO_WM_UNIT_SUBTYPE" val="a"/>
  <p:tag name="KSO_WM_UNIT_PRESET_TEXT" val="单击此处编辑母版文本样式&#10;第二级&#10;第三级&#10;第四级&#10;第五级"/>
  <p:tag name="KSO_WM_UNIT_NOCLEAR" val="0"/>
  <p:tag name="KSO_WM_UNIT_TYPE" val="f"/>
  <p:tag name="KSO_WM_UNIT_INDEX" val="1"/>
  <p:tag name="KSO_WM_UNIT_VALUE" val="350"/>
  <p:tag name="KSO_WM_TEMPLATE_CATEGORY" val="custom"/>
  <p:tag name="KSO_WM_TEMPLATE_INDEX" val="20233290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3.0"/>
  <p:tag name="KSO_WM_BEAUTIFY_FLAG" val="#wm#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3.0"/>
  <p:tag name="KSO_WM_BEAUTIFY_FLAG" val="#wm#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3.0"/>
  <p:tag name="KSO_WM_BEAUTIFY_FLAG" val="#wm#"/>
</p:tagLst>
</file>

<file path=ppt/tags/tag85.xml><?xml version="1.0" encoding="utf-8"?>
<p:tagLst xmlns:p="http://schemas.openxmlformats.org/presentationml/2006/main">
  <p:tag name="KSO_WM_TEMPLATE_SUBCATEGORY" val="29"/>
  <p:tag name="KSO_WM_TEMPLATE_MASTER_TYPE" val="0"/>
  <p:tag name="KSO_WM_TEMPLATE_COLOR_TYPE" val="0"/>
  <p:tag name="KSO_WM_TAG_VERSION" val="3.0"/>
  <p:tag name="KSO_WM_BEAUTIFY_FLAG" val="#wm#"/>
  <p:tag name="KSO_WM_TEMPLATE_CATEGORY" val="custom"/>
  <p:tag name="KSO_WM_TEMPLATE_INDEX" val="20233290"/>
  <p:tag name="KSO_WM_TEMPLATE_THUMBS_INDEX" val="1、9"/>
  <p:tag name="KSO_WM_SPECIAL_SOURCE" val="bdnull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i*1"/>
  <p:tag name="KSO_WM_UNIT_LAYERLEVEL" val="1"/>
  <p:tag name="KSO_WM_TAG_VERSION" val="3.0"/>
  <p:tag name="KSO_WM_BEAUTIFY_FLAG" val="#wm#"/>
  <p:tag name="KSO_WM_UNIT_TYPE" val="i"/>
  <p:tag name="KSO_WM_UNIT_INDEX" val="1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i*2"/>
  <p:tag name="KSO_WM_UNIT_LAYERLEVEL" val="1"/>
  <p:tag name="KSO_WM_TAG_VERSION" val="3.0"/>
  <p:tag name="KSO_WM_BEAUTIFY_FLAG" val="#wm#"/>
  <p:tag name="KSO_WM_UNIT_TYPE" val="i"/>
  <p:tag name="KSO_WM_UNIT_INDEX" val="2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i*3"/>
  <p:tag name="KSO_WM_UNIT_LAYERLEVEL" val="1"/>
  <p:tag name="KSO_WM_TAG_VERSION" val="3.0"/>
  <p:tag name="KSO_WM_BEAUTIFY_FLAG" val="#wm#"/>
  <p:tag name="KSO_WM_UNIT_TYPE" val="i"/>
  <p:tag name="KSO_WM_UNIT_INDEX" val="3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i*4"/>
  <p:tag name="KSO_WM_UNIT_LAYERLEVEL" val="1"/>
  <p:tag name="KSO_WM_TAG_VERSION" val="3.0"/>
  <p:tag name="KSO_WM_BEAUTIFY_FLAG" val="#wm#"/>
  <p:tag name="KSO_WM_UNIT_TYPE" val="i"/>
  <p:tag name="KSO_WM_UNIT_INDEX" val="4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i*5"/>
  <p:tag name="KSO_WM_UNIT_LAYERLEVEL" val="1"/>
  <p:tag name="KSO_WM_TAG_VERSION" val="3.0"/>
  <p:tag name="KSO_WM_BEAUTIFY_FLAG" val="#wm#"/>
  <p:tag name="KSO_WM_UNIT_TYPE" val="i"/>
  <p:tag name="KSO_WM_UNIT_INDEX" val="5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i*6"/>
  <p:tag name="KSO_WM_UNIT_LAYERLEVEL" val="1"/>
  <p:tag name="KSO_WM_TAG_VERSION" val="3.0"/>
  <p:tag name="KSO_WM_BEAUTIFY_FLAG" val="#wm#"/>
  <p:tag name="KSO_WM_UNIT_TYPE" val="i"/>
  <p:tag name="KSO_WM_UNIT_INDEX" val="6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a*1"/>
  <p:tag name="KSO_WM_UNIT_LAYERLEVEL" val="1"/>
  <p:tag name="KSO_WM_TAG_VERSION" val="3.0"/>
  <p:tag name="KSO_WM_BEAUTIFY_FLAG" val="#wm#"/>
  <p:tag name="KSO_WM_UNIT_ISCONTENTSTITLE" val="0"/>
  <p:tag name="KSO_WM_UNIT_ISNUMDGMTITLE" val="0"/>
  <p:tag name="KSO_WM_UNIT_PRESET_TEXT" val="单击此处编辑母版标题样式"/>
  <p:tag name="KSO_WM_UNIT_NOCLEAR" val="0"/>
  <p:tag name="KSO_WM_UNIT_VALUE" val="30"/>
  <p:tag name="KSO_WM_UNIT_TYPE" val="a"/>
  <p:tag name="KSO_WM_UNIT_INDEX" val="1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f*1"/>
  <p:tag name="KSO_WM_UNIT_LAYERLEVEL" val="1"/>
  <p:tag name="KSO_WM_TAG_VERSION" val="3.0"/>
  <p:tag name="KSO_WM_BEAUTIFY_FLAG" val="#wm#"/>
  <p:tag name="KSO_WM_UNIT_SUBTYPE" val="b"/>
  <p:tag name="KSO_WM_UNIT_PRESET_TEXT" val="署名占位符"/>
  <p:tag name="KSO_WM_UNIT_NOCLEAR" val="0"/>
  <p:tag name="KSO_WM_UNIT_VALUE" val="8"/>
  <p:tag name="KSO_WM_UNIT_TYPE" val="f"/>
  <p:tag name="KSO_WM_UNIT_INDEX" val="1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a*1"/>
  <p:tag name="KSO_WM_UNIT_LAYERLEVEL" val="1"/>
  <p:tag name="KSO_WM_TAG_VERSION" val="3.0"/>
  <p:tag name="KSO_WM_BEAUTIFY_FLAG" val="#wm#"/>
  <p:tag name="KSO_WM_UNIT_ISCONTENTSTITLE" val="0"/>
  <p:tag name="KSO_WM_UNIT_ISNUMDGMTITLE" val="0"/>
  <p:tag name="KSO_WM_UNIT_PRESET_TEXT" val="单击此处编辑母版标题样式"/>
  <p:tag name="KSO_WM_UNIT_NOCLEAR" val="0"/>
  <p:tag name="KSO_WM_UNIT_VALUE" val="20"/>
  <p:tag name="KSO_WM_UNIT_TYPE" val="a"/>
  <p:tag name="KSO_WM_UNIT_INDEX" val="1"/>
</p:tagLst>
</file>

<file path=ppt/tags/tag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f*1"/>
  <p:tag name="KSO_WM_UNIT_LAYERLEVEL" val="1"/>
  <p:tag name="KSO_WM_TAG_VERSION" val="3.0"/>
  <p:tag name="KSO_WM_BEAUTIFY_FLAG" val="#wm#"/>
  <p:tag name="KSO_WM_UNIT_SUBTYPE" val="a"/>
  <p:tag name="KSO_WM_UNIT_PRESET_TEXT" val="单击此处编辑母版文本样式&#10;二级&#10;三级&#10;四级&#10;五级"/>
  <p:tag name="KSO_WM_UNIT_NOCLEAR" val="0"/>
  <p:tag name="KSO_WM_UNIT_VALUE" val="330"/>
  <p:tag name="KSO_WM_UNIT_TYPE" val="f"/>
  <p:tag name="KSO_WM_UNIT_INDEX" val="1"/>
</p:tagLst>
</file>

<file path=ppt/tags/tag9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自定义 98">
      <a:dk1>
        <a:srgbClr val="000000"/>
      </a:dk1>
      <a:lt1>
        <a:srgbClr val="FFFFFF"/>
      </a:lt1>
      <a:dk2>
        <a:srgbClr val="3C2400"/>
      </a:dk2>
      <a:lt2>
        <a:srgbClr val="FFFFFF"/>
      </a:lt2>
      <a:accent1>
        <a:srgbClr val="FEBA32"/>
      </a:accent1>
      <a:accent2>
        <a:srgbClr val="EE822F"/>
      </a:accent2>
      <a:accent3>
        <a:srgbClr val="E9CA25"/>
      </a:accent3>
      <a:accent4>
        <a:srgbClr val="FE5732"/>
      </a:accent4>
      <a:accent5>
        <a:srgbClr val="FFA114"/>
      </a:accent5>
      <a:accent6>
        <a:srgbClr val="ED4E4E"/>
      </a:accent6>
      <a:hlink>
        <a:srgbClr val="658BD5"/>
      </a:hlink>
      <a:folHlink>
        <a:srgbClr val="A16AA5"/>
      </a:folHlink>
    </a:clrScheme>
    <a:fontScheme name="自定义 40">
      <a:majorFont>
        <a:latin typeface="MiSans Demibold"/>
        <a:ea typeface="微软雅黑"/>
        <a:cs typeface=""/>
      </a:majorFont>
      <a:minorFont>
        <a:latin typeface="MiSans Demibold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自定义 98">
      <a:dk1>
        <a:srgbClr val="000000"/>
      </a:dk1>
      <a:lt1>
        <a:srgbClr val="FFFFFF"/>
      </a:lt1>
      <a:dk2>
        <a:srgbClr val="3C2400"/>
      </a:dk2>
      <a:lt2>
        <a:srgbClr val="FFFFFF"/>
      </a:lt2>
      <a:accent1>
        <a:srgbClr val="FEBA32"/>
      </a:accent1>
      <a:accent2>
        <a:srgbClr val="EE822F"/>
      </a:accent2>
      <a:accent3>
        <a:srgbClr val="E9CA25"/>
      </a:accent3>
      <a:accent4>
        <a:srgbClr val="FE5732"/>
      </a:accent4>
      <a:accent5>
        <a:srgbClr val="FFA114"/>
      </a:accent5>
      <a:accent6>
        <a:srgbClr val="ED4E4E"/>
      </a:accent6>
      <a:hlink>
        <a:srgbClr val="658BD5"/>
      </a:hlink>
      <a:folHlink>
        <a:srgbClr val="A16AA5"/>
      </a:folHlink>
    </a:clrScheme>
    <a:fontScheme name="自定义 40">
      <a:majorFont>
        <a:latin typeface="MiSans Demibold"/>
        <a:ea typeface="微软雅黑"/>
        <a:cs typeface=""/>
      </a:majorFont>
      <a:minorFont>
        <a:latin typeface="MiSans Demibold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4733</Words>
  <Application>WPS 演示</Application>
  <PresentationFormat>宽屏</PresentationFormat>
  <Paragraphs>277</Paragraphs>
  <Slides>10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10</vt:i4>
      </vt:variant>
    </vt:vector>
  </HeadingPairs>
  <TitlesOfParts>
    <vt:vector size="21" baseType="lpstr">
      <vt:lpstr>Arial</vt:lpstr>
      <vt:lpstr>宋体</vt:lpstr>
      <vt:lpstr>Wingdings</vt:lpstr>
      <vt:lpstr>微软雅黑</vt:lpstr>
      <vt:lpstr>Noto Sans SC</vt:lpstr>
      <vt:lpstr>Wingdings</vt:lpstr>
      <vt:lpstr>MiSans Demibold</vt:lpstr>
      <vt:lpstr>Arial Unicode MS</vt:lpstr>
      <vt:lpstr>Calibri</vt:lpstr>
      <vt:lpstr>Office 主题​​</vt:lpstr>
      <vt:lpstr>1_Office 主题​​</vt:lpstr>
      <vt:lpstr>匹伐他汀钙口崩片</vt:lpstr>
      <vt:lpstr>目录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龚静</cp:lastModifiedBy>
  <cp:revision>106</cp:revision>
  <dcterms:created xsi:type="dcterms:W3CDTF">2023-08-09T12:44:00Z</dcterms:created>
  <dcterms:modified xsi:type="dcterms:W3CDTF">2026-06-09T12:12:18Z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7CF6BA36332B4178BF906BAB4AFEA847_13</vt:lpwstr>
  </property>
  <property fmtid="{D5CDD505-2E9C-101B-9397-08002B2CF9AE}" pid="3" name="KSOProductBuildVer">
    <vt:lpwstr>2052-12.1.0.26375</vt:lpwstr>
  </property>
</Properties>
</file>