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2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3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4.xml" ContentType="application/vnd.openxmlformats-officedocument.presentationml.notesSlid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6.xml" ContentType="application/vnd.openxmlformats-officedocument.presentationml.notesSlid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7.xml" ContentType="application/vnd.openxmlformats-officedocument.presentationml.notesSlid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</p:sldMasterIdLst>
  <p:notesMasterIdLst>
    <p:notesMasterId r:id="rId12"/>
  </p:notesMasterIdLst>
  <p:handoutMasterIdLst>
    <p:handoutMasterId r:id="rId13"/>
  </p:handoutMasterIdLst>
  <p:sldIdLst>
    <p:sldId id="256" r:id="rId3"/>
    <p:sldId id="510" r:id="rId4"/>
    <p:sldId id="948" r:id="rId5"/>
    <p:sldId id="595" r:id="rId6"/>
    <p:sldId id="890" r:id="rId7"/>
    <p:sldId id="604" r:id="rId8"/>
    <p:sldId id="837" r:id="rId9"/>
    <p:sldId id="892" r:id="rId10"/>
    <p:sldId id="947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4" clrIdx="0"/>
  <p:cmAuthor id="2" name="yyy" initials="y" lastIdx="1" clrIdx="1"/>
  <p:cmAuthor id="3" name="hhliu" initials="L" lastIdx="1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BB5"/>
    <a:srgbClr val="1C7AB3"/>
    <a:srgbClr val="E47E1A"/>
    <a:srgbClr val="C61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4" autoAdjust="0"/>
    <p:restoredTop sz="94227" autoAdjust="0"/>
  </p:normalViewPr>
  <p:slideViewPr>
    <p:cSldViewPr snapToGrid="0">
      <p:cViewPr varScale="1">
        <p:scale>
          <a:sx n="103" d="100"/>
          <a:sy n="103" d="100"/>
        </p:scale>
        <p:origin x="-100" y="-180"/>
      </p:cViewPr>
      <p:guideLst>
        <p:guide orient="horz" pos="209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274651041586646E-2"/>
          <c:y val="0.15427105708137043"/>
          <c:w val="0.91745069791682665"/>
          <c:h val="0.66533196924622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乳酸盐血滤置换液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心血管并发症</c:v>
                </c:pt>
                <c:pt idx="1">
                  <c:v>低血压危象</c:v>
                </c:pt>
              </c:strCache>
            </c:strRef>
          </c:cat>
          <c:val>
            <c:numRef>
              <c:f>Sheet1!$B$2:$B$3</c:f>
              <c:numCache>
                <c:formatCode>0.00_ </c:formatCode>
                <c:ptCount val="2"/>
                <c:pt idx="0" formatCode="0%">
                  <c:v>0.15</c:v>
                </c:pt>
                <c:pt idx="1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2F-42F4-A25A-B471DA386334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CAD6E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心血管并发症</c:v>
                </c:pt>
                <c:pt idx="1">
                  <c:v>低血压危象</c:v>
                </c:pt>
              </c:strCache>
            </c:strRef>
          </c:cat>
          <c:val>
            <c:numRef>
              <c:f>Sheet1!$C$2:$C$3</c:f>
              <c:numCache>
                <c:formatCode>0.00_ </c:formatCode>
                <c:ptCount val="2"/>
                <c:pt idx="0" formatCode="0%">
                  <c:v>0.38</c:v>
                </c:pt>
                <c:pt idx="1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2F-42F4-A25A-B471DA3863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1630848"/>
        <c:axId val="201632384"/>
      </c:barChart>
      <c:catAx>
        <c:axId val="201630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1632384"/>
        <c:crosses val="autoZero"/>
        <c:auto val="1"/>
        <c:lblAlgn val="ctr"/>
        <c:lblOffset val="100"/>
        <c:noMultiLvlLbl val="0"/>
      </c:catAx>
      <c:valAx>
        <c:axId val="2016323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163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134067314197831"/>
          <c:y val="8.261225108028647E-2"/>
          <c:w val="0.6316039543754014"/>
          <c:h val="0.661571227510110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治疗后</c:v>
                </c:pt>
              </c:strCache>
            </c:strRef>
          </c:tx>
          <c:spPr>
            <a:solidFill>
              <a:srgbClr val="044A9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AD6E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46-4BC4-ACA2-8E338A8F628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乳酸盐血滤置换液</c:v>
                </c:pt>
                <c:pt idx="1">
                  <c:v>磷/碳酸氢钠血滤置换液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3.19</c:v>
                </c:pt>
                <c:pt idx="1">
                  <c:v>1.93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49-4178-8F81-0E571B5EB0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1472256"/>
        <c:axId val="201474048"/>
      </c:barChart>
      <c:catAx>
        <c:axId val="201472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1474048"/>
        <c:crosses val="autoZero"/>
        <c:auto val="1"/>
        <c:lblAlgn val="ctr"/>
        <c:lblOffset val="100"/>
        <c:noMultiLvlLbl val="0"/>
      </c:catAx>
      <c:valAx>
        <c:axId val="201474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14722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7C4D8-D3C8-470A-8F03-9C8A1AD74F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706F806-59D7-4704-A5B6-2E9FC52AAFB8}">
      <dgm:prSet phldrT="[文本]"/>
      <dgm:spPr>
        <a:xfrm>
          <a:off x="348506" y="227733"/>
          <a:ext cx="5084710" cy="45529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zh-CN" dirty="0" smtClean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1 </a:t>
          </a:r>
          <a:r>
            <a:rPr lang="zh-CN" altLang="en-US" dirty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药品基本信息</a:t>
          </a:r>
        </a:p>
      </dgm:t>
    </dgm:pt>
    <dgm:pt modelId="{7F0EEC26-2EEB-4396-8C02-1A2E0806C657}" type="parTrans" cxnId="{05CEDC1C-F185-4D0A-A4F4-C5BFE79EDF1B}">
      <dgm:prSet/>
      <dgm:spPr/>
      <dgm:t>
        <a:bodyPr/>
        <a:lstStyle/>
        <a:p>
          <a:endParaRPr lang="zh-CN" altLang="en-US"/>
        </a:p>
      </dgm:t>
    </dgm:pt>
    <dgm:pt modelId="{07B3E1B3-CA07-4B1A-AC62-84E6DEBCC816}" type="sibTrans" cxnId="{05CEDC1C-F185-4D0A-A4F4-C5BFE79EDF1B}">
      <dgm:prSet/>
      <dgm:spPr>
        <a:xfrm>
          <a:off x="-4889164" y="-749229"/>
          <a:ext cx="5823051" cy="5823051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E4FF492F-CC88-4E91-B47F-8F3D2446384F}">
      <dgm:prSet phldrT="[文本]"/>
      <dgm:spPr>
        <a:xfrm>
          <a:off x="723016" y="910586"/>
          <a:ext cx="4710201" cy="45529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zh-CN" dirty="0" smtClean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2 </a:t>
          </a:r>
          <a:r>
            <a:rPr lang="zh-CN" altLang="en-US" dirty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安全性</a:t>
          </a:r>
        </a:p>
      </dgm:t>
    </dgm:pt>
    <dgm:pt modelId="{45920E34-CB9A-44CA-ABD6-008D359565A9}" type="parTrans" cxnId="{7079E701-56D9-41FB-B0CE-CB878C22C083}">
      <dgm:prSet/>
      <dgm:spPr/>
      <dgm:t>
        <a:bodyPr/>
        <a:lstStyle/>
        <a:p>
          <a:endParaRPr lang="zh-CN" altLang="en-US"/>
        </a:p>
      </dgm:t>
    </dgm:pt>
    <dgm:pt modelId="{0360A490-E481-49B9-93A3-429B29E7E847}" type="sibTrans" cxnId="{7079E701-56D9-41FB-B0CE-CB878C22C083}">
      <dgm:prSet/>
      <dgm:spPr/>
      <dgm:t>
        <a:bodyPr/>
        <a:lstStyle/>
        <a:p>
          <a:endParaRPr lang="zh-CN" altLang="en-US"/>
        </a:p>
      </dgm:t>
    </dgm:pt>
    <dgm:pt modelId="{712EF12E-C202-40DD-9477-AA7104D216FC}">
      <dgm:prSet phldrT="[文本]"/>
      <dgm:spPr>
        <a:xfrm>
          <a:off x="894270" y="1593439"/>
          <a:ext cx="4538947" cy="45529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zh-CN" dirty="0" smtClean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3 </a:t>
          </a:r>
          <a:r>
            <a:rPr lang="zh-CN" altLang="en-US" dirty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有效性</a:t>
          </a:r>
        </a:p>
      </dgm:t>
    </dgm:pt>
    <dgm:pt modelId="{04DB0643-7065-490A-9115-18C09D9CC501}" type="parTrans" cxnId="{D2CC6AB4-32A6-45A5-B1B5-77DF87FAA976}">
      <dgm:prSet/>
      <dgm:spPr/>
      <dgm:t>
        <a:bodyPr/>
        <a:lstStyle/>
        <a:p>
          <a:endParaRPr lang="zh-CN" altLang="en-US"/>
        </a:p>
      </dgm:t>
    </dgm:pt>
    <dgm:pt modelId="{C5BE99FD-DD87-4511-9D28-FF7DDBAE2377}" type="sibTrans" cxnId="{D2CC6AB4-32A6-45A5-B1B5-77DF87FAA976}">
      <dgm:prSet/>
      <dgm:spPr/>
      <dgm:t>
        <a:bodyPr/>
        <a:lstStyle/>
        <a:p>
          <a:endParaRPr lang="zh-CN" altLang="en-US"/>
        </a:p>
      </dgm:t>
    </dgm:pt>
    <dgm:pt modelId="{DF036807-AD56-42A7-8D8A-4530F8319F8C}">
      <dgm:prSet phldrT="[文本]"/>
      <dgm:spPr>
        <a:xfrm>
          <a:off x="859638" y="2284059"/>
          <a:ext cx="4538947" cy="45529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zh-CN" dirty="0" smtClean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4 </a:t>
          </a:r>
          <a:r>
            <a:rPr lang="zh-CN" altLang="en-US" dirty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创新性</a:t>
          </a:r>
        </a:p>
      </dgm:t>
    </dgm:pt>
    <dgm:pt modelId="{B6F8D38B-B81A-46A1-8A4B-3F8AD7D783B6}" type="parTrans" cxnId="{BBEBA58C-2DB4-468F-9C40-4A64B0284E8A}">
      <dgm:prSet/>
      <dgm:spPr/>
      <dgm:t>
        <a:bodyPr/>
        <a:lstStyle/>
        <a:p>
          <a:endParaRPr lang="zh-CN" altLang="en-US"/>
        </a:p>
      </dgm:t>
    </dgm:pt>
    <dgm:pt modelId="{5385AC64-7238-4E99-AAF1-0856D4104E2A}" type="sibTrans" cxnId="{BBEBA58C-2DB4-468F-9C40-4A64B0284E8A}">
      <dgm:prSet/>
      <dgm:spPr/>
      <dgm:t>
        <a:bodyPr/>
        <a:lstStyle/>
        <a:p>
          <a:endParaRPr lang="zh-CN" altLang="en-US"/>
        </a:p>
      </dgm:t>
    </dgm:pt>
    <dgm:pt modelId="{5604E5AB-E63E-4116-926E-EDE949A04F63}">
      <dgm:prSet phldrT="[文本]"/>
      <dgm:spPr>
        <a:xfrm>
          <a:off x="723016" y="2958712"/>
          <a:ext cx="4710201" cy="45529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zh-CN" dirty="0" smtClean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5 </a:t>
          </a:r>
          <a:r>
            <a:rPr lang="zh-CN" altLang="en-US" dirty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公平性</a:t>
          </a:r>
        </a:p>
      </dgm:t>
    </dgm:pt>
    <dgm:pt modelId="{8B1A099E-9335-40CD-BF52-A85870D386E6}" type="parTrans" cxnId="{F76ABE56-700D-4C6D-B578-E9AF6B019BEE}">
      <dgm:prSet/>
      <dgm:spPr/>
      <dgm:t>
        <a:bodyPr/>
        <a:lstStyle/>
        <a:p>
          <a:endParaRPr lang="zh-CN" altLang="en-US"/>
        </a:p>
      </dgm:t>
    </dgm:pt>
    <dgm:pt modelId="{FD4E8AB1-3A8A-4CA6-959A-F3EC29F2F1DA}" type="sibTrans" cxnId="{F76ABE56-700D-4C6D-B578-E9AF6B019BEE}">
      <dgm:prSet/>
      <dgm:spPr/>
      <dgm:t>
        <a:bodyPr/>
        <a:lstStyle/>
        <a:p>
          <a:endParaRPr lang="zh-CN" altLang="en-US"/>
        </a:p>
      </dgm:t>
    </dgm:pt>
    <dgm:pt modelId="{3177B26A-DD42-4F9B-B789-95D1F8E04D83}" type="pres">
      <dgm:prSet presAssocID="{0367C4D8-D3C8-470A-8F03-9C8A1AD74F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AB0754C4-8BAD-4BD8-A623-AE276751D66F}" type="pres">
      <dgm:prSet presAssocID="{0367C4D8-D3C8-470A-8F03-9C8A1AD74F86}" presName="Name1" presStyleCnt="0"/>
      <dgm:spPr/>
    </dgm:pt>
    <dgm:pt modelId="{C7168BE8-0587-4C22-A4B7-CC9D5319B0C1}" type="pres">
      <dgm:prSet presAssocID="{0367C4D8-D3C8-470A-8F03-9C8A1AD74F86}" presName="cycle" presStyleCnt="0"/>
      <dgm:spPr/>
    </dgm:pt>
    <dgm:pt modelId="{766022D7-5032-438C-BC82-0BB7C0B36C50}" type="pres">
      <dgm:prSet presAssocID="{0367C4D8-D3C8-470A-8F03-9C8A1AD74F86}" presName="srcNode" presStyleLbl="node1" presStyleIdx="0" presStyleCnt="5"/>
      <dgm:spPr/>
    </dgm:pt>
    <dgm:pt modelId="{AACF84DA-5D42-45B0-98A3-4E40C7E1AF15}" type="pres">
      <dgm:prSet presAssocID="{0367C4D8-D3C8-470A-8F03-9C8A1AD74F86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71"/>
          </a:avLst>
        </a:prstGeom>
      </dgm:spPr>
      <dgm:t>
        <a:bodyPr/>
        <a:lstStyle/>
        <a:p>
          <a:endParaRPr lang="zh-CN" altLang="en-US"/>
        </a:p>
      </dgm:t>
    </dgm:pt>
    <dgm:pt modelId="{52CAD95E-2961-4BE8-B021-6C0DC4AE4C1A}" type="pres">
      <dgm:prSet presAssocID="{0367C4D8-D3C8-470A-8F03-9C8A1AD74F86}" presName="extraNode" presStyleLbl="node1" presStyleIdx="0" presStyleCnt="5"/>
      <dgm:spPr/>
    </dgm:pt>
    <dgm:pt modelId="{772C76D4-F227-44ED-B5F1-2239E77606F5}" type="pres">
      <dgm:prSet presAssocID="{0367C4D8-D3C8-470A-8F03-9C8A1AD74F86}" presName="dstNode" presStyleLbl="node1" presStyleIdx="0" presStyleCnt="5"/>
      <dgm:spPr/>
    </dgm:pt>
    <dgm:pt modelId="{3FA41BF4-18A7-4340-BA36-E27726B0899E}" type="pres">
      <dgm:prSet presAssocID="{7706F806-59D7-4704-A5B6-2E9FC52AAFB8}" presName="text_1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21E52ACF-AD4F-4155-BD36-5013DB403E68}" type="pres">
      <dgm:prSet presAssocID="{7706F806-59D7-4704-A5B6-2E9FC52AAFB8}" presName="accent_1" presStyleCnt="0"/>
      <dgm:spPr/>
    </dgm:pt>
    <dgm:pt modelId="{B904F49B-573D-4E46-ABB7-6B517C6AA9F3}" type="pres">
      <dgm:prSet presAssocID="{7706F806-59D7-4704-A5B6-2E9FC52AAFB8}" presName="accentRepeatNode" presStyleLbl="solidFgAcc1" presStyleIdx="0" presStyleCnt="5"/>
      <dgm:spPr>
        <a:xfrm>
          <a:off x="63948" y="170821"/>
          <a:ext cx="569116" cy="56911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50C63E7-5B16-4316-B7E4-FEA1406AB1F1}" type="pres">
      <dgm:prSet presAssocID="{E4FF492F-CC88-4E91-B47F-8F3D2446384F}" presName="text_2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F2D09C45-4503-4DA8-A777-2E5FAC561FE1}" type="pres">
      <dgm:prSet presAssocID="{E4FF492F-CC88-4E91-B47F-8F3D2446384F}" presName="accent_2" presStyleCnt="0"/>
      <dgm:spPr/>
    </dgm:pt>
    <dgm:pt modelId="{65DD7AF8-B17A-4733-98ED-CE0CF710512E}" type="pres">
      <dgm:prSet presAssocID="{E4FF492F-CC88-4E91-B47F-8F3D2446384F}" presName="accentRepeatNode" presStyleLbl="solidFgAcc1" presStyleIdx="1" presStyleCnt="5"/>
      <dgm:spPr>
        <a:xfrm>
          <a:off x="438458" y="853674"/>
          <a:ext cx="569116" cy="56911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E3A2EE9-4E84-4E2A-AD76-D85BE0A75107}" type="pres">
      <dgm:prSet presAssocID="{712EF12E-C202-40DD-9477-AA7104D216FC}" presName="text_3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E75EEE11-FEF4-41A9-81D3-30B596A36946}" type="pres">
      <dgm:prSet presAssocID="{712EF12E-C202-40DD-9477-AA7104D216FC}" presName="accent_3" presStyleCnt="0"/>
      <dgm:spPr/>
    </dgm:pt>
    <dgm:pt modelId="{A0B35EF9-630C-4A61-9D68-0FD95A8533A5}" type="pres">
      <dgm:prSet presAssocID="{712EF12E-C202-40DD-9477-AA7104D216FC}" presName="accentRepeatNode" presStyleLbl="solidFgAcc1" presStyleIdx="2" presStyleCnt="5"/>
      <dgm:spPr>
        <a:xfrm>
          <a:off x="609712" y="1536527"/>
          <a:ext cx="569116" cy="56911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4DCF0A1-BD24-4B68-8245-ECFFD6021F12}" type="pres">
      <dgm:prSet presAssocID="{DF036807-AD56-42A7-8D8A-4530F8319F8C}" presName="text_4" presStyleLbl="node1" presStyleIdx="3" presStyleCnt="5" custLinFactNeighborX="-763" custLinFactNeighborY="18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5C1C96DD-A0F2-4F50-B8CD-9CE42279E092}" type="pres">
      <dgm:prSet presAssocID="{DF036807-AD56-42A7-8D8A-4530F8319F8C}" presName="accent_4" presStyleCnt="0"/>
      <dgm:spPr/>
    </dgm:pt>
    <dgm:pt modelId="{316CEF70-3A08-4B72-A69F-93A4741DCE72}" type="pres">
      <dgm:prSet presAssocID="{DF036807-AD56-42A7-8D8A-4530F8319F8C}" presName="accentRepeatNode" presStyleLbl="solidFgAcc1" presStyleIdx="3" presStyleCnt="5"/>
      <dgm:spPr>
        <a:xfrm>
          <a:off x="609712" y="2218948"/>
          <a:ext cx="569116" cy="56911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CE43E50-C40E-4D5C-AD9C-12F2BE1D8CD6}" type="pres">
      <dgm:prSet presAssocID="{5604E5AB-E63E-4116-926E-EDE949A04F63}" presName="text_5" presStyleLbl="node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C1BE5B3B-3E9B-400F-8E98-F92F417171B9}" type="pres">
      <dgm:prSet presAssocID="{5604E5AB-E63E-4116-926E-EDE949A04F63}" presName="accent_5" presStyleCnt="0"/>
      <dgm:spPr/>
    </dgm:pt>
    <dgm:pt modelId="{F2D2BB34-5F2A-4B5D-80BA-F312680BAFAF}" type="pres">
      <dgm:prSet presAssocID="{5604E5AB-E63E-4116-926E-EDE949A04F63}" presName="accentRepeatNode" presStyleLbl="solidFgAcc1" presStyleIdx="4" presStyleCnt="5"/>
      <dgm:spPr>
        <a:xfrm>
          <a:off x="438458" y="2901801"/>
          <a:ext cx="569116" cy="56911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7E1FB705-1EB2-4E15-8A79-449E8084AF85}" type="presOf" srcId="{0367C4D8-D3C8-470A-8F03-9C8A1AD74F86}" destId="{3177B26A-DD42-4F9B-B789-95D1F8E04D83}" srcOrd="0" destOrd="0" presId="urn:microsoft.com/office/officeart/2008/layout/VerticalCurvedList"/>
    <dgm:cxn modelId="{03834BFE-16B0-4688-9080-36DA2482047D}" type="presOf" srcId="{712EF12E-C202-40DD-9477-AA7104D216FC}" destId="{5E3A2EE9-4E84-4E2A-AD76-D85BE0A75107}" srcOrd="0" destOrd="0" presId="urn:microsoft.com/office/officeart/2008/layout/VerticalCurvedList"/>
    <dgm:cxn modelId="{F76ABE56-700D-4C6D-B578-E9AF6B019BEE}" srcId="{0367C4D8-D3C8-470A-8F03-9C8A1AD74F86}" destId="{5604E5AB-E63E-4116-926E-EDE949A04F63}" srcOrd="4" destOrd="0" parTransId="{8B1A099E-9335-40CD-BF52-A85870D386E6}" sibTransId="{FD4E8AB1-3A8A-4CA6-959A-F3EC29F2F1DA}"/>
    <dgm:cxn modelId="{2D6D01E8-F4E8-4AD5-ADE4-9F8FF3DC48BA}" type="presOf" srcId="{DF036807-AD56-42A7-8D8A-4530F8319F8C}" destId="{A4DCF0A1-BD24-4B68-8245-ECFFD6021F12}" srcOrd="0" destOrd="0" presId="urn:microsoft.com/office/officeart/2008/layout/VerticalCurvedList"/>
    <dgm:cxn modelId="{CEFA282E-A562-490C-996C-A940B70A6FDE}" type="presOf" srcId="{5604E5AB-E63E-4116-926E-EDE949A04F63}" destId="{7CE43E50-C40E-4D5C-AD9C-12F2BE1D8CD6}" srcOrd="0" destOrd="0" presId="urn:microsoft.com/office/officeart/2008/layout/VerticalCurvedList"/>
    <dgm:cxn modelId="{7F677775-B5BC-45BF-BEEE-EA1C9DFD8C0E}" type="presOf" srcId="{E4FF492F-CC88-4E91-B47F-8F3D2446384F}" destId="{D50C63E7-5B16-4316-B7E4-FEA1406AB1F1}" srcOrd="0" destOrd="0" presId="urn:microsoft.com/office/officeart/2008/layout/VerticalCurvedList"/>
    <dgm:cxn modelId="{D2CC6AB4-32A6-45A5-B1B5-77DF87FAA976}" srcId="{0367C4D8-D3C8-470A-8F03-9C8A1AD74F86}" destId="{712EF12E-C202-40DD-9477-AA7104D216FC}" srcOrd="2" destOrd="0" parTransId="{04DB0643-7065-490A-9115-18C09D9CC501}" sibTransId="{C5BE99FD-DD87-4511-9D28-FF7DDBAE2377}"/>
    <dgm:cxn modelId="{905E5A23-77C6-42D0-A411-238118EBBC08}" type="presOf" srcId="{7706F806-59D7-4704-A5B6-2E9FC52AAFB8}" destId="{3FA41BF4-18A7-4340-BA36-E27726B0899E}" srcOrd="0" destOrd="0" presId="urn:microsoft.com/office/officeart/2008/layout/VerticalCurvedList"/>
    <dgm:cxn modelId="{05CEDC1C-F185-4D0A-A4F4-C5BFE79EDF1B}" srcId="{0367C4D8-D3C8-470A-8F03-9C8A1AD74F86}" destId="{7706F806-59D7-4704-A5B6-2E9FC52AAFB8}" srcOrd="0" destOrd="0" parTransId="{7F0EEC26-2EEB-4396-8C02-1A2E0806C657}" sibTransId="{07B3E1B3-CA07-4B1A-AC62-84E6DEBCC816}"/>
    <dgm:cxn modelId="{BBEBA58C-2DB4-468F-9C40-4A64B0284E8A}" srcId="{0367C4D8-D3C8-470A-8F03-9C8A1AD74F86}" destId="{DF036807-AD56-42A7-8D8A-4530F8319F8C}" srcOrd="3" destOrd="0" parTransId="{B6F8D38B-B81A-46A1-8A4B-3F8AD7D783B6}" sibTransId="{5385AC64-7238-4E99-AAF1-0856D4104E2A}"/>
    <dgm:cxn modelId="{231696B0-47B0-43CD-8A8B-449EA9851CD0}" type="presOf" srcId="{07B3E1B3-CA07-4B1A-AC62-84E6DEBCC816}" destId="{AACF84DA-5D42-45B0-98A3-4E40C7E1AF15}" srcOrd="0" destOrd="0" presId="urn:microsoft.com/office/officeart/2008/layout/VerticalCurvedList"/>
    <dgm:cxn modelId="{7079E701-56D9-41FB-B0CE-CB878C22C083}" srcId="{0367C4D8-D3C8-470A-8F03-9C8A1AD74F86}" destId="{E4FF492F-CC88-4E91-B47F-8F3D2446384F}" srcOrd="1" destOrd="0" parTransId="{45920E34-CB9A-44CA-ABD6-008D359565A9}" sibTransId="{0360A490-E481-49B9-93A3-429B29E7E847}"/>
    <dgm:cxn modelId="{B092E0B1-42BD-4D28-B785-3763E5D3298F}" type="presParOf" srcId="{3177B26A-DD42-4F9B-B789-95D1F8E04D83}" destId="{AB0754C4-8BAD-4BD8-A623-AE276751D66F}" srcOrd="0" destOrd="0" presId="urn:microsoft.com/office/officeart/2008/layout/VerticalCurvedList"/>
    <dgm:cxn modelId="{E391354C-CC9F-43C4-A8EB-CC79C84DB7D7}" type="presParOf" srcId="{AB0754C4-8BAD-4BD8-A623-AE276751D66F}" destId="{C7168BE8-0587-4C22-A4B7-CC9D5319B0C1}" srcOrd="0" destOrd="0" presId="urn:microsoft.com/office/officeart/2008/layout/VerticalCurvedList"/>
    <dgm:cxn modelId="{CBFE57DC-9BDD-4FBF-8669-3BFFD7BC03AC}" type="presParOf" srcId="{C7168BE8-0587-4C22-A4B7-CC9D5319B0C1}" destId="{766022D7-5032-438C-BC82-0BB7C0B36C50}" srcOrd="0" destOrd="0" presId="urn:microsoft.com/office/officeart/2008/layout/VerticalCurvedList"/>
    <dgm:cxn modelId="{5FDE4012-B970-4EF8-80F3-812C9A782442}" type="presParOf" srcId="{C7168BE8-0587-4C22-A4B7-CC9D5319B0C1}" destId="{AACF84DA-5D42-45B0-98A3-4E40C7E1AF15}" srcOrd="1" destOrd="0" presId="urn:microsoft.com/office/officeart/2008/layout/VerticalCurvedList"/>
    <dgm:cxn modelId="{2600BFA0-2ACB-4065-9F8A-8F41C098C808}" type="presParOf" srcId="{C7168BE8-0587-4C22-A4B7-CC9D5319B0C1}" destId="{52CAD95E-2961-4BE8-B021-6C0DC4AE4C1A}" srcOrd="2" destOrd="0" presId="urn:microsoft.com/office/officeart/2008/layout/VerticalCurvedList"/>
    <dgm:cxn modelId="{04189005-667D-44A4-A23E-7D26FCE22D79}" type="presParOf" srcId="{C7168BE8-0587-4C22-A4B7-CC9D5319B0C1}" destId="{772C76D4-F227-44ED-B5F1-2239E77606F5}" srcOrd="3" destOrd="0" presId="urn:microsoft.com/office/officeart/2008/layout/VerticalCurvedList"/>
    <dgm:cxn modelId="{3C0610CC-EEC5-474E-89A0-B81B1E3A7494}" type="presParOf" srcId="{AB0754C4-8BAD-4BD8-A623-AE276751D66F}" destId="{3FA41BF4-18A7-4340-BA36-E27726B0899E}" srcOrd="1" destOrd="0" presId="urn:microsoft.com/office/officeart/2008/layout/VerticalCurvedList"/>
    <dgm:cxn modelId="{3BED5C46-45C1-4BE1-9CE4-F2BDCD780195}" type="presParOf" srcId="{AB0754C4-8BAD-4BD8-A623-AE276751D66F}" destId="{21E52ACF-AD4F-4155-BD36-5013DB403E68}" srcOrd="2" destOrd="0" presId="urn:microsoft.com/office/officeart/2008/layout/VerticalCurvedList"/>
    <dgm:cxn modelId="{37A64134-42CA-47A8-9770-2C2B42059447}" type="presParOf" srcId="{21E52ACF-AD4F-4155-BD36-5013DB403E68}" destId="{B904F49B-573D-4E46-ABB7-6B517C6AA9F3}" srcOrd="0" destOrd="0" presId="urn:microsoft.com/office/officeart/2008/layout/VerticalCurvedList"/>
    <dgm:cxn modelId="{E3C2A2DA-D308-4E73-92CD-749A5595791A}" type="presParOf" srcId="{AB0754C4-8BAD-4BD8-A623-AE276751D66F}" destId="{D50C63E7-5B16-4316-B7E4-FEA1406AB1F1}" srcOrd="3" destOrd="0" presId="urn:microsoft.com/office/officeart/2008/layout/VerticalCurvedList"/>
    <dgm:cxn modelId="{76AEE1CA-8BE2-4E88-B9E8-FF07EE02DA5A}" type="presParOf" srcId="{AB0754C4-8BAD-4BD8-A623-AE276751D66F}" destId="{F2D09C45-4503-4DA8-A777-2E5FAC561FE1}" srcOrd="4" destOrd="0" presId="urn:microsoft.com/office/officeart/2008/layout/VerticalCurvedList"/>
    <dgm:cxn modelId="{FB2EA4D6-1D6F-4372-8B3C-1C989E56252F}" type="presParOf" srcId="{F2D09C45-4503-4DA8-A777-2E5FAC561FE1}" destId="{65DD7AF8-B17A-4733-98ED-CE0CF710512E}" srcOrd="0" destOrd="0" presId="urn:microsoft.com/office/officeart/2008/layout/VerticalCurvedList"/>
    <dgm:cxn modelId="{9F7E7D86-4827-44CB-B5DF-2ADAF778D0BB}" type="presParOf" srcId="{AB0754C4-8BAD-4BD8-A623-AE276751D66F}" destId="{5E3A2EE9-4E84-4E2A-AD76-D85BE0A75107}" srcOrd="5" destOrd="0" presId="urn:microsoft.com/office/officeart/2008/layout/VerticalCurvedList"/>
    <dgm:cxn modelId="{FB70846E-9976-4D26-9186-D487CE220B0B}" type="presParOf" srcId="{AB0754C4-8BAD-4BD8-A623-AE276751D66F}" destId="{E75EEE11-FEF4-41A9-81D3-30B596A36946}" srcOrd="6" destOrd="0" presId="urn:microsoft.com/office/officeart/2008/layout/VerticalCurvedList"/>
    <dgm:cxn modelId="{74977EE1-56CC-43C5-9B35-077A5C942776}" type="presParOf" srcId="{E75EEE11-FEF4-41A9-81D3-30B596A36946}" destId="{A0B35EF9-630C-4A61-9D68-0FD95A8533A5}" srcOrd="0" destOrd="0" presId="urn:microsoft.com/office/officeart/2008/layout/VerticalCurvedList"/>
    <dgm:cxn modelId="{1CD64F70-36EE-41FD-8030-08A91A5472F6}" type="presParOf" srcId="{AB0754C4-8BAD-4BD8-A623-AE276751D66F}" destId="{A4DCF0A1-BD24-4B68-8245-ECFFD6021F12}" srcOrd="7" destOrd="0" presId="urn:microsoft.com/office/officeart/2008/layout/VerticalCurvedList"/>
    <dgm:cxn modelId="{2A628FB8-AC91-4917-BD1B-5DC54A876F27}" type="presParOf" srcId="{AB0754C4-8BAD-4BD8-A623-AE276751D66F}" destId="{5C1C96DD-A0F2-4F50-B8CD-9CE42279E092}" srcOrd="8" destOrd="0" presId="urn:microsoft.com/office/officeart/2008/layout/VerticalCurvedList"/>
    <dgm:cxn modelId="{63BD7CFC-4A9C-422E-9F3B-30E7C84F1E9C}" type="presParOf" srcId="{5C1C96DD-A0F2-4F50-B8CD-9CE42279E092}" destId="{316CEF70-3A08-4B72-A69F-93A4741DCE72}" srcOrd="0" destOrd="0" presId="urn:microsoft.com/office/officeart/2008/layout/VerticalCurvedList"/>
    <dgm:cxn modelId="{73BB033F-E9E6-4E26-93C5-64763BEB45D9}" type="presParOf" srcId="{AB0754C4-8BAD-4BD8-A623-AE276751D66F}" destId="{7CE43E50-C40E-4D5C-AD9C-12F2BE1D8CD6}" srcOrd="9" destOrd="0" presId="urn:microsoft.com/office/officeart/2008/layout/VerticalCurvedList"/>
    <dgm:cxn modelId="{E48A510B-D4F7-4BF6-A51D-FD9FD5D952BC}" type="presParOf" srcId="{AB0754C4-8BAD-4BD8-A623-AE276751D66F}" destId="{C1BE5B3B-3E9B-400F-8E98-F92F417171B9}" srcOrd="10" destOrd="0" presId="urn:microsoft.com/office/officeart/2008/layout/VerticalCurvedList"/>
    <dgm:cxn modelId="{A3DDF1EA-9A25-4626-BFA0-033A83AED54C}" type="presParOf" srcId="{C1BE5B3B-3E9B-400F-8E98-F92F417171B9}" destId="{F2D2BB34-5F2A-4B5D-80BA-F312680BAF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F84DA-5D42-45B0-98A3-4E40C7E1AF15}">
      <dsp:nvSpPr>
        <dsp:cNvPr id="0" name=""/>
        <dsp:cNvSpPr/>
      </dsp:nvSpPr>
      <dsp:spPr>
        <a:xfrm>
          <a:off x="-4889164" y="-749229"/>
          <a:ext cx="5823051" cy="5823051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41BF4-18A7-4340-BA36-E27726B0899E}">
      <dsp:nvSpPr>
        <dsp:cNvPr id="0" name=""/>
        <dsp:cNvSpPr/>
      </dsp:nvSpPr>
      <dsp:spPr>
        <a:xfrm>
          <a:off x="408618" y="270200"/>
          <a:ext cx="5024599" cy="54074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 smtClean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1 </a:t>
          </a:r>
          <a:r>
            <a:rPr lang="zh-CN" altLang="en-US" sz="2700" kern="1200" dirty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药品基本信息</a:t>
          </a:r>
        </a:p>
      </dsp:txBody>
      <dsp:txXfrm>
        <a:off x="408618" y="270200"/>
        <a:ext cx="5024599" cy="540746"/>
      </dsp:txXfrm>
    </dsp:sp>
    <dsp:sp modelId="{B904F49B-573D-4E46-ABB7-6B517C6AA9F3}">
      <dsp:nvSpPr>
        <dsp:cNvPr id="0" name=""/>
        <dsp:cNvSpPr/>
      </dsp:nvSpPr>
      <dsp:spPr>
        <a:xfrm>
          <a:off x="70651" y="202607"/>
          <a:ext cx="675933" cy="6759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C63E7-5B16-4316-B7E4-FEA1406AB1F1}">
      <dsp:nvSpPr>
        <dsp:cNvPr id="0" name=""/>
        <dsp:cNvSpPr/>
      </dsp:nvSpPr>
      <dsp:spPr>
        <a:xfrm>
          <a:off x="796101" y="1081061"/>
          <a:ext cx="4637115" cy="54074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 smtClean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2 </a:t>
          </a:r>
          <a:r>
            <a:rPr lang="zh-CN" altLang="en-US" sz="2700" kern="1200" dirty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安全性</a:t>
          </a:r>
        </a:p>
      </dsp:txBody>
      <dsp:txXfrm>
        <a:off x="796101" y="1081061"/>
        <a:ext cx="4637115" cy="540746"/>
      </dsp:txXfrm>
    </dsp:sp>
    <dsp:sp modelId="{65DD7AF8-B17A-4733-98ED-CE0CF710512E}">
      <dsp:nvSpPr>
        <dsp:cNvPr id="0" name=""/>
        <dsp:cNvSpPr/>
      </dsp:nvSpPr>
      <dsp:spPr>
        <a:xfrm>
          <a:off x="458135" y="1013468"/>
          <a:ext cx="675933" cy="6759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A2EE9-4E84-4E2A-AD76-D85BE0A75107}">
      <dsp:nvSpPr>
        <dsp:cNvPr id="0" name=""/>
        <dsp:cNvSpPr/>
      </dsp:nvSpPr>
      <dsp:spPr>
        <a:xfrm>
          <a:off x="915028" y="1891922"/>
          <a:ext cx="4518189" cy="54074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 smtClean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3 </a:t>
          </a:r>
          <a:r>
            <a:rPr lang="zh-CN" altLang="en-US" sz="2700" kern="1200" dirty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有效性</a:t>
          </a:r>
        </a:p>
      </dsp:txBody>
      <dsp:txXfrm>
        <a:off x="915028" y="1891922"/>
        <a:ext cx="4518189" cy="540746"/>
      </dsp:txXfrm>
    </dsp:sp>
    <dsp:sp modelId="{A0B35EF9-630C-4A61-9D68-0FD95A8533A5}">
      <dsp:nvSpPr>
        <dsp:cNvPr id="0" name=""/>
        <dsp:cNvSpPr/>
      </dsp:nvSpPr>
      <dsp:spPr>
        <a:xfrm>
          <a:off x="577061" y="1824329"/>
          <a:ext cx="675933" cy="6759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CF0A1-BD24-4B68-8245-ECFFD6021F12}">
      <dsp:nvSpPr>
        <dsp:cNvPr id="0" name=""/>
        <dsp:cNvSpPr/>
      </dsp:nvSpPr>
      <dsp:spPr>
        <a:xfrm>
          <a:off x="760720" y="2712522"/>
          <a:ext cx="4637115" cy="54074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 smtClean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4 </a:t>
          </a:r>
          <a:r>
            <a:rPr lang="zh-CN" altLang="en-US" sz="2700" kern="1200" dirty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创新性</a:t>
          </a:r>
        </a:p>
      </dsp:txBody>
      <dsp:txXfrm>
        <a:off x="760720" y="2712522"/>
        <a:ext cx="4637115" cy="540746"/>
      </dsp:txXfrm>
    </dsp:sp>
    <dsp:sp modelId="{316CEF70-3A08-4B72-A69F-93A4741DCE72}">
      <dsp:nvSpPr>
        <dsp:cNvPr id="0" name=""/>
        <dsp:cNvSpPr/>
      </dsp:nvSpPr>
      <dsp:spPr>
        <a:xfrm>
          <a:off x="458135" y="2635190"/>
          <a:ext cx="675933" cy="6759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43E50-C40E-4D5C-AD9C-12F2BE1D8CD6}">
      <dsp:nvSpPr>
        <dsp:cNvPr id="0" name=""/>
        <dsp:cNvSpPr/>
      </dsp:nvSpPr>
      <dsp:spPr>
        <a:xfrm>
          <a:off x="408618" y="3513644"/>
          <a:ext cx="5024599" cy="54074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 smtClean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5 </a:t>
          </a:r>
          <a:r>
            <a:rPr lang="zh-CN" altLang="en-US" sz="2700" kern="1200" dirty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公平性</a:t>
          </a:r>
        </a:p>
      </dsp:txBody>
      <dsp:txXfrm>
        <a:off x="408618" y="3513644"/>
        <a:ext cx="5024599" cy="540746"/>
      </dsp:txXfrm>
    </dsp:sp>
    <dsp:sp modelId="{F2D2BB34-5F2A-4B5D-80BA-F312680BAFAF}">
      <dsp:nvSpPr>
        <dsp:cNvPr id="0" name=""/>
        <dsp:cNvSpPr/>
      </dsp:nvSpPr>
      <dsp:spPr>
        <a:xfrm>
          <a:off x="70651" y="3446051"/>
          <a:ext cx="675933" cy="6759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0.11303</cdr:x>
      <cdr:y>0.11754</cdr:y>
    </cdr:from>
    <cdr:to>
      <cdr:x>0.57003</cdr:x>
      <cdr:y>0.18656</cdr:y>
    </cdr:to>
    <cdr:sp macro="" textlink="">
      <cdr:nvSpPr>
        <cdr:cNvPr id="4" name="文本框 1">
          <a:extLst xmlns:a="http://schemas.openxmlformats.org/drawingml/2006/main">
            <a:ext uri="{FF2B5EF4-FFF2-40B4-BE49-F238E27FC236}">
              <a16:creationId xmlns="" xmlns:a16="http://schemas.microsoft.com/office/drawing/2014/main" id="{032363A3-DA50-1C01-B24A-3E7120478BC5}"/>
            </a:ext>
          </a:extLst>
        </cdr:cNvPr>
        <cdr:cNvSpPr txBox="1"/>
      </cdr:nvSpPr>
      <cdr:spPr>
        <a:xfrm xmlns:a="http://schemas.openxmlformats.org/drawingml/2006/main">
          <a:off x="417192" y="463915"/>
          <a:ext cx="1686782" cy="272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200" dirty="0"/>
            <a:t>乳酸盐置换液</a:t>
          </a:r>
        </a:p>
      </cdr:txBody>
    </cdr:sp>
  </cdr:relSizeAnchor>
  <cdr:relSizeAnchor xmlns:cdr="http://schemas.openxmlformats.org/drawingml/2006/chartDrawing">
    <cdr:from>
      <cdr:x>0.11303</cdr:x>
      <cdr:y>0.17859</cdr:y>
    </cdr:from>
    <cdr:to>
      <cdr:x>0.57003</cdr:x>
      <cdr:y>0.24761</cdr:y>
    </cdr:to>
    <cdr:sp macro="" textlink="">
      <cdr:nvSpPr>
        <cdr:cNvPr id="5" name="文本框 1">
          <a:extLst xmlns:a="http://schemas.openxmlformats.org/drawingml/2006/main">
            <a:ext uri="{FF2B5EF4-FFF2-40B4-BE49-F238E27FC236}">
              <a16:creationId xmlns="" xmlns:a16="http://schemas.microsoft.com/office/drawing/2014/main" id="{F30D1F3C-C2E0-45B5-E5B6-AC4782EC891B}"/>
            </a:ext>
          </a:extLst>
        </cdr:cNvPr>
        <cdr:cNvSpPr txBox="1"/>
      </cdr:nvSpPr>
      <cdr:spPr>
        <a:xfrm xmlns:a="http://schemas.openxmlformats.org/drawingml/2006/main">
          <a:off x="417192" y="704884"/>
          <a:ext cx="1686782" cy="272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200" dirty="0"/>
            <a:t>碳酸氢盐置换液</a:t>
          </a:r>
        </a:p>
      </cdr:txBody>
    </cdr:sp>
  </cdr:relSizeAnchor>
  <cdr:relSizeAnchor xmlns:cdr="http://schemas.openxmlformats.org/drawingml/2006/chartDrawing">
    <cdr:from>
      <cdr:x>0.05279</cdr:x>
      <cdr:y>0.13165</cdr:y>
    </cdr:from>
    <cdr:to>
      <cdr:x>0.09212</cdr:x>
      <cdr:y>0.16843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="" xmlns:a16="http://schemas.microsoft.com/office/drawing/2014/main" id="{8F588C7F-EB1D-9CC8-71A2-CE644ECC110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94848" y="519629"/>
          <a:ext cx="145161" cy="14516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0.05322</cdr:x>
      <cdr:y>0.19676</cdr:y>
    </cdr:from>
    <cdr:to>
      <cdr:x>0.09126</cdr:x>
      <cdr:y>0.23234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="" xmlns:a16="http://schemas.microsoft.com/office/drawing/2014/main" id="{BEC3993B-8D83-9BAD-6A1C-ADB319873FA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96434" y="776604"/>
          <a:ext cx="140406" cy="14043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0.13504</cdr:x>
      <cdr:y>0.38225</cdr:y>
    </cdr:from>
    <cdr:to>
      <cdr:x>0.29366</cdr:x>
      <cdr:y>0.45546</cdr:y>
    </cdr:to>
    <cdr:sp macro="" textlink="">
      <cdr:nvSpPr>
        <cdr:cNvPr id="10" name="文本框 1">
          <a:extLst xmlns:a="http://schemas.openxmlformats.org/drawingml/2006/main">
            <a:ext uri="{FF2B5EF4-FFF2-40B4-BE49-F238E27FC236}">
              <a16:creationId xmlns="" xmlns:a16="http://schemas.microsoft.com/office/drawing/2014/main" id="{3821A673-2B3B-9924-7808-5322D224B3B2}"/>
            </a:ext>
          </a:extLst>
        </cdr:cNvPr>
        <cdr:cNvSpPr txBox="1"/>
      </cdr:nvSpPr>
      <cdr:spPr>
        <a:xfrm xmlns:a="http://schemas.openxmlformats.org/drawingml/2006/main">
          <a:off x="498449" y="1508730"/>
          <a:ext cx="585448" cy="288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b="1" dirty="0"/>
            <a:t>15%</a:t>
          </a:r>
          <a:endParaRPr lang="zh-CN" altLang="en-US" sz="1400" b="1" dirty="0"/>
        </a:p>
      </cdr:txBody>
    </cdr:sp>
  </cdr:relSizeAnchor>
  <cdr:relSizeAnchor xmlns:cdr="http://schemas.openxmlformats.org/drawingml/2006/chartDrawing">
    <cdr:from>
      <cdr:x>0.58598</cdr:x>
      <cdr:y>0.1852</cdr:y>
    </cdr:from>
    <cdr:to>
      <cdr:x>0.74459</cdr:x>
      <cdr:y>0.25841</cdr:y>
    </cdr:to>
    <cdr:sp macro="" textlink="">
      <cdr:nvSpPr>
        <cdr:cNvPr id="11" name="文本框 1">
          <a:extLst xmlns:a="http://schemas.openxmlformats.org/drawingml/2006/main">
            <a:ext uri="{FF2B5EF4-FFF2-40B4-BE49-F238E27FC236}">
              <a16:creationId xmlns="" xmlns:a16="http://schemas.microsoft.com/office/drawing/2014/main" id="{35C11001-A5D8-C9F0-EA52-59EB629B3711}"/>
            </a:ext>
          </a:extLst>
        </cdr:cNvPr>
        <cdr:cNvSpPr txBox="1"/>
      </cdr:nvSpPr>
      <cdr:spPr>
        <a:xfrm xmlns:a="http://schemas.openxmlformats.org/drawingml/2006/main">
          <a:off x="2162837" y="730975"/>
          <a:ext cx="585448" cy="288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b="1" dirty="0"/>
            <a:t>0.26</a:t>
          </a:r>
          <a:endParaRPr lang="zh-CN" altLang="en-US" sz="1400" b="1" dirty="0"/>
        </a:p>
      </cdr:txBody>
    </cdr:sp>
  </cdr:relSizeAnchor>
  <cdr:relSizeAnchor xmlns:cdr="http://schemas.openxmlformats.org/drawingml/2006/chartDrawing">
    <cdr:from>
      <cdr:x>0.26522</cdr:x>
      <cdr:y>0.38203</cdr:y>
    </cdr:from>
    <cdr:to>
      <cdr:x>0.42384</cdr:x>
      <cdr:y>0.45524</cdr:y>
    </cdr:to>
    <cdr:sp macro="" textlink="">
      <cdr:nvSpPr>
        <cdr:cNvPr id="12" name="文本框 1">
          <a:extLst xmlns:a="http://schemas.openxmlformats.org/drawingml/2006/main">
            <a:ext uri="{FF2B5EF4-FFF2-40B4-BE49-F238E27FC236}">
              <a16:creationId xmlns="" xmlns:a16="http://schemas.microsoft.com/office/drawing/2014/main" id="{35C11001-A5D8-C9F0-EA52-59EB629B3711}"/>
            </a:ext>
          </a:extLst>
        </cdr:cNvPr>
        <cdr:cNvSpPr txBox="1"/>
      </cdr:nvSpPr>
      <cdr:spPr>
        <a:xfrm xmlns:a="http://schemas.openxmlformats.org/drawingml/2006/main">
          <a:off x="978936" y="1507856"/>
          <a:ext cx="585448" cy="288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b="1" dirty="0"/>
            <a:t>38%</a:t>
          </a:r>
          <a:endParaRPr lang="zh-CN" altLang="en-US" sz="1400" b="1" dirty="0"/>
        </a:p>
      </cdr:txBody>
    </cdr:sp>
  </cdr:relSizeAnchor>
  <cdr:relSizeAnchor xmlns:cdr="http://schemas.openxmlformats.org/drawingml/2006/chartDrawing">
    <cdr:from>
      <cdr:x>0.7287</cdr:x>
      <cdr:y>0.18332</cdr:y>
    </cdr:from>
    <cdr:to>
      <cdr:x>0.88732</cdr:x>
      <cdr:y>0.25653</cdr:y>
    </cdr:to>
    <cdr:sp macro="" textlink="">
      <cdr:nvSpPr>
        <cdr:cNvPr id="13" name="文本框 1">
          <a:extLst xmlns:a="http://schemas.openxmlformats.org/drawingml/2006/main">
            <a:ext uri="{FF2B5EF4-FFF2-40B4-BE49-F238E27FC236}">
              <a16:creationId xmlns="" xmlns:a16="http://schemas.microsoft.com/office/drawing/2014/main" id="{35C11001-A5D8-C9F0-EA52-59EB629B3711}"/>
            </a:ext>
          </a:extLst>
        </cdr:cNvPr>
        <cdr:cNvSpPr txBox="1"/>
      </cdr:nvSpPr>
      <cdr:spPr>
        <a:xfrm xmlns:a="http://schemas.openxmlformats.org/drawingml/2006/main">
          <a:off x="2689627" y="723559"/>
          <a:ext cx="585448" cy="288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b="1" dirty="0"/>
            <a:t>0.60</a:t>
          </a:r>
          <a:endParaRPr lang="zh-CN" altLang="en-US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0.33529</cdr:x>
      <cdr:y>0.75599</cdr:y>
    </cdr:from>
    <cdr:to>
      <cdr:x>0.74605</cdr:x>
      <cdr:y>0.82608</cdr:y>
    </cdr:to>
    <cdr:sp macro="" textlink="">
      <cdr:nvSpPr>
        <cdr:cNvPr id="5" name="文本框 1">
          <a:extLst xmlns:a="http://schemas.openxmlformats.org/drawingml/2006/main">
            <a:ext uri="{FF2B5EF4-FFF2-40B4-BE49-F238E27FC236}">
              <a16:creationId xmlns="" xmlns:a16="http://schemas.microsoft.com/office/drawing/2014/main" id="{86F217A6-B937-0BF5-73DF-D25C6D546363}"/>
            </a:ext>
          </a:extLst>
        </cdr:cNvPr>
        <cdr:cNvSpPr txBox="1"/>
      </cdr:nvSpPr>
      <cdr:spPr>
        <a:xfrm xmlns:a="http://schemas.openxmlformats.org/drawingml/2006/main">
          <a:off x="1323837" y="2615352"/>
          <a:ext cx="1621790" cy="242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rPr>
            <a:t>乳酸盐置换液</a:t>
          </a:r>
        </a:p>
      </cdr:txBody>
    </cdr:sp>
  </cdr:relSizeAnchor>
  <cdr:relSizeAnchor xmlns:cdr="http://schemas.openxmlformats.org/drawingml/2006/chartDrawing">
    <cdr:from>
      <cdr:x>0.76182</cdr:x>
      <cdr:y>0.10676</cdr:y>
    </cdr:from>
    <cdr:to>
      <cdr:x>0.91907</cdr:x>
      <cdr:y>0.19027</cdr:y>
    </cdr:to>
    <cdr:sp macro="" textlink="">
      <cdr:nvSpPr>
        <cdr:cNvPr id="15" name="文本框 1">
          <a:extLst xmlns:a="http://schemas.openxmlformats.org/drawingml/2006/main">
            <a:ext uri="{FF2B5EF4-FFF2-40B4-BE49-F238E27FC236}">
              <a16:creationId xmlns="" xmlns:a16="http://schemas.microsoft.com/office/drawing/2014/main" id="{9D95CD8F-3A5F-14D5-688F-E286EA9BB8C0}"/>
            </a:ext>
          </a:extLst>
        </cdr:cNvPr>
        <cdr:cNvSpPr txBox="1"/>
      </cdr:nvSpPr>
      <cdr:spPr>
        <a:xfrm xmlns:a="http://schemas.openxmlformats.org/drawingml/2006/main">
          <a:off x="3007889" y="369319"/>
          <a:ext cx="620871" cy="288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b="1" dirty="0"/>
            <a:t>1.93</a:t>
          </a:r>
          <a:endParaRPr lang="zh-CN" altLang="en-US" sz="1400" b="1" dirty="0"/>
        </a:p>
      </cdr:txBody>
    </cdr:sp>
  </cdr:relSizeAnchor>
  <cdr:relSizeAnchor xmlns:cdr="http://schemas.openxmlformats.org/drawingml/2006/chartDrawing">
    <cdr:from>
      <cdr:x>0.44535</cdr:x>
      <cdr:y>0.10639</cdr:y>
    </cdr:from>
    <cdr:to>
      <cdr:x>0.6026</cdr:x>
      <cdr:y>0.18991</cdr:y>
    </cdr:to>
    <cdr:sp macro="" textlink="">
      <cdr:nvSpPr>
        <cdr:cNvPr id="16" name="文本框 1">
          <a:extLst xmlns:a="http://schemas.openxmlformats.org/drawingml/2006/main">
            <a:ext uri="{FF2B5EF4-FFF2-40B4-BE49-F238E27FC236}">
              <a16:creationId xmlns="" xmlns:a16="http://schemas.microsoft.com/office/drawing/2014/main" id="{2BFE66BE-45D7-50A7-0E63-378F5C5C6BD5}"/>
            </a:ext>
          </a:extLst>
        </cdr:cNvPr>
        <cdr:cNvSpPr txBox="1"/>
      </cdr:nvSpPr>
      <cdr:spPr>
        <a:xfrm xmlns:a="http://schemas.openxmlformats.org/drawingml/2006/main">
          <a:off x="1758377" y="368039"/>
          <a:ext cx="620871" cy="288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b="1" dirty="0"/>
            <a:t>3.19</a:t>
          </a:r>
          <a:endParaRPr lang="zh-CN" altLang="en-US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2026-6-10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205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2026-6-10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85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image" Target="../media/image2.png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image" Target="../media/image1.png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image" Target="../media/image1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slideMaster" Target="../slideMasters/slideMaster1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2.xml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2.xm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32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50.xml"/><Relationship Id="rId10" Type="http://schemas.openxmlformats.org/officeDocument/2006/relationships/tags" Target="../tags/tag155.xml"/><Relationship Id="rId4" Type="http://schemas.openxmlformats.org/officeDocument/2006/relationships/tags" Target="../tags/tag149.xml"/><Relationship Id="rId9" Type="http://schemas.openxmlformats.org/officeDocument/2006/relationships/tags" Target="../tags/tag15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5" Type="http://schemas.openxmlformats.org/officeDocument/2006/relationships/tags" Target="../tags/tag160.xml"/><Relationship Id="rId10" Type="http://schemas.openxmlformats.org/officeDocument/2006/relationships/tags" Target="../tags/tag165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image" Target="../media/image2.png"/><Relationship Id="rId3" Type="http://schemas.openxmlformats.org/officeDocument/2006/relationships/tags" Target="../tags/tag177.xml"/><Relationship Id="rId21" Type="http://schemas.openxmlformats.org/officeDocument/2006/relationships/tags" Target="../tags/tag195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image" Target="../media/image1.png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slideMaster" Target="../slideMasters/slideMaster2.xml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tags" Target="../tags/tag197.xml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tags" Target="../tags/tag19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2.xml"/><Relationship Id="rId4" Type="http://schemas.openxmlformats.org/officeDocument/2006/relationships/tags" Target="../tags/tag20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5" Type="http://schemas.openxmlformats.org/officeDocument/2006/relationships/tags" Target="../tags/tag207.xml"/><Relationship Id="rId10" Type="http://schemas.openxmlformats.org/officeDocument/2006/relationships/tags" Target="../tags/tag212.xml"/><Relationship Id="rId4" Type="http://schemas.openxmlformats.org/officeDocument/2006/relationships/tags" Target="../tags/tag206.xml"/><Relationship Id="rId9" Type="http://schemas.openxmlformats.org/officeDocument/2006/relationships/tags" Target="../tags/tag2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3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46.xml"/><Relationship Id="rId4" Type="http://schemas.openxmlformats.org/officeDocument/2006/relationships/tags" Target="../tags/tag24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50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tags" Target="../tags/tag263.xml"/><Relationship Id="rId18" Type="http://schemas.openxmlformats.org/officeDocument/2006/relationships/tags" Target="../tags/tag268.xml"/><Relationship Id="rId3" Type="http://schemas.openxmlformats.org/officeDocument/2006/relationships/tags" Target="../tags/tag253.xml"/><Relationship Id="rId21" Type="http://schemas.openxmlformats.org/officeDocument/2006/relationships/image" Target="../media/image1.png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2" Type="http://schemas.openxmlformats.org/officeDocument/2006/relationships/tags" Target="../tags/tag252.xml"/><Relationship Id="rId16" Type="http://schemas.openxmlformats.org/officeDocument/2006/relationships/tags" Target="../tags/tag266.xml"/><Relationship Id="rId20" Type="http://schemas.openxmlformats.org/officeDocument/2006/relationships/slideMaster" Target="../slideMasters/slideMaster2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10" Type="http://schemas.openxmlformats.org/officeDocument/2006/relationships/tags" Target="../tags/tag260.xml"/><Relationship Id="rId19" Type="http://schemas.openxmlformats.org/officeDocument/2006/relationships/tags" Target="../tags/tag269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Relationship Id="rId2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4.xml"/><Relationship Id="rId4" Type="http://schemas.openxmlformats.org/officeDocument/2006/relationships/tags" Target="../tags/tag27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79.xml"/><Relationship Id="rId10" Type="http://schemas.openxmlformats.org/officeDocument/2006/relationships/tags" Target="../tags/tag284.xml"/><Relationship Id="rId4" Type="http://schemas.openxmlformats.org/officeDocument/2006/relationships/tags" Target="../tags/tag278.xml"/><Relationship Id="rId9" Type="http://schemas.openxmlformats.org/officeDocument/2006/relationships/tags" Target="../tags/tag28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92.xml"/><Relationship Id="rId3" Type="http://schemas.openxmlformats.org/officeDocument/2006/relationships/tags" Target="../tags/tag287.xml"/><Relationship Id="rId7" Type="http://schemas.openxmlformats.org/officeDocument/2006/relationships/tags" Target="../tags/tag291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89.xml"/><Relationship Id="rId10" Type="http://schemas.openxmlformats.org/officeDocument/2006/relationships/tags" Target="../tags/tag294.xml"/><Relationship Id="rId4" Type="http://schemas.openxmlformats.org/officeDocument/2006/relationships/tags" Target="../tags/tag288.xml"/><Relationship Id="rId9" Type="http://schemas.openxmlformats.org/officeDocument/2006/relationships/tags" Target="../tags/tag29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99.xml"/><Relationship Id="rId10" Type="http://schemas.openxmlformats.org/officeDocument/2006/relationships/tags" Target="../tags/tag304.xml"/><Relationship Id="rId4" Type="http://schemas.openxmlformats.org/officeDocument/2006/relationships/tags" Target="../tags/tag298.xml"/><Relationship Id="rId9" Type="http://schemas.openxmlformats.org/officeDocument/2006/relationships/tags" Target="../tags/tag30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3" Type="http://schemas.openxmlformats.org/officeDocument/2006/relationships/tags" Target="../tags/tag307.xml"/><Relationship Id="rId7" Type="http://schemas.openxmlformats.org/officeDocument/2006/relationships/tags" Target="../tags/tag311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5" Type="http://schemas.openxmlformats.org/officeDocument/2006/relationships/tags" Target="../tags/tag309.xml"/><Relationship Id="rId4" Type="http://schemas.openxmlformats.org/officeDocument/2006/relationships/tags" Target="../tags/tag308.xml"/><Relationship Id="rId9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3" Type="http://schemas.openxmlformats.org/officeDocument/2006/relationships/tags" Target="../tags/tag315.xml"/><Relationship Id="rId7" Type="http://schemas.openxmlformats.org/officeDocument/2006/relationships/tags" Target="../tags/tag319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317.xml"/><Relationship Id="rId10" Type="http://schemas.openxmlformats.org/officeDocument/2006/relationships/tags" Target="../tags/tag322.xml"/><Relationship Id="rId4" Type="http://schemas.openxmlformats.org/officeDocument/2006/relationships/tags" Target="../tags/tag316.xml"/><Relationship Id="rId9" Type="http://schemas.openxmlformats.org/officeDocument/2006/relationships/tags" Target="../tags/tag32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tags" Target="../tags/tag335.xml"/><Relationship Id="rId3" Type="http://schemas.openxmlformats.org/officeDocument/2006/relationships/tags" Target="../tags/tag325.xml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5" Type="http://schemas.openxmlformats.org/officeDocument/2006/relationships/tags" Target="../tags/tag327.xml"/><Relationship Id="rId10" Type="http://schemas.openxmlformats.org/officeDocument/2006/relationships/tags" Target="../tags/tag332.xml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4136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pic>
        <p:nvPicPr>
          <p:cNvPr id="15" name="PA-任意多边形 22"/>
          <p:cNvPicPr/>
          <p:nvPr>
            <p:custDataLst>
              <p:tags r:id="rId2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1349" y="-8626"/>
            <a:ext cx="4780651" cy="3968151"/>
          </a:xfrm>
          <a:prstGeom prst="rect">
            <a:avLst/>
          </a:prstGeom>
        </p:spPr>
      </p:pic>
      <p:pic>
        <p:nvPicPr>
          <p:cNvPr id="8" name="PA-任意多边形 22"/>
          <p:cNvPicPr/>
          <p:nvPr>
            <p:custDataLst>
              <p:tags r:id="rId3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93626" cy="38330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879742" y="4217553"/>
            <a:ext cx="5436218" cy="796620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4400" spc="6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896939" y="5065716"/>
            <a:ext cx="5419020" cy="447134"/>
          </a:xfrm>
          <a:noFill/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accent2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2026-6-10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任意多边形: 形状 8"/>
          <p:cNvSpPr/>
          <p:nvPr>
            <p:custDataLst>
              <p:tags r:id="rId9"/>
            </p:custDataLst>
          </p:nvPr>
        </p:nvSpPr>
        <p:spPr>
          <a:xfrm rot="5400000">
            <a:off x="2534301" y="629944"/>
            <a:ext cx="654721" cy="654721"/>
          </a:xfrm>
          <a:custGeom>
            <a:avLst/>
            <a:gdLst>
              <a:gd name="connsiteX0" fmla="*/ 0 w 800100"/>
              <a:gd name="connsiteY0" fmla="*/ 501650 h 800100"/>
              <a:gd name="connsiteX1" fmla="*/ 0 w 800100"/>
              <a:gd name="connsiteY1" fmla="*/ 298450 h 800100"/>
              <a:gd name="connsiteX2" fmla="*/ 298450 w 800100"/>
              <a:gd name="connsiteY2" fmla="*/ 298450 h 800100"/>
              <a:gd name="connsiteX3" fmla="*/ 298450 w 800100"/>
              <a:gd name="connsiteY3" fmla="*/ 0 h 800100"/>
              <a:gd name="connsiteX4" fmla="*/ 501650 w 800100"/>
              <a:gd name="connsiteY4" fmla="*/ 0 h 800100"/>
              <a:gd name="connsiteX5" fmla="*/ 501650 w 800100"/>
              <a:gd name="connsiteY5" fmla="*/ 298450 h 800100"/>
              <a:gd name="connsiteX6" fmla="*/ 800100 w 800100"/>
              <a:gd name="connsiteY6" fmla="*/ 298450 h 800100"/>
              <a:gd name="connsiteX7" fmla="*/ 800100 w 800100"/>
              <a:gd name="connsiteY7" fmla="*/ 501650 h 800100"/>
              <a:gd name="connsiteX8" fmla="*/ 501650 w 800100"/>
              <a:gd name="connsiteY8" fmla="*/ 501650 h 800100"/>
              <a:gd name="connsiteX9" fmla="*/ 501650 w 800100"/>
              <a:gd name="connsiteY9" fmla="*/ 800100 h 800100"/>
              <a:gd name="connsiteX10" fmla="*/ 298450 w 800100"/>
              <a:gd name="connsiteY10" fmla="*/ 800100 h 800100"/>
              <a:gd name="connsiteX11" fmla="*/ 298450 w 800100"/>
              <a:gd name="connsiteY11" fmla="*/ 50165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0100" h="800100">
                <a:moveTo>
                  <a:pt x="0" y="501650"/>
                </a:moveTo>
                <a:lnTo>
                  <a:pt x="0" y="298450"/>
                </a:lnTo>
                <a:lnTo>
                  <a:pt x="298450" y="298450"/>
                </a:lnTo>
                <a:lnTo>
                  <a:pt x="298450" y="0"/>
                </a:lnTo>
                <a:lnTo>
                  <a:pt x="501650" y="0"/>
                </a:lnTo>
                <a:lnTo>
                  <a:pt x="501650" y="298450"/>
                </a:lnTo>
                <a:lnTo>
                  <a:pt x="800100" y="298450"/>
                </a:lnTo>
                <a:lnTo>
                  <a:pt x="800100" y="501650"/>
                </a:lnTo>
                <a:lnTo>
                  <a:pt x="501650" y="501650"/>
                </a:lnTo>
                <a:lnTo>
                  <a:pt x="501650" y="800100"/>
                </a:lnTo>
                <a:lnTo>
                  <a:pt x="298450" y="800100"/>
                </a:lnTo>
                <a:lnTo>
                  <a:pt x="298450" y="501650"/>
                </a:ln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glow rad="38100">
              <a:schemeClr val="bg1">
                <a:alpha val="2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Freeform 150"/>
          <p:cNvSpPr/>
          <p:nvPr>
            <p:custDataLst>
              <p:tags r:id="rId10"/>
            </p:custDataLst>
          </p:nvPr>
        </p:nvSpPr>
        <p:spPr bwMode="auto">
          <a:xfrm>
            <a:off x="848843" y="925227"/>
            <a:ext cx="531937" cy="396201"/>
          </a:xfrm>
          <a:custGeom>
            <a:avLst/>
            <a:gdLst>
              <a:gd name="T0" fmla="*/ 55 w 184"/>
              <a:gd name="T1" fmla="*/ 128 h 137"/>
              <a:gd name="T2" fmla="*/ 9 w 184"/>
              <a:gd name="T3" fmla="*/ 115 h 137"/>
              <a:gd name="T4" fmla="*/ 22 w 184"/>
              <a:gd name="T5" fmla="*/ 70 h 137"/>
              <a:gd name="T6" fmla="*/ 129 w 184"/>
              <a:gd name="T7" fmla="*/ 9 h 137"/>
              <a:gd name="T8" fmla="*/ 175 w 184"/>
              <a:gd name="T9" fmla="*/ 22 h 137"/>
              <a:gd name="T10" fmla="*/ 162 w 184"/>
              <a:gd name="T11" fmla="*/ 67 h 137"/>
              <a:gd name="T12" fmla="*/ 55 w 184"/>
              <a:gd name="T13" fmla="*/ 12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4" h="137">
                <a:moveTo>
                  <a:pt x="55" y="128"/>
                </a:moveTo>
                <a:cubicBezTo>
                  <a:pt x="38" y="137"/>
                  <a:pt x="18" y="131"/>
                  <a:pt x="9" y="115"/>
                </a:cubicBezTo>
                <a:cubicBezTo>
                  <a:pt x="0" y="99"/>
                  <a:pt x="6" y="79"/>
                  <a:pt x="22" y="70"/>
                </a:cubicBezTo>
                <a:cubicBezTo>
                  <a:pt x="129" y="9"/>
                  <a:pt x="129" y="9"/>
                  <a:pt x="129" y="9"/>
                </a:cubicBezTo>
                <a:cubicBezTo>
                  <a:pt x="145" y="0"/>
                  <a:pt x="166" y="6"/>
                  <a:pt x="175" y="22"/>
                </a:cubicBezTo>
                <a:cubicBezTo>
                  <a:pt x="184" y="38"/>
                  <a:pt x="178" y="58"/>
                  <a:pt x="162" y="67"/>
                </a:cubicBezTo>
                <a:lnTo>
                  <a:pt x="55" y="128"/>
                </a:ln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glow rad="38100">
              <a:schemeClr val="bg1">
                <a:alpha val="28000"/>
              </a:schemeClr>
            </a:glo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Freeform 152"/>
          <p:cNvSpPr/>
          <p:nvPr>
            <p:custDataLst>
              <p:tags r:id="rId11"/>
            </p:custDataLst>
          </p:nvPr>
        </p:nvSpPr>
        <p:spPr bwMode="auto">
          <a:xfrm>
            <a:off x="626286" y="577939"/>
            <a:ext cx="463458" cy="612645"/>
          </a:xfrm>
          <a:custGeom>
            <a:avLst/>
            <a:gdLst>
              <a:gd name="T0" fmla="*/ 78 w 160"/>
              <a:gd name="T1" fmla="*/ 187 h 212"/>
              <a:gd name="T2" fmla="*/ 25 w 160"/>
              <a:gd name="T3" fmla="*/ 201 h 212"/>
              <a:gd name="T4" fmla="*/ 11 w 160"/>
              <a:gd name="T5" fmla="*/ 148 h 212"/>
              <a:gd name="T6" fmla="*/ 83 w 160"/>
              <a:gd name="T7" fmla="*/ 24 h 212"/>
              <a:gd name="T8" fmla="*/ 136 w 160"/>
              <a:gd name="T9" fmla="*/ 10 h 212"/>
              <a:gd name="T10" fmla="*/ 150 w 160"/>
              <a:gd name="T11" fmla="*/ 63 h 212"/>
              <a:gd name="T12" fmla="*/ 78 w 160"/>
              <a:gd name="T13" fmla="*/ 187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" h="212">
                <a:moveTo>
                  <a:pt x="78" y="187"/>
                </a:moveTo>
                <a:cubicBezTo>
                  <a:pt x="67" y="205"/>
                  <a:pt x="43" y="212"/>
                  <a:pt x="25" y="201"/>
                </a:cubicBezTo>
                <a:cubicBezTo>
                  <a:pt x="6" y="190"/>
                  <a:pt x="0" y="166"/>
                  <a:pt x="11" y="148"/>
                </a:cubicBezTo>
                <a:cubicBezTo>
                  <a:pt x="83" y="24"/>
                  <a:pt x="83" y="24"/>
                  <a:pt x="83" y="24"/>
                </a:cubicBezTo>
                <a:cubicBezTo>
                  <a:pt x="93" y="6"/>
                  <a:pt x="117" y="0"/>
                  <a:pt x="136" y="10"/>
                </a:cubicBezTo>
                <a:cubicBezTo>
                  <a:pt x="154" y="21"/>
                  <a:pt x="160" y="45"/>
                  <a:pt x="150" y="63"/>
                </a:cubicBezTo>
                <a:lnTo>
                  <a:pt x="78" y="187"/>
                </a:ln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glow rad="38100">
              <a:schemeClr val="bg1">
                <a:alpha val="28000"/>
              </a:schemeClr>
            </a:glo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>
            <p:custDataLst>
              <p:tags r:id="rId12"/>
            </p:custDataLst>
          </p:nvPr>
        </p:nvGrpSpPr>
        <p:grpSpPr>
          <a:xfrm>
            <a:off x="2576437" y="2844569"/>
            <a:ext cx="618759" cy="520931"/>
            <a:chOff x="7101969" y="2908069"/>
            <a:chExt cx="618759" cy="520931"/>
          </a:xfrm>
        </p:grpSpPr>
        <p:sp>
          <p:nvSpPr>
            <p:cNvPr id="13" name="Freeform 277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101969" y="2908069"/>
              <a:ext cx="618759" cy="520931"/>
            </a:xfrm>
            <a:custGeom>
              <a:avLst/>
              <a:gdLst>
                <a:gd name="T0" fmla="*/ 202 w 214"/>
                <a:gd name="T1" fmla="*/ 35 h 180"/>
                <a:gd name="T2" fmla="*/ 170 w 214"/>
                <a:gd name="T3" fmla="*/ 35 h 180"/>
                <a:gd name="T4" fmla="*/ 170 w 214"/>
                <a:gd name="T5" fmla="*/ 18 h 180"/>
                <a:gd name="T6" fmla="*/ 151 w 214"/>
                <a:gd name="T7" fmla="*/ 0 h 180"/>
                <a:gd name="T8" fmla="*/ 62 w 214"/>
                <a:gd name="T9" fmla="*/ 0 h 180"/>
                <a:gd name="T10" fmla="*/ 44 w 214"/>
                <a:gd name="T11" fmla="*/ 18 h 180"/>
                <a:gd name="T12" fmla="*/ 44 w 214"/>
                <a:gd name="T13" fmla="*/ 35 h 180"/>
                <a:gd name="T14" fmla="*/ 12 w 214"/>
                <a:gd name="T15" fmla="*/ 35 h 180"/>
                <a:gd name="T16" fmla="*/ 0 w 214"/>
                <a:gd name="T17" fmla="*/ 47 h 180"/>
                <a:gd name="T18" fmla="*/ 0 w 214"/>
                <a:gd name="T19" fmla="*/ 168 h 180"/>
                <a:gd name="T20" fmla="*/ 12 w 214"/>
                <a:gd name="T21" fmla="*/ 180 h 180"/>
                <a:gd name="T22" fmla="*/ 202 w 214"/>
                <a:gd name="T23" fmla="*/ 180 h 180"/>
                <a:gd name="T24" fmla="*/ 214 w 214"/>
                <a:gd name="T25" fmla="*/ 168 h 180"/>
                <a:gd name="T26" fmla="*/ 214 w 214"/>
                <a:gd name="T27" fmla="*/ 47 h 180"/>
                <a:gd name="T28" fmla="*/ 202 w 214"/>
                <a:gd name="T29" fmla="*/ 35 h 180"/>
                <a:gd name="T30" fmla="*/ 60 w 214"/>
                <a:gd name="T31" fmla="*/ 18 h 180"/>
                <a:gd name="T32" fmla="*/ 62 w 214"/>
                <a:gd name="T33" fmla="*/ 16 h 180"/>
                <a:gd name="T34" fmla="*/ 151 w 214"/>
                <a:gd name="T35" fmla="*/ 16 h 180"/>
                <a:gd name="T36" fmla="*/ 154 w 214"/>
                <a:gd name="T37" fmla="*/ 18 h 180"/>
                <a:gd name="T38" fmla="*/ 154 w 214"/>
                <a:gd name="T39" fmla="*/ 35 h 180"/>
                <a:gd name="T40" fmla="*/ 60 w 214"/>
                <a:gd name="T41" fmla="*/ 35 h 180"/>
                <a:gd name="T42" fmla="*/ 60 w 214"/>
                <a:gd name="T43" fmla="*/ 1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4" h="180">
                  <a:moveTo>
                    <a:pt x="202" y="35"/>
                  </a:moveTo>
                  <a:cubicBezTo>
                    <a:pt x="170" y="35"/>
                    <a:pt x="170" y="35"/>
                    <a:pt x="170" y="35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8"/>
                    <a:pt x="162" y="0"/>
                    <a:pt x="15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2" y="0"/>
                    <a:pt x="44" y="8"/>
                    <a:pt x="44" y="18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5" y="35"/>
                    <a:pt x="0" y="40"/>
                    <a:pt x="0" y="4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4"/>
                    <a:pt x="5" y="180"/>
                    <a:pt x="12" y="180"/>
                  </a:cubicBezTo>
                  <a:cubicBezTo>
                    <a:pt x="202" y="180"/>
                    <a:pt x="202" y="180"/>
                    <a:pt x="202" y="180"/>
                  </a:cubicBezTo>
                  <a:cubicBezTo>
                    <a:pt x="209" y="180"/>
                    <a:pt x="214" y="174"/>
                    <a:pt x="214" y="168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4" y="40"/>
                    <a:pt x="209" y="35"/>
                    <a:pt x="202" y="35"/>
                  </a:cubicBezTo>
                  <a:close/>
                  <a:moveTo>
                    <a:pt x="60" y="18"/>
                  </a:moveTo>
                  <a:cubicBezTo>
                    <a:pt x="60" y="17"/>
                    <a:pt x="61" y="16"/>
                    <a:pt x="62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3" y="16"/>
                    <a:pt x="154" y="17"/>
                    <a:pt x="154" y="18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60" y="35"/>
                    <a:pt x="60" y="35"/>
                    <a:pt x="60" y="35"/>
                  </a:cubicBezTo>
                  <a:lnTo>
                    <a:pt x="60" y="18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>
              <a:noFill/>
            </a:ln>
            <a:effectLst>
              <a:glow rad="38100">
                <a:schemeClr val="bg1">
                  <a:alpha val="26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278"/>
            <p:cNvSpPr/>
            <p:nvPr>
              <p:custDataLst>
                <p:tags r:id="rId23"/>
              </p:custDataLst>
            </p:nvPr>
          </p:nvSpPr>
          <p:spPr bwMode="auto">
            <a:xfrm>
              <a:off x="7290287" y="3087828"/>
              <a:ext cx="245792" cy="245792"/>
            </a:xfrm>
            <a:custGeom>
              <a:avLst/>
              <a:gdLst>
                <a:gd name="T0" fmla="*/ 68 w 201"/>
                <a:gd name="T1" fmla="*/ 201 h 201"/>
                <a:gd name="T2" fmla="*/ 134 w 201"/>
                <a:gd name="T3" fmla="*/ 201 h 201"/>
                <a:gd name="T4" fmla="*/ 134 w 201"/>
                <a:gd name="T5" fmla="*/ 135 h 201"/>
                <a:gd name="T6" fmla="*/ 201 w 201"/>
                <a:gd name="T7" fmla="*/ 135 h 201"/>
                <a:gd name="T8" fmla="*/ 201 w 201"/>
                <a:gd name="T9" fmla="*/ 68 h 201"/>
                <a:gd name="T10" fmla="*/ 134 w 201"/>
                <a:gd name="T11" fmla="*/ 68 h 201"/>
                <a:gd name="T12" fmla="*/ 134 w 201"/>
                <a:gd name="T13" fmla="*/ 0 h 201"/>
                <a:gd name="T14" fmla="*/ 68 w 201"/>
                <a:gd name="T15" fmla="*/ 0 h 201"/>
                <a:gd name="T16" fmla="*/ 68 w 201"/>
                <a:gd name="T17" fmla="*/ 68 h 201"/>
                <a:gd name="T18" fmla="*/ 0 w 201"/>
                <a:gd name="T19" fmla="*/ 68 h 201"/>
                <a:gd name="T20" fmla="*/ 0 w 201"/>
                <a:gd name="T21" fmla="*/ 135 h 201"/>
                <a:gd name="T22" fmla="*/ 68 w 201"/>
                <a:gd name="T23" fmla="*/ 135 h 201"/>
                <a:gd name="T24" fmla="*/ 68 w 201"/>
                <a:gd name="T2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01">
                  <a:moveTo>
                    <a:pt x="68" y="201"/>
                  </a:moveTo>
                  <a:lnTo>
                    <a:pt x="134" y="201"/>
                  </a:lnTo>
                  <a:lnTo>
                    <a:pt x="134" y="135"/>
                  </a:lnTo>
                  <a:lnTo>
                    <a:pt x="201" y="135"/>
                  </a:lnTo>
                  <a:lnTo>
                    <a:pt x="201" y="68"/>
                  </a:lnTo>
                  <a:lnTo>
                    <a:pt x="134" y="68"/>
                  </a:lnTo>
                  <a:lnTo>
                    <a:pt x="134" y="0"/>
                  </a:lnTo>
                  <a:lnTo>
                    <a:pt x="68" y="0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35"/>
                  </a:lnTo>
                  <a:lnTo>
                    <a:pt x="68" y="2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9" name="Freeform 343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9051463" y="1407223"/>
            <a:ext cx="1091881" cy="580926"/>
          </a:xfrm>
          <a:custGeom>
            <a:avLst/>
            <a:gdLst>
              <a:gd name="T0" fmla="*/ 270 w 284"/>
              <a:gd name="T1" fmla="*/ 77 h 151"/>
              <a:gd name="T2" fmla="*/ 142 w 284"/>
              <a:gd name="T3" fmla="*/ 0 h 151"/>
              <a:gd name="T4" fmla="*/ 13 w 284"/>
              <a:gd name="T5" fmla="*/ 77 h 151"/>
              <a:gd name="T6" fmla="*/ 13 w 284"/>
              <a:gd name="T7" fmla="*/ 115 h 151"/>
              <a:gd name="T8" fmla="*/ 50 w 284"/>
              <a:gd name="T9" fmla="*/ 151 h 151"/>
              <a:gd name="T10" fmla="*/ 142 w 284"/>
              <a:gd name="T11" fmla="*/ 117 h 151"/>
              <a:gd name="T12" fmla="*/ 233 w 284"/>
              <a:gd name="T13" fmla="*/ 151 h 151"/>
              <a:gd name="T14" fmla="*/ 270 w 284"/>
              <a:gd name="T15" fmla="*/ 115 h 151"/>
              <a:gd name="T16" fmla="*/ 270 w 284"/>
              <a:gd name="T17" fmla="*/ 77 h 151"/>
              <a:gd name="T18" fmla="*/ 184 w 284"/>
              <a:gd name="T19" fmla="*/ 75 h 151"/>
              <a:gd name="T20" fmla="*/ 159 w 284"/>
              <a:gd name="T21" fmla="*/ 75 h 151"/>
              <a:gd name="T22" fmla="*/ 159 w 284"/>
              <a:gd name="T23" fmla="*/ 101 h 151"/>
              <a:gd name="T24" fmla="*/ 125 w 284"/>
              <a:gd name="T25" fmla="*/ 101 h 151"/>
              <a:gd name="T26" fmla="*/ 125 w 284"/>
              <a:gd name="T27" fmla="*/ 75 h 151"/>
              <a:gd name="T28" fmla="*/ 100 w 284"/>
              <a:gd name="T29" fmla="*/ 75 h 151"/>
              <a:gd name="T30" fmla="*/ 100 w 284"/>
              <a:gd name="T31" fmla="*/ 42 h 151"/>
              <a:gd name="T32" fmla="*/ 125 w 284"/>
              <a:gd name="T33" fmla="*/ 42 h 151"/>
              <a:gd name="T34" fmla="*/ 125 w 284"/>
              <a:gd name="T35" fmla="*/ 17 h 151"/>
              <a:gd name="T36" fmla="*/ 159 w 284"/>
              <a:gd name="T37" fmla="*/ 17 h 151"/>
              <a:gd name="T38" fmla="*/ 159 w 284"/>
              <a:gd name="T39" fmla="*/ 42 h 151"/>
              <a:gd name="T40" fmla="*/ 184 w 284"/>
              <a:gd name="T41" fmla="*/ 42 h 151"/>
              <a:gd name="T42" fmla="*/ 184 w 284"/>
              <a:gd name="T43" fmla="*/ 7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4" h="151">
                <a:moveTo>
                  <a:pt x="270" y="77"/>
                </a:moveTo>
                <a:cubicBezTo>
                  <a:pt x="258" y="54"/>
                  <a:pt x="221" y="0"/>
                  <a:pt x="142" y="0"/>
                </a:cubicBezTo>
                <a:cubicBezTo>
                  <a:pt x="63" y="0"/>
                  <a:pt x="26" y="54"/>
                  <a:pt x="13" y="77"/>
                </a:cubicBezTo>
                <a:cubicBezTo>
                  <a:pt x="0" y="103"/>
                  <a:pt x="13" y="115"/>
                  <a:pt x="13" y="115"/>
                </a:cubicBezTo>
                <a:cubicBezTo>
                  <a:pt x="50" y="151"/>
                  <a:pt x="50" y="151"/>
                  <a:pt x="50" y="151"/>
                </a:cubicBezTo>
                <a:cubicBezTo>
                  <a:pt x="88" y="115"/>
                  <a:pt x="142" y="117"/>
                  <a:pt x="142" y="117"/>
                </a:cubicBezTo>
                <a:cubicBezTo>
                  <a:pt x="142" y="117"/>
                  <a:pt x="196" y="115"/>
                  <a:pt x="233" y="151"/>
                </a:cubicBezTo>
                <a:cubicBezTo>
                  <a:pt x="270" y="115"/>
                  <a:pt x="270" y="115"/>
                  <a:pt x="270" y="115"/>
                </a:cubicBezTo>
                <a:cubicBezTo>
                  <a:pt x="270" y="115"/>
                  <a:pt x="284" y="103"/>
                  <a:pt x="270" y="77"/>
                </a:cubicBezTo>
                <a:close/>
                <a:moveTo>
                  <a:pt x="184" y="75"/>
                </a:moveTo>
                <a:cubicBezTo>
                  <a:pt x="159" y="75"/>
                  <a:pt x="159" y="75"/>
                  <a:pt x="159" y="75"/>
                </a:cubicBezTo>
                <a:cubicBezTo>
                  <a:pt x="159" y="101"/>
                  <a:pt x="159" y="101"/>
                  <a:pt x="159" y="101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100" y="42"/>
                  <a:pt x="100" y="42"/>
                  <a:pt x="100" y="42"/>
                </a:cubicBezTo>
                <a:cubicBezTo>
                  <a:pt x="125" y="42"/>
                  <a:pt x="125" y="42"/>
                  <a:pt x="125" y="42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59" y="17"/>
                  <a:pt x="159" y="17"/>
                  <a:pt x="159" y="1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84" y="42"/>
                  <a:pt x="184" y="42"/>
                  <a:pt x="184" y="42"/>
                </a:cubicBezTo>
                <a:lnTo>
                  <a:pt x="184" y="75"/>
                </a:ln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glow rad="38100">
              <a:schemeClr val="bg1">
                <a:alpha val="26000"/>
              </a:schemeClr>
            </a:glo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>
            <p:custDataLst>
              <p:tags r:id="rId14"/>
            </p:custDataLst>
          </p:nvPr>
        </p:nvGrpSpPr>
        <p:grpSpPr>
          <a:xfrm>
            <a:off x="10341532" y="708453"/>
            <a:ext cx="877344" cy="635835"/>
            <a:chOff x="5854280" y="2506517"/>
            <a:chExt cx="786289" cy="569845"/>
          </a:xfrm>
        </p:grpSpPr>
        <p:sp>
          <p:nvSpPr>
            <p:cNvPr id="21" name="Freeform 312"/>
            <p:cNvSpPr/>
            <p:nvPr>
              <p:custDataLst>
                <p:tags r:id="rId20"/>
              </p:custDataLst>
            </p:nvPr>
          </p:nvSpPr>
          <p:spPr bwMode="auto">
            <a:xfrm>
              <a:off x="5920314" y="2506517"/>
              <a:ext cx="665227" cy="569845"/>
            </a:xfrm>
            <a:custGeom>
              <a:avLst/>
              <a:gdLst>
                <a:gd name="T0" fmla="*/ 229 w 230"/>
                <a:gd name="T1" fmla="*/ 67 h 197"/>
                <a:gd name="T2" fmla="*/ 165 w 230"/>
                <a:gd name="T3" fmla="*/ 0 h 197"/>
                <a:gd name="T4" fmla="*/ 115 w 230"/>
                <a:gd name="T5" fmla="*/ 27 h 197"/>
                <a:gd name="T6" fmla="*/ 65 w 230"/>
                <a:gd name="T7" fmla="*/ 0 h 197"/>
                <a:gd name="T8" fmla="*/ 0 w 230"/>
                <a:gd name="T9" fmla="*/ 67 h 197"/>
                <a:gd name="T10" fmla="*/ 0 w 230"/>
                <a:gd name="T11" fmla="*/ 67 h 197"/>
                <a:gd name="T12" fmla="*/ 0 w 230"/>
                <a:gd name="T13" fmla="*/ 67 h 197"/>
                <a:gd name="T14" fmla="*/ 0 w 230"/>
                <a:gd name="T15" fmla="*/ 68 h 197"/>
                <a:gd name="T16" fmla="*/ 1 w 230"/>
                <a:gd name="T17" fmla="*/ 71 h 197"/>
                <a:gd name="T18" fmla="*/ 114 w 230"/>
                <a:gd name="T19" fmla="*/ 197 h 197"/>
                <a:gd name="T20" fmla="*/ 229 w 230"/>
                <a:gd name="T21" fmla="*/ 71 h 197"/>
                <a:gd name="T22" fmla="*/ 230 w 230"/>
                <a:gd name="T23" fmla="*/ 68 h 197"/>
                <a:gd name="T24" fmla="*/ 229 w 230"/>
                <a:gd name="T25" fmla="*/ 67 h 197"/>
                <a:gd name="T26" fmla="*/ 230 w 230"/>
                <a:gd name="T27" fmla="*/ 67 h 197"/>
                <a:gd name="T28" fmla="*/ 229 w 230"/>
                <a:gd name="T29" fmla="*/ 6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197">
                  <a:moveTo>
                    <a:pt x="229" y="67"/>
                  </a:moveTo>
                  <a:cubicBezTo>
                    <a:pt x="229" y="32"/>
                    <a:pt x="200" y="0"/>
                    <a:pt x="165" y="0"/>
                  </a:cubicBezTo>
                  <a:cubicBezTo>
                    <a:pt x="145" y="0"/>
                    <a:pt x="127" y="11"/>
                    <a:pt x="115" y="27"/>
                  </a:cubicBezTo>
                  <a:cubicBezTo>
                    <a:pt x="103" y="11"/>
                    <a:pt x="85" y="0"/>
                    <a:pt x="65" y="0"/>
                  </a:cubicBezTo>
                  <a:cubicBezTo>
                    <a:pt x="29" y="0"/>
                    <a:pt x="1" y="32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9"/>
                    <a:pt x="0" y="70"/>
                    <a:pt x="1" y="71"/>
                  </a:cubicBezTo>
                  <a:cubicBezTo>
                    <a:pt x="4" y="160"/>
                    <a:pt x="114" y="197"/>
                    <a:pt x="114" y="197"/>
                  </a:cubicBezTo>
                  <a:cubicBezTo>
                    <a:pt x="114" y="197"/>
                    <a:pt x="226" y="160"/>
                    <a:pt x="229" y="71"/>
                  </a:cubicBezTo>
                  <a:cubicBezTo>
                    <a:pt x="229" y="70"/>
                    <a:pt x="230" y="69"/>
                    <a:pt x="230" y="68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0" y="67"/>
                    <a:pt x="230" y="67"/>
                    <a:pt x="230" y="67"/>
                  </a:cubicBezTo>
                  <a:cubicBezTo>
                    <a:pt x="229" y="67"/>
                    <a:pt x="229" y="67"/>
                    <a:pt x="229" y="67"/>
                  </a:cubicBezTo>
                </a:path>
              </a:pathLst>
            </a:custGeom>
            <a:solidFill>
              <a:schemeClr val="bg1">
                <a:alpha val="65000"/>
              </a:schemeClr>
            </a:solidFill>
            <a:ln>
              <a:noFill/>
            </a:ln>
            <a:effectLst>
              <a:glow rad="38100">
                <a:schemeClr val="bg1">
                  <a:alpha val="26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313"/>
            <p:cNvSpPr/>
            <p:nvPr>
              <p:custDataLst>
                <p:tags r:id="rId21"/>
              </p:custDataLst>
            </p:nvPr>
          </p:nvSpPr>
          <p:spPr bwMode="auto">
            <a:xfrm>
              <a:off x="5854280" y="2644699"/>
              <a:ext cx="786289" cy="292260"/>
            </a:xfrm>
            <a:custGeom>
              <a:avLst/>
              <a:gdLst>
                <a:gd name="T0" fmla="*/ 0 w 643"/>
                <a:gd name="T1" fmla="*/ 166 h 239"/>
                <a:gd name="T2" fmla="*/ 265 w 643"/>
                <a:gd name="T3" fmla="*/ 166 h 239"/>
                <a:gd name="T4" fmla="*/ 286 w 643"/>
                <a:gd name="T5" fmla="*/ 102 h 239"/>
                <a:gd name="T6" fmla="*/ 315 w 643"/>
                <a:gd name="T7" fmla="*/ 239 h 239"/>
                <a:gd name="T8" fmla="*/ 374 w 643"/>
                <a:gd name="T9" fmla="*/ 69 h 239"/>
                <a:gd name="T10" fmla="*/ 397 w 643"/>
                <a:gd name="T11" fmla="*/ 159 h 239"/>
                <a:gd name="T12" fmla="*/ 643 w 643"/>
                <a:gd name="T13" fmla="*/ 159 h 239"/>
                <a:gd name="T14" fmla="*/ 643 w 643"/>
                <a:gd name="T15" fmla="*/ 138 h 239"/>
                <a:gd name="T16" fmla="*/ 414 w 643"/>
                <a:gd name="T17" fmla="*/ 138 h 239"/>
                <a:gd name="T18" fmla="*/ 376 w 643"/>
                <a:gd name="T19" fmla="*/ 0 h 239"/>
                <a:gd name="T20" fmla="*/ 319 w 643"/>
                <a:gd name="T21" fmla="*/ 161 h 239"/>
                <a:gd name="T22" fmla="*/ 291 w 643"/>
                <a:gd name="T23" fmla="*/ 24 h 239"/>
                <a:gd name="T24" fmla="*/ 251 w 643"/>
                <a:gd name="T25" fmla="*/ 145 h 239"/>
                <a:gd name="T26" fmla="*/ 0 w 643"/>
                <a:gd name="T27" fmla="*/ 145 h 239"/>
                <a:gd name="T28" fmla="*/ 0 w 643"/>
                <a:gd name="T29" fmla="*/ 166 h 239"/>
                <a:gd name="T30" fmla="*/ 0 w 643"/>
                <a:gd name="T31" fmla="*/ 16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3" h="239">
                  <a:moveTo>
                    <a:pt x="0" y="166"/>
                  </a:moveTo>
                  <a:lnTo>
                    <a:pt x="265" y="166"/>
                  </a:lnTo>
                  <a:lnTo>
                    <a:pt x="286" y="102"/>
                  </a:lnTo>
                  <a:lnTo>
                    <a:pt x="315" y="239"/>
                  </a:lnTo>
                  <a:lnTo>
                    <a:pt x="374" y="69"/>
                  </a:lnTo>
                  <a:lnTo>
                    <a:pt x="397" y="159"/>
                  </a:lnTo>
                  <a:lnTo>
                    <a:pt x="643" y="159"/>
                  </a:lnTo>
                  <a:lnTo>
                    <a:pt x="643" y="138"/>
                  </a:lnTo>
                  <a:lnTo>
                    <a:pt x="414" y="138"/>
                  </a:lnTo>
                  <a:lnTo>
                    <a:pt x="376" y="0"/>
                  </a:lnTo>
                  <a:lnTo>
                    <a:pt x="319" y="161"/>
                  </a:lnTo>
                  <a:lnTo>
                    <a:pt x="291" y="24"/>
                  </a:lnTo>
                  <a:lnTo>
                    <a:pt x="251" y="145"/>
                  </a:lnTo>
                  <a:lnTo>
                    <a:pt x="0" y="145"/>
                  </a:lnTo>
                  <a:lnTo>
                    <a:pt x="0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5" name="Freeform 151"/>
          <p:cNvSpPr/>
          <p:nvPr>
            <p:custDataLst>
              <p:tags r:id="rId15"/>
            </p:custDataLst>
          </p:nvPr>
        </p:nvSpPr>
        <p:spPr bwMode="auto">
          <a:xfrm>
            <a:off x="1068955" y="959467"/>
            <a:ext cx="277586" cy="237232"/>
          </a:xfrm>
          <a:custGeom>
            <a:avLst/>
            <a:gdLst>
              <a:gd name="T0" fmla="*/ 25 w 96"/>
              <a:gd name="T1" fmla="*/ 82 h 82"/>
              <a:gd name="T2" fmla="*/ 0 w 96"/>
              <a:gd name="T3" fmla="*/ 37 h 82"/>
              <a:gd name="T4" fmla="*/ 56 w 96"/>
              <a:gd name="T5" fmla="*/ 5 h 82"/>
              <a:gd name="T6" fmla="*/ 82 w 96"/>
              <a:gd name="T7" fmla="*/ 5 h 82"/>
              <a:gd name="T8" fmla="*/ 92 w 96"/>
              <a:gd name="T9" fmla="*/ 15 h 82"/>
              <a:gd name="T10" fmla="*/ 94 w 96"/>
              <a:gd name="T11" fmla="*/ 34 h 82"/>
              <a:gd name="T12" fmla="*/ 82 w 96"/>
              <a:gd name="T13" fmla="*/ 50 h 82"/>
              <a:gd name="T14" fmla="*/ 25 w 96"/>
              <a:gd name="T15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82">
                <a:moveTo>
                  <a:pt x="25" y="82"/>
                </a:moveTo>
                <a:cubicBezTo>
                  <a:pt x="21" y="59"/>
                  <a:pt x="7" y="44"/>
                  <a:pt x="0" y="37"/>
                </a:cubicBezTo>
                <a:cubicBezTo>
                  <a:pt x="56" y="5"/>
                  <a:pt x="56" y="5"/>
                  <a:pt x="56" y="5"/>
                </a:cubicBezTo>
                <a:cubicBezTo>
                  <a:pt x="64" y="0"/>
                  <a:pt x="74" y="0"/>
                  <a:pt x="82" y="5"/>
                </a:cubicBezTo>
                <a:cubicBezTo>
                  <a:pt x="86" y="7"/>
                  <a:pt x="89" y="11"/>
                  <a:pt x="92" y="15"/>
                </a:cubicBezTo>
                <a:cubicBezTo>
                  <a:pt x="95" y="21"/>
                  <a:pt x="96" y="28"/>
                  <a:pt x="94" y="34"/>
                </a:cubicBezTo>
                <a:cubicBezTo>
                  <a:pt x="92" y="41"/>
                  <a:pt x="88" y="46"/>
                  <a:pt x="82" y="50"/>
                </a:cubicBezTo>
                <a:lnTo>
                  <a:pt x="25" y="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6"/>
            </p:custDataLst>
          </p:nvPr>
        </p:nvSpPr>
        <p:spPr>
          <a:xfrm>
            <a:off x="897287" y="5769954"/>
            <a:ext cx="1774336" cy="441495"/>
          </a:xfrm>
          <a:solidFill>
            <a:schemeClr val="accent2"/>
          </a:solidFill>
        </p:spPr>
        <p:txBody>
          <a:bodyPr lIns="90000" tIns="46800" rIns="90000" bIns="468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14" hasCustomPrompt="1"/>
            <p:custDataLst>
              <p:tags r:id="rId17"/>
            </p:custDataLst>
          </p:nvPr>
        </p:nvSpPr>
        <p:spPr>
          <a:xfrm>
            <a:off x="3003992" y="5754821"/>
            <a:ext cx="1434042" cy="471761"/>
          </a:xfrm>
          <a:solidFill>
            <a:schemeClr val="accent2"/>
          </a:solidFill>
        </p:spPr>
        <p:txBody>
          <a:bodyPr lIns="90000" tIns="46800" rIns="90000" bIns="468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33" name="文本占位符 32"/>
          <p:cNvSpPr>
            <a:spLocks noGrp="1"/>
          </p:cNvSpPr>
          <p:nvPr>
            <p:ph type="body" sz="quarter" idx="15" hasCustomPrompt="1"/>
            <p:custDataLst>
              <p:tags r:id="rId18"/>
            </p:custDataLst>
          </p:nvPr>
        </p:nvSpPr>
        <p:spPr>
          <a:xfrm>
            <a:off x="4770404" y="5767646"/>
            <a:ext cx="1417637" cy="446111"/>
          </a:xfrm>
          <a:solidFill>
            <a:schemeClr val="accent2"/>
          </a:solidFill>
        </p:spPr>
        <p:txBody>
          <a:bodyPr lIns="90000" tIns="46800" rIns="90000" bIns="468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4" name="Freeform 153"/>
          <p:cNvSpPr/>
          <p:nvPr>
            <p:custDataLst>
              <p:tags r:id="rId19"/>
            </p:custDataLst>
          </p:nvPr>
        </p:nvSpPr>
        <p:spPr bwMode="auto">
          <a:xfrm>
            <a:off x="776696" y="620739"/>
            <a:ext cx="275140" cy="321608"/>
          </a:xfrm>
          <a:custGeom>
            <a:avLst/>
            <a:gdLst>
              <a:gd name="T0" fmla="*/ 52 w 95"/>
              <a:gd name="T1" fmla="*/ 111 h 111"/>
              <a:gd name="T2" fmla="*/ 0 w 95"/>
              <a:gd name="T3" fmla="*/ 80 h 111"/>
              <a:gd name="T4" fmla="*/ 38 w 95"/>
              <a:gd name="T5" fmla="*/ 15 h 111"/>
              <a:gd name="T6" fmla="*/ 64 w 95"/>
              <a:gd name="T7" fmla="*/ 0 h 111"/>
              <a:gd name="T8" fmla="*/ 79 w 95"/>
              <a:gd name="T9" fmla="*/ 4 h 111"/>
              <a:gd name="T10" fmla="*/ 93 w 95"/>
              <a:gd name="T11" fmla="*/ 23 h 111"/>
              <a:gd name="T12" fmla="*/ 90 w 95"/>
              <a:gd name="T13" fmla="*/ 45 h 111"/>
              <a:gd name="T14" fmla="*/ 52 w 95"/>
              <a:gd name="T15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" h="111">
                <a:moveTo>
                  <a:pt x="52" y="111"/>
                </a:moveTo>
                <a:cubicBezTo>
                  <a:pt x="34" y="90"/>
                  <a:pt x="12" y="83"/>
                  <a:pt x="0" y="80"/>
                </a:cubicBezTo>
                <a:cubicBezTo>
                  <a:pt x="38" y="15"/>
                  <a:pt x="38" y="15"/>
                  <a:pt x="38" y="15"/>
                </a:cubicBezTo>
                <a:cubicBezTo>
                  <a:pt x="43" y="6"/>
                  <a:pt x="53" y="0"/>
                  <a:pt x="64" y="0"/>
                </a:cubicBezTo>
                <a:cubicBezTo>
                  <a:pt x="69" y="0"/>
                  <a:pt x="75" y="2"/>
                  <a:pt x="79" y="4"/>
                </a:cubicBezTo>
                <a:cubicBezTo>
                  <a:pt x="86" y="8"/>
                  <a:pt x="91" y="15"/>
                  <a:pt x="93" y="23"/>
                </a:cubicBezTo>
                <a:cubicBezTo>
                  <a:pt x="95" y="30"/>
                  <a:pt x="94" y="38"/>
                  <a:pt x="90" y="45"/>
                </a:cubicBezTo>
                <a:lnTo>
                  <a:pt x="52" y="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2026-6-10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521004" y="4280169"/>
            <a:ext cx="5065453" cy="108799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chemeClr val="accent2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2026-6-10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4136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pic>
        <p:nvPicPr>
          <p:cNvPr id="21" name="PA-任意多边形 22"/>
          <p:cNvPicPr/>
          <p:nvPr>
            <p:custDataLst>
              <p:tags r:id="rId6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1349" y="-8626"/>
            <a:ext cx="4780651" cy="3968151"/>
          </a:xfrm>
          <a:prstGeom prst="rect">
            <a:avLst/>
          </a:prstGeom>
        </p:spPr>
      </p:pic>
      <p:pic>
        <p:nvPicPr>
          <p:cNvPr id="22" name="PA-任意多边形 22"/>
          <p:cNvPicPr/>
          <p:nvPr>
            <p:custDataLst>
              <p:tags r:id="rId7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93626" cy="3833051"/>
          </a:xfrm>
          <a:prstGeom prst="rect">
            <a:avLst/>
          </a:prstGeom>
        </p:spPr>
      </p:pic>
      <p:sp>
        <p:nvSpPr>
          <p:cNvPr id="23" name="任意多边形: 形状 22"/>
          <p:cNvSpPr/>
          <p:nvPr>
            <p:custDataLst>
              <p:tags r:id="rId8"/>
            </p:custDataLst>
          </p:nvPr>
        </p:nvSpPr>
        <p:spPr>
          <a:xfrm rot="5400000">
            <a:off x="2534301" y="629944"/>
            <a:ext cx="654721" cy="654721"/>
          </a:xfrm>
          <a:custGeom>
            <a:avLst/>
            <a:gdLst>
              <a:gd name="connsiteX0" fmla="*/ 0 w 800100"/>
              <a:gd name="connsiteY0" fmla="*/ 501650 h 800100"/>
              <a:gd name="connsiteX1" fmla="*/ 0 w 800100"/>
              <a:gd name="connsiteY1" fmla="*/ 298450 h 800100"/>
              <a:gd name="connsiteX2" fmla="*/ 298450 w 800100"/>
              <a:gd name="connsiteY2" fmla="*/ 298450 h 800100"/>
              <a:gd name="connsiteX3" fmla="*/ 298450 w 800100"/>
              <a:gd name="connsiteY3" fmla="*/ 0 h 800100"/>
              <a:gd name="connsiteX4" fmla="*/ 501650 w 800100"/>
              <a:gd name="connsiteY4" fmla="*/ 0 h 800100"/>
              <a:gd name="connsiteX5" fmla="*/ 501650 w 800100"/>
              <a:gd name="connsiteY5" fmla="*/ 298450 h 800100"/>
              <a:gd name="connsiteX6" fmla="*/ 800100 w 800100"/>
              <a:gd name="connsiteY6" fmla="*/ 298450 h 800100"/>
              <a:gd name="connsiteX7" fmla="*/ 800100 w 800100"/>
              <a:gd name="connsiteY7" fmla="*/ 501650 h 800100"/>
              <a:gd name="connsiteX8" fmla="*/ 501650 w 800100"/>
              <a:gd name="connsiteY8" fmla="*/ 501650 h 800100"/>
              <a:gd name="connsiteX9" fmla="*/ 501650 w 800100"/>
              <a:gd name="connsiteY9" fmla="*/ 800100 h 800100"/>
              <a:gd name="connsiteX10" fmla="*/ 298450 w 800100"/>
              <a:gd name="connsiteY10" fmla="*/ 800100 h 800100"/>
              <a:gd name="connsiteX11" fmla="*/ 298450 w 800100"/>
              <a:gd name="connsiteY11" fmla="*/ 50165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0100" h="800100">
                <a:moveTo>
                  <a:pt x="0" y="501650"/>
                </a:moveTo>
                <a:lnTo>
                  <a:pt x="0" y="298450"/>
                </a:lnTo>
                <a:lnTo>
                  <a:pt x="298450" y="298450"/>
                </a:lnTo>
                <a:lnTo>
                  <a:pt x="298450" y="0"/>
                </a:lnTo>
                <a:lnTo>
                  <a:pt x="501650" y="0"/>
                </a:lnTo>
                <a:lnTo>
                  <a:pt x="501650" y="298450"/>
                </a:lnTo>
                <a:lnTo>
                  <a:pt x="800100" y="298450"/>
                </a:lnTo>
                <a:lnTo>
                  <a:pt x="800100" y="501650"/>
                </a:lnTo>
                <a:lnTo>
                  <a:pt x="501650" y="501650"/>
                </a:lnTo>
                <a:lnTo>
                  <a:pt x="501650" y="800100"/>
                </a:lnTo>
                <a:lnTo>
                  <a:pt x="298450" y="800100"/>
                </a:lnTo>
                <a:lnTo>
                  <a:pt x="298450" y="501650"/>
                </a:lnTo>
                <a:close/>
              </a:path>
            </a:pathLst>
          </a:custGeom>
          <a:solidFill>
            <a:schemeClr val="bg2">
              <a:alpha val="65000"/>
            </a:schemeClr>
          </a:solidFill>
          <a:ln>
            <a:noFill/>
          </a:ln>
          <a:effectLst>
            <a:glow rad="38100">
              <a:schemeClr val="bg1">
                <a:alpha val="2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Freeform 150"/>
          <p:cNvSpPr/>
          <p:nvPr>
            <p:custDataLst>
              <p:tags r:id="rId9"/>
            </p:custDataLst>
          </p:nvPr>
        </p:nvSpPr>
        <p:spPr bwMode="auto">
          <a:xfrm>
            <a:off x="848843" y="925227"/>
            <a:ext cx="531937" cy="396201"/>
          </a:xfrm>
          <a:custGeom>
            <a:avLst/>
            <a:gdLst>
              <a:gd name="T0" fmla="*/ 55 w 184"/>
              <a:gd name="T1" fmla="*/ 128 h 137"/>
              <a:gd name="T2" fmla="*/ 9 w 184"/>
              <a:gd name="T3" fmla="*/ 115 h 137"/>
              <a:gd name="T4" fmla="*/ 22 w 184"/>
              <a:gd name="T5" fmla="*/ 70 h 137"/>
              <a:gd name="T6" fmla="*/ 129 w 184"/>
              <a:gd name="T7" fmla="*/ 9 h 137"/>
              <a:gd name="T8" fmla="*/ 175 w 184"/>
              <a:gd name="T9" fmla="*/ 22 h 137"/>
              <a:gd name="T10" fmla="*/ 162 w 184"/>
              <a:gd name="T11" fmla="*/ 67 h 137"/>
              <a:gd name="T12" fmla="*/ 55 w 184"/>
              <a:gd name="T13" fmla="*/ 12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4" h="137">
                <a:moveTo>
                  <a:pt x="55" y="128"/>
                </a:moveTo>
                <a:cubicBezTo>
                  <a:pt x="38" y="137"/>
                  <a:pt x="18" y="131"/>
                  <a:pt x="9" y="115"/>
                </a:cubicBezTo>
                <a:cubicBezTo>
                  <a:pt x="0" y="99"/>
                  <a:pt x="6" y="79"/>
                  <a:pt x="22" y="70"/>
                </a:cubicBezTo>
                <a:cubicBezTo>
                  <a:pt x="129" y="9"/>
                  <a:pt x="129" y="9"/>
                  <a:pt x="129" y="9"/>
                </a:cubicBezTo>
                <a:cubicBezTo>
                  <a:pt x="145" y="0"/>
                  <a:pt x="166" y="6"/>
                  <a:pt x="175" y="22"/>
                </a:cubicBezTo>
                <a:cubicBezTo>
                  <a:pt x="184" y="38"/>
                  <a:pt x="178" y="58"/>
                  <a:pt x="162" y="67"/>
                </a:cubicBezTo>
                <a:lnTo>
                  <a:pt x="55" y="128"/>
                </a:lnTo>
                <a:close/>
              </a:path>
            </a:pathLst>
          </a:custGeom>
          <a:solidFill>
            <a:schemeClr val="bg2">
              <a:alpha val="65000"/>
            </a:schemeClr>
          </a:solidFill>
          <a:ln>
            <a:noFill/>
          </a:ln>
          <a:effectLst>
            <a:glow rad="38100">
              <a:schemeClr val="bg1">
                <a:alpha val="28000"/>
              </a:schemeClr>
            </a:glo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Freeform 152"/>
          <p:cNvSpPr/>
          <p:nvPr>
            <p:custDataLst>
              <p:tags r:id="rId10"/>
            </p:custDataLst>
          </p:nvPr>
        </p:nvSpPr>
        <p:spPr bwMode="auto">
          <a:xfrm>
            <a:off x="626286" y="577939"/>
            <a:ext cx="463458" cy="612645"/>
          </a:xfrm>
          <a:custGeom>
            <a:avLst/>
            <a:gdLst>
              <a:gd name="T0" fmla="*/ 78 w 160"/>
              <a:gd name="T1" fmla="*/ 187 h 212"/>
              <a:gd name="T2" fmla="*/ 25 w 160"/>
              <a:gd name="T3" fmla="*/ 201 h 212"/>
              <a:gd name="T4" fmla="*/ 11 w 160"/>
              <a:gd name="T5" fmla="*/ 148 h 212"/>
              <a:gd name="T6" fmla="*/ 83 w 160"/>
              <a:gd name="T7" fmla="*/ 24 h 212"/>
              <a:gd name="T8" fmla="*/ 136 w 160"/>
              <a:gd name="T9" fmla="*/ 10 h 212"/>
              <a:gd name="T10" fmla="*/ 150 w 160"/>
              <a:gd name="T11" fmla="*/ 63 h 212"/>
              <a:gd name="T12" fmla="*/ 78 w 160"/>
              <a:gd name="T13" fmla="*/ 187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" h="212">
                <a:moveTo>
                  <a:pt x="78" y="187"/>
                </a:moveTo>
                <a:cubicBezTo>
                  <a:pt x="67" y="205"/>
                  <a:pt x="43" y="212"/>
                  <a:pt x="25" y="201"/>
                </a:cubicBezTo>
                <a:cubicBezTo>
                  <a:pt x="6" y="190"/>
                  <a:pt x="0" y="166"/>
                  <a:pt x="11" y="148"/>
                </a:cubicBezTo>
                <a:cubicBezTo>
                  <a:pt x="83" y="24"/>
                  <a:pt x="83" y="24"/>
                  <a:pt x="83" y="24"/>
                </a:cubicBezTo>
                <a:cubicBezTo>
                  <a:pt x="93" y="6"/>
                  <a:pt x="117" y="0"/>
                  <a:pt x="136" y="10"/>
                </a:cubicBezTo>
                <a:cubicBezTo>
                  <a:pt x="154" y="21"/>
                  <a:pt x="160" y="45"/>
                  <a:pt x="150" y="63"/>
                </a:cubicBezTo>
                <a:lnTo>
                  <a:pt x="78" y="187"/>
                </a:lnTo>
                <a:close/>
              </a:path>
            </a:pathLst>
          </a:custGeom>
          <a:solidFill>
            <a:schemeClr val="bg2">
              <a:alpha val="65000"/>
            </a:schemeClr>
          </a:solidFill>
          <a:ln>
            <a:noFill/>
          </a:ln>
          <a:effectLst>
            <a:glow rad="38100">
              <a:schemeClr val="bg1">
                <a:alpha val="28000"/>
              </a:schemeClr>
            </a:glo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>
            <p:custDataLst>
              <p:tags r:id="rId11"/>
            </p:custDataLst>
          </p:nvPr>
        </p:nvGrpSpPr>
        <p:grpSpPr>
          <a:xfrm>
            <a:off x="2576437" y="2844569"/>
            <a:ext cx="618759" cy="520931"/>
            <a:chOff x="7101969" y="2908069"/>
            <a:chExt cx="618759" cy="520931"/>
          </a:xfrm>
        </p:grpSpPr>
        <p:sp>
          <p:nvSpPr>
            <p:cNvPr id="27" name="Freeform 277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7101969" y="2908069"/>
              <a:ext cx="618759" cy="520931"/>
            </a:xfrm>
            <a:custGeom>
              <a:avLst/>
              <a:gdLst>
                <a:gd name="T0" fmla="*/ 202 w 214"/>
                <a:gd name="T1" fmla="*/ 35 h 180"/>
                <a:gd name="T2" fmla="*/ 170 w 214"/>
                <a:gd name="T3" fmla="*/ 35 h 180"/>
                <a:gd name="T4" fmla="*/ 170 w 214"/>
                <a:gd name="T5" fmla="*/ 18 h 180"/>
                <a:gd name="T6" fmla="*/ 151 w 214"/>
                <a:gd name="T7" fmla="*/ 0 h 180"/>
                <a:gd name="T8" fmla="*/ 62 w 214"/>
                <a:gd name="T9" fmla="*/ 0 h 180"/>
                <a:gd name="T10" fmla="*/ 44 w 214"/>
                <a:gd name="T11" fmla="*/ 18 h 180"/>
                <a:gd name="T12" fmla="*/ 44 w 214"/>
                <a:gd name="T13" fmla="*/ 35 h 180"/>
                <a:gd name="T14" fmla="*/ 12 w 214"/>
                <a:gd name="T15" fmla="*/ 35 h 180"/>
                <a:gd name="T16" fmla="*/ 0 w 214"/>
                <a:gd name="T17" fmla="*/ 47 h 180"/>
                <a:gd name="T18" fmla="*/ 0 w 214"/>
                <a:gd name="T19" fmla="*/ 168 h 180"/>
                <a:gd name="T20" fmla="*/ 12 w 214"/>
                <a:gd name="T21" fmla="*/ 180 h 180"/>
                <a:gd name="T22" fmla="*/ 202 w 214"/>
                <a:gd name="T23" fmla="*/ 180 h 180"/>
                <a:gd name="T24" fmla="*/ 214 w 214"/>
                <a:gd name="T25" fmla="*/ 168 h 180"/>
                <a:gd name="T26" fmla="*/ 214 w 214"/>
                <a:gd name="T27" fmla="*/ 47 h 180"/>
                <a:gd name="T28" fmla="*/ 202 w 214"/>
                <a:gd name="T29" fmla="*/ 35 h 180"/>
                <a:gd name="T30" fmla="*/ 60 w 214"/>
                <a:gd name="T31" fmla="*/ 18 h 180"/>
                <a:gd name="T32" fmla="*/ 62 w 214"/>
                <a:gd name="T33" fmla="*/ 16 h 180"/>
                <a:gd name="T34" fmla="*/ 151 w 214"/>
                <a:gd name="T35" fmla="*/ 16 h 180"/>
                <a:gd name="T36" fmla="*/ 154 w 214"/>
                <a:gd name="T37" fmla="*/ 18 h 180"/>
                <a:gd name="T38" fmla="*/ 154 w 214"/>
                <a:gd name="T39" fmla="*/ 35 h 180"/>
                <a:gd name="T40" fmla="*/ 60 w 214"/>
                <a:gd name="T41" fmla="*/ 35 h 180"/>
                <a:gd name="T42" fmla="*/ 60 w 214"/>
                <a:gd name="T43" fmla="*/ 1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4" h="180">
                  <a:moveTo>
                    <a:pt x="202" y="35"/>
                  </a:moveTo>
                  <a:cubicBezTo>
                    <a:pt x="170" y="35"/>
                    <a:pt x="170" y="35"/>
                    <a:pt x="170" y="35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8"/>
                    <a:pt x="162" y="0"/>
                    <a:pt x="15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2" y="0"/>
                    <a:pt x="44" y="8"/>
                    <a:pt x="44" y="18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5" y="35"/>
                    <a:pt x="0" y="40"/>
                    <a:pt x="0" y="4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4"/>
                    <a:pt x="5" y="180"/>
                    <a:pt x="12" y="180"/>
                  </a:cubicBezTo>
                  <a:cubicBezTo>
                    <a:pt x="202" y="180"/>
                    <a:pt x="202" y="180"/>
                    <a:pt x="202" y="180"/>
                  </a:cubicBezTo>
                  <a:cubicBezTo>
                    <a:pt x="209" y="180"/>
                    <a:pt x="214" y="174"/>
                    <a:pt x="214" y="168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4" y="40"/>
                    <a:pt x="209" y="35"/>
                    <a:pt x="202" y="35"/>
                  </a:cubicBezTo>
                  <a:close/>
                  <a:moveTo>
                    <a:pt x="60" y="18"/>
                  </a:moveTo>
                  <a:cubicBezTo>
                    <a:pt x="60" y="17"/>
                    <a:pt x="61" y="16"/>
                    <a:pt x="62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3" y="16"/>
                    <a:pt x="154" y="17"/>
                    <a:pt x="154" y="18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60" y="35"/>
                    <a:pt x="60" y="35"/>
                    <a:pt x="60" y="35"/>
                  </a:cubicBezTo>
                  <a:lnTo>
                    <a:pt x="60" y="18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>
              <a:noFill/>
            </a:ln>
            <a:effectLst>
              <a:glow rad="38100">
                <a:schemeClr val="bg1">
                  <a:alpha val="26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278"/>
            <p:cNvSpPr/>
            <p:nvPr>
              <p:custDataLst>
                <p:tags r:id="rId19"/>
              </p:custDataLst>
            </p:nvPr>
          </p:nvSpPr>
          <p:spPr bwMode="auto">
            <a:xfrm>
              <a:off x="7290287" y="3087828"/>
              <a:ext cx="245792" cy="245792"/>
            </a:xfrm>
            <a:custGeom>
              <a:avLst/>
              <a:gdLst>
                <a:gd name="T0" fmla="*/ 68 w 201"/>
                <a:gd name="T1" fmla="*/ 201 h 201"/>
                <a:gd name="T2" fmla="*/ 134 w 201"/>
                <a:gd name="T3" fmla="*/ 201 h 201"/>
                <a:gd name="T4" fmla="*/ 134 w 201"/>
                <a:gd name="T5" fmla="*/ 135 h 201"/>
                <a:gd name="T6" fmla="*/ 201 w 201"/>
                <a:gd name="T7" fmla="*/ 135 h 201"/>
                <a:gd name="T8" fmla="*/ 201 w 201"/>
                <a:gd name="T9" fmla="*/ 68 h 201"/>
                <a:gd name="T10" fmla="*/ 134 w 201"/>
                <a:gd name="T11" fmla="*/ 68 h 201"/>
                <a:gd name="T12" fmla="*/ 134 w 201"/>
                <a:gd name="T13" fmla="*/ 0 h 201"/>
                <a:gd name="T14" fmla="*/ 68 w 201"/>
                <a:gd name="T15" fmla="*/ 0 h 201"/>
                <a:gd name="T16" fmla="*/ 68 w 201"/>
                <a:gd name="T17" fmla="*/ 68 h 201"/>
                <a:gd name="T18" fmla="*/ 0 w 201"/>
                <a:gd name="T19" fmla="*/ 68 h 201"/>
                <a:gd name="T20" fmla="*/ 0 w 201"/>
                <a:gd name="T21" fmla="*/ 135 h 201"/>
                <a:gd name="T22" fmla="*/ 68 w 201"/>
                <a:gd name="T23" fmla="*/ 135 h 201"/>
                <a:gd name="T24" fmla="*/ 68 w 201"/>
                <a:gd name="T2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01">
                  <a:moveTo>
                    <a:pt x="68" y="201"/>
                  </a:moveTo>
                  <a:lnTo>
                    <a:pt x="134" y="201"/>
                  </a:lnTo>
                  <a:lnTo>
                    <a:pt x="134" y="135"/>
                  </a:lnTo>
                  <a:lnTo>
                    <a:pt x="201" y="135"/>
                  </a:lnTo>
                  <a:lnTo>
                    <a:pt x="201" y="68"/>
                  </a:lnTo>
                  <a:lnTo>
                    <a:pt x="134" y="68"/>
                  </a:lnTo>
                  <a:lnTo>
                    <a:pt x="134" y="0"/>
                  </a:lnTo>
                  <a:lnTo>
                    <a:pt x="68" y="0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35"/>
                  </a:lnTo>
                  <a:lnTo>
                    <a:pt x="68" y="2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29" name="Freeform 343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9051463" y="1407223"/>
            <a:ext cx="1091881" cy="580926"/>
          </a:xfrm>
          <a:custGeom>
            <a:avLst/>
            <a:gdLst>
              <a:gd name="T0" fmla="*/ 270 w 284"/>
              <a:gd name="T1" fmla="*/ 77 h 151"/>
              <a:gd name="T2" fmla="*/ 142 w 284"/>
              <a:gd name="T3" fmla="*/ 0 h 151"/>
              <a:gd name="T4" fmla="*/ 13 w 284"/>
              <a:gd name="T5" fmla="*/ 77 h 151"/>
              <a:gd name="T6" fmla="*/ 13 w 284"/>
              <a:gd name="T7" fmla="*/ 115 h 151"/>
              <a:gd name="T8" fmla="*/ 50 w 284"/>
              <a:gd name="T9" fmla="*/ 151 h 151"/>
              <a:gd name="T10" fmla="*/ 142 w 284"/>
              <a:gd name="T11" fmla="*/ 117 h 151"/>
              <a:gd name="T12" fmla="*/ 233 w 284"/>
              <a:gd name="T13" fmla="*/ 151 h 151"/>
              <a:gd name="T14" fmla="*/ 270 w 284"/>
              <a:gd name="T15" fmla="*/ 115 h 151"/>
              <a:gd name="T16" fmla="*/ 270 w 284"/>
              <a:gd name="T17" fmla="*/ 77 h 151"/>
              <a:gd name="T18" fmla="*/ 184 w 284"/>
              <a:gd name="T19" fmla="*/ 75 h 151"/>
              <a:gd name="T20" fmla="*/ 159 w 284"/>
              <a:gd name="T21" fmla="*/ 75 h 151"/>
              <a:gd name="T22" fmla="*/ 159 w 284"/>
              <a:gd name="T23" fmla="*/ 101 h 151"/>
              <a:gd name="T24" fmla="*/ 125 w 284"/>
              <a:gd name="T25" fmla="*/ 101 h 151"/>
              <a:gd name="T26" fmla="*/ 125 w 284"/>
              <a:gd name="T27" fmla="*/ 75 h 151"/>
              <a:gd name="T28" fmla="*/ 100 w 284"/>
              <a:gd name="T29" fmla="*/ 75 h 151"/>
              <a:gd name="T30" fmla="*/ 100 w 284"/>
              <a:gd name="T31" fmla="*/ 42 h 151"/>
              <a:gd name="T32" fmla="*/ 125 w 284"/>
              <a:gd name="T33" fmla="*/ 42 h 151"/>
              <a:gd name="T34" fmla="*/ 125 w 284"/>
              <a:gd name="T35" fmla="*/ 17 h 151"/>
              <a:gd name="T36" fmla="*/ 159 w 284"/>
              <a:gd name="T37" fmla="*/ 17 h 151"/>
              <a:gd name="T38" fmla="*/ 159 w 284"/>
              <a:gd name="T39" fmla="*/ 42 h 151"/>
              <a:gd name="T40" fmla="*/ 184 w 284"/>
              <a:gd name="T41" fmla="*/ 42 h 151"/>
              <a:gd name="T42" fmla="*/ 184 w 284"/>
              <a:gd name="T43" fmla="*/ 7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4" h="151">
                <a:moveTo>
                  <a:pt x="270" y="77"/>
                </a:moveTo>
                <a:cubicBezTo>
                  <a:pt x="258" y="54"/>
                  <a:pt x="221" y="0"/>
                  <a:pt x="142" y="0"/>
                </a:cubicBezTo>
                <a:cubicBezTo>
                  <a:pt x="63" y="0"/>
                  <a:pt x="26" y="54"/>
                  <a:pt x="13" y="77"/>
                </a:cubicBezTo>
                <a:cubicBezTo>
                  <a:pt x="0" y="103"/>
                  <a:pt x="13" y="115"/>
                  <a:pt x="13" y="115"/>
                </a:cubicBezTo>
                <a:cubicBezTo>
                  <a:pt x="50" y="151"/>
                  <a:pt x="50" y="151"/>
                  <a:pt x="50" y="151"/>
                </a:cubicBezTo>
                <a:cubicBezTo>
                  <a:pt x="88" y="115"/>
                  <a:pt x="142" y="117"/>
                  <a:pt x="142" y="117"/>
                </a:cubicBezTo>
                <a:cubicBezTo>
                  <a:pt x="142" y="117"/>
                  <a:pt x="196" y="115"/>
                  <a:pt x="233" y="151"/>
                </a:cubicBezTo>
                <a:cubicBezTo>
                  <a:pt x="270" y="115"/>
                  <a:pt x="270" y="115"/>
                  <a:pt x="270" y="115"/>
                </a:cubicBezTo>
                <a:cubicBezTo>
                  <a:pt x="270" y="115"/>
                  <a:pt x="284" y="103"/>
                  <a:pt x="270" y="77"/>
                </a:cubicBezTo>
                <a:close/>
                <a:moveTo>
                  <a:pt x="184" y="75"/>
                </a:moveTo>
                <a:cubicBezTo>
                  <a:pt x="159" y="75"/>
                  <a:pt x="159" y="75"/>
                  <a:pt x="159" y="75"/>
                </a:cubicBezTo>
                <a:cubicBezTo>
                  <a:pt x="159" y="101"/>
                  <a:pt x="159" y="101"/>
                  <a:pt x="159" y="101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100" y="42"/>
                  <a:pt x="100" y="42"/>
                  <a:pt x="100" y="42"/>
                </a:cubicBezTo>
                <a:cubicBezTo>
                  <a:pt x="125" y="42"/>
                  <a:pt x="125" y="42"/>
                  <a:pt x="125" y="42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59" y="17"/>
                  <a:pt x="159" y="17"/>
                  <a:pt x="159" y="1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84" y="42"/>
                  <a:pt x="184" y="42"/>
                  <a:pt x="184" y="42"/>
                </a:cubicBezTo>
                <a:lnTo>
                  <a:pt x="184" y="75"/>
                </a:lnTo>
                <a:close/>
              </a:path>
            </a:pathLst>
          </a:custGeom>
          <a:solidFill>
            <a:schemeClr val="bg2">
              <a:alpha val="65000"/>
            </a:schemeClr>
          </a:solidFill>
          <a:ln>
            <a:noFill/>
          </a:ln>
          <a:effectLst>
            <a:glow rad="38100">
              <a:schemeClr val="bg1">
                <a:alpha val="26000"/>
              </a:schemeClr>
            </a:glo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30" name="组合 29"/>
          <p:cNvGrpSpPr/>
          <p:nvPr>
            <p:custDataLst>
              <p:tags r:id="rId13"/>
            </p:custDataLst>
          </p:nvPr>
        </p:nvGrpSpPr>
        <p:grpSpPr>
          <a:xfrm>
            <a:off x="10341532" y="708453"/>
            <a:ext cx="877344" cy="635835"/>
            <a:chOff x="5854280" y="2506517"/>
            <a:chExt cx="786289" cy="569845"/>
          </a:xfrm>
        </p:grpSpPr>
        <p:sp>
          <p:nvSpPr>
            <p:cNvPr id="31" name="Freeform 312"/>
            <p:cNvSpPr/>
            <p:nvPr>
              <p:custDataLst>
                <p:tags r:id="rId16"/>
              </p:custDataLst>
            </p:nvPr>
          </p:nvSpPr>
          <p:spPr bwMode="auto">
            <a:xfrm>
              <a:off x="5920314" y="2506517"/>
              <a:ext cx="665227" cy="569845"/>
            </a:xfrm>
            <a:custGeom>
              <a:avLst/>
              <a:gdLst>
                <a:gd name="T0" fmla="*/ 229 w 230"/>
                <a:gd name="T1" fmla="*/ 67 h 197"/>
                <a:gd name="T2" fmla="*/ 165 w 230"/>
                <a:gd name="T3" fmla="*/ 0 h 197"/>
                <a:gd name="T4" fmla="*/ 115 w 230"/>
                <a:gd name="T5" fmla="*/ 27 h 197"/>
                <a:gd name="T6" fmla="*/ 65 w 230"/>
                <a:gd name="T7" fmla="*/ 0 h 197"/>
                <a:gd name="T8" fmla="*/ 0 w 230"/>
                <a:gd name="T9" fmla="*/ 67 h 197"/>
                <a:gd name="T10" fmla="*/ 0 w 230"/>
                <a:gd name="T11" fmla="*/ 67 h 197"/>
                <a:gd name="T12" fmla="*/ 0 w 230"/>
                <a:gd name="T13" fmla="*/ 67 h 197"/>
                <a:gd name="T14" fmla="*/ 0 w 230"/>
                <a:gd name="T15" fmla="*/ 68 h 197"/>
                <a:gd name="T16" fmla="*/ 1 w 230"/>
                <a:gd name="T17" fmla="*/ 71 h 197"/>
                <a:gd name="T18" fmla="*/ 114 w 230"/>
                <a:gd name="T19" fmla="*/ 197 h 197"/>
                <a:gd name="T20" fmla="*/ 229 w 230"/>
                <a:gd name="T21" fmla="*/ 71 h 197"/>
                <a:gd name="T22" fmla="*/ 230 w 230"/>
                <a:gd name="T23" fmla="*/ 68 h 197"/>
                <a:gd name="T24" fmla="*/ 229 w 230"/>
                <a:gd name="T25" fmla="*/ 67 h 197"/>
                <a:gd name="T26" fmla="*/ 230 w 230"/>
                <a:gd name="T27" fmla="*/ 67 h 197"/>
                <a:gd name="T28" fmla="*/ 229 w 230"/>
                <a:gd name="T29" fmla="*/ 6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197">
                  <a:moveTo>
                    <a:pt x="229" y="67"/>
                  </a:moveTo>
                  <a:cubicBezTo>
                    <a:pt x="229" y="32"/>
                    <a:pt x="200" y="0"/>
                    <a:pt x="165" y="0"/>
                  </a:cubicBezTo>
                  <a:cubicBezTo>
                    <a:pt x="145" y="0"/>
                    <a:pt x="127" y="11"/>
                    <a:pt x="115" y="27"/>
                  </a:cubicBezTo>
                  <a:cubicBezTo>
                    <a:pt x="103" y="11"/>
                    <a:pt x="85" y="0"/>
                    <a:pt x="65" y="0"/>
                  </a:cubicBezTo>
                  <a:cubicBezTo>
                    <a:pt x="29" y="0"/>
                    <a:pt x="1" y="32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9"/>
                    <a:pt x="0" y="70"/>
                    <a:pt x="1" y="71"/>
                  </a:cubicBezTo>
                  <a:cubicBezTo>
                    <a:pt x="4" y="160"/>
                    <a:pt x="114" y="197"/>
                    <a:pt x="114" y="197"/>
                  </a:cubicBezTo>
                  <a:cubicBezTo>
                    <a:pt x="114" y="197"/>
                    <a:pt x="226" y="160"/>
                    <a:pt x="229" y="71"/>
                  </a:cubicBezTo>
                  <a:cubicBezTo>
                    <a:pt x="229" y="70"/>
                    <a:pt x="230" y="69"/>
                    <a:pt x="230" y="68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0" y="67"/>
                    <a:pt x="230" y="67"/>
                    <a:pt x="230" y="67"/>
                  </a:cubicBezTo>
                  <a:cubicBezTo>
                    <a:pt x="229" y="67"/>
                    <a:pt x="229" y="67"/>
                    <a:pt x="229" y="67"/>
                  </a:cubicBezTo>
                </a:path>
              </a:pathLst>
            </a:custGeom>
            <a:solidFill>
              <a:schemeClr val="bg2">
                <a:alpha val="65000"/>
              </a:schemeClr>
            </a:solidFill>
            <a:ln>
              <a:noFill/>
            </a:ln>
            <a:effectLst>
              <a:glow rad="38100">
                <a:schemeClr val="bg1">
                  <a:alpha val="26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313"/>
            <p:cNvSpPr/>
            <p:nvPr>
              <p:custDataLst>
                <p:tags r:id="rId17"/>
              </p:custDataLst>
            </p:nvPr>
          </p:nvSpPr>
          <p:spPr bwMode="auto">
            <a:xfrm>
              <a:off x="5854280" y="2644699"/>
              <a:ext cx="786289" cy="292260"/>
            </a:xfrm>
            <a:custGeom>
              <a:avLst/>
              <a:gdLst>
                <a:gd name="T0" fmla="*/ 0 w 643"/>
                <a:gd name="T1" fmla="*/ 166 h 239"/>
                <a:gd name="T2" fmla="*/ 265 w 643"/>
                <a:gd name="T3" fmla="*/ 166 h 239"/>
                <a:gd name="T4" fmla="*/ 286 w 643"/>
                <a:gd name="T5" fmla="*/ 102 h 239"/>
                <a:gd name="T6" fmla="*/ 315 w 643"/>
                <a:gd name="T7" fmla="*/ 239 h 239"/>
                <a:gd name="T8" fmla="*/ 374 w 643"/>
                <a:gd name="T9" fmla="*/ 69 h 239"/>
                <a:gd name="T10" fmla="*/ 397 w 643"/>
                <a:gd name="T11" fmla="*/ 159 h 239"/>
                <a:gd name="T12" fmla="*/ 643 w 643"/>
                <a:gd name="T13" fmla="*/ 159 h 239"/>
                <a:gd name="T14" fmla="*/ 643 w 643"/>
                <a:gd name="T15" fmla="*/ 138 h 239"/>
                <a:gd name="T16" fmla="*/ 414 w 643"/>
                <a:gd name="T17" fmla="*/ 138 h 239"/>
                <a:gd name="T18" fmla="*/ 376 w 643"/>
                <a:gd name="T19" fmla="*/ 0 h 239"/>
                <a:gd name="T20" fmla="*/ 319 w 643"/>
                <a:gd name="T21" fmla="*/ 161 h 239"/>
                <a:gd name="T22" fmla="*/ 291 w 643"/>
                <a:gd name="T23" fmla="*/ 24 h 239"/>
                <a:gd name="T24" fmla="*/ 251 w 643"/>
                <a:gd name="T25" fmla="*/ 145 h 239"/>
                <a:gd name="T26" fmla="*/ 0 w 643"/>
                <a:gd name="T27" fmla="*/ 145 h 239"/>
                <a:gd name="T28" fmla="*/ 0 w 643"/>
                <a:gd name="T29" fmla="*/ 166 h 239"/>
                <a:gd name="T30" fmla="*/ 0 w 643"/>
                <a:gd name="T31" fmla="*/ 16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3" h="239">
                  <a:moveTo>
                    <a:pt x="0" y="166"/>
                  </a:moveTo>
                  <a:lnTo>
                    <a:pt x="265" y="166"/>
                  </a:lnTo>
                  <a:lnTo>
                    <a:pt x="286" y="102"/>
                  </a:lnTo>
                  <a:lnTo>
                    <a:pt x="315" y="239"/>
                  </a:lnTo>
                  <a:lnTo>
                    <a:pt x="374" y="69"/>
                  </a:lnTo>
                  <a:lnTo>
                    <a:pt x="397" y="159"/>
                  </a:lnTo>
                  <a:lnTo>
                    <a:pt x="643" y="159"/>
                  </a:lnTo>
                  <a:lnTo>
                    <a:pt x="643" y="138"/>
                  </a:lnTo>
                  <a:lnTo>
                    <a:pt x="414" y="138"/>
                  </a:lnTo>
                  <a:lnTo>
                    <a:pt x="376" y="0"/>
                  </a:lnTo>
                  <a:lnTo>
                    <a:pt x="319" y="161"/>
                  </a:lnTo>
                  <a:lnTo>
                    <a:pt x="291" y="24"/>
                  </a:lnTo>
                  <a:lnTo>
                    <a:pt x="251" y="145"/>
                  </a:lnTo>
                  <a:lnTo>
                    <a:pt x="0" y="145"/>
                  </a:lnTo>
                  <a:lnTo>
                    <a:pt x="0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3" name="Freeform 151"/>
          <p:cNvSpPr/>
          <p:nvPr>
            <p:custDataLst>
              <p:tags r:id="rId14"/>
            </p:custDataLst>
          </p:nvPr>
        </p:nvSpPr>
        <p:spPr bwMode="auto">
          <a:xfrm>
            <a:off x="1068955" y="959467"/>
            <a:ext cx="277586" cy="237232"/>
          </a:xfrm>
          <a:custGeom>
            <a:avLst/>
            <a:gdLst>
              <a:gd name="T0" fmla="*/ 25 w 96"/>
              <a:gd name="T1" fmla="*/ 82 h 82"/>
              <a:gd name="T2" fmla="*/ 0 w 96"/>
              <a:gd name="T3" fmla="*/ 37 h 82"/>
              <a:gd name="T4" fmla="*/ 56 w 96"/>
              <a:gd name="T5" fmla="*/ 5 h 82"/>
              <a:gd name="T6" fmla="*/ 82 w 96"/>
              <a:gd name="T7" fmla="*/ 5 h 82"/>
              <a:gd name="T8" fmla="*/ 92 w 96"/>
              <a:gd name="T9" fmla="*/ 15 h 82"/>
              <a:gd name="T10" fmla="*/ 94 w 96"/>
              <a:gd name="T11" fmla="*/ 34 h 82"/>
              <a:gd name="T12" fmla="*/ 82 w 96"/>
              <a:gd name="T13" fmla="*/ 50 h 82"/>
              <a:gd name="T14" fmla="*/ 25 w 96"/>
              <a:gd name="T15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82">
                <a:moveTo>
                  <a:pt x="25" y="82"/>
                </a:moveTo>
                <a:cubicBezTo>
                  <a:pt x="21" y="59"/>
                  <a:pt x="7" y="44"/>
                  <a:pt x="0" y="37"/>
                </a:cubicBezTo>
                <a:cubicBezTo>
                  <a:pt x="56" y="5"/>
                  <a:pt x="56" y="5"/>
                  <a:pt x="56" y="5"/>
                </a:cubicBezTo>
                <a:cubicBezTo>
                  <a:pt x="64" y="0"/>
                  <a:pt x="74" y="0"/>
                  <a:pt x="82" y="5"/>
                </a:cubicBezTo>
                <a:cubicBezTo>
                  <a:pt x="86" y="7"/>
                  <a:pt x="89" y="11"/>
                  <a:pt x="92" y="15"/>
                </a:cubicBezTo>
                <a:cubicBezTo>
                  <a:pt x="95" y="21"/>
                  <a:pt x="96" y="28"/>
                  <a:pt x="94" y="34"/>
                </a:cubicBezTo>
                <a:cubicBezTo>
                  <a:pt x="92" y="41"/>
                  <a:pt x="88" y="46"/>
                  <a:pt x="82" y="50"/>
                </a:cubicBezTo>
                <a:lnTo>
                  <a:pt x="25" y="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文本占位符 34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3521003" y="5419075"/>
            <a:ext cx="5065453" cy="677860"/>
          </a:xfrm>
        </p:spPr>
        <p:txBody>
          <a:bodyPr lIns="90000" tIns="0" rIns="90000" bIns="46800"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2026-6-10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任意多边形: 形状 5"/>
          <p:cNvSpPr/>
          <p:nvPr>
            <p:custDataLst>
              <p:tags r:id="rId5"/>
            </p:custDataLst>
          </p:nvPr>
        </p:nvSpPr>
        <p:spPr bwMode="auto">
          <a:xfrm>
            <a:off x="0" y="4023986"/>
            <a:ext cx="12192001" cy="2728978"/>
          </a:xfrm>
          <a:custGeom>
            <a:avLst/>
            <a:gdLst>
              <a:gd name="connsiteX0" fmla="*/ 0 w 12192001"/>
              <a:gd name="connsiteY0" fmla="*/ 1657155 h 2728978"/>
              <a:gd name="connsiteX1" fmla="*/ 6948389 w 12192001"/>
              <a:gd name="connsiteY1" fmla="*/ 1657155 h 2728978"/>
              <a:gd name="connsiteX2" fmla="*/ 6948389 w 12192001"/>
              <a:gd name="connsiteY2" fmla="*/ 1901047 h 2728978"/>
              <a:gd name="connsiteX3" fmla="*/ 0 w 12192001"/>
              <a:gd name="connsiteY3" fmla="*/ 1901047 h 2728978"/>
              <a:gd name="connsiteX4" fmla="*/ 11241675 w 12192001"/>
              <a:gd name="connsiteY4" fmla="*/ 0 h 2728978"/>
              <a:gd name="connsiteX5" fmla="*/ 11675571 w 12192001"/>
              <a:gd name="connsiteY5" fmla="*/ 1575728 h 2728978"/>
              <a:gd name="connsiteX6" fmla="*/ 12192001 w 12192001"/>
              <a:gd name="connsiteY6" fmla="*/ 1575728 h 2728978"/>
              <a:gd name="connsiteX7" fmla="*/ 12192001 w 12192001"/>
              <a:gd name="connsiteY7" fmla="*/ 1815513 h 2728978"/>
              <a:gd name="connsiteX8" fmla="*/ 11481459 w 12192001"/>
              <a:gd name="connsiteY8" fmla="*/ 1815513 h 2728978"/>
              <a:gd name="connsiteX9" fmla="*/ 11218839 w 12192001"/>
              <a:gd name="connsiteY9" fmla="*/ 787864 h 2728978"/>
              <a:gd name="connsiteX10" fmla="*/ 10545158 w 12192001"/>
              <a:gd name="connsiteY10" fmla="*/ 2728978 h 2728978"/>
              <a:gd name="connsiteX11" fmla="*/ 10214027 w 12192001"/>
              <a:gd name="connsiteY11" fmla="*/ 1164669 h 2728978"/>
              <a:gd name="connsiteX12" fmla="*/ 9974243 w 12192001"/>
              <a:gd name="connsiteY12" fmla="*/ 1895441 h 2728978"/>
              <a:gd name="connsiteX13" fmla="*/ 6948390 w 12192001"/>
              <a:gd name="connsiteY13" fmla="*/ 1895441 h 2728978"/>
              <a:gd name="connsiteX14" fmla="*/ 6948390 w 12192001"/>
              <a:gd name="connsiteY14" fmla="*/ 1655656 h 2728978"/>
              <a:gd name="connsiteX15" fmla="*/ 9814386 w 12192001"/>
              <a:gd name="connsiteY15" fmla="*/ 1655656 h 2728978"/>
              <a:gd name="connsiteX16" fmla="*/ 10271119 w 12192001"/>
              <a:gd name="connsiteY16" fmla="*/ 274040 h 2728978"/>
              <a:gd name="connsiteX17" fmla="*/ 10590831 w 12192001"/>
              <a:gd name="connsiteY17" fmla="*/ 1838349 h 27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1" h="2728978">
                <a:moveTo>
                  <a:pt x="0" y="1657155"/>
                </a:moveTo>
                <a:lnTo>
                  <a:pt x="6948389" y="1657155"/>
                </a:lnTo>
                <a:lnTo>
                  <a:pt x="6948389" y="1901047"/>
                </a:lnTo>
                <a:lnTo>
                  <a:pt x="0" y="1901047"/>
                </a:lnTo>
                <a:close/>
                <a:moveTo>
                  <a:pt x="11241675" y="0"/>
                </a:moveTo>
                <a:lnTo>
                  <a:pt x="11675571" y="1575728"/>
                </a:lnTo>
                <a:lnTo>
                  <a:pt x="12192001" y="1575728"/>
                </a:lnTo>
                <a:lnTo>
                  <a:pt x="12192001" y="1815513"/>
                </a:lnTo>
                <a:lnTo>
                  <a:pt x="11481459" y="1815513"/>
                </a:lnTo>
                <a:lnTo>
                  <a:pt x="11218839" y="787864"/>
                </a:lnTo>
                <a:lnTo>
                  <a:pt x="10545158" y="2728978"/>
                </a:lnTo>
                <a:lnTo>
                  <a:pt x="10214027" y="1164669"/>
                </a:lnTo>
                <a:lnTo>
                  <a:pt x="9974243" y="1895441"/>
                </a:lnTo>
                <a:lnTo>
                  <a:pt x="6948390" y="1895441"/>
                </a:lnTo>
                <a:lnTo>
                  <a:pt x="6948390" y="1655656"/>
                </a:lnTo>
                <a:lnTo>
                  <a:pt x="9814386" y="1655656"/>
                </a:lnTo>
                <a:lnTo>
                  <a:pt x="10271119" y="274040"/>
                </a:lnTo>
                <a:lnTo>
                  <a:pt x="10590831" y="18383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2026-6-10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任意多边形: 形状 8"/>
          <p:cNvSpPr/>
          <p:nvPr>
            <p:custDataLst>
              <p:tags r:id="rId7"/>
            </p:custDataLst>
          </p:nvPr>
        </p:nvSpPr>
        <p:spPr bwMode="auto">
          <a:xfrm>
            <a:off x="0" y="5222452"/>
            <a:ext cx="12192000" cy="1513730"/>
          </a:xfrm>
          <a:custGeom>
            <a:avLst/>
            <a:gdLst>
              <a:gd name="connsiteX0" fmla="*/ 0 w 12192001"/>
              <a:gd name="connsiteY0" fmla="*/ 1657155 h 2728978"/>
              <a:gd name="connsiteX1" fmla="*/ 6948389 w 12192001"/>
              <a:gd name="connsiteY1" fmla="*/ 1657155 h 2728978"/>
              <a:gd name="connsiteX2" fmla="*/ 6948389 w 12192001"/>
              <a:gd name="connsiteY2" fmla="*/ 1901047 h 2728978"/>
              <a:gd name="connsiteX3" fmla="*/ 0 w 12192001"/>
              <a:gd name="connsiteY3" fmla="*/ 1901047 h 2728978"/>
              <a:gd name="connsiteX4" fmla="*/ 11241675 w 12192001"/>
              <a:gd name="connsiteY4" fmla="*/ 0 h 2728978"/>
              <a:gd name="connsiteX5" fmla="*/ 11675571 w 12192001"/>
              <a:gd name="connsiteY5" fmla="*/ 1575728 h 2728978"/>
              <a:gd name="connsiteX6" fmla="*/ 12192001 w 12192001"/>
              <a:gd name="connsiteY6" fmla="*/ 1575728 h 2728978"/>
              <a:gd name="connsiteX7" fmla="*/ 12192001 w 12192001"/>
              <a:gd name="connsiteY7" fmla="*/ 1815513 h 2728978"/>
              <a:gd name="connsiteX8" fmla="*/ 11481459 w 12192001"/>
              <a:gd name="connsiteY8" fmla="*/ 1815513 h 2728978"/>
              <a:gd name="connsiteX9" fmla="*/ 11218839 w 12192001"/>
              <a:gd name="connsiteY9" fmla="*/ 787864 h 2728978"/>
              <a:gd name="connsiteX10" fmla="*/ 10545158 w 12192001"/>
              <a:gd name="connsiteY10" fmla="*/ 2728978 h 2728978"/>
              <a:gd name="connsiteX11" fmla="*/ 10214027 w 12192001"/>
              <a:gd name="connsiteY11" fmla="*/ 1164669 h 2728978"/>
              <a:gd name="connsiteX12" fmla="*/ 9974243 w 12192001"/>
              <a:gd name="connsiteY12" fmla="*/ 1895441 h 2728978"/>
              <a:gd name="connsiteX13" fmla="*/ 6948390 w 12192001"/>
              <a:gd name="connsiteY13" fmla="*/ 1895441 h 2728978"/>
              <a:gd name="connsiteX14" fmla="*/ 6948390 w 12192001"/>
              <a:gd name="connsiteY14" fmla="*/ 1655656 h 2728978"/>
              <a:gd name="connsiteX15" fmla="*/ 9814386 w 12192001"/>
              <a:gd name="connsiteY15" fmla="*/ 1655656 h 2728978"/>
              <a:gd name="connsiteX16" fmla="*/ 10271119 w 12192001"/>
              <a:gd name="connsiteY16" fmla="*/ 274040 h 2728978"/>
              <a:gd name="connsiteX17" fmla="*/ 10590831 w 12192001"/>
              <a:gd name="connsiteY17" fmla="*/ 1838349 h 27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1" h="2728978">
                <a:moveTo>
                  <a:pt x="0" y="1657155"/>
                </a:moveTo>
                <a:lnTo>
                  <a:pt x="6948389" y="1657155"/>
                </a:lnTo>
                <a:lnTo>
                  <a:pt x="6948389" y="1901047"/>
                </a:lnTo>
                <a:lnTo>
                  <a:pt x="0" y="1901047"/>
                </a:lnTo>
                <a:close/>
                <a:moveTo>
                  <a:pt x="11241675" y="0"/>
                </a:moveTo>
                <a:lnTo>
                  <a:pt x="11675571" y="1575728"/>
                </a:lnTo>
                <a:lnTo>
                  <a:pt x="12192001" y="1575728"/>
                </a:lnTo>
                <a:lnTo>
                  <a:pt x="12192001" y="1815513"/>
                </a:lnTo>
                <a:lnTo>
                  <a:pt x="11481459" y="1815513"/>
                </a:lnTo>
                <a:lnTo>
                  <a:pt x="11218839" y="787864"/>
                </a:lnTo>
                <a:lnTo>
                  <a:pt x="10545158" y="2728978"/>
                </a:lnTo>
                <a:lnTo>
                  <a:pt x="10214027" y="1164669"/>
                </a:lnTo>
                <a:lnTo>
                  <a:pt x="9974243" y="1895441"/>
                </a:lnTo>
                <a:lnTo>
                  <a:pt x="6948390" y="1895441"/>
                </a:lnTo>
                <a:lnTo>
                  <a:pt x="6948390" y="1655656"/>
                </a:lnTo>
                <a:lnTo>
                  <a:pt x="9814386" y="1655656"/>
                </a:lnTo>
                <a:lnTo>
                  <a:pt x="10271119" y="274040"/>
                </a:lnTo>
                <a:lnTo>
                  <a:pt x="10590831" y="18383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8"/>
            </p:custDataLst>
          </p:nvPr>
        </p:nvGrpSpPr>
        <p:grpSpPr>
          <a:xfrm>
            <a:off x="0" y="40369"/>
            <a:ext cx="416702" cy="301995"/>
            <a:chOff x="5854280" y="2506517"/>
            <a:chExt cx="786289" cy="569845"/>
          </a:xfrm>
        </p:grpSpPr>
        <p:sp>
          <p:nvSpPr>
            <p:cNvPr id="11" name="Freeform 312"/>
            <p:cNvSpPr/>
            <p:nvPr>
              <p:custDataLst>
                <p:tags r:id="rId9"/>
              </p:custDataLst>
            </p:nvPr>
          </p:nvSpPr>
          <p:spPr bwMode="auto">
            <a:xfrm>
              <a:off x="5920314" y="2506517"/>
              <a:ext cx="665227" cy="569845"/>
            </a:xfrm>
            <a:custGeom>
              <a:avLst/>
              <a:gdLst>
                <a:gd name="T0" fmla="*/ 229 w 230"/>
                <a:gd name="T1" fmla="*/ 67 h 197"/>
                <a:gd name="T2" fmla="*/ 165 w 230"/>
                <a:gd name="T3" fmla="*/ 0 h 197"/>
                <a:gd name="T4" fmla="*/ 115 w 230"/>
                <a:gd name="T5" fmla="*/ 27 h 197"/>
                <a:gd name="T6" fmla="*/ 65 w 230"/>
                <a:gd name="T7" fmla="*/ 0 h 197"/>
                <a:gd name="T8" fmla="*/ 0 w 230"/>
                <a:gd name="T9" fmla="*/ 67 h 197"/>
                <a:gd name="T10" fmla="*/ 0 w 230"/>
                <a:gd name="T11" fmla="*/ 67 h 197"/>
                <a:gd name="T12" fmla="*/ 0 w 230"/>
                <a:gd name="T13" fmla="*/ 67 h 197"/>
                <a:gd name="T14" fmla="*/ 0 w 230"/>
                <a:gd name="T15" fmla="*/ 68 h 197"/>
                <a:gd name="T16" fmla="*/ 1 w 230"/>
                <a:gd name="T17" fmla="*/ 71 h 197"/>
                <a:gd name="T18" fmla="*/ 114 w 230"/>
                <a:gd name="T19" fmla="*/ 197 h 197"/>
                <a:gd name="T20" fmla="*/ 229 w 230"/>
                <a:gd name="T21" fmla="*/ 71 h 197"/>
                <a:gd name="T22" fmla="*/ 230 w 230"/>
                <a:gd name="T23" fmla="*/ 68 h 197"/>
                <a:gd name="T24" fmla="*/ 229 w 230"/>
                <a:gd name="T25" fmla="*/ 67 h 197"/>
                <a:gd name="T26" fmla="*/ 230 w 230"/>
                <a:gd name="T27" fmla="*/ 67 h 197"/>
                <a:gd name="T28" fmla="*/ 229 w 230"/>
                <a:gd name="T29" fmla="*/ 6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197">
                  <a:moveTo>
                    <a:pt x="229" y="67"/>
                  </a:moveTo>
                  <a:cubicBezTo>
                    <a:pt x="229" y="32"/>
                    <a:pt x="200" y="0"/>
                    <a:pt x="165" y="0"/>
                  </a:cubicBezTo>
                  <a:cubicBezTo>
                    <a:pt x="145" y="0"/>
                    <a:pt x="127" y="11"/>
                    <a:pt x="115" y="27"/>
                  </a:cubicBezTo>
                  <a:cubicBezTo>
                    <a:pt x="103" y="11"/>
                    <a:pt x="85" y="0"/>
                    <a:pt x="65" y="0"/>
                  </a:cubicBezTo>
                  <a:cubicBezTo>
                    <a:pt x="29" y="0"/>
                    <a:pt x="1" y="32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9"/>
                    <a:pt x="0" y="70"/>
                    <a:pt x="1" y="71"/>
                  </a:cubicBezTo>
                  <a:cubicBezTo>
                    <a:pt x="4" y="160"/>
                    <a:pt x="114" y="197"/>
                    <a:pt x="114" y="197"/>
                  </a:cubicBezTo>
                  <a:cubicBezTo>
                    <a:pt x="114" y="197"/>
                    <a:pt x="226" y="160"/>
                    <a:pt x="229" y="71"/>
                  </a:cubicBezTo>
                  <a:cubicBezTo>
                    <a:pt x="229" y="70"/>
                    <a:pt x="230" y="69"/>
                    <a:pt x="230" y="68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0" y="67"/>
                    <a:pt x="230" y="67"/>
                    <a:pt x="230" y="67"/>
                  </a:cubicBezTo>
                  <a:cubicBezTo>
                    <a:pt x="229" y="67"/>
                    <a:pt x="229" y="67"/>
                    <a:pt x="229" y="67"/>
                  </a:cubicBezTo>
                </a:path>
              </a:pathLst>
            </a:custGeom>
            <a:solidFill>
              <a:schemeClr val="bg2">
                <a:alpha val="65000"/>
              </a:schemeClr>
            </a:solidFill>
            <a:ln>
              <a:noFill/>
            </a:ln>
            <a:effectLst>
              <a:glow rad="38100">
                <a:schemeClr val="bg1">
                  <a:alpha val="26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313"/>
            <p:cNvSpPr/>
            <p:nvPr>
              <p:custDataLst>
                <p:tags r:id="rId10"/>
              </p:custDataLst>
            </p:nvPr>
          </p:nvSpPr>
          <p:spPr bwMode="auto">
            <a:xfrm>
              <a:off x="5854280" y="2644699"/>
              <a:ext cx="786289" cy="292260"/>
            </a:xfrm>
            <a:custGeom>
              <a:avLst/>
              <a:gdLst>
                <a:gd name="T0" fmla="*/ 0 w 643"/>
                <a:gd name="T1" fmla="*/ 166 h 239"/>
                <a:gd name="T2" fmla="*/ 265 w 643"/>
                <a:gd name="T3" fmla="*/ 166 h 239"/>
                <a:gd name="T4" fmla="*/ 286 w 643"/>
                <a:gd name="T5" fmla="*/ 102 h 239"/>
                <a:gd name="T6" fmla="*/ 315 w 643"/>
                <a:gd name="T7" fmla="*/ 239 h 239"/>
                <a:gd name="T8" fmla="*/ 374 w 643"/>
                <a:gd name="T9" fmla="*/ 69 h 239"/>
                <a:gd name="T10" fmla="*/ 397 w 643"/>
                <a:gd name="T11" fmla="*/ 159 h 239"/>
                <a:gd name="T12" fmla="*/ 643 w 643"/>
                <a:gd name="T13" fmla="*/ 159 h 239"/>
                <a:gd name="T14" fmla="*/ 643 w 643"/>
                <a:gd name="T15" fmla="*/ 138 h 239"/>
                <a:gd name="T16" fmla="*/ 414 w 643"/>
                <a:gd name="T17" fmla="*/ 138 h 239"/>
                <a:gd name="T18" fmla="*/ 376 w 643"/>
                <a:gd name="T19" fmla="*/ 0 h 239"/>
                <a:gd name="T20" fmla="*/ 319 w 643"/>
                <a:gd name="T21" fmla="*/ 161 h 239"/>
                <a:gd name="T22" fmla="*/ 291 w 643"/>
                <a:gd name="T23" fmla="*/ 24 h 239"/>
                <a:gd name="T24" fmla="*/ 251 w 643"/>
                <a:gd name="T25" fmla="*/ 145 h 239"/>
                <a:gd name="T26" fmla="*/ 0 w 643"/>
                <a:gd name="T27" fmla="*/ 145 h 239"/>
                <a:gd name="T28" fmla="*/ 0 w 643"/>
                <a:gd name="T29" fmla="*/ 166 h 239"/>
                <a:gd name="T30" fmla="*/ 0 w 643"/>
                <a:gd name="T31" fmla="*/ 16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3" h="239">
                  <a:moveTo>
                    <a:pt x="0" y="166"/>
                  </a:moveTo>
                  <a:lnTo>
                    <a:pt x="265" y="166"/>
                  </a:lnTo>
                  <a:lnTo>
                    <a:pt x="286" y="102"/>
                  </a:lnTo>
                  <a:lnTo>
                    <a:pt x="315" y="239"/>
                  </a:lnTo>
                  <a:lnTo>
                    <a:pt x="374" y="69"/>
                  </a:lnTo>
                  <a:lnTo>
                    <a:pt x="397" y="159"/>
                  </a:lnTo>
                  <a:lnTo>
                    <a:pt x="643" y="159"/>
                  </a:lnTo>
                  <a:lnTo>
                    <a:pt x="643" y="138"/>
                  </a:lnTo>
                  <a:lnTo>
                    <a:pt x="414" y="138"/>
                  </a:lnTo>
                  <a:lnTo>
                    <a:pt x="376" y="0"/>
                  </a:lnTo>
                  <a:lnTo>
                    <a:pt x="319" y="161"/>
                  </a:lnTo>
                  <a:lnTo>
                    <a:pt x="291" y="24"/>
                  </a:lnTo>
                  <a:lnTo>
                    <a:pt x="251" y="145"/>
                  </a:lnTo>
                  <a:lnTo>
                    <a:pt x="0" y="145"/>
                  </a:lnTo>
                  <a:lnTo>
                    <a:pt x="0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2026-6-10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10" name="组合 9"/>
          <p:cNvGrpSpPr/>
          <p:nvPr>
            <p:custDataLst>
              <p:tags r:id="rId8"/>
            </p:custDataLst>
          </p:nvPr>
        </p:nvGrpSpPr>
        <p:grpSpPr>
          <a:xfrm>
            <a:off x="109462" y="124735"/>
            <a:ext cx="618759" cy="520931"/>
            <a:chOff x="7101969" y="2908069"/>
            <a:chExt cx="618759" cy="520931"/>
          </a:xfrm>
        </p:grpSpPr>
        <p:sp>
          <p:nvSpPr>
            <p:cNvPr id="11" name="Freeform 277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7101969" y="2908069"/>
              <a:ext cx="618759" cy="520931"/>
            </a:xfrm>
            <a:custGeom>
              <a:avLst/>
              <a:gdLst>
                <a:gd name="T0" fmla="*/ 202 w 214"/>
                <a:gd name="T1" fmla="*/ 35 h 180"/>
                <a:gd name="T2" fmla="*/ 170 w 214"/>
                <a:gd name="T3" fmla="*/ 35 h 180"/>
                <a:gd name="T4" fmla="*/ 170 w 214"/>
                <a:gd name="T5" fmla="*/ 18 h 180"/>
                <a:gd name="T6" fmla="*/ 151 w 214"/>
                <a:gd name="T7" fmla="*/ 0 h 180"/>
                <a:gd name="T8" fmla="*/ 62 w 214"/>
                <a:gd name="T9" fmla="*/ 0 h 180"/>
                <a:gd name="T10" fmla="*/ 44 w 214"/>
                <a:gd name="T11" fmla="*/ 18 h 180"/>
                <a:gd name="T12" fmla="*/ 44 w 214"/>
                <a:gd name="T13" fmla="*/ 35 h 180"/>
                <a:gd name="T14" fmla="*/ 12 w 214"/>
                <a:gd name="T15" fmla="*/ 35 h 180"/>
                <a:gd name="T16" fmla="*/ 0 w 214"/>
                <a:gd name="T17" fmla="*/ 47 h 180"/>
                <a:gd name="T18" fmla="*/ 0 w 214"/>
                <a:gd name="T19" fmla="*/ 168 h 180"/>
                <a:gd name="T20" fmla="*/ 12 w 214"/>
                <a:gd name="T21" fmla="*/ 180 h 180"/>
                <a:gd name="T22" fmla="*/ 202 w 214"/>
                <a:gd name="T23" fmla="*/ 180 h 180"/>
                <a:gd name="T24" fmla="*/ 214 w 214"/>
                <a:gd name="T25" fmla="*/ 168 h 180"/>
                <a:gd name="T26" fmla="*/ 214 w 214"/>
                <a:gd name="T27" fmla="*/ 47 h 180"/>
                <a:gd name="T28" fmla="*/ 202 w 214"/>
                <a:gd name="T29" fmla="*/ 35 h 180"/>
                <a:gd name="T30" fmla="*/ 60 w 214"/>
                <a:gd name="T31" fmla="*/ 18 h 180"/>
                <a:gd name="T32" fmla="*/ 62 w 214"/>
                <a:gd name="T33" fmla="*/ 16 h 180"/>
                <a:gd name="T34" fmla="*/ 151 w 214"/>
                <a:gd name="T35" fmla="*/ 16 h 180"/>
                <a:gd name="T36" fmla="*/ 154 w 214"/>
                <a:gd name="T37" fmla="*/ 18 h 180"/>
                <a:gd name="T38" fmla="*/ 154 w 214"/>
                <a:gd name="T39" fmla="*/ 35 h 180"/>
                <a:gd name="T40" fmla="*/ 60 w 214"/>
                <a:gd name="T41" fmla="*/ 35 h 180"/>
                <a:gd name="T42" fmla="*/ 60 w 214"/>
                <a:gd name="T43" fmla="*/ 1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4" h="180">
                  <a:moveTo>
                    <a:pt x="202" y="35"/>
                  </a:moveTo>
                  <a:cubicBezTo>
                    <a:pt x="170" y="35"/>
                    <a:pt x="170" y="35"/>
                    <a:pt x="170" y="35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8"/>
                    <a:pt x="162" y="0"/>
                    <a:pt x="15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2" y="0"/>
                    <a:pt x="44" y="8"/>
                    <a:pt x="44" y="18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5" y="35"/>
                    <a:pt x="0" y="40"/>
                    <a:pt x="0" y="4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4"/>
                    <a:pt x="5" y="180"/>
                    <a:pt x="12" y="180"/>
                  </a:cubicBezTo>
                  <a:cubicBezTo>
                    <a:pt x="202" y="180"/>
                    <a:pt x="202" y="180"/>
                    <a:pt x="202" y="180"/>
                  </a:cubicBezTo>
                  <a:cubicBezTo>
                    <a:pt x="209" y="180"/>
                    <a:pt x="214" y="174"/>
                    <a:pt x="214" y="168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4" y="40"/>
                    <a:pt x="209" y="35"/>
                    <a:pt x="202" y="35"/>
                  </a:cubicBezTo>
                  <a:close/>
                  <a:moveTo>
                    <a:pt x="60" y="18"/>
                  </a:moveTo>
                  <a:cubicBezTo>
                    <a:pt x="60" y="17"/>
                    <a:pt x="61" y="16"/>
                    <a:pt x="62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3" y="16"/>
                    <a:pt x="154" y="17"/>
                    <a:pt x="154" y="18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60" y="35"/>
                    <a:pt x="60" y="35"/>
                    <a:pt x="60" y="35"/>
                  </a:cubicBezTo>
                  <a:lnTo>
                    <a:pt x="60" y="18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>
              <a:noFill/>
            </a:ln>
            <a:effectLst>
              <a:glow rad="38100">
                <a:schemeClr val="bg1">
                  <a:alpha val="26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278"/>
            <p:cNvSpPr/>
            <p:nvPr>
              <p:custDataLst>
                <p:tags r:id="rId10"/>
              </p:custDataLst>
            </p:nvPr>
          </p:nvSpPr>
          <p:spPr bwMode="auto">
            <a:xfrm>
              <a:off x="7290287" y="3087828"/>
              <a:ext cx="245792" cy="245792"/>
            </a:xfrm>
            <a:custGeom>
              <a:avLst/>
              <a:gdLst>
                <a:gd name="T0" fmla="*/ 68 w 201"/>
                <a:gd name="T1" fmla="*/ 201 h 201"/>
                <a:gd name="T2" fmla="*/ 134 w 201"/>
                <a:gd name="T3" fmla="*/ 201 h 201"/>
                <a:gd name="T4" fmla="*/ 134 w 201"/>
                <a:gd name="T5" fmla="*/ 135 h 201"/>
                <a:gd name="T6" fmla="*/ 201 w 201"/>
                <a:gd name="T7" fmla="*/ 135 h 201"/>
                <a:gd name="T8" fmla="*/ 201 w 201"/>
                <a:gd name="T9" fmla="*/ 68 h 201"/>
                <a:gd name="T10" fmla="*/ 134 w 201"/>
                <a:gd name="T11" fmla="*/ 68 h 201"/>
                <a:gd name="T12" fmla="*/ 134 w 201"/>
                <a:gd name="T13" fmla="*/ 0 h 201"/>
                <a:gd name="T14" fmla="*/ 68 w 201"/>
                <a:gd name="T15" fmla="*/ 0 h 201"/>
                <a:gd name="T16" fmla="*/ 68 w 201"/>
                <a:gd name="T17" fmla="*/ 68 h 201"/>
                <a:gd name="T18" fmla="*/ 0 w 201"/>
                <a:gd name="T19" fmla="*/ 68 h 201"/>
                <a:gd name="T20" fmla="*/ 0 w 201"/>
                <a:gd name="T21" fmla="*/ 135 h 201"/>
                <a:gd name="T22" fmla="*/ 68 w 201"/>
                <a:gd name="T23" fmla="*/ 135 h 201"/>
                <a:gd name="T24" fmla="*/ 68 w 201"/>
                <a:gd name="T2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01">
                  <a:moveTo>
                    <a:pt x="68" y="201"/>
                  </a:moveTo>
                  <a:lnTo>
                    <a:pt x="134" y="201"/>
                  </a:lnTo>
                  <a:lnTo>
                    <a:pt x="134" y="135"/>
                  </a:lnTo>
                  <a:lnTo>
                    <a:pt x="201" y="135"/>
                  </a:lnTo>
                  <a:lnTo>
                    <a:pt x="201" y="68"/>
                  </a:lnTo>
                  <a:lnTo>
                    <a:pt x="134" y="68"/>
                  </a:lnTo>
                  <a:lnTo>
                    <a:pt x="134" y="0"/>
                  </a:lnTo>
                  <a:lnTo>
                    <a:pt x="68" y="0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35"/>
                  </a:lnTo>
                  <a:lnTo>
                    <a:pt x="68" y="2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2026-6-10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11227357" y="73365"/>
            <a:ext cx="877344" cy="635835"/>
            <a:chOff x="5854280" y="2506517"/>
            <a:chExt cx="786289" cy="569845"/>
          </a:xfrm>
        </p:grpSpPr>
        <p:sp>
          <p:nvSpPr>
            <p:cNvPr id="12" name="Freeform 312"/>
            <p:cNvSpPr/>
            <p:nvPr>
              <p:custDataLst>
                <p:tags r:id="rId9"/>
              </p:custDataLst>
            </p:nvPr>
          </p:nvSpPr>
          <p:spPr bwMode="auto">
            <a:xfrm>
              <a:off x="5920314" y="2506517"/>
              <a:ext cx="665227" cy="569845"/>
            </a:xfrm>
            <a:custGeom>
              <a:avLst/>
              <a:gdLst>
                <a:gd name="T0" fmla="*/ 229 w 230"/>
                <a:gd name="T1" fmla="*/ 67 h 197"/>
                <a:gd name="T2" fmla="*/ 165 w 230"/>
                <a:gd name="T3" fmla="*/ 0 h 197"/>
                <a:gd name="T4" fmla="*/ 115 w 230"/>
                <a:gd name="T5" fmla="*/ 27 h 197"/>
                <a:gd name="T6" fmla="*/ 65 w 230"/>
                <a:gd name="T7" fmla="*/ 0 h 197"/>
                <a:gd name="T8" fmla="*/ 0 w 230"/>
                <a:gd name="T9" fmla="*/ 67 h 197"/>
                <a:gd name="T10" fmla="*/ 0 w 230"/>
                <a:gd name="T11" fmla="*/ 67 h 197"/>
                <a:gd name="T12" fmla="*/ 0 w 230"/>
                <a:gd name="T13" fmla="*/ 67 h 197"/>
                <a:gd name="T14" fmla="*/ 0 w 230"/>
                <a:gd name="T15" fmla="*/ 68 h 197"/>
                <a:gd name="T16" fmla="*/ 1 w 230"/>
                <a:gd name="T17" fmla="*/ 71 h 197"/>
                <a:gd name="T18" fmla="*/ 114 w 230"/>
                <a:gd name="T19" fmla="*/ 197 h 197"/>
                <a:gd name="T20" fmla="*/ 229 w 230"/>
                <a:gd name="T21" fmla="*/ 71 h 197"/>
                <a:gd name="T22" fmla="*/ 230 w 230"/>
                <a:gd name="T23" fmla="*/ 68 h 197"/>
                <a:gd name="T24" fmla="*/ 229 w 230"/>
                <a:gd name="T25" fmla="*/ 67 h 197"/>
                <a:gd name="T26" fmla="*/ 230 w 230"/>
                <a:gd name="T27" fmla="*/ 67 h 197"/>
                <a:gd name="T28" fmla="*/ 229 w 230"/>
                <a:gd name="T29" fmla="*/ 6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197">
                  <a:moveTo>
                    <a:pt x="229" y="67"/>
                  </a:moveTo>
                  <a:cubicBezTo>
                    <a:pt x="229" y="32"/>
                    <a:pt x="200" y="0"/>
                    <a:pt x="165" y="0"/>
                  </a:cubicBezTo>
                  <a:cubicBezTo>
                    <a:pt x="145" y="0"/>
                    <a:pt x="127" y="11"/>
                    <a:pt x="115" y="27"/>
                  </a:cubicBezTo>
                  <a:cubicBezTo>
                    <a:pt x="103" y="11"/>
                    <a:pt x="85" y="0"/>
                    <a:pt x="65" y="0"/>
                  </a:cubicBezTo>
                  <a:cubicBezTo>
                    <a:pt x="29" y="0"/>
                    <a:pt x="1" y="32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9"/>
                    <a:pt x="0" y="70"/>
                    <a:pt x="1" y="71"/>
                  </a:cubicBezTo>
                  <a:cubicBezTo>
                    <a:pt x="4" y="160"/>
                    <a:pt x="114" y="197"/>
                    <a:pt x="114" y="197"/>
                  </a:cubicBezTo>
                  <a:cubicBezTo>
                    <a:pt x="114" y="197"/>
                    <a:pt x="226" y="160"/>
                    <a:pt x="229" y="71"/>
                  </a:cubicBezTo>
                  <a:cubicBezTo>
                    <a:pt x="229" y="70"/>
                    <a:pt x="230" y="69"/>
                    <a:pt x="230" y="68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0" y="67"/>
                    <a:pt x="230" y="67"/>
                    <a:pt x="230" y="67"/>
                  </a:cubicBezTo>
                  <a:cubicBezTo>
                    <a:pt x="229" y="67"/>
                    <a:pt x="229" y="67"/>
                    <a:pt x="229" y="67"/>
                  </a:cubicBezTo>
                </a:path>
              </a:pathLst>
            </a:custGeom>
            <a:solidFill>
              <a:schemeClr val="bg2">
                <a:alpha val="65000"/>
              </a:schemeClr>
            </a:solidFill>
            <a:ln>
              <a:noFill/>
            </a:ln>
            <a:effectLst>
              <a:glow rad="38100">
                <a:schemeClr val="bg1">
                  <a:alpha val="26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313"/>
            <p:cNvSpPr/>
            <p:nvPr>
              <p:custDataLst>
                <p:tags r:id="rId10"/>
              </p:custDataLst>
            </p:nvPr>
          </p:nvSpPr>
          <p:spPr bwMode="auto">
            <a:xfrm>
              <a:off x="5854280" y="2644699"/>
              <a:ext cx="786289" cy="292260"/>
            </a:xfrm>
            <a:custGeom>
              <a:avLst/>
              <a:gdLst>
                <a:gd name="T0" fmla="*/ 0 w 643"/>
                <a:gd name="T1" fmla="*/ 166 h 239"/>
                <a:gd name="T2" fmla="*/ 265 w 643"/>
                <a:gd name="T3" fmla="*/ 166 h 239"/>
                <a:gd name="T4" fmla="*/ 286 w 643"/>
                <a:gd name="T5" fmla="*/ 102 h 239"/>
                <a:gd name="T6" fmla="*/ 315 w 643"/>
                <a:gd name="T7" fmla="*/ 239 h 239"/>
                <a:gd name="T8" fmla="*/ 374 w 643"/>
                <a:gd name="T9" fmla="*/ 69 h 239"/>
                <a:gd name="T10" fmla="*/ 397 w 643"/>
                <a:gd name="T11" fmla="*/ 159 h 239"/>
                <a:gd name="T12" fmla="*/ 643 w 643"/>
                <a:gd name="T13" fmla="*/ 159 h 239"/>
                <a:gd name="T14" fmla="*/ 643 w 643"/>
                <a:gd name="T15" fmla="*/ 138 h 239"/>
                <a:gd name="T16" fmla="*/ 414 w 643"/>
                <a:gd name="T17" fmla="*/ 138 h 239"/>
                <a:gd name="T18" fmla="*/ 376 w 643"/>
                <a:gd name="T19" fmla="*/ 0 h 239"/>
                <a:gd name="T20" fmla="*/ 319 w 643"/>
                <a:gd name="T21" fmla="*/ 161 h 239"/>
                <a:gd name="T22" fmla="*/ 291 w 643"/>
                <a:gd name="T23" fmla="*/ 24 h 239"/>
                <a:gd name="T24" fmla="*/ 251 w 643"/>
                <a:gd name="T25" fmla="*/ 145 h 239"/>
                <a:gd name="T26" fmla="*/ 0 w 643"/>
                <a:gd name="T27" fmla="*/ 145 h 239"/>
                <a:gd name="T28" fmla="*/ 0 w 643"/>
                <a:gd name="T29" fmla="*/ 166 h 239"/>
                <a:gd name="T30" fmla="*/ 0 w 643"/>
                <a:gd name="T31" fmla="*/ 16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3" h="239">
                  <a:moveTo>
                    <a:pt x="0" y="166"/>
                  </a:moveTo>
                  <a:lnTo>
                    <a:pt x="265" y="166"/>
                  </a:lnTo>
                  <a:lnTo>
                    <a:pt x="286" y="102"/>
                  </a:lnTo>
                  <a:lnTo>
                    <a:pt x="315" y="239"/>
                  </a:lnTo>
                  <a:lnTo>
                    <a:pt x="374" y="69"/>
                  </a:lnTo>
                  <a:lnTo>
                    <a:pt x="397" y="159"/>
                  </a:lnTo>
                  <a:lnTo>
                    <a:pt x="643" y="159"/>
                  </a:lnTo>
                  <a:lnTo>
                    <a:pt x="643" y="138"/>
                  </a:lnTo>
                  <a:lnTo>
                    <a:pt x="414" y="138"/>
                  </a:lnTo>
                  <a:lnTo>
                    <a:pt x="376" y="0"/>
                  </a:lnTo>
                  <a:lnTo>
                    <a:pt x="319" y="161"/>
                  </a:lnTo>
                  <a:lnTo>
                    <a:pt x="291" y="24"/>
                  </a:lnTo>
                  <a:lnTo>
                    <a:pt x="251" y="145"/>
                  </a:lnTo>
                  <a:lnTo>
                    <a:pt x="0" y="145"/>
                  </a:lnTo>
                  <a:lnTo>
                    <a:pt x="0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任意多边形: 形状 9"/>
          <p:cNvSpPr/>
          <p:nvPr>
            <p:custDataLst>
              <p:tags r:id="rId3"/>
            </p:custDataLst>
          </p:nvPr>
        </p:nvSpPr>
        <p:spPr bwMode="auto">
          <a:xfrm>
            <a:off x="4237" y="477935"/>
            <a:ext cx="12192000" cy="1513730"/>
          </a:xfrm>
          <a:custGeom>
            <a:avLst/>
            <a:gdLst>
              <a:gd name="connsiteX0" fmla="*/ 0 w 12192001"/>
              <a:gd name="connsiteY0" fmla="*/ 1657155 h 2728978"/>
              <a:gd name="connsiteX1" fmla="*/ 6948389 w 12192001"/>
              <a:gd name="connsiteY1" fmla="*/ 1657155 h 2728978"/>
              <a:gd name="connsiteX2" fmla="*/ 6948389 w 12192001"/>
              <a:gd name="connsiteY2" fmla="*/ 1901047 h 2728978"/>
              <a:gd name="connsiteX3" fmla="*/ 0 w 12192001"/>
              <a:gd name="connsiteY3" fmla="*/ 1901047 h 2728978"/>
              <a:gd name="connsiteX4" fmla="*/ 11241675 w 12192001"/>
              <a:gd name="connsiteY4" fmla="*/ 0 h 2728978"/>
              <a:gd name="connsiteX5" fmla="*/ 11675571 w 12192001"/>
              <a:gd name="connsiteY5" fmla="*/ 1575728 h 2728978"/>
              <a:gd name="connsiteX6" fmla="*/ 12192001 w 12192001"/>
              <a:gd name="connsiteY6" fmla="*/ 1575728 h 2728978"/>
              <a:gd name="connsiteX7" fmla="*/ 12192001 w 12192001"/>
              <a:gd name="connsiteY7" fmla="*/ 1815513 h 2728978"/>
              <a:gd name="connsiteX8" fmla="*/ 11481459 w 12192001"/>
              <a:gd name="connsiteY8" fmla="*/ 1815513 h 2728978"/>
              <a:gd name="connsiteX9" fmla="*/ 11218839 w 12192001"/>
              <a:gd name="connsiteY9" fmla="*/ 787864 h 2728978"/>
              <a:gd name="connsiteX10" fmla="*/ 10545158 w 12192001"/>
              <a:gd name="connsiteY10" fmla="*/ 2728978 h 2728978"/>
              <a:gd name="connsiteX11" fmla="*/ 10214027 w 12192001"/>
              <a:gd name="connsiteY11" fmla="*/ 1164669 h 2728978"/>
              <a:gd name="connsiteX12" fmla="*/ 9974243 w 12192001"/>
              <a:gd name="connsiteY12" fmla="*/ 1895441 h 2728978"/>
              <a:gd name="connsiteX13" fmla="*/ 6948390 w 12192001"/>
              <a:gd name="connsiteY13" fmla="*/ 1895441 h 2728978"/>
              <a:gd name="connsiteX14" fmla="*/ 6948390 w 12192001"/>
              <a:gd name="connsiteY14" fmla="*/ 1655656 h 2728978"/>
              <a:gd name="connsiteX15" fmla="*/ 9814386 w 12192001"/>
              <a:gd name="connsiteY15" fmla="*/ 1655656 h 2728978"/>
              <a:gd name="connsiteX16" fmla="*/ 10271119 w 12192001"/>
              <a:gd name="connsiteY16" fmla="*/ 274040 h 2728978"/>
              <a:gd name="connsiteX17" fmla="*/ 10590831 w 12192001"/>
              <a:gd name="connsiteY17" fmla="*/ 1838349 h 27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1" h="2728978">
                <a:moveTo>
                  <a:pt x="0" y="1657155"/>
                </a:moveTo>
                <a:lnTo>
                  <a:pt x="6948389" y="1657155"/>
                </a:lnTo>
                <a:lnTo>
                  <a:pt x="6948389" y="1901047"/>
                </a:lnTo>
                <a:lnTo>
                  <a:pt x="0" y="1901047"/>
                </a:lnTo>
                <a:close/>
                <a:moveTo>
                  <a:pt x="11241675" y="0"/>
                </a:moveTo>
                <a:lnTo>
                  <a:pt x="11675571" y="1575728"/>
                </a:lnTo>
                <a:lnTo>
                  <a:pt x="12192001" y="1575728"/>
                </a:lnTo>
                <a:lnTo>
                  <a:pt x="12192001" y="1815513"/>
                </a:lnTo>
                <a:lnTo>
                  <a:pt x="11481459" y="1815513"/>
                </a:lnTo>
                <a:lnTo>
                  <a:pt x="11218839" y="787864"/>
                </a:lnTo>
                <a:lnTo>
                  <a:pt x="10545158" y="2728978"/>
                </a:lnTo>
                <a:lnTo>
                  <a:pt x="10214027" y="1164669"/>
                </a:lnTo>
                <a:lnTo>
                  <a:pt x="9974243" y="1895441"/>
                </a:lnTo>
                <a:lnTo>
                  <a:pt x="6948390" y="1895441"/>
                </a:lnTo>
                <a:lnTo>
                  <a:pt x="6948390" y="1655656"/>
                </a:lnTo>
                <a:lnTo>
                  <a:pt x="9814386" y="1655656"/>
                </a:lnTo>
                <a:lnTo>
                  <a:pt x="10271119" y="274040"/>
                </a:lnTo>
                <a:lnTo>
                  <a:pt x="10590831" y="18383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2026-6-10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2026-6-10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2" name="任意多边形: 形状 11"/>
          <p:cNvSpPr/>
          <p:nvPr>
            <p:custDataLst>
              <p:tags r:id="rId10"/>
            </p:custDataLst>
          </p:nvPr>
        </p:nvSpPr>
        <p:spPr>
          <a:xfrm rot="5400000">
            <a:off x="11450341" y="129839"/>
            <a:ext cx="654721" cy="654721"/>
          </a:xfrm>
          <a:custGeom>
            <a:avLst/>
            <a:gdLst>
              <a:gd name="connsiteX0" fmla="*/ 0 w 800100"/>
              <a:gd name="connsiteY0" fmla="*/ 501650 h 800100"/>
              <a:gd name="connsiteX1" fmla="*/ 0 w 800100"/>
              <a:gd name="connsiteY1" fmla="*/ 298450 h 800100"/>
              <a:gd name="connsiteX2" fmla="*/ 298450 w 800100"/>
              <a:gd name="connsiteY2" fmla="*/ 298450 h 800100"/>
              <a:gd name="connsiteX3" fmla="*/ 298450 w 800100"/>
              <a:gd name="connsiteY3" fmla="*/ 0 h 800100"/>
              <a:gd name="connsiteX4" fmla="*/ 501650 w 800100"/>
              <a:gd name="connsiteY4" fmla="*/ 0 h 800100"/>
              <a:gd name="connsiteX5" fmla="*/ 501650 w 800100"/>
              <a:gd name="connsiteY5" fmla="*/ 298450 h 800100"/>
              <a:gd name="connsiteX6" fmla="*/ 800100 w 800100"/>
              <a:gd name="connsiteY6" fmla="*/ 298450 h 800100"/>
              <a:gd name="connsiteX7" fmla="*/ 800100 w 800100"/>
              <a:gd name="connsiteY7" fmla="*/ 501650 h 800100"/>
              <a:gd name="connsiteX8" fmla="*/ 501650 w 800100"/>
              <a:gd name="connsiteY8" fmla="*/ 501650 h 800100"/>
              <a:gd name="connsiteX9" fmla="*/ 501650 w 800100"/>
              <a:gd name="connsiteY9" fmla="*/ 800100 h 800100"/>
              <a:gd name="connsiteX10" fmla="*/ 298450 w 800100"/>
              <a:gd name="connsiteY10" fmla="*/ 800100 h 800100"/>
              <a:gd name="connsiteX11" fmla="*/ 298450 w 800100"/>
              <a:gd name="connsiteY11" fmla="*/ 50165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0100" h="800100">
                <a:moveTo>
                  <a:pt x="0" y="501650"/>
                </a:moveTo>
                <a:lnTo>
                  <a:pt x="0" y="298450"/>
                </a:lnTo>
                <a:lnTo>
                  <a:pt x="298450" y="298450"/>
                </a:lnTo>
                <a:lnTo>
                  <a:pt x="298450" y="0"/>
                </a:lnTo>
                <a:lnTo>
                  <a:pt x="501650" y="0"/>
                </a:lnTo>
                <a:lnTo>
                  <a:pt x="501650" y="298450"/>
                </a:lnTo>
                <a:lnTo>
                  <a:pt x="800100" y="298450"/>
                </a:lnTo>
                <a:lnTo>
                  <a:pt x="800100" y="501650"/>
                </a:lnTo>
                <a:lnTo>
                  <a:pt x="501650" y="501650"/>
                </a:lnTo>
                <a:lnTo>
                  <a:pt x="501650" y="800100"/>
                </a:lnTo>
                <a:lnTo>
                  <a:pt x="298450" y="800100"/>
                </a:lnTo>
                <a:lnTo>
                  <a:pt x="298450" y="501650"/>
                </a:lnTo>
                <a:close/>
              </a:path>
            </a:pathLst>
          </a:custGeom>
          <a:solidFill>
            <a:schemeClr val="bg2">
              <a:alpha val="65000"/>
            </a:schemeClr>
          </a:solidFill>
          <a:ln>
            <a:noFill/>
          </a:ln>
          <a:effectLst>
            <a:glow rad="38100">
              <a:schemeClr val="bg1">
                <a:alpha val="2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2026-6-10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7" name="Freeform 278"/>
          <p:cNvSpPr/>
          <p:nvPr>
            <p:custDataLst>
              <p:tags r:id="rId7"/>
            </p:custDataLst>
          </p:nvPr>
        </p:nvSpPr>
        <p:spPr bwMode="auto">
          <a:xfrm>
            <a:off x="91930" y="1461586"/>
            <a:ext cx="245792" cy="245792"/>
          </a:xfrm>
          <a:custGeom>
            <a:avLst/>
            <a:gdLst>
              <a:gd name="T0" fmla="*/ 68 w 201"/>
              <a:gd name="T1" fmla="*/ 201 h 201"/>
              <a:gd name="T2" fmla="*/ 134 w 201"/>
              <a:gd name="T3" fmla="*/ 201 h 201"/>
              <a:gd name="T4" fmla="*/ 134 w 201"/>
              <a:gd name="T5" fmla="*/ 135 h 201"/>
              <a:gd name="T6" fmla="*/ 201 w 201"/>
              <a:gd name="T7" fmla="*/ 135 h 201"/>
              <a:gd name="T8" fmla="*/ 201 w 201"/>
              <a:gd name="T9" fmla="*/ 68 h 201"/>
              <a:gd name="T10" fmla="*/ 134 w 201"/>
              <a:gd name="T11" fmla="*/ 68 h 201"/>
              <a:gd name="T12" fmla="*/ 134 w 201"/>
              <a:gd name="T13" fmla="*/ 0 h 201"/>
              <a:gd name="T14" fmla="*/ 68 w 201"/>
              <a:gd name="T15" fmla="*/ 0 h 201"/>
              <a:gd name="T16" fmla="*/ 68 w 201"/>
              <a:gd name="T17" fmla="*/ 68 h 201"/>
              <a:gd name="T18" fmla="*/ 0 w 201"/>
              <a:gd name="T19" fmla="*/ 68 h 201"/>
              <a:gd name="T20" fmla="*/ 0 w 201"/>
              <a:gd name="T21" fmla="*/ 135 h 201"/>
              <a:gd name="T22" fmla="*/ 68 w 201"/>
              <a:gd name="T23" fmla="*/ 135 h 201"/>
              <a:gd name="T24" fmla="*/ 68 w 201"/>
              <a:gd name="T25" fmla="*/ 2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1" h="201">
                <a:moveTo>
                  <a:pt x="68" y="201"/>
                </a:moveTo>
                <a:lnTo>
                  <a:pt x="134" y="201"/>
                </a:lnTo>
                <a:lnTo>
                  <a:pt x="134" y="135"/>
                </a:lnTo>
                <a:lnTo>
                  <a:pt x="201" y="135"/>
                </a:lnTo>
                <a:lnTo>
                  <a:pt x="201" y="68"/>
                </a:lnTo>
                <a:lnTo>
                  <a:pt x="134" y="68"/>
                </a:lnTo>
                <a:lnTo>
                  <a:pt x="134" y="0"/>
                </a:lnTo>
                <a:lnTo>
                  <a:pt x="68" y="0"/>
                </a:lnTo>
                <a:lnTo>
                  <a:pt x="68" y="68"/>
                </a:lnTo>
                <a:lnTo>
                  <a:pt x="0" y="68"/>
                </a:lnTo>
                <a:lnTo>
                  <a:pt x="0" y="135"/>
                </a:lnTo>
                <a:lnTo>
                  <a:pt x="68" y="135"/>
                </a:lnTo>
                <a:lnTo>
                  <a:pt x="68" y="20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2398" y="1071543"/>
            <a:ext cx="877344" cy="635835"/>
            <a:chOff x="5854280" y="2506517"/>
            <a:chExt cx="786289" cy="569845"/>
          </a:xfrm>
        </p:grpSpPr>
        <p:sp>
          <p:nvSpPr>
            <p:cNvPr id="12" name="Freeform 312"/>
            <p:cNvSpPr/>
            <p:nvPr>
              <p:custDataLst>
                <p:tags r:id="rId12"/>
              </p:custDataLst>
            </p:nvPr>
          </p:nvSpPr>
          <p:spPr bwMode="auto">
            <a:xfrm>
              <a:off x="5920314" y="2506517"/>
              <a:ext cx="665227" cy="569845"/>
            </a:xfrm>
            <a:custGeom>
              <a:avLst/>
              <a:gdLst>
                <a:gd name="T0" fmla="*/ 229 w 230"/>
                <a:gd name="T1" fmla="*/ 67 h 197"/>
                <a:gd name="T2" fmla="*/ 165 w 230"/>
                <a:gd name="T3" fmla="*/ 0 h 197"/>
                <a:gd name="T4" fmla="*/ 115 w 230"/>
                <a:gd name="T5" fmla="*/ 27 h 197"/>
                <a:gd name="T6" fmla="*/ 65 w 230"/>
                <a:gd name="T7" fmla="*/ 0 h 197"/>
                <a:gd name="T8" fmla="*/ 0 w 230"/>
                <a:gd name="T9" fmla="*/ 67 h 197"/>
                <a:gd name="T10" fmla="*/ 0 w 230"/>
                <a:gd name="T11" fmla="*/ 67 h 197"/>
                <a:gd name="T12" fmla="*/ 0 w 230"/>
                <a:gd name="T13" fmla="*/ 67 h 197"/>
                <a:gd name="T14" fmla="*/ 0 w 230"/>
                <a:gd name="T15" fmla="*/ 68 h 197"/>
                <a:gd name="T16" fmla="*/ 1 w 230"/>
                <a:gd name="T17" fmla="*/ 71 h 197"/>
                <a:gd name="T18" fmla="*/ 114 w 230"/>
                <a:gd name="T19" fmla="*/ 197 h 197"/>
                <a:gd name="T20" fmla="*/ 229 w 230"/>
                <a:gd name="T21" fmla="*/ 71 h 197"/>
                <a:gd name="T22" fmla="*/ 230 w 230"/>
                <a:gd name="T23" fmla="*/ 68 h 197"/>
                <a:gd name="T24" fmla="*/ 229 w 230"/>
                <a:gd name="T25" fmla="*/ 67 h 197"/>
                <a:gd name="T26" fmla="*/ 230 w 230"/>
                <a:gd name="T27" fmla="*/ 67 h 197"/>
                <a:gd name="T28" fmla="*/ 229 w 230"/>
                <a:gd name="T29" fmla="*/ 6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197">
                  <a:moveTo>
                    <a:pt x="229" y="67"/>
                  </a:moveTo>
                  <a:cubicBezTo>
                    <a:pt x="229" y="32"/>
                    <a:pt x="200" y="0"/>
                    <a:pt x="165" y="0"/>
                  </a:cubicBezTo>
                  <a:cubicBezTo>
                    <a:pt x="145" y="0"/>
                    <a:pt x="127" y="11"/>
                    <a:pt x="115" y="27"/>
                  </a:cubicBezTo>
                  <a:cubicBezTo>
                    <a:pt x="103" y="11"/>
                    <a:pt x="85" y="0"/>
                    <a:pt x="65" y="0"/>
                  </a:cubicBezTo>
                  <a:cubicBezTo>
                    <a:pt x="29" y="0"/>
                    <a:pt x="1" y="32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9"/>
                    <a:pt x="0" y="70"/>
                    <a:pt x="1" y="71"/>
                  </a:cubicBezTo>
                  <a:cubicBezTo>
                    <a:pt x="4" y="160"/>
                    <a:pt x="114" y="197"/>
                    <a:pt x="114" y="197"/>
                  </a:cubicBezTo>
                  <a:cubicBezTo>
                    <a:pt x="114" y="197"/>
                    <a:pt x="226" y="160"/>
                    <a:pt x="229" y="71"/>
                  </a:cubicBezTo>
                  <a:cubicBezTo>
                    <a:pt x="229" y="70"/>
                    <a:pt x="230" y="69"/>
                    <a:pt x="230" y="68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0" y="67"/>
                    <a:pt x="230" y="67"/>
                    <a:pt x="230" y="67"/>
                  </a:cubicBezTo>
                  <a:cubicBezTo>
                    <a:pt x="229" y="67"/>
                    <a:pt x="229" y="67"/>
                    <a:pt x="229" y="67"/>
                  </a:cubicBezTo>
                </a:path>
              </a:pathLst>
            </a:custGeom>
            <a:solidFill>
              <a:schemeClr val="bg2">
                <a:alpha val="65000"/>
              </a:schemeClr>
            </a:solidFill>
            <a:ln>
              <a:noFill/>
            </a:ln>
            <a:effectLst>
              <a:glow rad="38100">
                <a:schemeClr val="bg1">
                  <a:alpha val="26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313"/>
            <p:cNvSpPr/>
            <p:nvPr>
              <p:custDataLst>
                <p:tags r:id="rId13"/>
              </p:custDataLst>
            </p:nvPr>
          </p:nvSpPr>
          <p:spPr bwMode="auto">
            <a:xfrm>
              <a:off x="5854280" y="2644699"/>
              <a:ext cx="786289" cy="292260"/>
            </a:xfrm>
            <a:custGeom>
              <a:avLst/>
              <a:gdLst>
                <a:gd name="T0" fmla="*/ 0 w 643"/>
                <a:gd name="T1" fmla="*/ 166 h 239"/>
                <a:gd name="T2" fmla="*/ 265 w 643"/>
                <a:gd name="T3" fmla="*/ 166 h 239"/>
                <a:gd name="T4" fmla="*/ 286 w 643"/>
                <a:gd name="T5" fmla="*/ 102 h 239"/>
                <a:gd name="T6" fmla="*/ 315 w 643"/>
                <a:gd name="T7" fmla="*/ 239 h 239"/>
                <a:gd name="T8" fmla="*/ 374 w 643"/>
                <a:gd name="T9" fmla="*/ 69 h 239"/>
                <a:gd name="T10" fmla="*/ 397 w 643"/>
                <a:gd name="T11" fmla="*/ 159 h 239"/>
                <a:gd name="T12" fmla="*/ 643 w 643"/>
                <a:gd name="T13" fmla="*/ 159 h 239"/>
                <a:gd name="T14" fmla="*/ 643 w 643"/>
                <a:gd name="T15" fmla="*/ 138 h 239"/>
                <a:gd name="T16" fmla="*/ 414 w 643"/>
                <a:gd name="T17" fmla="*/ 138 h 239"/>
                <a:gd name="T18" fmla="*/ 376 w 643"/>
                <a:gd name="T19" fmla="*/ 0 h 239"/>
                <a:gd name="T20" fmla="*/ 319 w 643"/>
                <a:gd name="T21" fmla="*/ 161 h 239"/>
                <a:gd name="T22" fmla="*/ 291 w 643"/>
                <a:gd name="T23" fmla="*/ 24 h 239"/>
                <a:gd name="T24" fmla="*/ 251 w 643"/>
                <a:gd name="T25" fmla="*/ 145 h 239"/>
                <a:gd name="T26" fmla="*/ 0 w 643"/>
                <a:gd name="T27" fmla="*/ 145 h 239"/>
                <a:gd name="T28" fmla="*/ 0 w 643"/>
                <a:gd name="T29" fmla="*/ 166 h 239"/>
                <a:gd name="T30" fmla="*/ 0 w 643"/>
                <a:gd name="T31" fmla="*/ 16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3" h="239">
                  <a:moveTo>
                    <a:pt x="0" y="166"/>
                  </a:moveTo>
                  <a:lnTo>
                    <a:pt x="265" y="166"/>
                  </a:lnTo>
                  <a:lnTo>
                    <a:pt x="286" y="102"/>
                  </a:lnTo>
                  <a:lnTo>
                    <a:pt x="315" y="239"/>
                  </a:lnTo>
                  <a:lnTo>
                    <a:pt x="374" y="69"/>
                  </a:lnTo>
                  <a:lnTo>
                    <a:pt x="397" y="159"/>
                  </a:lnTo>
                  <a:lnTo>
                    <a:pt x="643" y="159"/>
                  </a:lnTo>
                  <a:lnTo>
                    <a:pt x="643" y="138"/>
                  </a:lnTo>
                  <a:lnTo>
                    <a:pt x="414" y="138"/>
                  </a:lnTo>
                  <a:lnTo>
                    <a:pt x="376" y="0"/>
                  </a:lnTo>
                  <a:lnTo>
                    <a:pt x="319" y="161"/>
                  </a:lnTo>
                  <a:lnTo>
                    <a:pt x="291" y="24"/>
                  </a:lnTo>
                  <a:lnTo>
                    <a:pt x="251" y="145"/>
                  </a:lnTo>
                  <a:lnTo>
                    <a:pt x="0" y="145"/>
                  </a:lnTo>
                  <a:lnTo>
                    <a:pt x="0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9"/>
            </p:custDataLst>
          </p:nvPr>
        </p:nvGrpSpPr>
        <p:grpSpPr>
          <a:xfrm>
            <a:off x="11310600" y="5170553"/>
            <a:ext cx="877344" cy="635835"/>
            <a:chOff x="5854280" y="2506517"/>
            <a:chExt cx="786289" cy="569845"/>
          </a:xfrm>
        </p:grpSpPr>
        <p:sp>
          <p:nvSpPr>
            <p:cNvPr id="18" name="Freeform 312"/>
            <p:cNvSpPr/>
            <p:nvPr>
              <p:custDataLst>
                <p:tags r:id="rId10"/>
              </p:custDataLst>
            </p:nvPr>
          </p:nvSpPr>
          <p:spPr bwMode="auto">
            <a:xfrm>
              <a:off x="5920314" y="2506517"/>
              <a:ext cx="665227" cy="569845"/>
            </a:xfrm>
            <a:custGeom>
              <a:avLst/>
              <a:gdLst>
                <a:gd name="T0" fmla="*/ 229 w 230"/>
                <a:gd name="T1" fmla="*/ 67 h 197"/>
                <a:gd name="T2" fmla="*/ 165 w 230"/>
                <a:gd name="T3" fmla="*/ 0 h 197"/>
                <a:gd name="T4" fmla="*/ 115 w 230"/>
                <a:gd name="T5" fmla="*/ 27 h 197"/>
                <a:gd name="T6" fmla="*/ 65 w 230"/>
                <a:gd name="T7" fmla="*/ 0 h 197"/>
                <a:gd name="T8" fmla="*/ 0 w 230"/>
                <a:gd name="T9" fmla="*/ 67 h 197"/>
                <a:gd name="T10" fmla="*/ 0 w 230"/>
                <a:gd name="T11" fmla="*/ 67 h 197"/>
                <a:gd name="T12" fmla="*/ 0 w 230"/>
                <a:gd name="T13" fmla="*/ 67 h 197"/>
                <a:gd name="T14" fmla="*/ 0 w 230"/>
                <a:gd name="T15" fmla="*/ 68 h 197"/>
                <a:gd name="T16" fmla="*/ 1 w 230"/>
                <a:gd name="T17" fmla="*/ 71 h 197"/>
                <a:gd name="T18" fmla="*/ 114 w 230"/>
                <a:gd name="T19" fmla="*/ 197 h 197"/>
                <a:gd name="T20" fmla="*/ 229 w 230"/>
                <a:gd name="T21" fmla="*/ 71 h 197"/>
                <a:gd name="T22" fmla="*/ 230 w 230"/>
                <a:gd name="T23" fmla="*/ 68 h 197"/>
                <a:gd name="T24" fmla="*/ 229 w 230"/>
                <a:gd name="T25" fmla="*/ 67 h 197"/>
                <a:gd name="T26" fmla="*/ 230 w 230"/>
                <a:gd name="T27" fmla="*/ 67 h 197"/>
                <a:gd name="T28" fmla="*/ 229 w 230"/>
                <a:gd name="T29" fmla="*/ 6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197">
                  <a:moveTo>
                    <a:pt x="229" y="67"/>
                  </a:moveTo>
                  <a:cubicBezTo>
                    <a:pt x="229" y="32"/>
                    <a:pt x="200" y="0"/>
                    <a:pt x="165" y="0"/>
                  </a:cubicBezTo>
                  <a:cubicBezTo>
                    <a:pt x="145" y="0"/>
                    <a:pt x="127" y="11"/>
                    <a:pt x="115" y="27"/>
                  </a:cubicBezTo>
                  <a:cubicBezTo>
                    <a:pt x="103" y="11"/>
                    <a:pt x="85" y="0"/>
                    <a:pt x="65" y="0"/>
                  </a:cubicBezTo>
                  <a:cubicBezTo>
                    <a:pt x="29" y="0"/>
                    <a:pt x="1" y="32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9"/>
                    <a:pt x="0" y="70"/>
                    <a:pt x="1" y="71"/>
                  </a:cubicBezTo>
                  <a:cubicBezTo>
                    <a:pt x="4" y="160"/>
                    <a:pt x="114" y="197"/>
                    <a:pt x="114" y="197"/>
                  </a:cubicBezTo>
                  <a:cubicBezTo>
                    <a:pt x="114" y="197"/>
                    <a:pt x="226" y="160"/>
                    <a:pt x="229" y="71"/>
                  </a:cubicBezTo>
                  <a:cubicBezTo>
                    <a:pt x="229" y="70"/>
                    <a:pt x="230" y="69"/>
                    <a:pt x="230" y="68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0" y="67"/>
                    <a:pt x="230" y="67"/>
                    <a:pt x="230" y="67"/>
                  </a:cubicBezTo>
                  <a:cubicBezTo>
                    <a:pt x="229" y="67"/>
                    <a:pt x="229" y="67"/>
                    <a:pt x="229" y="67"/>
                  </a:cubicBezTo>
                </a:path>
              </a:pathLst>
            </a:custGeom>
            <a:solidFill>
              <a:schemeClr val="bg2">
                <a:alpha val="65000"/>
              </a:schemeClr>
            </a:solidFill>
            <a:ln>
              <a:noFill/>
            </a:ln>
            <a:effectLst>
              <a:glow rad="38100">
                <a:schemeClr val="bg1">
                  <a:alpha val="26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313"/>
            <p:cNvSpPr/>
            <p:nvPr>
              <p:custDataLst>
                <p:tags r:id="rId11"/>
              </p:custDataLst>
            </p:nvPr>
          </p:nvSpPr>
          <p:spPr bwMode="auto">
            <a:xfrm>
              <a:off x="5854280" y="2644699"/>
              <a:ext cx="786289" cy="292260"/>
            </a:xfrm>
            <a:custGeom>
              <a:avLst/>
              <a:gdLst>
                <a:gd name="T0" fmla="*/ 0 w 643"/>
                <a:gd name="T1" fmla="*/ 166 h 239"/>
                <a:gd name="T2" fmla="*/ 265 w 643"/>
                <a:gd name="T3" fmla="*/ 166 h 239"/>
                <a:gd name="T4" fmla="*/ 286 w 643"/>
                <a:gd name="T5" fmla="*/ 102 h 239"/>
                <a:gd name="T6" fmla="*/ 315 w 643"/>
                <a:gd name="T7" fmla="*/ 239 h 239"/>
                <a:gd name="T8" fmla="*/ 374 w 643"/>
                <a:gd name="T9" fmla="*/ 69 h 239"/>
                <a:gd name="T10" fmla="*/ 397 w 643"/>
                <a:gd name="T11" fmla="*/ 159 h 239"/>
                <a:gd name="T12" fmla="*/ 643 w 643"/>
                <a:gd name="T13" fmla="*/ 159 h 239"/>
                <a:gd name="T14" fmla="*/ 643 w 643"/>
                <a:gd name="T15" fmla="*/ 138 h 239"/>
                <a:gd name="T16" fmla="*/ 414 w 643"/>
                <a:gd name="T17" fmla="*/ 138 h 239"/>
                <a:gd name="T18" fmla="*/ 376 w 643"/>
                <a:gd name="T19" fmla="*/ 0 h 239"/>
                <a:gd name="T20" fmla="*/ 319 w 643"/>
                <a:gd name="T21" fmla="*/ 161 h 239"/>
                <a:gd name="T22" fmla="*/ 291 w 643"/>
                <a:gd name="T23" fmla="*/ 24 h 239"/>
                <a:gd name="T24" fmla="*/ 251 w 643"/>
                <a:gd name="T25" fmla="*/ 145 h 239"/>
                <a:gd name="T26" fmla="*/ 0 w 643"/>
                <a:gd name="T27" fmla="*/ 145 h 239"/>
                <a:gd name="T28" fmla="*/ 0 w 643"/>
                <a:gd name="T29" fmla="*/ 166 h 239"/>
                <a:gd name="T30" fmla="*/ 0 w 643"/>
                <a:gd name="T31" fmla="*/ 16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3" h="239">
                  <a:moveTo>
                    <a:pt x="0" y="166"/>
                  </a:moveTo>
                  <a:lnTo>
                    <a:pt x="265" y="166"/>
                  </a:lnTo>
                  <a:lnTo>
                    <a:pt x="286" y="102"/>
                  </a:lnTo>
                  <a:lnTo>
                    <a:pt x="315" y="239"/>
                  </a:lnTo>
                  <a:lnTo>
                    <a:pt x="374" y="69"/>
                  </a:lnTo>
                  <a:lnTo>
                    <a:pt x="397" y="159"/>
                  </a:lnTo>
                  <a:lnTo>
                    <a:pt x="643" y="159"/>
                  </a:lnTo>
                  <a:lnTo>
                    <a:pt x="643" y="138"/>
                  </a:lnTo>
                  <a:lnTo>
                    <a:pt x="414" y="138"/>
                  </a:lnTo>
                  <a:lnTo>
                    <a:pt x="376" y="0"/>
                  </a:lnTo>
                  <a:lnTo>
                    <a:pt x="319" y="161"/>
                  </a:lnTo>
                  <a:lnTo>
                    <a:pt x="291" y="24"/>
                  </a:lnTo>
                  <a:lnTo>
                    <a:pt x="251" y="145"/>
                  </a:lnTo>
                  <a:lnTo>
                    <a:pt x="0" y="145"/>
                  </a:lnTo>
                  <a:lnTo>
                    <a:pt x="0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2026-6-10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2026-6-10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850900" y="225427"/>
            <a:ext cx="5072063" cy="468313"/>
          </a:xfrm>
          <a:prstGeom prst="rect">
            <a:avLst/>
          </a:prstGeom>
        </p:spPr>
        <p:txBody>
          <a:bodyPr/>
          <a:lstStyle>
            <a:lvl2pPr>
              <a:buNone/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2pPr>
          </a:lstStyle>
          <a:p>
            <a:pPr lvl="1"/>
            <a:r>
              <a:rPr lang="zh-CN" altLang="en-US" dirty="0"/>
              <a:t>二级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38125"/>
            <a:ext cx="8636000" cy="8683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38275"/>
            <a:ext cx="5384800" cy="4733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38275"/>
            <a:ext cx="5384800" cy="4733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0714-8090-4047-9156-2E8C7283C449}" type="datetimeFigureOut">
              <a:rPr lang="zh-CN" altLang="en-US"/>
              <a:t>2026-6-10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92C33-EDDF-42AB-8B83-BEE3250683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4136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89A2"/>
              </a:solidFill>
            </a:endParaRPr>
          </a:p>
        </p:txBody>
      </p:sp>
      <p:pic>
        <p:nvPicPr>
          <p:cNvPr id="15" name="PA-任意多边形 22"/>
          <p:cNvPicPr/>
          <p:nvPr>
            <p:custDataLst>
              <p:tags r:id="rId2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1349" y="-8626"/>
            <a:ext cx="4780651" cy="3968151"/>
          </a:xfrm>
          <a:prstGeom prst="rect">
            <a:avLst/>
          </a:prstGeom>
        </p:spPr>
      </p:pic>
      <p:pic>
        <p:nvPicPr>
          <p:cNvPr id="8" name="PA-任意多边形 22"/>
          <p:cNvPicPr/>
          <p:nvPr>
            <p:custDataLst>
              <p:tags r:id="rId3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93626" cy="38330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879742" y="4217553"/>
            <a:ext cx="5436218" cy="796620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4400" spc="6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896939" y="5065716"/>
            <a:ext cx="5419020" cy="447134"/>
          </a:xfrm>
          <a:noFill/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accent2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2026-6-10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任意多边形: 形状 8"/>
          <p:cNvSpPr/>
          <p:nvPr>
            <p:custDataLst>
              <p:tags r:id="rId9"/>
            </p:custDataLst>
          </p:nvPr>
        </p:nvSpPr>
        <p:spPr>
          <a:xfrm rot="5400000">
            <a:off x="2534301" y="629944"/>
            <a:ext cx="654721" cy="654721"/>
          </a:xfrm>
          <a:custGeom>
            <a:avLst/>
            <a:gdLst>
              <a:gd name="connsiteX0" fmla="*/ 0 w 800100"/>
              <a:gd name="connsiteY0" fmla="*/ 501650 h 800100"/>
              <a:gd name="connsiteX1" fmla="*/ 0 w 800100"/>
              <a:gd name="connsiteY1" fmla="*/ 298450 h 800100"/>
              <a:gd name="connsiteX2" fmla="*/ 298450 w 800100"/>
              <a:gd name="connsiteY2" fmla="*/ 298450 h 800100"/>
              <a:gd name="connsiteX3" fmla="*/ 298450 w 800100"/>
              <a:gd name="connsiteY3" fmla="*/ 0 h 800100"/>
              <a:gd name="connsiteX4" fmla="*/ 501650 w 800100"/>
              <a:gd name="connsiteY4" fmla="*/ 0 h 800100"/>
              <a:gd name="connsiteX5" fmla="*/ 501650 w 800100"/>
              <a:gd name="connsiteY5" fmla="*/ 298450 h 800100"/>
              <a:gd name="connsiteX6" fmla="*/ 800100 w 800100"/>
              <a:gd name="connsiteY6" fmla="*/ 298450 h 800100"/>
              <a:gd name="connsiteX7" fmla="*/ 800100 w 800100"/>
              <a:gd name="connsiteY7" fmla="*/ 501650 h 800100"/>
              <a:gd name="connsiteX8" fmla="*/ 501650 w 800100"/>
              <a:gd name="connsiteY8" fmla="*/ 501650 h 800100"/>
              <a:gd name="connsiteX9" fmla="*/ 501650 w 800100"/>
              <a:gd name="connsiteY9" fmla="*/ 800100 h 800100"/>
              <a:gd name="connsiteX10" fmla="*/ 298450 w 800100"/>
              <a:gd name="connsiteY10" fmla="*/ 800100 h 800100"/>
              <a:gd name="connsiteX11" fmla="*/ 298450 w 800100"/>
              <a:gd name="connsiteY11" fmla="*/ 50165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0100" h="800100">
                <a:moveTo>
                  <a:pt x="0" y="501650"/>
                </a:moveTo>
                <a:lnTo>
                  <a:pt x="0" y="298450"/>
                </a:lnTo>
                <a:lnTo>
                  <a:pt x="298450" y="298450"/>
                </a:lnTo>
                <a:lnTo>
                  <a:pt x="298450" y="0"/>
                </a:lnTo>
                <a:lnTo>
                  <a:pt x="501650" y="0"/>
                </a:lnTo>
                <a:lnTo>
                  <a:pt x="501650" y="298450"/>
                </a:lnTo>
                <a:lnTo>
                  <a:pt x="800100" y="298450"/>
                </a:lnTo>
                <a:lnTo>
                  <a:pt x="800100" y="501650"/>
                </a:lnTo>
                <a:lnTo>
                  <a:pt x="501650" y="501650"/>
                </a:lnTo>
                <a:lnTo>
                  <a:pt x="501650" y="800100"/>
                </a:lnTo>
                <a:lnTo>
                  <a:pt x="298450" y="800100"/>
                </a:lnTo>
                <a:lnTo>
                  <a:pt x="298450" y="501650"/>
                </a:ln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glow rad="38100">
              <a:schemeClr val="bg1">
                <a:alpha val="2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Freeform 150"/>
          <p:cNvSpPr/>
          <p:nvPr>
            <p:custDataLst>
              <p:tags r:id="rId10"/>
            </p:custDataLst>
          </p:nvPr>
        </p:nvSpPr>
        <p:spPr bwMode="auto">
          <a:xfrm>
            <a:off x="848843" y="925227"/>
            <a:ext cx="531937" cy="396201"/>
          </a:xfrm>
          <a:custGeom>
            <a:avLst/>
            <a:gdLst>
              <a:gd name="T0" fmla="*/ 55 w 184"/>
              <a:gd name="T1" fmla="*/ 128 h 137"/>
              <a:gd name="T2" fmla="*/ 9 w 184"/>
              <a:gd name="T3" fmla="*/ 115 h 137"/>
              <a:gd name="T4" fmla="*/ 22 w 184"/>
              <a:gd name="T5" fmla="*/ 70 h 137"/>
              <a:gd name="T6" fmla="*/ 129 w 184"/>
              <a:gd name="T7" fmla="*/ 9 h 137"/>
              <a:gd name="T8" fmla="*/ 175 w 184"/>
              <a:gd name="T9" fmla="*/ 22 h 137"/>
              <a:gd name="T10" fmla="*/ 162 w 184"/>
              <a:gd name="T11" fmla="*/ 67 h 137"/>
              <a:gd name="T12" fmla="*/ 55 w 184"/>
              <a:gd name="T13" fmla="*/ 12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4" h="137">
                <a:moveTo>
                  <a:pt x="55" y="128"/>
                </a:moveTo>
                <a:cubicBezTo>
                  <a:pt x="38" y="137"/>
                  <a:pt x="18" y="131"/>
                  <a:pt x="9" y="115"/>
                </a:cubicBezTo>
                <a:cubicBezTo>
                  <a:pt x="0" y="99"/>
                  <a:pt x="6" y="79"/>
                  <a:pt x="22" y="70"/>
                </a:cubicBezTo>
                <a:cubicBezTo>
                  <a:pt x="129" y="9"/>
                  <a:pt x="129" y="9"/>
                  <a:pt x="129" y="9"/>
                </a:cubicBezTo>
                <a:cubicBezTo>
                  <a:pt x="145" y="0"/>
                  <a:pt x="166" y="6"/>
                  <a:pt x="175" y="22"/>
                </a:cubicBezTo>
                <a:cubicBezTo>
                  <a:pt x="184" y="38"/>
                  <a:pt x="178" y="58"/>
                  <a:pt x="162" y="67"/>
                </a:cubicBezTo>
                <a:lnTo>
                  <a:pt x="55" y="128"/>
                </a:ln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glow rad="38100">
              <a:schemeClr val="bg1">
                <a:alpha val="28000"/>
              </a:schemeClr>
            </a:glo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Freeform 152"/>
          <p:cNvSpPr/>
          <p:nvPr>
            <p:custDataLst>
              <p:tags r:id="rId11"/>
            </p:custDataLst>
          </p:nvPr>
        </p:nvSpPr>
        <p:spPr bwMode="auto">
          <a:xfrm>
            <a:off x="626286" y="577939"/>
            <a:ext cx="463458" cy="612645"/>
          </a:xfrm>
          <a:custGeom>
            <a:avLst/>
            <a:gdLst>
              <a:gd name="T0" fmla="*/ 78 w 160"/>
              <a:gd name="T1" fmla="*/ 187 h 212"/>
              <a:gd name="T2" fmla="*/ 25 w 160"/>
              <a:gd name="T3" fmla="*/ 201 h 212"/>
              <a:gd name="T4" fmla="*/ 11 w 160"/>
              <a:gd name="T5" fmla="*/ 148 h 212"/>
              <a:gd name="T6" fmla="*/ 83 w 160"/>
              <a:gd name="T7" fmla="*/ 24 h 212"/>
              <a:gd name="T8" fmla="*/ 136 w 160"/>
              <a:gd name="T9" fmla="*/ 10 h 212"/>
              <a:gd name="T10" fmla="*/ 150 w 160"/>
              <a:gd name="T11" fmla="*/ 63 h 212"/>
              <a:gd name="T12" fmla="*/ 78 w 160"/>
              <a:gd name="T13" fmla="*/ 187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" h="212">
                <a:moveTo>
                  <a:pt x="78" y="187"/>
                </a:moveTo>
                <a:cubicBezTo>
                  <a:pt x="67" y="205"/>
                  <a:pt x="43" y="212"/>
                  <a:pt x="25" y="201"/>
                </a:cubicBezTo>
                <a:cubicBezTo>
                  <a:pt x="6" y="190"/>
                  <a:pt x="0" y="166"/>
                  <a:pt x="11" y="148"/>
                </a:cubicBezTo>
                <a:cubicBezTo>
                  <a:pt x="83" y="24"/>
                  <a:pt x="83" y="24"/>
                  <a:pt x="83" y="24"/>
                </a:cubicBezTo>
                <a:cubicBezTo>
                  <a:pt x="93" y="6"/>
                  <a:pt x="117" y="0"/>
                  <a:pt x="136" y="10"/>
                </a:cubicBezTo>
                <a:cubicBezTo>
                  <a:pt x="154" y="21"/>
                  <a:pt x="160" y="45"/>
                  <a:pt x="150" y="63"/>
                </a:cubicBezTo>
                <a:lnTo>
                  <a:pt x="78" y="187"/>
                </a:ln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glow rad="38100">
              <a:schemeClr val="bg1">
                <a:alpha val="28000"/>
              </a:schemeClr>
            </a:glo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2" name="组合 11"/>
          <p:cNvGrpSpPr/>
          <p:nvPr>
            <p:custDataLst>
              <p:tags r:id="rId12"/>
            </p:custDataLst>
          </p:nvPr>
        </p:nvGrpSpPr>
        <p:grpSpPr>
          <a:xfrm>
            <a:off x="2576437" y="2844569"/>
            <a:ext cx="618759" cy="520931"/>
            <a:chOff x="7101969" y="2908069"/>
            <a:chExt cx="618759" cy="520931"/>
          </a:xfrm>
        </p:grpSpPr>
        <p:sp>
          <p:nvSpPr>
            <p:cNvPr id="13" name="Freeform 277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101969" y="2908069"/>
              <a:ext cx="618759" cy="520931"/>
            </a:xfrm>
            <a:custGeom>
              <a:avLst/>
              <a:gdLst>
                <a:gd name="T0" fmla="*/ 202 w 214"/>
                <a:gd name="T1" fmla="*/ 35 h 180"/>
                <a:gd name="T2" fmla="*/ 170 w 214"/>
                <a:gd name="T3" fmla="*/ 35 h 180"/>
                <a:gd name="T4" fmla="*/ 170 w 214"/>
                <a:gd name="T5" fmla="*/ 18 h 180"/>
                <a:gd name="T6" fmla="*/ 151 w 214"/>
                <a:gd name="T7" fmla="*/ 0 h 180"/>
                <a:gd name="T8" fmla="*/ 62 w 214"/>
                <a:gd name="T9" fmla="*/ 0 h 180"/>
                <a:gd name="T10" fmla="*/ 44 w 214"/>
                <a:gd name="T11" fmla="*/ 18 h 180"/>
                <a:gd name="T12" fmla="*/ 44 w 214"/>
                <a:gd name="T13" fmla="*/ 35 h 180"/>
                <a:gd name="T14" fmla="*/ 12 w 214"/>
                <a:gd name="T15" fmla="*/ 35 h 180"/>
                <a:gd name="T16" fmla="*/ 0 w 214"/>
                <a:gd name="T17" fmla="*/ 47 h 180"/>
                <a:gd name="T18" fmla="*/ 0 w 214"/>
                <a:gd name="T19" fmla="*/ 168 h 180"/>
                <a:gd name="T20" fmla="*/ 12 w 214"/>
                <a:gd name="T21" fmla="*/ 180 h 180"/>
                <a:gd name="T22" fmla="*/ 202 w 214"/>
                <a:gd name="T23" fmla="*/ 180 h 180"/>
                <a:gd name="T24" fmla="*/ 214 w 214"/>
                <a:gd name="T25" fmla="*/ 168 h 180"/>
                <a:gd name="T26" fmla="*/ 214 w 214"/>
                <a:gd name="T27" fmla="*/ 47 h 180"/>
                <a:gd name="T28" fmla="*/ 202 w 214"/>
                <a:gd name="T29" fmla="*/ 35 h 180"/>
                <a:gd name="T30" fmla="*/ 60 w 214"/>
                <a:gd name="T31" fmla="*/ 18 h 180"/>
                <a:gd name="T32" fmla="*/ 62 w 214"/>
                <a:gd name="T33" fmla="*/ 16 h 180"/>
                <a:gd name="T34" fmla="*/ 151 w 214"/>
                <a:gd name="T35" fmla="*/ 16 h 180"/>
                <a:gd name="T36" fmla="*/ 154 w 214"/>
                <a:gd name="T37" fmla="*/ 18 h 180"/>
                <a:gd name="T38" fmla="*/ 154 w 214"/>
                <a:gd name="T39" fmla="*/ 35 h 180"/>
                <a:gd name="T40" fmla="*/ 60 w 214"/>
                <a:gd name="T41" fmla="*/ 35 h 180"/>
                <a:gd name="T42" fmla="*/ 60 w 214"/>
                <a:gd name="T43" fmla="*/ 1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4" h="180">
                  <a:moveTo>
                    <a:pt x="202" y="35"/>
                  </a:moveTo>
                  <a:cubicBezTo>
                    <a:pt x="170" y="35"/>
                    <a:pt x="170" y="35"/>
                    <a:pt x="170" y="35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8"/>
                    <a:pt x="162" y="0"/>
                    <a:pt x="15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2" y="0"/>
                    <a:pt x="44" y="8"/>
                    <a:pt x="44" y="18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5" y="35"/>
                    <a:pt x="0" y="40"/>
                    <a:pt x="0" y="4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4"/>
                    <a:pt x="5" y="180"/>
                    <a:pt x="12" y="180"/>
                  </a:cubicBezTo>
                  <a:cubicBezTo>
                    <a:pt x="202" y="180"/>
                    <a:pt x="202" y="180"/>
                    <a:pt x="202" y="180"/>
                  </a:cubicBezTo>
                  <a:cubicBezTo>
                    <a:pt x="209" y="180"/>
                    <a:pt x="214" y="174"/>
                    <a:pt x="214" y="168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4" y="40"/>
                    <a:pt x="209" y="35"/>
                    <a:pt x="202" y="35"/>
                  </a:cubicBezTo>
                  <a:close/>
                  <a:moveTo>
                    <a:pt x="60" y="18"/>
                  </a:moveTo>
                  <a:cubicBezTo>
                    <a:pt x="60" y="17"/>
                    <a:pt x="61" y="16"/>
                    <a:pt x="62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3" y="16"/>
                    <a:pt x="154" y="17"/>
                    <a:pt x="154" y="18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60" y="35"/>
                    <a:pt x="60" y="35"/>
                    <a:pt x="60" y="35"/>
                  </a:cubicBezTo>
                  <a:lnTo>
                    <a:pt x="60" y="18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>
              <a:noFill/>
            </a:ln>
            <a:effectLst>
              <a:glow rad="38100">
                <a:schemeClr val="bg1">
                  <a:alpha val="26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Freeform 278"/>
            <p:cNvSpPr/>
            <p:nvPr>
              <p:custDataLst>
                <p:tags r:id="rId23"/>
              </p:custDataLst>
            </p:nvPr>
          </p:nvSpPr>
          <p:spPr bwMode="auto">
            <a:xfrm>
              <a:off x="7290287" y="3087828"/>
              <a:ext cx="245792" cy="245792"/>
            </a:xfrm>
            <a:custGeom>
              <a:avLst/>
              <a:gdLst>
                <a:gd name="T0" fmla="*/ 68 w 201"/>
                <a:gd name="T1" fmla="*/ 201 h 201"/>
                <a:gd name="T2" fmla="*/ 134 w 201"/>
                <a:gd name="T3" fmla="*/ 201 h 201"/>
                <a:gd name="T4" fmla="*/ 134 w 201"/>
                <a:gd name="T5" fmla="*/ 135 h 201"/>
                <a:gd name="T6" fmla="*/ 201 w 201"/>
                <a:gd name="T7" fmla="*/ 135 h 201"/>
                <a:gd name="T8" fmla="*/ 201 w 201"/>
                <a:gd name="T9" fmla="*/ 68 h 201"/>
                <a:gd name="T10" fmla="*/ 134 w 201"/>
                <a:gd name="T11" fmla="*/ 68 h 201"/>
                <a:gd name="T12" fmla="*/ 134 w 201"/>
                <a:gd name="T13" fmla="*/ 0 h 201"/>
                <a:gd name="T14" fmla="*/ 68 w 201"/>
                <a:gd name="T15" fmla="*/ 0 h 201"/>
                <a:gd name="T16" fmla="*/ 68 w 201"/>
                <a:gd name="T17" fmla="*/ 68 h 201"/>
                <a:gd name="T18" fmla="*/ 0 w 201"/>
                <a:gd name="T19" fmla="*/ 68 h 201"/>
                <a:gd name="T20" fmla="*/ 0 w 201"/>
                <a:gd name="T21" fmla="*/ 135 h 201"/>
                <a:gd name="T22" fmla="*/ 68 w 201"/>
                <a:gd name="T23" fmla="*/ 135 h 201"/>
                <a:gd name="T24" fmla="*/ 68 w 201"/>
                <a:gd name="T2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01">
                  <a:moveTo>
                    <a:pt x="68" y="201"/>
                  </a:moveTo>
                  <a:lnTo>
                    <a:pt x="134" y="201"/>
                  </a:lnTo>
                  <a:lnTo>
                    <a:pt x="134" y="135"/>
                  </a:lnTo>
                  <a:lnTo>
                    <a:pt x="201" y="135"/>
                  </a:lnTo>
                  <a:lnTo>
                    <a:pt x="201" y="68"/>
                  </a:lnTo>
                  <a:lnTo>
                    <a:pt x="134" y="68"/>
                  </a:lnTo>
                  <a:lnTo>
                    <a:pt x="134" y="0"/>
                  </a:lnTo>
                  <a:lnTo>
                    <a:pt x="68" y="0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35"/>
                  </a:lnTo>
                  <a:lnTo>
                    <a:pt x="68" y="2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Freeform 343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9051463" y="1407223"/>
            <a:ext cx="1091881" cy="580926"/>
          </a:xfrm>
          <a:custGeom>
            <a:avLst/>
            <a:gdLst>
              <a:gd name="T0" fmla="*/ 270 w 284"/>
              <a:gd name="T1" fmla="*/ 77 h 151"/>
              <a:gd name="T2" fmla="*/ 142 w 284"/>
              <a:gd name="T3" fmla="*/ 0 h 151"/>
              <a:gd name="T4" fmla="*/ 13 w 284"/>
              <a:gd name="T5" fmla="*/ 77 h 151"/>
              <a:gd name="T6" fmla="*/ 13 w 284"/>
              <a:gd name="T7" fmla="*/ 115 h 151"/>
              <a:gd name="T8" fmla="*/ 50 w 284"/>
              <a:gd name="T9" fmla="*/ 151 h 151"/>
              <a:gd name="T10" fmla="*/ 142 w 284"/>
              <a:gd name="T11" fmla="*/ 117 h 151"/>
              <a:gd name="T12" fmla="*/ 233 w 284"/>
              <a:gd name="T13" fmla="*/ 151 h 151"/>
              <a:gd name="T14" fmla="*/ 270 w 284"/>
              <a:gd name="T15" fmla="*/ 115 h 151"/>
              <a:gd name="T16" fmla="*/ 270 w 284"/>
              <a:gd name="T17" fmla="*/ 77 h 151"/>
              <a:gd name="T18" fmla="*/ 184 w 284"/>
              <a:gd name="T19" fmla="*/ 75 h 151"/>
              <a:gd name="T20" fmla="*/ 159 w 284"/>
              <a:gd name="T21" fmla="*/ 75 h 151"/>
              <a:gd name="T22" fmla="*/ 159 w 284"/>
              <a:gd name="T23" fmla="*/ 101 h 151"/>
              <a:gd name="T24" fmla="*/ 125 w 284"/>
              <a:gd name="T25" fmla="*/ 101 h 151"/>
              <a:gd name="T26" fmla="*/ 125 w 284"/>
              <a:gd name="T27" fmla="*/ 75 h 151"/>
              <a:gd name="T28" fmla="*/ 100 w 284"/>
              <a:gd name="T29" fmla="*/ 75 h 151"/>
              <a:gd name="T30" fmla="*/ 100 w 284"/>
              <a:gd name="T31" fmla="*/ 42 h 151"/>
              <a:gd name="T32" fmla="*/ 125 w 284"/>
              <a:gd name="T33" fmla="*/ 42 h 151"/>
              <a:gd name="T34" fmla="*/ 125 w 284"/>
              <a:gd name="T35" fmla="*/ 17 h 151"/>
              <a:gd name="T36" fmla="*/ 159 w 284"/>
              <a:gd name="T37" fmla="*/ 17 h 151"/>
              <a:gd name="T38" fmla="*/ 159 w 284"/>
              <a:gd name="T39" fmla="*/ 42 h 151"/>
              <a:gd name="T40" fmla="*/ 184 w 284"/>
              <a:gd name="T41" fmla="*/ 42 h 151"/>
              <a:gd name="T42" fmla="*/ 184 w 284"/>
              <a:gd name="T43" fmla="*/ 7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4" h="151">
                <a:moveTo>
                  <a:pt x="270" y="77"/>
                </a:moveTo>
                <a:cubicBezTo>
                  <a:pt x="258" y="54"/>
                  <a:pt x="221" y="0"/>
                  <a:pt x="142" y="0"/>
                </a:cubicBezTo>
                <a:cubicBezTo>
                  <a:pt x="63" y="0"/>
                  <a:pt x="26" y="54"/>
                  <a:pt x="13" y="77"/>
                </a:cubicBezTo>
                <a:cubicBezTo>
                  <a:pt x="0" y="103"/>
                  <a:pt x="13" y="115"/>
                  <a:pt x="13" y="115"/>
                </a:cubicBezTo>
                <a:cubicBezTo>
                  <a:pt x="50" y="151"/>
                  <a:pt x="50" y="151"/>
                  <a:pt x="50" y="151"/>
                </a:cubicBezTo>
                <a:cubicBezTo>
                  <a:pt x="88" y="115"/>
                  <a:pt x="142" y="117"/>
                  <a:pt x="142" y="117"/>
                </a:cubicBezTo>
                <a:cubicBezTo>
                  <a:pt x="142" y="117"/>
                  <a:pt x="196" y="115"/>
                  <a:pt x="233" y="151"/>
                </a:cubicBezTo>
                <a:cubicBezTo>
                  <a:pt x="270" y="115"/>
                  <a:pt x="270" y="115"/>
                  <a:pt x="270" y="115"/>
                </a:cubicBezTo>
                <a:cubicBezTo>
                  <a:pt x="270" y="115"/>
                  <a:pt x="284" y="103"/>
                  <a:pt x="270" y="77"/>
                </a:cubicBezTo>
                <a:close/>
                <a:moveTo>
                  <a:pt x="184" y="75"/>
                </a:moveTo>
                <a:cubicBezTo>
                  <a:pt x="159" y="75"/>
                  <a:pt x="159" y="75"/>
                  <a:pt x="159" y="75"/>
                </a:cubicBezTo>
                <a:cubicBezTo>
                  <a:pt x="159" y="101"/>
                  <a:pt x="159" y="101"/>
                  <a:pt x="159" y="101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100" y="42"/>
                  <a:pt x="100" y="42"/>
                  <a:pt x="100" y="42"/>
                </a:cubicBezTo>
                <a:cubicBezTo>
                  <a:pt x="125" y="42"/>
                  <a:pt x="125" y="42"/>
                  <a:pt x="125" y="42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59" y="17"/>
                  <a:pt x="159" y="17"/>
                  <a:pt x="159" y="1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84" y="42"/>
                  <a:pt x="184" y="42"/>
                  <a:pt x="184" y="42"/>
                </a:cubicBezTo>
                <a:lnTo>
                  <a:pt x="184" y="75"/>
                </a:ln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glow rad="38100">
              <a:schemeClr val="bg1">
                <a:alpha val="26000"/>
              </a:schemeClr>
            </a:glo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0" name="组合 19"/>
          <p:cNvGrpSpPr/>
          <p:nvPr>
            <p:custDataLst>
              <p:tags r:id="rId14"/>
            </p:custDataLst>
          </p:nvPr>
        </p:nvGrpSpPr>
        <p:grpSpPr>
          <a:xfrm>
            <a:off x="10341532" y="708453"/>
            <a:ext cx="877344" cy="635835"/>
            <a:chOff x="5854280" y="2506517"/>
            <a:chExt cx="786289" cy="569845"/>
          </a:xfrm>
        </p:grpSpPr>
        <p:sp>
          <p:nvSpPr>
            <p:cNvPr id="21" name="Freeform 312"/>
            <p:cNvSpPr/>
            <p:nvPr>
              <p:custDataLst>
                <p:tags r:id="rId20"/>
              </p:custDataLst>
            </p:nvPr>
          </p:nvSpPr>
          <p:spPr bwMode="auto">
            <a:xfrm>
              <a:off x="5920314" y="2506517"/>
              <a:ext cx="665227" cy="569845"/>
            </a:xfrm>
            <a:custGeom>
              <a:avLst/>
              <a:gdLst>
                <a:gd name="T0" fmla="*/ 229 w 230"/>
                <a:gd name="T1" fmla="*/ 67 h 197"/>
                <a:gd name="T2" fmla="*/ 165 w 230"/>
                <a:gd name="T3" fmla="*/ 0 h 197"/>
                <a:gd name="T4" fmla="*/ 115 w 230"/>
                <a:gd name="T5" fmla="*/ 27 h 197"/>
                <a:gd name="T6" fmla="*/ 65 w 230"/>
                <a:gd name="T7" fmla="*/ 0 h 197"/>
                <a:gd name="T8" fmla="*/ 0 w 230"/>
                <a:gd name="T9" fmla="*/ 67 h 197"/>
                <a:gd name="T10" fmla="*/ 0 w 230"/>
                <a:gd name="T11" fmla="*/ 67 h 197"/>
                <a:gd name="T12" fmla="*/ 0 w 230"/>
                <a:gd name="T13" fmla="*/ 67 h 197"/>
                <a:gd name="T14" fmla="*/ 0 w 230"/>
                <a:gd name="T15" fmla="*/ 68 h 197"/>
                <a:gd name="T16" fmla="*/ 1 w 230"/>
                <a:gd name="T17" fmla="*/ 71 h 197"/>
                <a:gd name="T18" fmla="*/ 114 w 230"/>
                <a:gd name="T19" fmla="*/ 197 h 197"/>
                <a:gd name="T20" fmla="*/ 229 w 230"/>
                <a:gd name="T21" fmla="*/ 71 h 197"/>
                <a:gd name="T22" fmla="*/ 230 w 230"/>
                <a:gd name="T23" fmla="*/ 68 h 197"/>
                <a:gd name="T24" fmla="*/ 229 w 230"/>
                <a:gd name="T25" fmla="*/ 67 h 197"/>
                <a:gd name="T26" fmla="*/ 230 w 230"/>
                <a:gd name="T27" fmla="*/ 67 h 197"/>
                <a:gd name="T28" fmla="*/ 229 w 230"/>
                <a:gd name="T29" fmla="*/ 6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197">
                  <a:moveTo>
                    <a:pt x="229" y="67"/>
                  </a:moveTo>
                  <a:cubicBezTo>
                    <a:pt x="229" y="32"/>
                    <a:pt x="200" y="0"/>
                    <a:pt x="165" y="0"/>
                  </a:cubicBezTo>
                  <a:cubicBezTo>
                    <a:pt x="145" y="0"/>
                    <a:pt x="127" y="11"/>
                    <a:pt x="115" y="27"/>
                  </a:cubicBezTo>
                  <a:cubicBezTo>
                    <a:pt x="103" y="11"/>
                    <a:pt x="85" y="0"/>
                    <a:pt x="65" y="0"/>
                  </a:cubicBezTo>
                  <a:cubicBezTo>
                    <a:pt x="29" y="0"/>
                    <a:pt x="1" y="32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9"/>
                    <a:pt x="0" y="70"/>
                    <a:pt x="1" y="71"/>
                  </a:cubicBezTo>
                  <a:cubicBezTo>
                    <a:pt x="4" y="160"/>
                    <a:pt x="114" y="197"/>
                    <a:pt x="114" y="197"/>
                  </a:cubicBezTo>
                  <a:cubicBezTo>
                    <a:pt x="114" y="197"/>
                    <a:pt x="226" y="160"/>
                    <a:pt x="229" y="71"/>
                  </a:cubicBezTo>
                  <a:cubicBezTo>
                    <a:pt x="229" y="70"/>
                    <a:pt x="230" y="69"/>
                    <a:pt x="230" y="68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0" y="67"/>
                    <a:pt x="230" y="67"/>
                    <a:pt x="230" y="67"/>
                  </a:cubicBezTo>
                  <a:cubicBezTo>
                    <a:pt x="229" y="67"/>
                    <a:pt x="229" y="67"/>
                    <a:pt x="229" y="67"/>
                  </a:cubicBezTo>
                </a:path>
              </a:pathLst>
            </a:custGeom>
            <a:solidFill>
              <a:schemeClr val="bg1">
                <a:alpha val="65000"/>
              </a:schemeClr>
            </a:solidFill>
            <a:ln>
              <a:noFill/>
            </a:ln>
            <a:effectLst>
              <a:glow rad="38100">
                <a:schemeClr val="bg1">
                  <a:alpha val="26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Freeform 313"/>
            <p:cNvSpPr/>
            <p:nvPr>
              <p:custDataLst>
                <p:tags r:id="rId21"/>
              </p:custDataLst>
            </p:nvPr>
          </p:nvSpPr>
          <p:spPr bwMode="auto">
            <a:xfrm>
              <a:off x="5854280" y="2644699"/>
              <a:ext cx="786289" cy="292260"/>
            </a:xfrm>
            <a:custGeom>
              <a:avLst/>
              <a:gdLst>
                <a:gd name="T0" fmla="*/ 0 w 643"/>
                <a:gd name="T1" fmla="*/ 166 h 239"/>
                <a:gd name="T2" fmla="*/ 265 w 643"/>
                <a:gd name="T3" fmla="*/ 166 h 239"/>
                <a:gd name="T4" fmla="*/ 286 w 643"/>
                <a:gd name="T5" fmla="*/ 102 h 239"/>
                <a:gd name="T6" fmla="*/ 315 w 643"/>
                <a:gd name="T7" fmla="*/ 239 h 239"/>
                <a:gd name="T8" fmla="*/ 374 w 643"/>
                <a:gd name="T9" fmla="*/ 69 h 239"/>
                <a:gd name="T10" fmla="*/ 397 w 643"/>
                <a:gd name="T11" fmla="*/ 159 h 239"/>
                <a:gd name="T12" fmla="*/ 643 w 643"/>
                <a:gd name="T13" fmla="*/ 159 h 239"/>
                <a:gd name="T14" fmla="*/ 643 w 643"/>
                <a:gd name="T15" fmla="*/ 138 h 239"/>
                <a:gd name="T16" fmla="*/ 414 w 643"/>
                <a:gd name="T17" fmla="*/ 138 h 239"/>
                <a:gd name="T18" fmla="*/ 376 w 643"/>
                <a:gd name="T19" fmla="*/ 0 h 239"/>
                <a:gd name="T20" fmla="*/ 319 w 643"/>
                <a:gd name="T21" fmla="*/ 161 h 239"/>
                <a:gd name="T22" fmla="*/ 291 w 643"/>
                <a:gd name="T23" fmla="*/ 24 h 239"/>
                <a:gd name="T24" fmla="*/ 251 w 643"/>
                <a:gd name="T25" fmla="*/ 145 h 239"/>
                <a:gd name="T26" fmla="*/ 0 w 643"/>
                <a:gd name="T27" fmla="*/ 145 h 239"/>
                <a:gd name="T28" fmla="*/ 0 w 643"/>
                <a:gd name="T29" fmla="*/ 166 h 239"/>
                <a:gd name="T30" fmla="*/ 0 w 643"/>
                <a:gd name="T31" fmla="*/ 16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3" h="239">
                  <a:moveTo>
                    <a:pt x="0" y="166"/>
                  </a:moveTo>
                  <a:lnTo>
                    <a:pt x="265" y="166"/>
                  </a:lnTo>
                  <a:lnTo>
                    <a:pt x="286" y="102"/>
                  </a:lnTo>
                  <a:lnTo>
                    <a:pt x="315" y="239"/>
                  </a:lnTo>
                  <a:lnTo>
                    <a:pt x="374" y="69"/>
                  </a:lnTo>
                  <a:lnTo>
                    <a:pt x="397" y="159"/>
                  </a:lnTo>
                  <a:lnTo>
                    <a:pt x="643" y="159"/>
                  </a:lnTo>
                  <a:lnTo>
                    <a:pt x="643" y="138"/>
                  </a:lnTo>
                  <a:lnTo>
                    <a:pt x="414" y="138"/>
                  </a:lnTo>
                  <a:lnTo>
                    <a:pt x="376" y="0"/>
                  </a:lnTo>
                  <a:lnTo>
                    <a:pt x="319" y="161"/>
                  </a:lnTo>
                  <a:lnTo>
                    <a:pt x="291" y="24"/>
                  </a:lnTo>
                  <a:lnTo>
                    <a:pt x="251" y="145"/>
                  </a:lnTo>
                  <a:lnTo>
                    <a:pt x="0" y="145"/>
                  </a:lnTo>
                  <a:lnTo>
                    <a:pt x="0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Freeform 151"/>
          <p:cNvSpPr/>
          <p:nvPr>
            <p:custDataLst>
              <p:tags r:id="rId15"/>
            </p:custDataLst>
          </p:nvPr>
        </p:nvSpPr>
        <p:spPr bwMode="auto">
          <a:xfrm>
            <a:off x="1068955" y="959467"/>
            <a:ext cx="277586" cy="237232"/>
          </a:xfrm>
          <a:custGeom>
            <a:avLst/>
            <a:gdLst>
              <a:gd name="T0" fmla="*/ 25 w 96"/>
              <a:gd name="T1" fmla="*/ 82 h 82"/>
              <a:gd name="T2" fmla="*/ 0 w 96"/>
              <a:gd name="T3" fmla="*/ 37 h 82"/>
              <a:gd name="T4" fmla="*/ 56 w 96"/>
              <a:gd name="T5" fmla="*/ 5 h 82"/>
              <a:gd name="T6" fmla="*/ 82 w 96"/>
              <a:gd name="T7" fmla="*/ 5 h 82"/>
              <a:gd name="T8" fmla="*/ 92 w 96"/>
              <a:gd name="T9" fmla="*/ 15 h 82"/>
              <a:gd name="T10" fmla="*/ 94 w 96"/>
              <a:gd name="T11" fmla="*/ 34 h 82"/>
              <a:gd name="T12" fmla="*/ 82 w 96"/>
              <a:gd name="T13" fmla="*/ 50 h 82"/>
              <a:gd name="T14" fmla="*/ 25 w 96"/>
              <a:gd name="T15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82">
                <a:moveTo>
                  <a:pt x="25" y="82"/>
                </a:moveTo>
                <a:cubicBezTo>
                  <a:pt x="21" y="59"/>
                  <a:pt x="7" y="44"/>
                  <a:pt x="0" y="37"/>
                </a:cubicBezTo>
                <a:cubicBezTo>
                  <a:pt x="56" y="5"/>
                  <a:pt x="56" y="5"/>
                  <a:pt x="56" y="5"/>
                </a:cubicBezTo>
                <a:cubicBezTo>
                  <a:pt x="64" y="0"/>
                  <a:pt x="74" y="0"/>
                  <a:pt x="82" y="5"/>
                </a:cubicBezTo>
                <a:cubicBezTo>
                  <a:pt x="86" y="7"/>
                  <a:pt x="89" y="11"/>
                  <a:pt x="92" y="15"/>
                </a:cubicBezTo>
                <a:cubicBezTo>
                  <a:pt x="95" y="21"/>
                  <a:pt x="96" y="28"/>
                  <a:pt x="94" y="34"/>
                </a:cubicBezTo>
                <a:cubicBezTo>
                  <a:pt x="92" y="41"/>
                  <a:pt x="88" y="46"/>
                  <a:pt x="82" y="50"/>
                </a:cubicBezTo>
                <a:lnTo>
                  <a:pt x="25" y="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6"/>
            </p:custDataLst>
          </p:nvPr>
        </p:nvSpPr>
        <p:spPr>
          <a:xfrm>
            <a:off x="897287" y="5769954"/>
            <a:ext cx="1774336" cy="441495"/>
          </a:xfrm>
          <a:solidFill>
            <a:schemeClr val="accent2"/>
          </a:solidFill>
        </p:spPr>
        <p:txBody>
          <a:bodyPr lIns="90000" tIns="46800" rIns="90000" bIns="468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14" hasCustomPrompt="1"/>
            <p:custDataLst>
              <p:tags r:id="rId17"/>
            </p:custDataLst>
          </p:nvPr>
        </p:nvSpPr>
        <p:spPr>
          <a:xfrm>
            <a:off x="3003992" y="5754821"/>
            <a:ext cx="1434042" cy="471761"/>
          </a:xfrm>
          <a:solidFill>
            <a:schemeClr val="accent2"/>
          </a:solidFill>
        </p:spPr>
        <p:txBody>
          <a:bodyPr lIns="90000" tIns="46800" rIns="90000" bIns="468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33" name="文本占位符 32"/>
          <p:cNvSpPr>
            <a:spLocks noGrp="1"/>
          </p:cNvSpPr>
          <p:nvPr>
            <p:ph type="body" sz="quarter" idx="15" hasCustomPrompt="1"/>
            <p:custDataLst>
              <p:tags r:id="rId18"/>
            </p:custDataLst>
          </p:nvPr>
        </p:nvSpPr>
        <p:spPr>
          <a:xfrm>
            <a:off x="4770404" y="5767646"/>
            <a:ext cx="1417637" cy="446111"/>
          </a:xfrm>
          <a:solidFill>
            <a:schemeClr val="accent2"/>
          </a:solidFill>
        </p:spPr>
        <p:txBody>
          <a:bodyPr lIns="90000" tIns="46800" rIns="90000" bIns="468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4" name="Freeform 153"/>
          <p:cNvSpPr/>
          <p:nvPr>
            <p:custDataLst>
              <p:tags r:id="rId19"/>
            </p:custDataLst>
          </p:nvPr>
        </p:nvSpPr>
        <p:spPr bwMode="auto">
          <a:xfrm>
            <a:off x="776696" y="620739"/>
            <a:ext cx="275140" cy="321608"/>
          </a:xfrm>
          <a:custGeom>
            <a:avLst/>
            <a:gdLst>
              <a:gd name="T0" fmla="*/ 52 w 95"/>
              <a:gd name="T1" fmla="*/ 111 h 111"/>
              <a:gd name="T2" fmla="*/ 0 w 95"/>
              <a:gd name="T3" fmla="*/ 80 h 111"/>
              <a:gd name="T4" fmla="*/ 38 w 95"/>
              <a:gd name="T5" fmla="*/ 15 h 111"/>
              <a:gd name="T6" fmla="*/ 64 w 95"/>
              <a:gd name="T7" fmla="*/ 0 h 111"/>
              <a:gd name="T8" fmla="*/ 79 w 95"/>
              <a:gd name="T9" fmla="*/ 4 h 111"/>
              <a:gd name="T10" fmla="*/ 93 w 95"/>
              <a:gd name="T11" fmla="*/ 23 h 111"/>
              <a:gd name="T12" fmla="*/ 90 w 95"/>
              <a:gd name="T13" fmla="*/ 45 h 111"/>
              <a:gd name="T14" fmla="*/ 52 w 95"/>
              <a:gd name="T15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" h="111">
                <a:moveTo>
                  <a:pt x="52" y="111"/>
                </a:moveTo>
                <a:cubicBezTo>
                  <a:pt x="34" y="90"/>
                  <a:pt x="12" y="83"/>
                  <a:pt x="0" y="80"/>
                </a:cubicBezTo>
                <a:cubicBezTo>
                  <a:pt x="38" y="15"/>
                  <a:pt x="38" y="15"/>
                  <a:pt x="38" y="15"/>
                </a:cubicBezTo>
                <a:cubicBezTo>
                  <a:pt x="43" y="6"/>
                  <a:pt x="53" y="0"/>
                  <a:pt x="64" y="0"/>
                </a:cubicBezTo>
                <a:cubicBezTo>
                  <a:pt x="69" y="0"/>
                  <a:pt x="75" y="2"/>
                  <a:pt x="79" y="4"/>
                </a:cubicBezTo>
                <a:cubicBezTo>
                  <a:pt x="86" y="8"/>
                  <a:pt x="91" y="15"/>
                  <a:pt x="93" y="23"/>
                </a:cubicBezTo>
                <a:cubicBezTo>
                  <a:pt x="95" y="30"/>
                  <a:pt x="94" y="38"/>
                  <a:pt x="90" y="45"/>
                </a:cubicBezTo>
                <a:lnTo>
                  <a:pt x="52" y="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5041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2026-6-10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1391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>
            <p:custDataLst>
              <p:tags r:id="rId1"/>
            </p:custDataLst>
          </p:nvPr>
        </p:nvSpPr>
        <p:spPr bwMode="auto">
          <a:xfrm>
            <a:off x="0" y="4023986"/>
            <a:ext cx="12192001" cy="2728978"/>
          </a:xfrm>
          <a:custGeom>
            <a:avLst/>
            <a:gdLst>
              <a:gd name="connsiteX0" fmla="*/ 0 w 12192001"/>
              <a:gd name="connsiteY0" fmla="*/ 1657155 h 2728978"/>
              <a:gd name="connsiteX1" fmla="*/ 6948389 w 12192001"/>
              <a:gd name="connsiteY1" fmla="*/ 1657155 h 2728978"/>
              <a:gd name="connsiteX2" fmla="*/ 6948389 w 12192001"/>
              <a:gd name="connsiteY2" fmla="*/ 1901047 h 2728978"/>
              <a:gd name="connsiteX3" fmla="*/ 0 w 12192001"/>
              <a:gd name="connsiteY3" fmla="*/ 1901047 h 2728978"/>
              <a:gd name="connsiteX4" fmla="*/ 11241675 w 12192001"/>
              <a:gd name="connsiteY4" fmla="*/ 0 h 2728978"/>
              <a:gd name="connsiteX5" fmla="*/ 11675571 w 12192001"/>
              <a:gd name="connsiteY5" fmla="*/ 1575728 h 2728978"/>
              <a:gd name="connsiteX6" fmla="*/ 12192001 w 12192001"/>
              <a:gd name="connsiteY6" fmla="*/ 1575728 h 2728978"/>
              <a:gd name="connsiteX7" fmla="*/ 12192001 w 12192001"/>
              <a:gd name="connsiteY7" fmla="*/ 1815513 h 2728978"/>
              <a:gd name="connsiteX8" fmla="*/ 11481459 w 12192001"/>
              <a:gd name="connsiteY8" fmla="*/ 1815513 h 2728978"/>
              <a:gd name="connsiteX9" fmla="*/ 11218839 w 12192001"/>
              <a:gd name="connsiteY9" fmla="*/ 787864 h 2728978"/>
              <a:gd name="connsiteX10" fmla="*/ 10545158 w 12192001"/>
              <a:gd name="connsiteY10" fmla="*/ 2728978 h 2728978"/>
              <a:gd name="connsiteX11" fmla="*/ 10214027 w 12192001"/>
              <a:gd name="connsiteY11" fmla="*/ 1164669 h 2728978"/>
              <a:gd name="connsiteX12" fmla="*/ 9974243 w 12192001"/>
              <a:gd name="connsiteY12" fmla="*/ 1895441 h 2728978"/>
              <a:gd name="connsiteX13" fmla="*/ 6948390 w 12192001"/>
              <a:gd name="connsiteY13" fmla="*/ 1895441 h 2728978"/>
              <a:gd name="connsiteX14" fmla="*/ 6948390 w 12192001"/>
              <a:gd name="connsiteY14" fmla="*/ 1655656 h 2728978"/>
              <a:gd name="connsiteX15" fmla="*/ 9814386 w 12192001"/>
              <a:gd name="connsiteY15" fmla="*/ 1655656 h 2728978"/>
              <a:gd name="connsiteX16" fmla="*/ 10271119 w 12192001"/>
              <a:gd name="connsiteY16" fmla="*/ 274040 h 2728978"/>
              <a:gd name="connsiteX17" fmla="*/ 10590831 w 12192001"/>
              <a:gd name="connsiteY17" fmla="*/ 1838349 h 27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1" h="2728978">
                <a:moveTo>
                  <a:pt x="0" y="1657155"/>
                </a:moveTo>
                <a:lnTo>
                  <a:pt x="6948389" y="1657155"/>
                </a:lnTo>
                <a:lnTo>
                  <a:pt x="6948389" y="1901047"/>
                </a:lnTo>
                <a:lnTo>
                  <a:pt x="0" y="1901047"/>
                </a:lnTo>
                <a:close/>
                <a:moveTo>
                  <a:pt x="11241675" y="0"/>
                </a:moveTo>
                <a:lnTo>
                  <a:pt x="11675571" y="1575728"/>
                </a:lnTo>
                <a:lnTo>
                  <a:pt x="12192001" y="1575728"/>
                </a:lnTo>
                <a:lnTo>
                  <a:pt x="12192001" y="1815513"/>
                </a:lnTo>
                <a:lnTo>
                  <a:pt x="11481459" y="1815513"/>
                </a:lnTo>
                <a:lnTo>
                  <a:pt x="11218839" y="787864"/>
                </a:lnTo>
                <a:lnTo>
                  <a:pt x="10545158" y="2728978"/>
                </a:lnTo>
                <a:lnTo>
                  <a:pt x="10214027" y="1164669"/>
                </a:lnTo>
                <a:lnTo>
                  <a:pt x="9974243" y="1895441"/>
                </a:lnTo>
                <a:lnTo>
                  <a:pt x="6948390" y="1895441"/>
                </a:lnTo>
                <a:lnTo>
                  <a:pt x="6948390" y="1655656"/>
                </a:lnTo>
                <a:lnTo>
                  <a:pt x="9814386" y="1655656"/>
                </a:lnTo>
                <a:lnTo>
                  <a:pt x="10271119" y="274040"/>
                </a:lnTo>
                <a:lnTo>
                  <a:pt x="10590831" y="18383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359036" y="3936912"/>
            <a:ext cx="4544832" cy="730800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2026-6-10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组合 13"/>
          <p:cNvGrpSpPr/>
          <p:nvPr>
            <p:custDataLst>
              <p:tags r:id="rId6"/>
            </p:custDataLst>
          </p:nvPr>
        </p:nvGrpSpPr>
        <p:grpSpPr>
          <a:xfrm>
            <a:off x="22823" y="-18139"/>
            <a:ext cx="4875815" cy="4752064"/>
            <a:chOff x="22823" y="-18139"/>
            <a:chExt cx="4875815" cy="4752064"/>
          </a:xfrm>
        </p:grpSpPr>
        <p:sp>
          <p:nvSpPr>
            <p:cNvPr id="9" name="Freeform 22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 rot="10800000">
              <a:off x="553814" y="-18139"/>
              <a:ext cx="4344824" cy="4752064"/>
            </a:xfrm>
            <a:custGeom>
              <a:avLst/>
              <a:gdLst>
                <a:gd name="T0" fmla="*/ 2374 w 2541"/>
                <a:gd name="T1" fmla="*/ 1348 h 2745"/>
                <a:gd name="T2" fmla="*/ 2475 w 2541"/>
                <a:gd name="T3" fmla="*/ 1105 h 2745"/>
                <a:gd name="T4" fmla="*/ 2077 w 2541"/>
                <a:gd name="T5" fmla="*/ 1367 h 2745"/>
                <a:gd name="T6" fmla="*/ 1889 w 2541"/>
                <a:gd name="T7" fmla="*/ 1072 h 2745"/>
                <a:gd name="T8" fmla="*/ 1447 w 2541"/>
                <a:gd name="T9" fmla="*/ 864 h 2745"/>
                <a:gd name="T10" fmla="*/ 1613 w 2541"/>
                <a:gd name="T11" fmla="*/ 576 h 2745"/>
                <a:gd name="T12" fmla="*/ 2011 w 2541"/>
                <a:gd name="T13" fmla="*/ 839 h 2745"/>
                <a:gd name="T14" fmla="*/ 1911 w 2541"/>
                <a:gd name="T15" fmla="*/ 595 h 2745"/>
                <a:gd name="T16" fmla="*/ 2078 w 2541"/>
                <a:gd name="T17" fmla="*/ 302 h 2745"/>
                <a:gd name="T18" fmla="*/ 1889 w 2541"/>
                <a:gd name="T19" fmla="*/ 537 h 2745"/>
                <a:gd name="T20" fmla="*/ 1558 w 2541"/>
                <a:gd name="T21" fmla="*/ 595 h 2745"/>
                <a:gd name="T22" fmla="*/ 1116 w 2541"/>
                <a:gd name="T23" fmla="*/ 806 h 2745"/>
                <a:gd name="T24" fmla="*/ 929 w 2541"/>
                <a:gd name="T25" fmla="*/ 1101 h 2745"/>
                <a:gd name="T26" fmla="*/ 531 w 2541"/>
                <a:gd name="T27" fmla="*/ 841 h 2745"/>
                <a:gd name="T28" fmla="*/ 929 w 2541"/>
                <a:gd name="T29" fmla="*/ 575 h 2745"/>
                <a:gd name="T30" fmla="*/ 1117 w 2541"/>
                <a:gd name="T31" fmla="*/ 335 h 2745"/>
                <a:gd name="T32" fmla="*/ 995 w 2541"/>
                <a:gd name="T33" fmla="*/ 33 h 2745"/>
                <a:gd name="T34" fmla="*/ 1096 w 2541"/>
                <a:gd name="T35" fmla="*/ 276 h 2745"/>
                <a:gd name="T36" fmla="*/ 929 w 2541"/>
                <a:gd name="T37" fmla="*/ 564 h 2745"/>
                <a:gd name="T38" fmla="*/ 507 w 2541"/>
                <a:gd name="T39" fmla="*/ 809 h 2745"/>
                <a:gd name="T40" fmla="*/ 178 w 2541"/>
                <a:gd name="T41" fmla="*/ 810 h 2745"/>
                <a:gd name="T42" fmla="*/ 33 w 2541"/>
                <a:gd name="T43" fmla="*/ 606 h 2745"/>
                <a:gd name="T44" fmla="*/ 44 w 2541"/>
                <a:gd name="T45" fmla="*/ 1078 h 2745"/>
                <a:gd name="T46" fmla="*/ 55 w 2541"/>
                <a:gd name="T47" fmla="*/ 1084 h 2745"/>
                <a:gd name="T48" fmla="*/ 497 w 2541"/>
                <a:gd name="T49" fmla="*/ 874 h 2745"/>
                <a:gd name="T50" fmla="*/ 508 w 2541"/>
                <a:gd name="T51" fmla="*/ 1344 h 2745"/>
                <a:gd name="T52" fmla="*/ 155 w 2541"/>
                <a:gd name="T53" fmla="*/ 1376 h 2745"/>
                <a:gd name="T54" fmla="*/ 33 w 2541"/>
                <a:gd name="T55" fmla="*/ 1678 h 2745"/>
                <a:gd name="T56" fmla="*/ 221 w 2541"/>
                <a:gd name="T57" fmla="*/ 1383 h 2745"/>
                <a:gd name="T58" fmla="*/ 619 w 2541"/>
                <a:gd name="T59" fmla="*/ 1642 h 2745"/>
                <a:gd name="T60" fmla="*/ 973 w 2541"/>
                <a:gd name="T61" fmla="*/ 1673 h 2745"/>
                <a:gd name="T62" fmla="*/ 1392 w 2541"/>
                <a:gd name="T63" fmla="*/ 1915 h 2745"/>
                <a:gd name="T64" fmla="*/ 1558 w 2541"/>
                <a:gd name="T65" fmla="*/ 2202 h 2745"/>
                <a:gd name="T66" fmla="*/ 1436 w 2541"/>
                <a:gd name="T67" fmla="*/ 2477 h 2745"/>
                <a:gd name="T68" fmla="*/ 1580 w 2541"/>
                <a:gd name="T69" fmla="*/ 2678 h 2745"/>
                <a:gd name="T70" fmla="*/ 1568 w 2541"/>
                <a:gd name="T71" fmla="*/ 2208 h 2745"/>
                <a:gd name="T72" fmla="*/ 1900 w 2541"/>
                <a:gd name="T73" fmla="*/ 2208 h 2745"/>
                <a:gd name="T74" fmla="*/ 2044 w 2541"/>
                <a:gd name="T75" fmla="*/ 2412 h 2745"/>
                <a:gd name="T76" fmla="*/ 2033 w 2541"/>
                <a:gd name="T77" fmla="*/ 1940 h 2745"/>
                <a:gd name="T78" fmla="*/ 2386 w 2541"/>
                <a:gd name="T79" fmla="*/ 1909 h 2745"/>
                <a:gd name="T80" fmla="*/ 2032 w 2541"/>
                <a:gd name="T81" fmla="*/ 1877 h 2745"/>
                <a:gd name="T82" fmla="*/ 2044 w 2541"/>
                <a:gd name="T83" fmla="*/ 1407 h 2745"/>
                <a:gd name="T84" fmla="*/ 2487 w 2541"/>
                <a:gd name="T85" fmla="*/ 1616 h 2745"/>
                <a:gd name="T86" fmla="*/ 1104 w 2541"/>
                <a:gd name="T87" fmla="*/ 870 h 2745"/>
                <a:gd name="T88" fmla="*/ 1437 w 2541"/>
                <a:gd name="T89" fmla="*/ 870 h 2745"/>
                <a:gd name="T90" fmla="*/ 1425 w 2541"/>
                <a:gd name="T91" fmla="*/ 1340 h 2745"/>
                <a:gd name="T92" fmla="*/ 983 w 2541"/>
                <a:gd name="T93" fmla="*/ 1133 h 2745"/>
                <a:gd name="T94" fmla="*/ 531 w 2541"/>
                <a:gd name="T95" fmla="*/ 1376 h 2745"/>
                <a:gd name="T96" fmla="*/ 928 w 2541"/>
                <a:gd name="T97" fmla="*/ 1113 h 2745"/>
                <a:gd name="T98" fmla="*/ 1094 w 2541"/>
                <a:gd name="T99" fmla="*/ 1398 h 2745"/>
                <a:gd name="T100" fmla="*/ 653 w 2541"/>
                <a:gd name="T101" fmla="*/ 1609 h 2745"/>
                <a:gd name="T102" fmla="*/ 982 w 2541"/>
                <a:gd name="T103" fmla="*/ 1616 h 2745"/>
                <a:gd name="T104" fmla="*/ 1425 w 2541"/>
                <a:gd name="T105" fmla="*/ 1407 h 2745"/>
                <a:gd name="T106" fmla="*/ 1436 w 2541"/>
                <a:gd name="T107" fmla="*/ 1877 h 2745"/>
                <a:gd name="T108" fmla="*/ 1104 w 2541"/>
                <a:gd name="T109" fmla="*/ 1877 h 2745"/>
                <a:gd name="T110" fmla="*/ 1901 w 2541"/>
                <a:gd name="T111" fmla="*/ 2146 h 2745"/>
                <a:gd name="T112" fmla="*/ 1568 w 2541"/>
                <a:gd name="T113" fmla="*/ 2146 h 2745"/>
                <a:gd name="T114" fmla="*/ 1580 w 2541"/>
                <a:gd name="T115" fmla="*/ 1675 h 2745"/>
                <a:gd name="T116" fmla="*/ 2022 w 2541"/>
                <a:gd name="T117" fmla="*/ 1884 h 2745"/>
                <a:gd name="T118" fmla="*/ 1580 w 2541"/>
                <a:gd name="T119" fmla="*/ 1609 h 2745"/>
                <a:gd name="T120" fmla="*/ 1568 w 2541"/>
                <a:gd name="T121" fmla="*/ 1136 h 2745"/>
                <a:gd name="T122" fmla="*/ 1901 w 2541"/>
                <a:gd name="T123" fmla="*/ 1136 h 2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1" h="2745">
                  <a:moveTo>
                    <a:pt x="2508" y="1609"/>
                  </a:moveTo>
                  <a:cubicBezTo>
                    <a:pt x="2504" y="1609"/>
                    <a:pt x="2500" y="1610"/>
                    <a:pt x="2497" y="1611"/>
                  </a:cubicBezTo>
                  <a:cubicBezTo>
                    <a:pt x="2375" y="1398"/>
                    <a:pt x="2375" y="1398"/>
                    <a:pt x="2375" y="1398"/>
                  </a:cubicBezTo>
                  <a:cubicBezTo>
                    <a:pt x="2381" y="1392"/>
                    <a:pt x="2386" y="1383"/>
                    <a:pt x="2386" y="1374"/>
                  </a:cubicBezTo>
                  <a:cubicBezTo>
                    <a:pt x="2386" y="1363"/>
                    <a:pt x="2381" y="1354"/>
                    <a:pt x="2374" y="1348"/>
                  </a:cubicBezTo>
                  <a:cubicBezTo>
                    <a:pt x="2496" y="1136"/>
                    <a:pt x="2496" y="1136"/>
                    <a:pt x="2496" y="1136"/>
                  </a:cubicBezTo>
                  <a:cubicBezTo>
                    <a:pt x="2500" y="1137"/>
                    <a:pt x="2504" y="1138"/>
                    <a:pt x="2508" y="1138"/>
                  </a:cubicBezTo>
                  <a:cubicBezTo>
                    <a:pt x="2526" y="1138"/>
                    <a:pt x="2541" y="1123"/>
                    <a:pt x="2541" y="1105"/>
                  </a:cubicBezTo>
                  <a:cubicBezTo>
                    <a:pt x="2541" y="1087"/>
                    <a:pt x="2526" y="1072"/>
                    <a:pt x="2508" y="1072"/>
                  </a:cubicBezTo>
                  <a:cubicBezTo>
                    <a:pt x="2489" y="1072"/>
                    <a:pt x="2475" y="1087"/>
                    <a:pt x="2475" y="1105"/>
                  </a:cubicBezTo>
                  <a:cubicBezTo>
                    <a:pt x="2475" y="1115"/>
                    <a:pt x="2479" y="1124"/>
                    <a:pt x="2486" y="1130"/>
                  </a:cubicBezTo>
                  <a:cubicBezTo>
                    <a:pt x="2363" y="1342"/>
                    <a:pt x="2363" y="1342"/>
                    <a:pt x="2363" y="1342"/>
                  </a:cubicBezTo>
                  <a:cubicBezTo>
                    <a:pt x="2360" y="1341"/>
                    <a:pt x="2356" y="1340"/>
                    <a:pt x="2352" y="1340"/>
                  </a:cubicBezTo>
                  <a:cubicBezTo>
                    <a:pt x="2336" y="1340"/>
                    <a:pt x="2323" y="1352"/>
                    <a:pt x="2320" y="1367"/>
                  </a:cubicBezTo>
                  <a:cubicBezTo>
                    <a:pt x="2077" y="1367"/>
                    <a:pt x="2077" y="1367"/>
                    <a:pt x="2077" y="1367"/>
                  </a:cubicBezTo>
                  <a:cubicBezTo>
                    <a:pt x="2073" y="1352"/>
                    <a:pt x="2060" y="1340"/>
                    <a:pt x="2044" y="1340"/>
                  </a:cubicBezTo>
                  <a:cubicBezTo>
                    <a:pt x="2040" y="1340"/>
                    <a:pt x="2037" y="1341"/>
                    <a:pt x="2033" y="1342"/>
                  </a:cubicBezTo>
                  <a:cubicBezTo>
                    <a:pt x="1911" y="1130"/>
                    <a:pt x="1911" y="1130"/>
                    <a:pt x="1911" y="1130"/>
                  </a:cubicBezTo>
                  <a:cubicBezTo>
                    <a:pt x="1918" y="1124"/>
                    <a:pt x="1922" y="1115"/>
                    <a:pt x="1922" y="1105"/>
                  </a:cubicBezTo>
                  <a:cubicBezTo>
                    <a:pt x="1922" y="1087"/>
                    <a:pt x="1907" y="1072"/>
                    <a:pt x="1889" y="1072"/>
                  </a:cubicBezTo>
                  <a:cubicBezTo>
                    <a:pt x="1873" y="1072"/>
                    <a:pt x="1859" y="1083"/>
                    <a:pt x="1856" y="1098"/>
                  </a:cubicBezTo>
                  <a:cubicBezTo>
                    <a:pt x="1613" y="1098"/>
                    <a:pt x="1613" y="1098"/>
                    <a:pt x="1613" y="1098"/>
                  </a:cubicBezTo>
                  <a:cubicBezTo>
                    <a:pt x="1610" y="1083"/>
                    <a:pt x="1596" y="1072"/>
                    <a:pt x="1580" y="1072"/>
                  </a:cubicBezTo>
                  <a:cubicBezTo>
                    <a:pt x="1576" y="1072"/>
                    <a:pt x="1572" y="1073"/>
                    <a:pt x="1569" y="1074"/>
                  </a:cubicBezTo>
                  <a:cubicBezTo>
                    <a:pt x="1447" y="864"/>
                    <a:pt x="1447" y="864"/>
                    <a:pt x="1447" y="864"/>
                  </a:cubicBezTo>
                  <a:cubicBezTo>
                    <a:pt x="1454" y="858"/>
                    <a:pt x="1458" y="849"/>
                    <a:pt x="1458" y="839"/>
                  </a:cubicBezTo>
                  <a:cubicBezTo>
                    <a:pt x="1458" y="829"/>
                    <a:pt x="1454" y="819"/>
                    <a:pt x="1446" y="813"/>
                  </a:cubicBezTo>
                  <a:cubicBezTo>
                    <a:pt x="1568" y="601"/>
                    <a:pt x="1568" y="601"/>
                    <a:pt x="1568" y="601"/>
                  </a:cubicBezTo>
                  <a:cubicBezTo>
                    <a:pt x="1572" y="603"/>
                    <a:pt x="1576" y="604"/>
                    <a:pt x="1580" y="604"/>
                  </a:cubicBezTo>
                  <a:cubicBezTo>
                    <a:pt x="1597" y="604"/>
                    <a:pt x="1611" y="592"/>
                    <a:pt x="1613" y="576"/>
                  </a:cubicBezTo>
                  <a:cubicBezTo>
                    <a:pt x="1856" y="576"/>
                    <a:pt x="1856" y="576"/>
                    <a:pt x="1856" y="576"/>
                  </a:cubicBezTo>
                  <a:cubicBezTo>
                    <a:pt x="1859" y="592"/>
                    <a:pt x="1872" y="604"/>
                    <a:pt x="1889" y="604"/>
                  </a:cubicBezTo>
                  <a:cubicBezTo>
                    <a:pt x="1893" y="604"/>
                    <a:pt x="1897" y="603"/>
                    <a:pt x="1901" y="601"/>
                  </a:cubicBezTo>
                  <a:cubicBezTo>
                    <a:pt x="2023" y="813"/>
                    <a:pt x="2023" y="813"/>
                    <a:pt x="2023" y="813"/>
                  </a:cubicBezTo>
                  <a:cubicBezTo>
                    <a:pt x="2016" y="819"/>
                    <a:pt x="2011" y="829"/>
                    <a:pt x="2011" y="839"/>
                  </a:cubicBezTo>
                  <a:cubicBezTo>
                    <a:pt x="2011" y="857"/>
                    <a:pt x="2026" y="872"/>
                    <a:pt x="2044" y="872"/>
                  </a:cubicBezTo>
                  <a:cubicBezTo>
                    <a:pt x="2063" y="872"/>
                    <a:pt x="2078" y="857"/>
                    <a:pt x="2078" y="839"/>
                  </a:cubicBezTo>
                  <a:cubicBezTo>
                    <a:pt x="2078" y="821"/>
                    <a:pt x="2063" y="806"/>
                    <a:pt x="2044" y="806"/>
                  </a:cubicBezTo>
                  <a:cubicBezTo>
                    <a:pt x="2040" y="806"/>
                    <a:pt x="2037" y="806"/>
                    <a:pt x="2034" y="807"/>
                  </a:cubicBezTo>
                  <a:cubicBezTo>
                    <a:pt x="1911" y="595"/>
                    <a:pt x="1911" y="595"/>
                    <a:pt x="1911" y="595"/>
                  </a:cubicBezTo>
                  <a:cubicBezTo>
                    <a:pt x="1918" y="589"/>
                    <a:pt x="1922" y="580"/>
                    <a:pt x="1922" y="570"/>
                  </a:cubicBezTo>
                  <a:cubicBezTo>
                    <a:pt x="1922" y="560"/>
                    <a:pt x="1917" y="551"/>
                    <a:pt x="1910" y="545"/>
                  </a:cubicBezTo>
                  <a:cubicBezTo>
                    <a:pt x="2032" y="333"/>
                    <a:pt x="2032" y="333"/>
                    <a:pt x="2032" y="333"/>
                  </a:cubicBezTo>
                  <a:cubicBezTo>
                    <a:pt x="2036" y="334"/>
                    <a:pt x="2040" y="335"/>
                    <a:pt x="2044" y="335"/>
                  </a:cubicBezTo>
                  <a:cubicBezTo>
                    <a:pt x="2063" y="335"/>
                    <a:pt x="2078" y="320"/>
                    <a:pt x="2078" y="302"/>
                  </a:cubicBezTo>
                  <a:cubicBezTo>
                    <a:pt x="2078" y="283"/>
                    <a:pt x="2063" y="268"/>
                    <a:pt x="2044" y="268"/>
                  </a:cubicBezTo>
                  <a:cubicBezTo>
                    <a:pt x="2026" y="268"/>
                    <a:pt x="2011" y="283"/>
                    <a:pt x="2011" y="302"/>
                  </a:cubicBezTo>
                  <a:cubicBezTo>
                    <a:pt x="2011" y="312"/>
                    <a:pt x="2015" y="320"/>
                    <a:pt x="2022" y="326"/>
                  </a:cubicBezTo>
                  <a:cubicBezTo>
                    <a:pt x="1899" y="539"/>
                    <a:pt x="1899" y="539"/>
                    <a:pt x="1899" y="539"/>
                  </a:cubicBezTo>
                  <a:cubicBezTo>
                    <a:pt x="1896" y="538"/>
                    <a:pt x="1893" y="537"/>
                    <a:pt x="1889" y="537"/>
                  </a:cubicBezTo>
                  <a:cubicBezTo>
                    <a:pt x="1873" y="537"/>
                    <a:pt x="1859" y="549"/>
                    <a:pt x="1856" y="564"/>
                  </a:cubicBezTo>
                  <a:cubicBezTo>
                    <a:pt x="1613" y="564"/>
                    <a:pt x="1613" y="564"/>
                    <a:pt x="1613" y="564"/>
                  </a:cubicBezTo>
                  <a:cubicBezTo>
                    <a:pt x="1610" y="549"/>
                    <a:pt x="1596" y="537"/>
                    <a:pt x="1580" y="537"/>
                  </a:cubicBezTo>
                  <a:cubicBezTo>
                    <a:pt x="1562" y="537"/>
                    <a:pt x="1547" y="552"/>
                    <a:pt x="1547" y="570"/>
                  </a:cubicBezTo>
                  <a:cubicBezTo>
                    <a:pt x="1547" y="580"/>
                    <a:pt x="1551" y="589"/>
                    <a:pt x="1558" y="595"/>
                  </a:cubicBezTo>
                  <a:cubicBezTo>
                    <a:pt x="1436" y="807"/>
                    <a:pt x="1436" y="807"/>
                    <a:pt x="1436" y="807"/>
                  </a:cubicBezTo>
                  <a:cubicBezTo>
                    <a:pt x="1432" y="806"/>
                    <a:pt x="1429" y="806"/>
                    <a:pt x="1425" y="806"/>
                  </a:cubicBezTo>
                  <a:cubicBezTo>
                    <a:pt x="1409" y="806"/>
                    <a:pt x="1395" y="817"/>
                    <a:pt x="1392" y="832"/>
                  </a:cubicBezTo>
                  <a:cubicBezTo>
                    <a:pt x="1149" y="832"/>
                    <a:pt x="1149" y="832"/>
                    <a:pt x="1149" y="832"/>
                  </a:cubicBezTo>
                  <a:cubicBezTo>
                    <a:pt x="1146" y="817"/>
                    <a:pt x="1133" y="806"/>
                    <a:pt x="1116" y="806"/>
                  </a:cubicBezTo>
                  <a:cubicBezTo>
                    <a:pt x="1098" y="806"/>
                    <a:pt x="1083" y="821"/>
                    <a:pt x="1083" y="839"/>
                  </a:cubicBezTo>
                  <a:cubicBezTo>
                    <a:pt x="1083" y="849"/>
                    <a:pt x="1087" y="858"/>
                    <a:pt x="1094" y="864"/>
                  </a:cubicBezTo>
                  <a:cubicBezTo>
                    <a:pt x="972" y="1076"/>
                    <a:pt x="972" y="1076"/>
                    <a:pt x="972" y="1076"/>
                  </a:cubicBezTo>
                  <a:cubicBezTo>
                    <a:pt x="968" y="1075"/>
                    <a:pt x="965" y="1074"/>
                    <a:pt x="961" y="1074"/>
                  </a:cubicBezTo>
                  <a:cubicBezTo>
                    <a:pt x="945" y="1074"/>
                    <a:pt x="932" y="1086"/>
                    <a:pt x="929" y="1101"/>
                  </a:cubicBezTo>
                  <a:cubicBezTo>
                    <a:pt x="685" y="1101"/>
                    <a:pt x="685" y="1101"/>
                    <a:pt x="685" y="1101"/>
                  </a:cubicBezTo>
                  <a:cubicBezTo>
                    <a:pt x="682" y="1086"/>
                    <a:pt x="669" y="1074"/>
                    <a:pt x="653" y="1074"/>
                  </a:cubicBezTo>
                  <a:cubicBezTo>
                    <a:pt x="649" y="1074"/>
                    <a:pt x="645" y="1075"/>
                    <a:pt x="641" y="1076"/>
                  </a:cubicBezTo>
                  <a:cubicBezTo>
                    <a:pt x="520" y="866"/>
                    <a:pt x="520" y="866"/>
                    <a:pt x="520" y="866"/>
                  </a:cubicBezTo>
                  <a:cubicBezTo>
                    <a:pt x="526" y="860"/>
                    <a:pt x="531" y="851"/>
                    <a:pt x="531" y="841"/>
                  </a:cubicBezTo>
                  <a:cubicBezTo>
                    <a:pt x="531" y="830"/>
                    <a:pt x="525" y="821"/>
                    <a:pt x="517" y="815"/>
                  </a:cubicBezTo>
                  <a:cubicBezTo>
                    <a:pt x="641" y="601"/>
                    <a:pt x="641" y="601"/>
                    <a:pt x="641" y="601"/>
                  </a:cubicBezTo>
                  <a:cubicBezTo>
                    <a:pt x="644" y="603"/>
                    <a:pt x="648" y="603"/>
                    <a:pt x="653" y="603"/>
                  </a:cubicBezTo>
                  <a:cubicBezTo>
                    <a:pt x="669" y="603"/>
                    <a:pt x="683" y="591"/>
                    <a:pt x="686" y="575"/>
                  </a:cubicBezTo>
                  <a:cubicBezTo>
                    <a:pt x="929" y="575"/>
                    <a:pt x="929" y="575"/>
                    <a:pt x="929" y="575"/>
                  </a:cubicBezTo>
                  <a:cubicBezTo>
                    <a:pt x="931" y="591"/>
                    <a:pt x="945" y="603"/>
                    <a:pt x="961" y="603"/>
                  </a:cubicBezTo>
                  <a:cubicBezTo>
                    <a:pt x="980" y="603"/>
                    <a:pt x="995" y="589"/>
                    <a:pt x="995" y="570"/>
                  </a:cubicBezTo>
                  <a:cubicBezTo>
                    <a:pt x="995" y="560"/>
                    <a:pt x="990" y="550"/>
                    <a:pt x="982" y="544"/>
                  </a:cubicBezTo>
                  <a:cubicBezTo>
                    <a:pt x="1105" y="333"/>
                    <a:pt x="1105" y="333"/>
                    <a:pt x="1105" y="333"/>
                  </a:cubicBezTo>
                  <a:cubicBezTo>
                    <a:pt x="1108" y="334"/>
                    <a:pt x="1113" y="335"/>
                    <a:pt x="1117" y="335"/>
                  </a:cubicBezTo>
                  <a:cubicBezTo>
                    <a:pt x="1135" y="335"/>
                    <a:pt x="1150" y="320"/>
                    <a:pt x="1150" y="302"/>
                  </a:cubicBezTo>
                  <a:cubicBezTo>
                    <a:pt x="1150" y="283"/>
                    <a:pt x="1135" y="268"/>
                    <a:pt x="1117" y="268"/>
                  </a:cubicBezTo>
                  <a:cubicBezTo>
                    <a:pt x="1113" y="268"/>
                    <a:pt x="1109" y="269"/>
                    <a:pt x="1106" y="270"/>
                  </a:cubicBezTo>
                  <a:cubicBezTo>
                    <a:pt x="983" y="58"/>
                    <a:pt x="983" y="58"/>
                    <a:pt x="983" y="58"/>
                  </a:cubicBezTo>
                  <a:cubicBezTo>
                    <a:pt x="990" y="52"/>
                    <a:pt x="995" y="43"/>
                    <a:pt x="995" y="33"/>
                  </a:cubicBezTo>
                  <a:cubicBezTo>
                    <a:pt x="995" y="15"/>
                    <a:pt x="980" y="0"/>
                    <a:pt x="961" y="0"/>
                  </a:cubicBezTo>
                  <a:cubicBezTo>
                    <a:pt x="943" y="0"/>
                    <a:pt x="928" y="15"/>
                    <a:pt x="928" y="33"/>
                  </a:cubicBezTo>
                  <a:cubicBezTo>
                    <a:pt x="928" y="51"/>
                    <a:pt x="943" y="66"/>
                    <a:pt x="961" y="66"/>
                  </a:cubicBezTo>
                  <a:cubicBezTo>
                    <a:pt x="966" y="66"/>
                    <a:pt x="970" y="66"/>
                    <a:pt x="973" y="64"/>
                  </a:cubicBezTo>
                  <a:cubicBezTo>
                    <a:pt x="1096" y="276"/>
                    <a:pt x="1096" y="276"/>
                    <a:pt x="1096" y="276"/>
                  </a:cubicBezTo>
                  <a:cubicBezTo>
                    <a:pt x="1088" y="282"/>
                    <a:pt x="1083" y="291"/>
                    <a:pt x="1083" y="302"/>
                  </a:cubicBezTo>
                  <a:cubicBezTo>
                    <a:pt x="1083" y="311"/>
                    <a:pt x="1088" y="320"/>
                    <a:pt x="1095" y="326"/>
                  </a:cubicBezTo>
                  <a:cubicBezTo>
                    <a:pt x="972" y="539"/>
                    <a:pt x="972" y="539"/>
                    <a:pt x="972" y="539"/>
                  </a:cubicBezTo>
                  <a:cubicBezTo>
                    <a:pt x="969" y="538"/>
                    <a:pt x="965" y="537"/>
                    <a:pt x="961" y="537"/>
                  </a:cubicBezTo>
                  <a:cubicBezTo>
                    <a:pt x="945" y="537"/>
                    <a:pt x="932" y="548"/>
                    <a:pt x="929" y="564"/>
                  </a:cubicBezTo>
                  <a:cubicBezTo>
                    <a:pt x="685" y="564"/>
                    <a:pt x="685" y="564"/>
                    <a:pt x="685" y="564"/>
                  </a:cubicBezTo>
                  <a:cubicBezTo>
                    <a:pt x="682" y="548"/>
                    <a:pt x="669" y="537"/>
                    <a:pt x="653" y="537"/>
                  </a:cubicBezTo>
                  <a:cubicBezTo>
                    <a:pt x="634" y="537"/>
                    <a:pt x="619" y="552"/>
                    <a:pt x="619" y="570"/>
                  </a:cubicBezTo>
                  <a:cubicBezTo>
                    <a:pt x="619" y="580"/>
                    <a:pt x="624" y="589"/>
                    <a:pt x="631" y="595"/>
                  </a:cubicBezTo>
                  <a:cubicBezTo>
                    <a:pt x="507" y="809"/>
                    <a:pt x="507" y="809"/>
                    <a:pt x="507" y="809"/>
                  </a:cubicBezTo>
                  <a:cubicBezTo>
                    <a:pt x="504" y="808"/>
                    <a:pt x="501" y="808"/>
                    <a:pt x="497" y="808"/>
                  </a:cubicBezTo>
                  <a:cubicBezTo>
                    <a:pt x="481" y="808"/>
                    <a:pt x="468" y="819"/>
                    <a:pt x="465" y="835"/>
                  </a:cubicBezTo>
                  <a:cubicBezTo>
                    <a:pt x="221" y="835"/>
                    <a:pt x="221" y="835"/>
                    <a:pt x="221" y="835"/>
                  </a:cubicBezTo>
                  <a:cubicBezTo>
                    <a:pt x="218" y="819"/>
                    <a:pt x="205" y="808"/>
                    <a:pt x="189" y="808"/>
                  </a:cubicBezTo>
                  <a:cubicBezTo>
                    <a:pt x="185" y="808"/>
                    <a:pt x="181" y="809"/>
                    <a:pt x="178" y="810"/>
                  </a:cubicBezTo>
                  <a:cubicBezTo>
                    <a:pt x="56" y="597"/>
                    <a:pt x="56" y="597"/>
                    <a:pt x="56" y="597"/>
                  </a:cubicBezTo>
                  <a:cubicBezTo>
                    <a:pt x="62" y="591"/>
                    <a:pt x="67" y="583"/>
                    <a:pt x="67" y="573"/>
                  </a:cubicBezTo>
                  <a:cubicBezTo>
                    <a:pt x="67" y="554"/>
                    <a:pt x="52" y="539"/>
                    <a:pt x="33" y="539"/>
                  </a:cubicBezTo>
                  <a:cubicBezTo>
                    <a:pt x="15" y="539"/>
                    <a:pt x="0" y="554"/>
                    <a:pt x="0" y="573"/>
                  </a:cubicBezTo>
                  <a:cubicBezTo>
                    <a:pt x="0" y="591"/>
                    <a:pt x="15" y="606"/>
                    <a:pt x="33" y="606"/>
                  </a:cubicBezTo>
                  <a:cubicBezTo>
                    <a:pt x="38" y="606"/>
                    <a:pt x="42" y="605"/>
                    <a:pt x="45" y="604"/>
                  </a:cubicBezTo>
                  <a:cubicBezTo>
                    <a:pt x="168" y="815"/>
                    <a:pt x="168" y="815"/>
                    <a:pt x="168" y="815"/>
                  </a:cubicBezTo>
                  <a:cubicBezTo>
                    <a:pt x="160" y="822"/>
                    <a:pt x="155" y="831"/>
                    <a:pt x="155" y="841"/>
                  </a:cubicBezTo>
                  <a:cubicBezTo>
                    <a:pt x="155" y="851"/>
                    <a:pt x="160" y="860"/>
                    <a:pt x="167" y="866"/>
                  </a:cubicBezTo>
                  <a:cubicBezTo>
                    <a:pt x="44" y="1078"/>
                    <a:pt x="44" y="1078"/>
                    <a:pt x="44" y="1078"/>
                  </a:cubicBezTo>
                  <a:cubicBezTo>
                    <a:pt x="41" y="1077"/>
                    <a:pt x="37" y="1076"/>
                    <a:pt x="34" y="1076"/>
                  </a:cubicBezTo>
                  <a:cubicBezTo>
                    <a:pt x="15" y="1076"/>
                    <a:pt x="0" y="1091"/>
                    <a:pt x="0" y="1110"/>
                  </a:cubicBezTo>
                  <a:cubicBezTo>
                    <a:pt x="0" y="1128"/>
                    <a:pt x="15" y="1143"/>
                    <a:pt x="34" y="1143"/>
                  </a:cubicBezTo>
                  <a:cubicBezTo>
                    <a:pt x="52" y="1143"/>
                    <a:pt x="67" y="1128"/>
                    <a:pt x="67" y="1110"/>
                  </a:cubicBezTo>
                  <a:cubicBezTo>
                    <a:pt x="67" y="1099"/>
                    <a:pt x="62" y="1090"/>
                    <a:pt x="55" y="1084"/>
                  </a:cubicBezTo>
                  <a:cubicBezTo>
                    <a:pt x="177" y="872"/>
                    <a:pt x="177" y="872"/>
                    <a:pt x="177" y="872"/>
                  </a:cubicBezTo>
                  <a:cubicBezTo>
                    <a:pt x="181" y="874"/>
                    <a:pt x="185" y="874"/>
                    <a:pt x="189" y="874"/>
                  </a:cubicBezTo>
                  <a:cubicBezTo>
                    <a:pt x="205" y="874"/>
                    <a:pt x="219" y="862"/>
                    <a:pt x="222" y="846"/>
                  </a:cubicBezTo>
                  <a:cubicBezTo>
                    <a:pt x="465" y="846"/>
                    <a:pt x="465" y="846"/>
                    <a:pt x="465" y="846"/>
                  </a:cubicBezTo>
                  <a:cubicBezTo>
                    <a:pt x="467" y="862"/>
                    <a:pt x="481" y="874"/>
                    <a:pt x="497" y="874"/>
                  </a:cubicBezTo>
                  <a:cubicBezTo>
                    <a:pt x="502" y="874"/>
                    <a:pt x="506" y="874"/>
                    <a:pt x="509" y="872"/>
                  </a:cubicBezTo>
                  <a:cubicBezTo>
                    <a:pt x="631" y="1082"/>
                    <a:pt x="631" y="1082"/>
                    <a:pt x="631" y="1082"/>
                  </a:cubicBezTo>
                  <a:cubicBezTo>
                    <a:pt x="624" y="1089"/>
                    <a:pt x="619" y="1097"/>
                    <a:pt x="619" y="1107"/>
                  </a:cubicBezTo>
                  <a:cubicBezTo>
                    <a:pt x="619" y="1117"/>
                    <a:pt x="624" y="1126"/>
                    <a:pt x="631" y="1132"/>
                  </a:cubicBezTo>
                  <a:cubicBezTo>
                    <a:pt x="508" y="1344"/>
                    <a:pt x="508" y="1344"/>
                    <a:pt x="508" y="1344"/>
                  </a:cubicBezTo>
                  <a:cubicBezTo>
                    <a:pt x="505" y="1343"/>
                    <a:pt x="501" y="1343"/>
                    <a:pt x="497" y="1343"/>
                  </a:cubicBezTo>
                  <a:cubicBezTo>
                    <a:pt x="481" y="1343"/>
                    <a:pt x="467" y="1355"/>
                    <a:pt x="465" y="1371"/>
                  </a:cubicBezTo>
                  <a:cubicBezTo>
                    <a:pt x="222" y="1371"/>
                    <a:pt x="222" y="1371"/>
                    <a:pt x="222" y="1371"/>
                  </a:cubicBezTo>
                  <a:cubicBezTo>
                    <a:pt x="219" y="1355"/>
                    <a:pt x="205" y="1343"/>
                    <a:pt x="189" y="1343"/>
                  </a:cubicBezTo>
                  <a:cubicBezTo>
                    <a:pt x="170" y="1343"/>
                    <a:pt x="155" y="1358"/>
                    <a:pt x="155" y="1376"/>
                  </a:cubicBezTo>
                  <a:cubicBezTo>
                    <a:pt x="155" y="1386"/>
                    <a:pt x="160" y="1395"/>
                    <a:pt x="167" y="1401"/>
                  </a:cubicBezTo>
                  <a:cubicBezTo>
                    <a:pt x="44" y="1613"/>
                    <a:pt x="44" y="1613"/>
                    <a:pt x="44" y="1613"/>
                  </a:cubicBezTo>
                  <a:cubicBezTo>
                    <a:pt x="41" y="1612"/>
                    <a:pt x="37" y="1611"/>
                    <a:pt x="33" y="1611"/>
                  </a:cubicBezTo>
                  <a:cubicBezTo>
                    <a:pt x="15" y="1611"/>
                    <a:pt x="0" y="1626"/>
                    <a:pt x="0" y="1645"/>
                  </a:cubicBezTo>
                  <a:cubicBezTo>
                    <a:pt x="0" y="1663"/>
                    <a:pt x="15" y="1678"/>
                    <a:pt x="33" y="1678"/>
                  </a:cubicBezTo>
                  <a:cubicBezTo>
                    <a:pt x="52" y="1678"/>
                    <a:pt x="67" y="1663"/>
                    <a:pt x="67" y="1645"/>
                  </a:cubicBezTo>
                  <a:cubicBezTo>
                    <a:pt x="67" y="1634"/>
                    <a:pt x="62" y="1625"/>
                    <a:pt x="54" y="1619"/>
                  </a:cubicBezTo>
                  <a:cubicBezTo>
                    <a:pt x="177" y="1407"/>
                    <a:pt x="177" y="1407"/>
                    <a:pt x="177" y="1407"/>
                  </a:cubicBezTo>
                  <a:cubicBezTo>
                    <a:pt x="180" y="1408"/>
                    <a:pt x="184" y="1409"/>
                    <a:pt x="189" y="1409"/>
                  </a:cubicBezTo>
                  <a:cubicBezTo>
                    <a:pt x="205" y="1409"/>
                    <a:pt x="218" y="1398"/>
                    <a:pt x="221" y="1383"/>
                  </a:cubicBezTo>
                  <a:cubicBezTo>
                    <a:pt x="465" y="1383"/>
                    <a:pt x="465" y="1383"/>
                    <a:pt x="465" y="1383"/>
                  </a:cubicBezTo>
                  <a:cubicBezTo>
                    <a:pt x="468" y="1398"/>
                    <a:pt x="481" y="1409"/>
                    <a:pt x="497" y="1409"/>
                  </a:cubicBezTo>
                  <a:cubicBezTo>
                    <a:pt x="502" y="1409"/>
                    <a:pt x="505" y="1408"/>
                    <a:pt x="509" y="1407"/>
                  </a:cubicBezTo>
                  <a:cubicBezTo>
                    <a:pt x="631" y="1618"/>
                    <a:pt x="631" y="1618"/>
                    <a:pt x="631" y="1618"/>
                  </a:cubicBezTo>
                  <a:cubicBezTo>
                    <a:pt x="624" y="1624"/>
                    <a:pt x="619" y="1632"/>
                    <a:pt x="619" y="1642"/>
                  </a:cubicBezTo>
                  <a:cubicBezTo>
                    <a:pt x="619" y="1661"/>
                    <a:pt x="634" y="1676"/>
                    <a:pt x="653" y="1676"/>
                  </a:cubicBezTo>
                  <a:cubicBezTo>
                    <a:pt x="669" y="1676"/>
                    <a:pt x="682" y="1664"/>
                    <a:pt x="685" y="1649"/>
                  </a:cubicBezTo>
                  <a:cubicBezTo>
                    <a:pt x="928" y="1649"/>
                    <a:pt x="928" y="1649"/>
                    <a:pt x="928" y="1649"/>
                  </a:cubicBezTo>
                  <a:cubicBezTo>
                    <a:pt x="932" y="1664"/>
                    <a:pt x="945" y="1675"/>
                    <a:pt x="961" y="1675"/>
                  </a:cubicBezTo>
                  <a:cubicBezTo>
                    <a:pt x="965" y="1675"/>
                    <a:pt x="969" y="1675"/>
                    <a:pt x="973" y="1673"/>
                  </a:cubicBezTo>
                  <a:cubicBezTo>
                    <a:pt x="1094" y="1884"/>
                    <a:pt x="1094" y="1884"/>
                    <a:pt x="1094" y="1884"/>
                  </a:cubicBezTo>
                  <a:cubicBezTo>
                    <a:pt x="1087" y="1890"/>
                    <a:pt x="1083" y="1899"/>
                    <a:pt x="1083" y="1909"/>
                  </a:cubicBezTo>
                  <a:cubicBezTo>
                    <a:pt x="1083" y="1927"/>
                    <a:pt x="1098" y="1942"/>
                    <a:pt x="1116" y="1942"/>
                  </a:cubicBezTo>
                  <a:cubicBezTo>
                    <a:pt x="1132" y="1942"/>
                    <a:pt x="1146" y="1930"/>
                    <a:pt x="1149" y="1915"/>
                  </a:cubicBezTo>
                  <a:cubicBezTo>
                    <a:pt x="1392" y="1915"/>
                    <a:pt x="1392" y="1915"/>
                    <a:pt x="1392" y="1915"/>
                  </a:cubicBezTo>
                  <a:cubicBezTo>
                    <a:pt x="1395" y="1930"/>
                    <a:pt x="1409" y="1942"/>
                    <a:pt x="1425" y="1942"/>
                  </a:cubicBezTo>
                  <a:cubicBezTo>
                    <a:pt x="1429" y="1942"/>
                    <a:pt x="1432" y="1941"/>
                    <a:pt x="1435" y="1940"/>
                  </a:cubicBezTo>
                  <a:cubicBezTo>
                    <a:pt x="1558" y="2152"/>
                    <a:pt x="1558" y="2152"/>
                    <a:pt x="1558" y="2152"/>
                  </a:cubicBezTo>
                  <a:cubicBezTo>
                    <a:pt x="1551" y="2158"/>
                    <a:pt x="1547" y="2167"/>
                    <a:pt x="1547" y="2177"/>
                  </a:cubicBezTo>
                  <a:cubicBezTo>
                    <a:pt x="1547" y="2187"/>
                    <a:pt x="1551" y="2196"/>
                    <a:pt x="1558" y="2202"/>
                  </a:cubicBezTo>
                  <a:cubicBezTo>
                    <a:pt x="1435" y="2414"/>
                    <a:pt x="1435" y="2414"/>
                    <a:pt x="1435" y="2414"/>
                  </a:cubicBezTo>
                  <a:cubicBezTo>
                    <a:pt x="1432" y="2413"/>
                    <a:pt x="1428" y="2412"/>
                    <a:pt x="1425" y="2412"/>
                  </a:cubicBezTo>
                  <a:cubicBezTo>
                    <a:pt x="1406" y="2412"/>
                    <a:pt x="1391" y="2427"/>
                    <a:pt x="1391" y="2445"/>
                  </a:cubicBezTo>
                  <a:cubicBezTo>
                    <a:pt x="1391" y="2464"/>
                    <a:pt x="1406" y="2479"/>
                    <a:pt x="1425" y="2479"/>
                  </a:cubicBezTo>
                  <a:cubicBezTo>
                    <a:pt x="1429" y="2479"/>
                    <a:pt x="1433" y="2478"/>
                    <a:pt x="1436" y="2477"/>
                  </a:cubicBezTo>
                  <a:cubicBezTo>
                    <a:pt x="1558" y="2687"/>
                    <a:pt x="1558" y="2687"/>
                    <a:pt x="1558" y="2687"/>
                  </a:cubicBezTo>
                  <a:cubicBezTo>
                    <a:pt x="1551" y="2693"/>
                    <a:pt x="1547" y="2702"/>
                    <a:pt x="1547" y="2712"/>
                  </a:cubicBezTo>
                  <a:cubicBezTo>
                    <a:pt x="1547" y="2730"/>
                    <a:pt x="1562" y="2745"/>
                    <a:pt x="1580" y="2745"/>
                  </a:cubicBezTo>
                  <a:cubicBezTo>
                    <a:pt x="1598" y="2745"/>
                    <a:pt x="1613" y="2730"/>
                    <a:pt x="1613" y="2712"/>
                  </a:cubicBezTo>
                  <a:cubicBezTo>
                    <a:pt x="1613" y="2693"/>
                    <a:pt x="1598" y="2678"/>
                    <a:pt x="1580" y="2678"/>
                  </a:cubicBezTo>
                  <a:cubicBezTo>
                    <a:pt x="1576" y="2678"/>
                    <a:pt x="1572" y="2679"/>
                    <a:pt x="1568" y="2681"/>
                  </a:cubicBezTo>
                  <a:cubicBezTo>
                    <a:pt x="1446" y="2470"/>
                    <a:pt x="1446" y="2470"/>
                    <a:pt x="1446" y="2470"/>
                  </a:cubicBezTo>
                  <a:cubicBezTo>
                    <a:pt x="1453" y="2464"/>
                    <a:pt x="1458" y="2455"/>
                    <a:pt x="1458" y="2445"/>
                  </a:cubicBezTo>
                  <a:cubicBezTo>
                    <a:pt x="1458" y="2435"/>
                    <a:pt x="1453" y="2426"/>
                    <a:pt x="1446" y="2420"/>
                  </a:cubicBezTo>
                  <a:cubicBezTo>
                    <a:pt x="1568" y="2208"/>
                    <a:pt x="1568" y="2208"/>
                    <a:pt x="1568" y="2208"/>
                  </a:cubicBezTo>
                  <a:cubicBezTo>
                    <a:pt x="1572" y="2209"/>
                    <a:pt x="1576" y="2210"/>
                    <a:pt x="1580" y="2210"/>
                  </a:cubicBezTo>
                  <a:cubicBezTo>
                    <a:pt x="1596" y="2210"/>
                    <a:pt x="1610" y="2198"/>
                    <a:pt x="1613" y="2182"/>
                  </a:cubicBezTo>
                  <a:cubicBezTo>
                    <a:pt x="1856" y="2182"/>
                    <a:pt x="1856" y="2182"/>
                    <a:pt x="1856" y="2182"/>
                  </a:cubicBezTo>
                  <a:cubicBezTo>
                    <a:pt x="1858" y="2198"/>
                    <a:pt x="1872" y="2210"/>
                    <a:pt x="1888" y="2210"/>
                  </a:cubicBezTo>
                  <a:cubicBezTo>
                    <a:pt x="1893" y="2210"/>
                    <a:pt x="1897" y="2209"/>
                    <a:pt x="1900" y="2208"/>
                  </a:cubicBezTo>
                  <a:cubicBezTo>
                    <a:pt x="2023" y="2420"/>
                    <a:pt x="2023" y="2420"/>
                    <a:pt x="2023" y="2420"/>
                  </a:cubicBezTo>
                  <a:cubicBezTo>
                    <a:pt x="2015" y="2426"/>
                    <a:pt x="2010" y="2435"/>
                    <a:pt x="2010" y="2445"/>
                  </a:cubicBezTo>
                  <a:cubicBezTo>
                    <a:pt x="2010" y="2464"/>
                    <a:pt x="2025" y="2479"/>
                    <a:pt x="2044" y="2479"/>
                  </a:cubicBezTo>
                  <a:cubicBezTo>
                    <a:pt x="2062" y="2479"/>
                    <a:pt x="2077" y="2464"/>
                    <a:pt x="2077" y="2445"/>
                  </a:cubicBezTo>
                  <a:cubicBezTo>
                    <a:pt x="2077" y="2427"/>
                    <a:pt x="2062" y="2412"/>
                    <a:pt x="2044" y="2412"/>
                  </a:cubicBezTo>
                  <a:cubicBezTo>
                    <a:pt x="2040" y="2412"/>
                    <a:pt x="2036" y="2413"/>
                    <a:pt x="2033" y="2414"/>
                  </a:cubicBezTo>
                  <a:cubicBezTo>
                    <a:pt x="1911" y="2202"/>
                    <a:pt x="1911" y="2202"/>
                    <a:pt x="1911" y="2202"/>
                  </a:cubicBezTo>
                  <a:cubicBezTo>
                    <a:pt x="1917" y="2196"/>
                    <a:pt x="1922" y="2187"/>
                    <a:pt x="1922" y="2177"/>
                  </a:cubicBezTo>
                  <a:cubicBezTo>
                    <a:pt x="1922" y="2167"/>
                    <a:pt x="1917" y="2158"/>
                    <a:pt x="1911" y="2152"/>
                  </a:cubicBezTo>
                  <a:cubicBezTo>
                    <a:pt x="2033" y="1940"/>
                    <a:pt x="2033" y="1940"/>
                    <a:pt x="2033" y="1940"/>
                  </a:cubicBezTo>
                  <a:cubicBezTo>
                    <a:pt x="2037" y="1941"/>
                    <a:pt x="2040" y="1942"/>
                    <a:pt x="2044" y="1942"/>
                  </a:cubicBezTo>
                  <a:cubicBezTo>
                    <a:pt x="2060" y="1942"/>
                    <a:pt x="2073" y="1930"/>
                    <a:pt x="2077" y="1915"/>
                  </a:cubicBezTo>
                  <a:cubicBezTo>
                    <a:pt x="2320" y="1915"/>
                    <a:pt x="2320" y="1915"/>
                    <a:pt x="2320" y="1915"/>
                  </a:cubicBezTo>
                  <a:cubicBezTo>
                    <a:pt x="2323" y="1930"/>
                    <a:pt x="2336" y="1942"/>
                    <a:pt x="2352" y="1942"/>
                  </a:cubicBezTo>
                  <a:cubicBezTo>
                    <a:pt x="2371" y="1942"/>
                    <a:pt x="2386" y="1927"/>
                    <a:pt x="2386" y="1909"/>
                  </a:cubicBezTo>
                  <a:cubicBezTo>
                    <a:pt x="2386" y="1890"/>
                    <a:pt x="2371" y="1875"/>
                    <a:pt x="2352" y="1875"/>
                  </a:cubicBezTo>
                  <a:cubicBezTo>
                    <a:pt x="2336" y="1875"/>
                    <a:pt x="2322" y="1887"/>
                    <a:pt x="2320" y="1903"/>
                  </a:cubicBezTo>
                  <a:cubicBezTo>
                    <a:pt x="2077" y="1903"/>
                    <a:pt x="2077" y="1903"/>
                    <a:pt x="2077" y="1903"/>
                  </a:cubicBezTo>
                  <a:cubicBezTo>
                    <a:pt x="2074" y="1887"/>
                    <a:pt x="2060" y="1875"/>
                    <a:pt x="2044" y="1875"/>
                  </a:cubicBezTo>
                  <a:cubicBezTo>
                    <a:pt x="2040" y="1875"/>
                    <a:pt x="2036" y="1876"/>
                    <a:pt x="2032" y="1877"/>
                  </a:cubicBezTo>
                  <a:cubicBezTo>
                    <a:pt x="1910" y="1667"/>
                    <a:pt x="1910" y="1667"/>
                    <a:pt x="1910" y="1667"/>
                  </a:cubicBezTo>
                  <a:cubicBezTo>
                    <a:pt x="1917" y="1661"/>
                    <a:pt x="1922" y="1652"/>
                    <a:pt x="1922" y="1642"/>
                  </a:cubicBezTo>
                  <a:cubicBezTo>
                    <a:pt x="1922" y="1632"/>
                    <a:pt x="1917" y="1623"/>
                    <a:pt x="1910" y="1616"/>
                  </a:cubicBezTo>
                  <a:cubicBezTo>
                    <a:pt x="2032" y="1405"/>
                    <a:pt x="2032" y="1405"/>
                    <a:pt x="2032" y="1405"/>
                  </a:cubicBezTo>
                  <a:cubicBezTo>
                    <a:pt x="2036" y="1406"/>
                    <a:pt x="2040" y="1407"/>
                    <a:pt x="2044" y="1407"/>
                  </a:cubicBezTo>
                  <a:cubicBezTo>
                    <a:pt x="2060" y="1407"/>
                    <a:pt x="2074" y="1395"/>
                    <a:pt x="2077" y="1379"/>
                  </a:cubicBezTo>
                  <a:cubicBezTo>
                    <a:pt x="2320" y="1379"/>
                    <a:pt x="2320" y="1379"/>
                    <a:pt x="2320" y="1379"/>
                  </a:cubicBezTo>
                  <a:cubicBezTo>
                    <a:pt x="2322" y="1395"/>
                    <a:pt x="2336" y="1407"/>
                    <a:pt x="2352" y="1407"/>
                  </a:cubicBezTo>
                  <a:cubicBezTo>
                    <a:pt x="2357" y="1407"/>
                    <a:pt x="2361" y="1406"/>
                    <a:pt x="2364" y="1405"/>
                  </a:cubicBezTo>
                  <a:cubicBezTo>
                    <a:pt x="2487" y="1616"/>
                    <a:pt x="2487" y="1616"/>
                    <a:pt x="2487" y="1616"/>
                  </a:cubicBezTo>
                  <a:cubicBezTo>
                    <a:pt x="2479" y="1623"/>
                    <a:pt x="2474" y="1632"/>
                    <a:pt x="2474" y="1642"/>
                  </a:cubicBezTo>
                  <a:cubicBezTo>
                    <a:pt x="2474" y="1661"/>
                    <a:pt x="2489" y="1675"/>
                    <a:pt x="2508" y="1675"/>
                  </a:cubicBezTo>
                  <a:cubicBezTo>
                    <a:pt x="2526" y="1675"/>
                    <a:pt x="2541" y="1661"/>
                    <a:pt x="2541" y="1642"/>
                  </a:cubicBezTo>
                  <a:cubicBezTo>
                    <a:pt x="2541" y="1624"/>
                    <a:pt x="2526" y="1609"/>
                    <a:pt x="2508" y="1609"/>
                  </a:cubicBezTo>
                  <a:close/>
                  <a:moveTo>
                    <a:pt x="1104" y="870"/>
                  </a:moveTo>
                  <a:cubicBezTo>
                    <a:pt x="1108" y="871"/>
                    <a:pt x="1112" y="872"/>
                    <a:pt x="1116" y="872"/>
                  </a:cubicBezTo>
                  <a:cubicBezTo>
                    <a:pt x="1133" y="872"/>
                    <a:pt x="1147" y="860"/>
                    <a:pt x="1149" y="844"/>
                  </a:cubicBezTo>
                  <a:cubicBezTo>
                    <a:pt x="1392" y="844"/>
                    <a:pt x="1392" y="844"/>
                    <a:pt x="1392" y="844"/>
                  </a:cubicBezTo>
                  <a:cubicBezTo>
                    <a:pt x="1395" y="860"/>
                    <a:pt x="1408" y="872"/>
                    <a:pt x="1425" y="872"/>
                  </a:cubicBezTo>
                  <a:cubicBezTo>
                    <a:pt x="1429" y="872"/>
                    <a:pt x="1433" y="871"/>
                    <a:pt x="1437" y="870"/>
                  </a:cubicBezTo>
                  <a:cubicBezTo>
                    <a:pt x="1558" y="1080"/>
                    <a:pt x="1558" y="1080"/>
                    <a:pt x="1558" y="1080"/>
                  </a:cubicBezTo>
                  <a:cubicBezTo>
                    <a:pt x="1551" y="1086"/>
                    <a:pt x="1547" y="1095"/>
                    <a:pt x="1547" y="1105"/>
                  </a:cubicBezTo>
                  <a:cubicBezTo>
                    <a:pt x="1547" y="1115"/>
                    <a:pt x="1551" y="1124"/>
                    <a:pt x="1558" y="1130"/>
                  </a:cubicBezTo>
                  <a:cubicBezTo>
                    <a:pt x="1435" y="1342"/>
                    <a:pt x="1435" y="1342"/>
                    <a:pt x="1435" y="1342"/>
                  </a:cubicBezTo>
                  <a:cubicBezTo>
                    <a:pt x="1432" y="1341"/>
                    <a:pt x="1429" y="1340"/>
                    <a:pt x="1425" y="1340"/>
                  </a:cubicBezTo>
                  <a:cubicBezTo>
                    <a:pt x="1409" y="1340"/>
                    <a:pt x="1395" y="1352"/>
                    <a:pt x="1392" y="1367"/>
                  </a:cubicBezTo>
                  <a:cubicBezTo>
                    <a:pt x="1149" y="1367"/>
                    <a:pt x="1149" y="1367"/>
                    <a:pt x="1149" y="1367"/>
                  </a:cubicBezTo>
                  <a:cubicBezTo>
                    <a:pt x="1146" y="1352"/>
                    <a:pt x="1132" y="1340"/>
                    <a:pt x="1116" y="1340"/>
                  </a:cubicBezTo>
                  <a:cubicBezTo>
                    <a:pt x="1112" y="1340"/>
                    <a:pt x="1108" y="1341"/>
                    <a:pt x="1104" y="1343"/>
                  </a:cubicBezTo>
                  <a:cubicBezTo>
                    <a:pt x="983" y="1133"/>
                    <a:pt x="983" y="1133"/>
                    <a:pt x="983" y="1133"/>
                  </a:cubicBezTo>
                  <a:cubicBezTo>
                    <a:pt x="990" y="1126"/>
                    <a:pt x="995" y="1117"/>
                    <a:pt x="995" y="1107"/>
                  </a:cubicBezTo>
                  <a:cubicBezTo>
                    <a:pt x="995" y="1097"/>
                    <a:pt x="990" y="1088"/>
                    <a:pt x="982" y="1082"/>
                  </a:cubicBezTo>
                  <a:lnTo>
                    <a:pt x="1104" y="870"/>
                  </a:lnTo>
                  <a:close/>
                  <a:moveTo>
                    <a:pt x="519" y="1401"/>
                  </a:moveTo>
                  <a:cubicBezTo>
                    <a:pt x="526" y="1395"/>
                    <a:pt x="531" y="1386"/>
                    <a:pt x="531" y="1376"/>
                  </a:cubicBezTo>
                  <a:cubicBezTo>
                    <a:pt x="531" y="1366"/>
                    <a:pt x="526" y="1356"/>
                    <a:pt x="518" y="1350"/>
                  </a:cubicBezTo>
                  <a:cubicBezTo>
                    <a:pt x="641" y="1138"/>
                    <a:pt x="641" y="1138"/>
                    <a:pt x="641" y="1138"/>
                  </a:cubicBezTo>
                  <a:cubicBezTo>
                    <a:pt x="644" y="1140"/>
                    <a:pt x="648" y="1141"/>
                    <a:pt x="653" y="1141"/>
                  </a:cubicBezTo>
                  <a:cubicBezTo>
                    <a:pt x="669" y="1141"/>
                    <a:pt x="683" y="1129"/>
                    <a:pt x="686" y="1113"/>
                  </a:cubicBezTo>
                  <a:cubicBezTo>
                    <a:pt x="928" y="1113"/>
                    <a:pt x="928" y="1113"/>
                    <a:pt x="928" y="1113"/>
                  </a:cubicBezTo>
                  <a:cubicBezTo>
                    <a:pt x="931" y="1129"/>
                    <a:pt x="945" y="1141"/>
                    <a:pt x="961" y="1141"/>
                  </a:cubicBezTo>
                  <a:cubicBezTo>
                    <a:pt x="965" y="1141"/>
                    <a:pt x="969" y="1140"/>
                    <a:pt x="973" y="1139"/>
                  </a:cubicBezTo>
                  <a:cubicBezTo>
                    <a:pt x="1094" y="1349"/>
                    <a:pt x="1094" y="1349"/>
                    <a:pt x="1094" y="1349"/>
                  </a:cubicBezTo>
                  <a:cubicBezTo>
                    <a:pt x="1087" y="1355"/>
                    <a:pt x="1083" y="1364"/>
                    <a:pt x="1083" y="1374"/>
                  </a:cubicBezTo>
                  <a:cubicBezTo>
                    <a:pt x="1083" y="1383"/>
                    <a:pt x="1087" y="1392"/>
                    <a:pt x="1094" y="1398"/>
                  </a:cubicBezTo>
                  <a:cubicBezTo>
                    <a:pt x="972" y="1611"/>
                    <a:pt x="972" y="1611"/>
                    <a:pt x="972" y="1611"/>
                  </a:cubicBezTo>
                  <a:cubicBezTo>
                    <a:pt x="968" y="1610"/>
                    <a:pt x="965" y="1609"/>
                    <a:pt x="961" y="1609"/>
                  </a:cubicBezTo>
                  <a:cubicBezTo>
                    <a:pt x="944" y="1609"/>
                    <a:pt x="931" y="1621"/>
                    <a:pt x="928" y="1637"/>
                  </a:cubicBezTo>
                  <a:cubicBezTo>
                    <a:pt x="686" y="1637"/>
                    <a:pt x="686" y="1637"/>
                    <a:pt x="686" y="1637"/>
                  </a:cubicBezTo>
                  <a:cubicBezTo>
                    <a:pt x="683" y="1621"/>
                    <a:pt x="669" y="1609"/>
                    <a:pt x="653" y="1609"/>
                  </a:cubicBezTo>
                  <a:cubicBezTo>
                    <a:pt x="648" y="1609"/>
                    <a:pt x="644" y="1610"/>
                    <a:pt x="641" y="1611"/>
                  </a:cubicBezTo>
                  <a:lnTo>
                    <a:pt x="519" y="1401"/>
                  </a:lnTo>
                  <a:close/>
                  <a:moveTo>
                    <a:pt x="983" y="1667"/>
                  </a:moveTo>
                  <a:cubicBezTo>
                    <a:pt x="990" y="1661"/>
                    <a:pt x="994" y="1652"/>
                    <a:pt x="994" y="1642"/>
                  </a:cubicBezTo>
                  <a:cubicBezTo>
                    <a:pt x="994" y="1632"/>
                    <a:pt x="989" y="1623"/>
                    <a:pt x="982" y="1616"/>
                  </a:cubicBezTo>
                  <a:cubicBezTo>
                    <a:pt x="1104" y="1405"/>
                    <a:pt x="1104" y="1405"/>
                    <a:pt x="1104" y="1405"/>
                  </a:cubicBezTo>
                  <a:cubicBezTo>
                    <a:pt x="1108" y="1406"/>
                    <a:pt x="1112" y="1407"/>
                    <a:pt x="1116" y="1407"/>
                  </a:cubicBezTo>
                  <a:cubicBezTo>
                    <a:pt x="1133" y="1407"/>
                    <a:pt x="1147" y="1395"/>
                    <a:pt x="1149" y="1379"/>
                  </a:cubicBezTo>
                  <a:cubicBezTo>
                    <a:pt x="1392" y="1379"/>
                    <a:pt x="1392" y="1379"/>
                    <a:pt x="1392" y="1379"/>
                  </a:cubicBezTo>
                  <a:cubicBezTo>
                    <a:pt x="1394" y="1395"/>
                    <a:pt x="1408" y="1407"/>
                    <a:pt x="1425" y="1407"/>
                  </a:cubicBezTo>
                  <a:cubicBezTo>
                    <a:pt x="1429" y="1407"/>
                    <a:pt x="1433" y="1406"/>
                    <a:pt x="1437" y="1405"/>
                  </a:cubicBezTo>
                  <a:cubicBezTo>
                    <a:pt x="1559" y="1616"/>
                    <a:pt x="1559" y="1616"/>
                    <a:pt x="1559" y="1616"/>
                  </a:cubicBezTo>
                  <a:cubicBezTo>
                    <a:pt x="1552" y="1623"/>
                    <a:pt x="1547" y="1632"/>
                    <a:pt x="1547" y="1642"/>
                  </a:cubicBezTo>
                  <a:cubicBezTo>
                    <a:pt x="1547" y="1652"/>
                    <a:pt x="1551" y="1661"/>
                    <a:pt x="1558" y="1667"/>
                  </a:cubicBezTo>
                  <a:cubicBezTo>
                    <a:pt x="1436" y="1877"/>
                    <a:pt x="1436" y="1877"/>
                    <a:pt x="1436" y="1877"/>
                  </a:cubicBezTo>
                  <a:cubicBezTo>
                    <a:pt x="1433" y="1876"/>
                    <a:pt x="1429" y="1875"/>
                    <a:pt x="1425" y="1875"/>
                  </a:cubicBezTo>
                  <a:cubicBezTo>
                    <a:pt x="1408" y="1875"/>
                    <a:pt x="1394" y="1887"/>
                    <a:pt x="1392" y="1903"/>
                  </a:cubicBezTo>
                  <a:cubicBezTo>
                    <a:pt x="1149" y="1903"/>
                    <a:pt x="1149" y="1903"/>
                    <a:pt x="1149" y="1903"/>
                  </a:cubicBezTo>
                  <a:cubicBezTo>
                    <a:pt x="1147" y="1887"/>
                    <a:pt x="1133" y="1875"/>
                    <a:pt x="1116" y="1875"/>
                  </a:cubicBezTo>
                  <a:cubicBezTo>
                    <a:pt x="1112" y="1875"/>
                    <a:pt x="1108" y="1876"/>
                    <a:pt x="1104" y="1877"/>
                  </a:cubicBezTo>
                  <a:lnTo>
                    <a:pt x="983" y="1667"/>
                  </a:lnTo>
                  <a:close/>
                  <a:moveTo>
                    <a:pt x="2022" y="1884"/>
                  </a:moveTo>
                  <a:cubicBezTo>
                    <a:pt x="2015" y="1890"/>
                    <a:pt x="2011" y="1899"/>
                    <a:pt x="2011" y="1909"/>
                  </a:cubicBezTo>
                  <a:cubicBezTo>
                    <a:pt x="2011" y="1919"/>
                    <a:pt x="2015" y="1928"/>
                    <a:pt x="2023" y="1934"/>
                  </a:cubicBezTo>
                  <a:cubicBezTo>
                    <a:pt x="1901" y="2146"/>
                    <a:pt x="1901" y="2146"/>
                    <a:pt x="1901" y="2146"/>
                  </a:cubicBezTo>
                  <a:cubicBezTo>
                    <a:pt x="1897" y="2144"/>
                    <a:pt x="1893" y="2144"/>
                    <a:pt x="1888" y="2144"/>
                  </a:cubicBezTo>
                  <a:cubicBezTo>
                    <a:pt x="1872" y="2144"/>
                    <a:pt x="1859" y="2155"/>
                    <a:pt x="1856" y="2170"/>
                  </a:cubicBezTo>
                  <a:cubicBezTo>
                    <a:pt x="1613" y="2170"/>
                    <a:pt x="1613" y="2170"/>
                    <a:pt x="1613" y="2170"/>
                  </a:cubicBezTo>
                  <a:cubicBezTo>
                    <a:pt x="1609" y="2155"/>
                    <a:pt x="1596" y="2144"/>
                    <a:pt x="1580" y="2144"/>
                  </a:cubicBezTo>
                  <a:cubicBezTo>
                    <a:pt x="1576" y="2144"/>
                    <a:pt x="1572" y="2144"/>
                    <a:pt x="1568" y="2146"/>
                  </a:cubicBezTo>
                  <a:cubicBezTo>
                    <a:pt x="1446" y="1934"/>
                    <a:pt x="1446" y="1934"/>
                    <a:pt x="1446" y="1934"/>
                  </a:cubicBezTo>
                  <a:cubicBezTo>
                    <a:pt x="1453" y="1928"/>
                    <a:pt x="1458" y="1919"/>
                    <a:pt x="1458" y="1909"/>
                  </a:cubicBezTo>
                  <a:cubicBezTo>
                    <a:pt x="1458" y="1899"/>
                    <a:pt x="1454" y="1890"/>
                    <a:pt x="1447" y="1883"/>
                  </a:cubicBezTo>
                  <a:cubicBezTo>
                    <a:pt x="1568" y="1673"/>
                    <a:pt x="1568" y="1673"/>
                    <a:pt x="1568" y="1673"/>
                  </a:cubicBezTo>
                  <a:cubicBezTo>
                    <a:pt x="1572" y="1675"/>
                    <a:pt x="1576" y="1675"/>
                    <a:pt x="1580" y="1675"/>
                  </a:cubicBezTo>
                  <a:cubicBezTo>
                    <a:pt x="1597" y="1675"/>
                    <a:pt x="1611" y="1663"/>
                    <a:pt x="1613" y="1647"/>
                  </a:cubicBezTo>
                  <a:cubicBezTo>
                    <a:pt x="1856" y="1647"/>
                    <a:pt x="1856" y="1647"/>
                    <a:pt x="1856" y="1647"/>
                  </a:cubicBezTo>
                  <a:cubicBezTo>
                    <a:pt x="1858" y="1663"/>
                    <a:pt x="1872" y="1675"/>
                    <a:pt x="1889" y="1675"/>
                  </a:cubicBezTo>
                  <a:cubicBezTo>
                    <a:pt x="1893" y="1675"/>
                    <a:pt x="1897" y="1675"/>
                    <a:pt x="1900" y="1673"/>
                  </a:cubicBezTo>
                  <a:lnTo>
                    <a:pt x="2022" y="1884"/>
                  </a:lnTo>
                  <a:close/>
                  <a:moveTo>
                    <a:pt x="1899" y="1611"/>
                  </a:moveTo>
                  <a:cubicBezTo>
                    <a:pt x="1896" y="1610"/>
                    <a:pt x="1892" y="1609"/>
                    <a:pt x="1889" y="1609"/>
                  </a:cubicBezTo>
                  <a:cubicBezTo>
                    <a:pt x="1872" y="1609"/>
                    <a:pt x="1859" y="1620"/>
                    <a:pt x="1856" y="1635"/>
                  </a:cubicBezTo>
                  <a:cubicBezTo>
                    <a:pt x="1613" y="1635"/>
                    <a:pt x="1613" y="1635"/>
                    <a:pt x="1613" y="1635"/>
                  </a:cubicBezTo>
                  <a:cubicBezTo>
                    <a:pt x="1610" y="1620"/>
                    <a:pt x="1596" y="1609"/>
                    <a:pt x="1580" y="1609"/>
                  </a:cubicBezTo>
                  <a:cubicBezTo>
                    <a:pt x="1576" y="1609"/>
                    <a:pt x="1573" y="1610"/>
                    <a:pt x="1570" y="1611"/>
                  </a:cubicBezTo>
                  <a:cubicBezTo>
                    <a:pt x="1447" y="1398"/>
                    <a:pt x="1447" y="1398"/>
                    <a:pt x="1447" y="1398"/>
                  </a:cubicBezTo>
                  <a:cubicBezTo>
                    <a:pt x="1454" y="1392"/>
                    <a:pt x="1458" y="1383"/>
                    <a:pt x="1458" y="1374"/>
                  </a:cubicBezTo>
                  <a:cubicBezTo>
                    <a:pt x="1458" y="1363"/>
                    <a:pt x="1453" y="1354"/>
                    <a:pt x="1446" y="1348"/>
                  </a:cubicBezTo>
                  <a:cubicBezTo>
                    <a:pt x="1568" y="1136"/>
                    <a:pt x="1568" y="1136"/>
                    <a:pt x="1568" y="1136"/>
                  </a:cubicBezTo>
                  <a:cubicBezTo>
                    <a:pt x="1572" y="1138"/>
                    <a:pt x="1576" y="1139"/>
                    <a:pt x="1580" y="1139"/>
                  </a:cubicBezTo>
                  <a:cubicBezTo>
                    <a:pt x="1597" y="1139"/>
                    <a:pt x="1611" y="1126"/>
                    <a:pt x="1613" y="1110"/>
                  </a:cubicBezTo>
                  <a:cubicBezTo>
                    <a:pt x="1856" y="1110"/>
                    <a:pt x="1856" y="1110"/>
                    <a:pt x="1856" y="1110"/>
                  </a:cubicBezTo>
                  <a:cubicBezTo>
                    <a:pt x="1858" y="1126"/>
                    <a:pt x="1872" y="1139"/>
                    <a:pt x="1889" y="1139"/>
                  </a:cubicBezTo>
                  <a:cubicBezTo>
                    <a:pt x="1893" y="1139"/>
                    <a:pt x="1897" y="1138"/>
                    <a:pt x="1901" y="1136"/>
                  </a:cubicBezTo>
                  <a:cubicBezTo>
                    <a:pt x="2023" y="1348"/>
                    <a:pt x="2023" y="1348"/>
                    <a:pt x="2023" y="1348"/>
                  </a:cubicBezTo>
                  <a:cubicBezTo>
                    <a:pt x="2015" y="1354"/>
                    <a:pt x="2011" y="1363"/>
                    <a:pt x="2011" y="1374"/>
                  </a:cubicBezTo>
                  <a:cubicBezTo>
                    <a:pt x="2011" y="1383"/>
                    <a:pt x="2015" y="1392"/>
                    <a:pt x="2022" y="1398"/>
                  </a:cubicBezTo>
                  <a:lnTo>
                    <a:pt x="1899" y="1611"/>
                  </a:lnTo>
                  <a:close/>
                </a:path>
              </a:pathLst>
            </a:custGeom>
            <a:solidFill>
              <a:schemeClr val="bg2">
                <a:lumMod val="65000"/>
                <a:alpha val="2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D">
                <a:solidFill>
                  <a:prstClr val="black"/>
                </a:solidFill>
              </a:endParaRPr>
            </a:p>
          </p:txBody>
        </p:sp>
        <p:sp>
          <p:nvSpPr>
            <p:cNvPr id="10" name="Freeform 22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 rot="10800000">
              <a:off x="22823" y="-18139"/>
              <a:ext cx="4344824" cy="4752064"/>
            </a:xfrm>
            <a:custGeom>
              <a:avLst/>
              <a:gdLst>
                <a:gd name="T0" fmla="*/ 2374 w 2541"/>
                <a:gd name="T1" fmla="*/ 1348 h 2745"/>
                <a:gd name="T2" fmla="*/ 2475 w 2541"/>
                <a:gd name="T3" fmla="*/ 1105 h 2745"/>
                <a:gd name="T4" fmla="*/ 2077 w 2541"/>
                <a:gd name="T5" fmla="*/ 1367 h 2745"/>
                <a:gd name="T6" fmla="*/ 1889 w 2541"/>
                <a:gd name="T7" fmla="*/ 1072 h 2745"/>
                <a:gd name="T8" fmla="*/ 1447 w 2541"/>
                <a:gd name="T9" fmla="*/ 864 h 2745"/>
                <a:gd name="T10" fmla="*/ 1613 w 2541"/>
                <a:gd name="T11" fmla="*/ 576 h 2745"/>
                <a:gd name="T12" fmla="*/ 2011 w 2541"/>
                <a:gd name="T13" fmla="*/ 839 h 2745"/>
                <a:gd name="T14" fmla="*/ 1911 w 2541"/>
                <a:gd name="T15" fmla="*/ 595 h 2745"/>
                <a:gd name="T16" fmla="*/ 2078 w 2541"/>
                <a:gd name="T17" fmla="*/ 302 h 2745"/>
                <a:gd name="T18" fmla="*/ 1889 w 2541"/>
                <a:gd name="T19" fmla="*/ 537 h 2745"/>
                <a:gd name="T20" fmla="*/ 1558 w 2541"/>
                <a:gd name="T21" fmla="*/ 595 h 2745"/>
                <a:gd name="T22" fmla="*/ 1116 w 2541"/>
                <a:gd name="T23" fmla="*/ 806 h 2745"/>
                <a:gd name="T24" fmla="*/ 929 w 2541"/>
                <a:gd name="T25" fmla="*/ 1101 h 2745"/>
                <a:gd name="T26" fmla="*/ 531 w 2541"/>
                <a:gd name="T27" fmla="*/ 841 h 2745"/>
                <a:gd name="T28" fmla="*/ 929 w 2541"/>
                <a:gd name="T29" fmla="*/ 575 h 2745"/>
                <a:gd name="T30" fmla="*/ 1117 w 2541"/>
                <a:gd name="T31" fmla="*/ 335 h 2745"/>
                <a:gd name="T32" fmla="*/ 995 w 2541"/>
                <a:gd name="T33" fmla="*/ 33 h 2745"/>
                <a:gd name="T34" fmla="*/ 1096 w 2541"/>
                <a:gd name="T35" fmla="*/ 276 h 2745"/>
                <a:gd name="T36" fmla="*/ 929 w 2541"/>
                <a:gd name="T37" fmla="*/ 564 h 2745"/>
                <a:gd name="T38" fmla="*/ 507 w 2541"/>
                <a:gd name="T39" fmla="*/ 809 h 2745"/>
                <a:gd name="T40" fmla="*/ 178 w 2541"/>
                <a:gd name="T41" fmla="*/ 810 h 2745"/>
                <a:gd name="T42" fmla="*/ 33 w 2541"/>
                <a:gd name="T43" fmla="*/ 606 h 2745"/>
                <a:gd name="T44" fmla="*/ 44 w 2541"/>
                <a:gd name="T45" fmla="*/ 1078 h 2745"/>
                <a:gd name="T46" fmla="*/ 55 w 2541"/>
                <a:gd name="T47" fmla="*/ 1084 h 2745"/>
                <a:gd name="T48" fmla="*/ 497 w 2541"/>
                <a:gd name="T49" fmla="*/ 874 h 2745"/>
                <a:gd name="T50" fmla="*/ 508 w 2541"/>
                <a:gd name="T51" fmla="*/ 1344 h 2745"/>
                <a:gd name="T52" fmla="*/ 155 w 2541"/>
                <a:gd name="T53" fmla="*/ 1376 h 2745"/>
                <a:gd name="T54" fmla="*/ 33 w 2541"/>
                <a:gd name="T55" fmla="*/ 1678 h 2745"/>
                <a:gd name="T56" fmla="*/ 221 w 2541"/>
                <a:gd name="T57" fmla="*/ 1383 h 2745"/>
                <a:gd name="T58" fmla="*/ 619 w 2541"/>
                <a:gd name="T59" fmla="*/ 1642 h 2745"/>
                <a:gd name="T60" fmla="*/ 973 w 2541"/>
                <a:gd name="T61" fmla="*/ 1673 h 2745"/>
                <a:gd name="T62" fmla="*/ 1392 w 2541"/>
                <a:gd name="T63" fmla="*/ 1915 h 2745"/>
                <a:gd name="T64" fmla="*/ 1558 w 2541"/>
                <a:gd name="T65" fmla="*/ 2202 h 2745"/>
                <a:gd name="T66" fmla="*/ 1436 w 2541"/>
                <a:gd name="T67" fmla="*/ 2477 h 2745"/>
                <a:gd name="T68" fmla="*/ 1580 w 2541"/>
                <a:gd name="T69" fmla="*/ 2678 h 2745"/>
                <a:gd name="T70" fmla="*/ 1568 w 2541"/>
                <a:gd name="T71" fmla="*/ 2208 h 2745"/>
                <a:gd name="T72" fmla="*/ 1900 w 2541"/>
                <a:gd name="T73" fmla="*/ 2208 h 2745"/>
                <a:gd name="T74" fmla="*/ 2044 w 2541"/>
                <a:gd name="T75" fmla="*/ 2412 h 2745"/>
                <a:gd name="T76" fmla="*/ 2033 w 2541"/>
                <a:gd name="T77" fmla="*/ 1940 h 2745"/>
                <a:gd name="T78" fmla="*/ 2386 w 2541"/>
                <a:gd name="T79" fmla="*/ 1909 h 2745"/>
                <a:gd name="T80" fmla="*/ 2032 w 2541"/>
                <a:gd name="T81" fmla="*/ 1877 h 2745"/>
                <a:gd name="T82" fmla="*/ 2044 w 2541"/>
                <a:gd name="T83" fmla="*/ 1407 h 2745"/>
                <a:gd name="T84" fmla="*/ 2487 w 2541"/>
                <a:gd name="T85" fmla="*/ 1616 h 2745"/>
                <a:gd name="T86" fmla="*/ 1104 w 2541"/>
                <a:gd name="T87" fmla="*/ 870 h 2745"/>
                <a:gd name="T88" fmla="*/ 1437 w 2541"/>
                <a:gd name="T89" fmla="*/ 870 h 2745"/>
                <a:gd name="T90" fmla="*/ 1425 w 2541"/>
                <a:gd name="T91" fmla="*/ 1340 h 2745"/>
                <a:gd name="T92" fmla="*/ 983 w 2541"/>
                <a:gd name="T93" fmla="*/ 1133 h 2745"/>
                <a:gd name="T94" fmla="*/ 531 w 2541"/>
                <a:gd name="T95" fmla="*/ 1376 h 2745"/>
                <a:gd name="T96" fmla="*/ 928 w 2541"/>
                <a:gd name="T97" fmla="*/ 1113 h 2745"/>
                <a:gd name="T98" fmla="*/ 1094 w 2541"/>
                <a:gd name="T99" fmla="*/ 1398 h 2745"/>
                <a:gd name="T100" fmla="*/ 653 w 2541"/>
                <a:gd name="T101" fmla="*/ 1609 h 2745"/>
                <a:gd name="T102" fmla="*/ 982 w 2541"/>
                <a:gd name="T103" fmla="*/ 1616 h 2745"/>
                <a:gd name="T104" fmla="*/ 1425 w 2541"/>
                <a:gd name="T105" fmla="*/ 1407 h 2745"/>
                <a:gd name="T106" fmla="*/ 1436 w 2541"/>
                <a:gd name="T107" fmla="*/ 1877 h 2745"/>
                <a:gd name="T108" fmla="*/ 1104 w 2541"/>
                <a:gd name="T109" fmla="*/ 1877 h 2745"/>
                <a:gd name="T110" fmla="*/ 1901 w 2541"/>
                <a:gd name="T111" fmla="*/ 2146 h 2745"/>
                <a:gd name="T112" fmla="*/ 1568 w 2541"/>
                <a:gd name="T113" fmla="*/ 2146 h 2745"/>
                <a:gd name="T114" fmla="*/ 1580 w 2541"/>
                <a:gd name="T115" fmla="*/ 1675 h 2745"/>
                <a:gd name="T116" fmla="*/ 2022 w 2541"/>
                <a:gd name="T117" fmla="*/ 1884 h 2745"/>
                <a:gd name="T118" fmla="*/ 1580 w 2541"/>
                <a:gd name="T119" fmla="*/ 1609 h 2745"/>
                <a:gd name="T120" fmla="*/ 1568 w 2541"/>
                <a:gd name="T121" fmla="*/ 1136 h 2745"/>
                <a:gd name="T122" fmla="*/ 1901 w 2541"/>
                <a:gd name="T123" fmla="*/ 1136 h 2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1" h="2745">
                  <a:moveTo>
                    <a:pt x="2508" y="1609"/>
                  </a:moveTo>
                  <a:cubicBezTo>
                    <a:pt x="2504" y="1609"/>
                    <a:pt x="2500" y="1610"/>
                    <a:pt x="2497" y="1611"/>
                  </a:cubicBezTo>
                  <a:cubicBezTo>
                    <a:pt x="2375" y="1398"/>
                    <a:pt x="2375" y="1398"/>
                    <a:pt x="2375" y="1398"/>
                  </a:cubicBezTo>
                  <a:cubicBezTo>
                    <a:pt x="2381" y="1392"/>
                    <a:pt x="2386" y="1383"/>
                    <a:pt x="2386" y="1374"/>
                  </a:cubicBezTo>
                  <a:cubicBezTo>
                    <a:pt x="2386" y="1363"/>
                    <a:pt x="2381" y="1354"/>
                    <a:pt x="2374" y="1348"/>
                  </a:cubicBezTo>
                  <a:cubicBezTo>
                    <a:pt x="2496" y="1136"/>
                    <a:pt x="2496" y="1136"/>
                    <a:pt x="2496" y="1136"/>
                  </a:cubicBezTo>
                  <a:cubicBezTo>
                    <a:pt x="2500" y="1137"/>
                    <a:pt x="2504" y="1138"/>
                    <a:pt x="2508" y="1138"/>
                  </a:cubicBezTo>
                  <a:cubicBezTo>
                    <a:pt x="2526" y="1138"/>
                    <a:pt x="2541" y="1123"/>
                    <a:pt x="2541" y="1105"/>
                  </a:cubicBezTo>
                  <a:cubicBezTo>
                    <a:pt x="2541" y="1087"/>
                    <a:pt x="2526" y="1072"/>
                    <a:pt x="2508" y="1072"/>
                  </a:cubicBezTo>
                  <a:cubicBezTo>
                    <a:pt x="2489" y="1072"/>
                    <a:pt x="2475" y="1087"/>
                    <a:pt x="2475" y="1105"/>
                  </a:cubicBezTo>
                  <a:cubicBezTo>
                    <a:pt x="2475" y="1115"/>
                    <a:pt x="2479" y="1124"/>
                    <a:pt x="2486" y="1130"/>
                  </a:cubicBezTo>
                  <a:cubicBezTo>
                    <a:pt x="2363" y="1342"/>
                    <a:pt x="2363" y="1342"/>
                    <a:pt x="2363" y="1342"/>
                  </a:cubicBezTo>
                  <a:cubicBezTo>
                    <a:pt x="2360" y="1341"/>
                    <a:pt x="2356" y="1340"/>
                    <a:pt x="2352" y="1340"/>
                  </a:cubicBezTo>
                  <a:cubicBezTo>
                    <a:pt x="2336" y="1340"/>
                    <a:pt x="2323" y="1352"/>
                    <a:pt x="2320" y="1367"/>
                  </a:cubicBezTo>
                  <a:cubicBezTo>
                    <a:pt x="2077" y="1367"/>
                    <a:pt x="2077" y="1367"/>
                    <a:pt x="2077" y="1367"/>
                  </a:cubicBezTo>
                  <a:cubicBezTo>
                    <a:pt x="2073" y="1352"/>
                    <a:pt x="2060" y="1340"/>
                    <a:pt x="2044" y="1340"/>
                  </a:cubicBezTo>
                  <a:cubicBezTo>
                    <a:pt x="2040" y="1340"/>
                    <a:pt x="2037" y="1341"/>
                    <a:pt x="2033" y="1342"/>
                  </a:cubicBezTo>
                  <a:cubicBezTo>
                    <a:pt x="1911" y="1130"/>
                    <a:pt x="1911" y="1130"/>
                    <a:pt x="1911" y="1130"/>
                  </a:cubicBezTo>
                  <a:cubicBezTo>
                    <a:pt x="1918" y="1124"/>
                    <a:pt x="1922" y="1115"/>
                    <a:pt x="1922" y="1105"/>
                  </a:cubicBezTo>
                  <a:cubicBezTo>
                    <a:pt x="1922" y="1087"/>
                    <a:pt x="1907" y="1072"/>
                    <a:pt x="1889" y="1072"/>
                  </a:cubicBezTo>
                  <a:cubicBezTo>
                    <a:pt x="1873" y="1072"/>
                    <a:pt x="1859" y="1083"/>
                    <a:pt x="1856" y="1098"/>
                  </a:cubicBezTo>
                  <a:cubicBezTo>
                    <a:pt x="1613" y="1098"/>
                    <a:pt x="1613" y="1098"/>
                    <a:pt x="1613" y="1098"/>
                  </a:cubicBezTo>
                  <a:cubicBezTo>
                    <a:pt x="1610" y="1083"/>
                    <a:pt x="1596" y="1072"/>
                    <a:pt x="1580" y="1072"/>
                  </a:cubicBezTo>
                  <a:cubicBezTo>
                    <a:pt x="1576" y="1072"/>
                    <a:pt x="1572" y="1073"/>
                    <a:pt x="1569" y="1074"/>
                  </a:cubicBezTo>
                  <a:cubicBezTo>
                    <a:pt x="1447" y="864"/>
                    <a:pt x="1447" y="864"/>
                    <a:pt x="1447" y="864"/>
                  </a:cubicBezTo>
                  <a:cubicBezTo>
                    <a:pt x="1454" y="858"/>
                    <a:pt x="1458" y="849"/>
                    <a:pt x="1458" y="839"/>
                  </a:cubicBezTo>
                  <a:cubicBezTo>
                    <a:pt x="1458" y="829"/>
                    <a:pt x="1454" y="819"/>
                    <a:pt x="1446" y="813"/>
                  </a:cubicBezTo>
                  <a:cubicBezTo>
                    <a:pt x="1568" y="601"/>
                    <a:pt x="1568" y="601"/>
                    <a:pt x="1568" y="601"/>
                  </a:cubicBezTo>
                  <a:cubicBezTo>
                    <a:pt x="1572" y="603"/>
                    <a:pt x="1576" y="604"/>
                    <a:pt x="1580" y="604"/>
                  </a:cubicBezTo>
                  <a:cubicBezTo>
                    <a:pt x="1597" y="604"/>
                    <a:pt x="1611" y="592"/>
                    <a:pt x="1613" y="576"/>
                  </a:cubicBezTo>
                  <a:cubicBezTo>
                    <a:pt x="1856" y="576"/>
                    <a:pt x="1856" y="576"/>
                    <a:pt x="1856" y="576"/>
                  </a:cubicBezTo>
                  <a:cubicBezTo>
                    <a:pt x="1859" y="592"/>
                    <a:pt x="1872" y="604"/>
                    <a:pt x="1889" y="604"/>
                  </a:cubicBezTo>
                  <a:cubicBezTo>
                    <a:pt x="1893" y="604"/>
                    <a:pt x="1897" y="603"/>
                    <a:pt x="1901" y="601"/>
                  </a:cubicBezTo>
                  <a:cubicBezTo>
                    <a:pt x="2023" y="813"/>
                    <a:pt x="2023" y="813"/>
                    <a:pt x="2023" y="813"/>
                  </a:cubicBezTo>
                  <a:cubicBezTo>
                    <a:pt x="2016" y="819"/>
                    <a:pt x="2011" y="829"/>
                    <a:pt x="2011" y="839"/>
                  </a:cubicBezTo>
                  <a:cubicBezTo>
                    <a:pt x="2011" y="857"/>
                    <a:pt x="2026" y="872"/>
                    <a:pt x="2044" y="872"/>
                  </a:cubicBezTo>
                  <a:cubicBezTo>
                    <a:pt x="2063" y="872"/>
                    <a:pt x="2078" y="857"/>
                    <a:pt x="2078" y="839"/>
                  </a:cubicBezTo>
                  <a:cubicBezTo>
                    <a:pt x="2078" y="821"/>
                    <a:pt x="2063" y="806"/>
                    <a:pt x="2044" y="806"/>
                  </a:cubicBezTo>
                  <a:cubicBezTo>
                    <a:pt x="2040" y="806"/>
                    <a:pt x="2037" y="806"/>
                    <a:pt x="2034" y="807"/>
                  </a:cubicBezTo>
                  <a:cubicBezTo>
                    <a:pt x="1911" y="595"/>
                    <a:pt x="1911" y="595"/>
                    <a:pt x="1911" y="595"/>
                  </a:cubicBezTo>
                  <a:cubicBezTo>
                    <a:pt x="1918" y="589"/>
                    <a:pt x="1922" y="580"/>
                    <a:pt x="1922" y="570"/>
                  </a:cubicBezTo>
                  <a:cubicBezTo>
                    <a:pt x="1922" y="560"/>
                    <a:pt x="1917" y="551"/>
                    <a:pt x="1910" y="545"/>
                  </a:cubicBezTo>
                  <a:cubicBezTo>
                    <a:pt x="2032" y="333"/>
                    <a:pt x="2032" y="333"/>
                    <a:pt x="2032" y="333"/>
                  </a:cubicBezTo>
                  <a:cubicBezTo>
                    <a:pt x="2036" y="334"/>
                    <a:pt x="2040" y="335"/>
                    <a:pt x="2044" y="335"/>
                  </a:cubicBezTo>
                  <a:cubicBezTo>
                    <a:pt x="2063" y="335"/>
                    <a:pt x="2078" y="320"/>
                    <a:pt x="2078" y="302"/>
                  </a:cubicBezTo>
                  <a:cubicBezTo>
                    <a:pt x="2078" y="283"/>
                    <a:pt x="2063" y="268"/>
                    <a:pt x="2044" y="268"/>
                  </a:cubicBezTo>
                  <a:cubicBezTo>
                    <a:pt x="2026" y="268"/>
                    <a:pt x="2011" y="283"/>
                    <a:pt x="2011" y="302"/>
                  </a:cubicBezTo>
                  <a:cubicBezTo>
                    <a:pt x="2011" y="312"/>
                    <a:pt x="2015" y="320"/>
                    <a:pt x="2022" y="326"/>
                  </a:cubicBezTo>
                  <a:cubicBezTo>
                    <a:pt x="1899" y="539"/>
                    <a:pt x="1899" y="539"/>
                    <a:pt x="1899" y="539"/>
                  </a:cubicBezTo>
                  <a:cubicBezTo>
                    <a:pt x="1896" y="538"/>
                    <a:pt x="1893" y="537"/>
                    <a:pt x="1889" y="537"/>
                  </a:cubicBezTo>
                  <a:cubicBezTo>
                    <a:pt x="1873" y="537"/>
                    <a:pt x="1859" y="549"/>
                    <a:pt x="1856" y="564"/>
                  </a:cubicBezTo>
                  <a:cubicBezTo>
                    <a:pt x="1613" y="564"/>
                    <a:pt x="1613" y="564"/>
                    <a:pt x="1613" y="564"/>
                  </a:cubicBezTo>
                  <a:cubicBezTo>
                    <a:pt x="1610" y="549"/>
                    <a:pt x="1596" y="537"/>
                    <a:pt x="1580" y="537"/>
                  </a:cubicBezTo>
                  <a:cubicBezTo>
                    <a:pt x="1562" y="537"/>
                    <a:pt x="1547" y="552"/>
                    <a:pt x="1547" y="570"/>
                  </a:cubicBezTo>
                  <a:cubicBezTo>
                    <a:pt x="1547" y="580"/>
                    <a:pt x="1551" y="589"/>
                    <a:pt x="1558" y="595"/>
                  </a:cubicBezTo>
                  <a:cubicBezTo>
                    <a:pt x="1436" y="807"/>
                    <a:pt x="1436" y="807"/>
                    <a:pt x="1436" y="807"/>
                  </a:cubicBezTo>
                  <a:cubicBezTo>
                    <a:pt x="1432" y="806"/>
                    <a:pt x="1429" y="806"/>
                    <a:pt x="1425" y="806"/>
                  </a:cubicBezTo>
                  <a:cubicBezTo>
                    <a:pt x="1409" y="806"/>
                    <a:pt x="1395" y="817"/>
                    <a:pt x="1392" y="832"/>
                  </a:cubicBezTo>
                  <a:cubicBezTo>
                    <a:pt x="1149" y="832"/>
                    <a:pt x="1149" y="832"/>
                    <a:pt x="1149" y="832"/>
                  </a:cubicBezTo>
                  <a:cubicBezTo>
                    <a:pt x="1146" y="817"/>
                    <a:pt x="1133" y="806"/>
                    <a:pt x="1116" y="806"/>
                  </a:cubicBezTo>
                  <a:cubicBezTo>
                    <a:pt x="1098" y="806"/>
                    <a:pt x="1083" y="821"/>
                    <a:pt x="1083" y="839"/>
                  </a:cubicBezTo>
                  <a:cubicBezTo>
                    <a:pt x="1083" y="849"/>
                    <a:pt x="1087" y="858"/>
                    <a:pt x="1094" y="864"/>
                  </a:cubicBezTo>
                  <a:cubicBezTo>
                    <a:pt x="972" y="1076"/>
                    <a:pt x="972" y="1076"/>
                    <a:pt x="972" y="1076"/>
                  </a:cubicBezTo>
                  <a:cubicBezTo>
                    <a:pt x="968" y="1075"/>
                    <a:pt x="965" y="1074"/>
                    <a:pt x="961" y="1074"/>
                  </a:cubicBezTo>
                  <a:cubicBezTo>
                    <a:pt x="945" y="1074"/>
                    <a:pt x="932" y="1086"/>
                    <a:pt x="929" y="1101"/>
                  </a:cubicBezTo>
                  <a:cubicBezTo>
                    <a:pt x="685" y="1101"/>
                    <a:pt x="685" y="1101"/>
                    <a:pt x="685" y="1101"/>
                  </a:cubicBezTo>
                  <a:cubicBezTo>
                    <a:pt x="682" y="1086"/>
                    <a:pt x="669" y="1074"/>
                    <a:pt x="653" y="1074"/>
                  </a:cubicBezTo>
                  <a:cubicBezTo>
                    <a:pt x="649" y="1074"/>
                    <a:pt x="645" y="1075"/>
                    <a:pt x="641" y="1076"/>
                  </a:cubicBezTo>
                  <a:cubicBezTo>
                    <a:pt x="520" y="866"/>
                    <a:pt x="520" y="866"/>
                    <a:pt x="520" y="866"/>
                  </a:cubicBezTo>
                  <a:cubicBezTo>
                    <a:pt x="526" y="860"/>
                    <a:pt x="531" y="851"/>
                    <a:pt x="531" y="841"/>
                  </a:cubicBezTo>
                  <a:cubicBezTo>
                    <a:pt x="531" y="830"/>
                    <a:pt x="525" y="821"/>
                    <a:pt x="517" y="815"/>
                  </a:cubicBezTo>
                  <a:cubicBezTo>
                    <a:pt x="641" y="601"/>
                    <a:pt x="641" y="601"/>
                    <a:pt x="641" y="601"/>
                  </a:cubicBezTo>
                  <a:cubicBezTo>
                    <a:pt x="644" y="603"/>
                    <a:pt x="648" y="603"/>
                    <a:pt x="653" y="603"/>
                  </a:cubicBezTo>
                  <a:cubicBezTo>
                    <a:pt x="669" y="603"/>
                    <a:pt x="683" y="591"/>
                    <a:pt x="686" y="575"/>
                  </a:cubicBezTo>
                  <a:cubicBezTo>
                    <a:pt x="929" y="575"/>
                    <a:pt x="929" y="575"/>
                    <a:pt x="929" y="575"/>
                  </a:cubicBezTo>
                  <a:cubicBezTo>
                    <a:pt x="931" y="591"/>
                    <a:pt x="945" y="603"/>
                    <a:pt x="961" y="603"/>
                  </a:cubicBezTo>
                  <a:cubicBezTo>
                    <a:pt x="980" y="603"/>
                    <a:pt x="995" y="589"/>
                    <a:pt x="995" y="570"/>
                  </a:cubicBezTo>
                  <a:cubicBezTo>
                    <a:pt x="995" y="560"/>
                    <a:pt x="990" y="550"/>
                    <a:pt x="982" y="544"/>
                  </a:cubicBezTo>
                  <a:cubicBezTo>
                    <a:pt x="1105" y="333"/>
                    <a:pt x="1105" y="333"/>
                    <a:pt x="1105" y="333"/>
                  </a:cubicBezTo>
                  <a:cubicBezTo>
                    <a:pt x="1108" y="334"/>
                    <a:pt x="1113" y="335"/>
                    <a:pt x="1117" y="335"/>
                  </a:cubicBezTo>
                  <a:cubicBezTo>
                    <a:pt x="1135" y="335"/>
                    <a:pt x="1150" y="320"/>
                    <a:pt x="1150" y="302"/>
                  </a:cubicBezTo>
                  <a:cubicBezTo>
                    <a:pt x="1150" y="283"/>
                    <a:pt x="1135" y="268"/>
                    <a:pt x="1117" y="268"/>
                  </a:cubicBezTo>
                  <a:cubicBezTo>
                    <a:pt x="1113" y="268"/>
                    <a:pt x="1109" y="269"/>
                    <a:pt x="1106" y="270"/>
                  </a:cubicBezTo>
                  <a:cubicBezTo>
                    <a:pt x="983" y="58"/>
                    <a:pt x="983" y="58"/>
                    <a:pt x="983" y="58"/>
                  </a:cubicBezTo>
                  <a:cubicBezTo>
                    <a:pt x="990" y="52"/>
                    <a:pt x="995" y="43"/>
                    <a:pt x="995" y="33"/>
                  </a:cubicBezTo>
                  <a:cubicBezTo>
                    <a:pt x="995" y="15"/>
                    <a:pt x="980" y="0"/>
                    <a:pt x="961" y="0"/>
                  </a:cubicBezTo>
                  <a:cubicBezTo>
                    <a:pt x="943" y="0"/>
                    <a:pt x="928" y="15"/>
                    <a:pt x="928" y="33"/>
                  </a:cubicBezTo>
                  <a:cubicBezTo>
                    <a:pt x="928" y="51"/>
                    <a:pt x="943" y="66"/>
                    <a:pt x="961" y="66"/>
                  </a:cubicBezTo>
                  <a:cubicBezTo>
                    <a:pt x="966" y="66"/>
                    <a:pt x="970" y="66"/>
                    <a:pt x="973" y="64"/>
                  </a:cubicBezTo>
                  <a:cubicBezTo>
                    <a:pt x="1096" y="276"/>
                    <a:pt x="1096" y="276"/>
                    <a:pt x="1096" y="276"/>
                  </a:cubicBezTo>
                  <a:cubicBezTo>
                    <a:pt x="1088" y="282"/>
                    <a:pt x="1083" y="291"/>
                    <a:pt x="1083" y="302"/>
                  </a:cubicBezTo>
                  <a:cubicBezTo>
                    <a:pt x="1083" y="311"/>
                    <a:pt x="1088" y="320"/>
                    <a:pt x="1095" y="326"/>
                  </a:cubicBezTo>
                  <a:cubicBezTo>
                    <a:pt x="972" y="539"/>
                    <a:pt x="972" y="539"/>
                    <a:pt x="972" y="539"/>
                  </a:cubicBezTo>
                  <a:cubicBezTo>
                    <a:pt x="969" y="538"/>
                    <a:pt x="965" y="537"/>
                    <a:pt x="961" y="537"/>
                  </a:cubicBezTo>
                  <a:cubicBezTo>
                    <a:pt x="945" y="537"/>
                    <a:pt x="932" y="548"/>
                    <a:pt x="929" y="564"/>
                  </a:cubicBezTo>
                  <a:cubicBezTo>
                    <a:pt x="685" y="564"/>
                    <a:pt x="685" y="564"/>
                    <a:pt x="685" y="564"/>
                  </a:cubicBezTo>
                  <a:cubicBezTo>
                    <a:pt x="682" y="548"/>
                    <a:pt x="669" y="537"/>
                    <a:pt x="653" y="537"/>
                  </a:cubicBezTo>
                  <a:cubicBezTo>
                    <a:pt x="634" y="537"/>
                    <a:pt x="619" y="552"/>
                    <a:pt x="619" y="570"/>
                  </a:cubicBezTo>
                  <a:cubicBezTo>
                    <a:pt x="619" y="580"/>
                    <a:pt x="624" y="589"/>
                    <a:pt x="631" y="595"/>
                  </a:cubicBezTo>
                  <a:cubicBezTo>
                    <a:pt x="507" y="809"/>
                    <a:pt x="507" y="809"/>
                    <a:pt x="507" y="809"/>
                  </a:cubicBezTo>
                  <a:cubicBezTo>
                    <a:pt x="504" y="808"/>
                    <a:pt x="501" y="808"/>
                    <a:pt x="497" y="808"/>
                  </a:cubicBezTo>
                  <a:cubicBezTo>
                    <a:pt x="481" y="808"/>
                    <a:pt x="468" y="819"/>
                    <a:pt x="465" y="835"/>
                  </a:cubicBezTo>
                  <a:cubicBezTo>
                    <a:pt x="221" y="835"/>
                    <a:pt x="221" y="835"/>
                    <a:pt x="221" y="835"/>
                  </a:cubicBezTo>
                  <a:cubicBezTo>
                    <a:pt x="218" y="819"/>
                    <a:pt x="205" y="808"/>
                    <a:pt x="189" y="808"/>
                  </a:cubicBezTo>
                  <a:cubicBezTo>
                    <a:pt x="185" y="808"/>
                    <a:pt x="181" y="809"/>
                    <a:pt x="178" y="810"/>
                  </a:cubicBezTo>
                  <a:cubicBezTo>
                    <a:pt x="56" y="597"/>
                    <a:pt x="56" y="597"/>
                    <a:pt x="56" y="597"/>
                  </a:cubicBezTo>
                  <a:cubicBezTo>
                    <a:pt x="62" y="591"/>
                    <a:pt x="67" y="583"/>
                    <a:pt x="67" y="573"/>
                  </a:cubicBezTo>
                  <a:cubicBezTo>
                    <a:pt x="67" y="554"/>
                    <a:pt x="52" y="539"/>
                    <a:pt x="33" y="539"/>
                  </a:cubicBezTo>
                  <a:cubicBezTo>
                    <a:pt x="15" y="539"/>
                    <a:pt x="0" y="554"/>
                    <a:pt x="0" y="573"/>
                  </a:cubicBezTo>
                  <a:cubicBezTo>
                    <a:pt x="0" y="591"/>
                    <a:pt x="15" y="606"/>
                    <a:pt x="33" y="606"/>
                  </a:cubicBezTo>
                  <a:cubicBezTo>
                    <a:pt x="38" y="606"/>
                    <a:pt x="42" y="605"/>
                    <a:pt x="45" y="604"/>
                  </a:cubicBezTo>
                  <a:cubicBezTo>
                    <a:pt x="168" y="815"/>
                    <a:pt x="168" y="815"/>
                    <a:pt x="168" y="815"/>
                  </a:cubicBezTo>
                  <a:cubicBezTo>
                    <a:pt x="160" y="822"/>
                    <a:pt x="155" y="831"/>
                    <a:pt x="155" y="841"/>
                  </a:cubicBezTo>
                  <a:cubicBezTo>
                    <a:pt x="155" y="851"/>
                    <a:pt x="160" y="860"/>
                    <a:pt x="167" y="866"/>
                  </a:cubicBezTo>
                  <a:cubicBezTo>
                    <a:pt x="44" y="1078"/>
                    <a:pt x="44" y="1078"/>
                    <a:pt x="44" y="1078"/>
                  </a:cubicBezTo>
                  <a:cubicBezTo>
                    <a:pt x="41" y="1077"/>
                    <a:pt x="37" y="1076"/>
                    <a:pt x="34" y="1076"/>
                  </a:cubicBezTo>
                  <a:cubicBezTo>
                    <a:pt x="15" y="1076"/>
                    <a:pt x="0" y="1091"/>
                    <a:pt x="0" y="1110"/>
                  </a:cubicBezTo>
                  <a:cubicBezTo>
                    <a:pt x="0" y="1128"/>
                    <a:pt x="15" y="1143"/>
                    <a:pt x="34" y="1143"/>
                  </a:cubicBezTo>
                  <a:cubicBezTo>
                    <a:pt x="52" y="1143"/>
                    <a:pt x="67" y="1128"/>
                    <a:pt x="67" y="1110"/>
                  </a:cubicBezTo>
                  <a:cubicBezTo>
                    <a:pt x="67" y="1099"/>
                    <a:pt x="62" y="1090"/>
                    <a:pt x="55" y="1084"/>
                  </a:cubicBezTo>
                  <a:cubicBezTo>
                    <a:pt x="177" y="872"/>
                    <a:pt x="177" y="872"/>
                    <a:pt x="177" y="872"/>
                  </a:cubicBezTo>
                  <a:cubicBezTo>
                    <a:pt x="181" y="874"/>
                    <a:pt x="185" y="874"/>
                    <a:pt x="189" y="874"/>
                  </a:cubicBezTo>
                  <a:cubicBezTo>
                    <a:pt x="205" y="874"/>
                    <a:pt x="219" y="862"/>
                    <a:pt x="222" y="846"/>
                  </a:cubicBezTo>
                  <a:cubicBezTo>
                    <a:pt x="465" y="846"/>
                    <a:pt x="465" y="846"/>
                    <a:pt x="465" y="846"/>
                  </a:cubicBezTo>
                  <a:cubicBezTo>
                    <a:pt x="467" y="862"/>
                    <a:pt x="481" y="874"/>
                    <a:pt x="497" y="874"/>
                  </a:cubicBezTo>
                  <a:cubicBezTo>
                    <a:pt x="502" y="874"/>
                    <a:pt x="506" y="874"/>
                    <a:pt x="509" y="872"/>
                  </a:cubicBezTo>
                  <a:cubicBezTo>
                    <a:pt x="631" y="1082"/>
                    <a:pt x="631" y="1082"/>
                    <a:pt x="631" y="1082"/>
                  </a:cubicBezTo>
                  <a:cubicBezTo>
                    <a:pt x="624" y="1089"/>
                    <a:pt x="619" y="1097"/>
                    <a:pt x="619" y="1107"/>
                  </a:cubicBezTo>
                  <a:cubicBezTo>
                    <a:pt x="619" y="1117"/>
                    <a:pt x="624" y="1126"/>
                    <a:pt x="631" y="1132"/>
                  </a:cubicBezTo>
                  <a:cubicBezTo>
                    <a:pt x="508" y="1344"/>
                    <a:pt x="508" y="1344"/>
                    <a:pt x="508" y="1344"/>
                  </a:cubicBezTo>
                  <a:cubicBezTo>
                    <a:pt x="505" y="1343"/>
                    <a:pt x="501" y="1343"/>
                    <a:pt x="497" y="1343"/>
                  </a:cubicBezTo>
                  <a:cubicBezTo>
                    <a:pt x="481" y="1343"/>
                    <a:pt x="467" y="1355"/>
                    <a:pt x="465" y="1371"/>
                  </a:cubicBezTo>
                  <a:cubicBezTo>
                    <a:pt x="222" y="1371"/>
                    <a:pt x="222" y="1371"/>
                    <a:pt x="222" y="1371"/>
                  </a:cubicBezTo>
                  <a:cubicBezTo>
                    <a:pt x="219" y="1355"/>
                    <a:pt x="205" y="1343"/>
                    <a:pt x="189" y="1343"/>
                  </a:cubicBezTo>
                  <a:cubicBezTo>
                    <a:pt x="170" y="1343"/>
                    <a:pt x="155" y="1358"/>
                    <a:pt x="155" y="1376"/>
                  </a:cubicBezTo>
                  <a:cubicBezTo>
                    <a:pt x="155" y="1386"/>
                    <a:pt x="160" y="1395"/>
                    <a:pt x="167" y="1401"/>
                  </a:cubicBezTo>
                  <a:cubicBezTo>
                    <a:pt x="44" y="1613"/>
                    <a:pt x="44" y="1613"/>
                    <a:pt x="44" y="1613"/>
                  </a:cubicBezTo>
                  <a:cubicBezTo>
                    <a:pt x="41" y="1612"/>
                    <a:pt x="37" y="1611"/>
                    <a:pt x="33" y="1611"/>
                  </a:cubicBezTo>
                  <a:cubicBezTo>
                    <a:pt x="15" y="1611"/>
                    <a:pt x="0" y="1626"/>
                    <a:pt x="0" y="1645"/>
                  </a:cubicBezTo>
                  <a:cubicBezTo>
                    <a:pt x="0" y="1663"/>
                    <a:pt x="15" y="1678"/>
                    <a:pt x="33" y="1678"/>
                  </a:cubicBezTo>
                  <a:cubicBezTo>
                    <a:pt x="52" y="1678"/>
                    <a:pt x="67" y="1663"/>
                    <a:pt x="67" y="1645"/>
                  </a:cubicBezTo>
                  <a:cubicBezTo>
                    <a:pt x="67" y="1634"/>
                    <a:pt x="62" y="1625"/>
                    <a:pt x="54" y="1619"/>
                  </a:cubicBezTo>
                  <a:cubicBezTo>
                    <a:pt x="177" y="1407"/>
                    <a:pt x="177" y="1407"/>
                    <a:pt x="177" y="1407"/>
                  </a:cubicBezTo>
                  <a:cubicBezTo>
                    <a:pt x="180" y="1408"/>
                    <a:pt x="184" y="1409"/>
                    <a:pt x="189" y="1409"/>
                  </a:cubicBezTo>
                  <a:cubicBezTo>
                    <a:pt x="205" y="1409"/>
                    <a:pt x="218" y="1398"/>
                    <a:pt x="221" y="1383"/>
                  </a:cubicBezTo>
                  <a:cubicBezTo>
                    <a:pt x="465" y="1383"/>
                    <a:pt x="465" y="1383"/>
                    <a:pt x="465" y="1383"/>
                  </a:cubicBezTo>
                  <a:cubicBezTo>
                    <a:pt x="468" y="1398"/>
                    <a:pt x="481" y="1409"/>
                    <a:pt x="497" y="1409"/>
                  </a:cubicBezTo>
                  <a:cubicBezTo>
                    <a:pt x="502" y="1409"/>
                    <a:pt x="505" y="1408"/>
                    <a:pt x="509" y="1407"/>
                  </a:cubicBezTo>
                  <a:cubicBezTo>
                    <a:pt x="631" y="1618"/>
                    <a:pt x="631" y="1618"/>
                    <a:pt x="631" y="1618"/>
                  </a:cubicBezTo>
                  <a:cubicBezTo>
                    <a:pt x="624" y="1624"/>
                    <a:pt x="619" y="1632"/>
                    <a:pt x="619" y="1642"/>
                  </a:cubicBezTo>
                  <a:cubicBezTo>
                    <a:pt x="619" y="1661"/>
                    <a:pt x="634" y="1676"/>
                    <a:pt x="653" y="1676"/>
                  </a:cubicBezTo>
                  <a:cubicBezTo>
                    <a:pt x="669" y="1676"/>
                    <a:pt x="682" y="1664"/>
                    <a:pt x="685" y="1649"/>
                  </a:cubicBezTo>
                  <a:cubicBezTo>
                    <a:pt x="928" y="1649"/>
                    <a:pt x="928" y="1649"/>
                    <a:pt x="928" y="1649"/>
                  </a:cubicBezTo>
                  <a:cubicBezTo>
                    <a:pt x="932" y="1664"/>
                    <a:pt x="945" y="1675"/>
                    <a:pt x="961" y="1675"/>
                  </a:cubicBezTo>
                  <a:cubicBezTo>
                    <a:pt x="965" y="1675"/>
                    <a:pt x="969" y="1675"/>
                    <a:pt x="973" y="1673"/>
                  </a:cubicBezTo>
                  <a:cubicBezTo>
                    <a:pt x="1094" y="1884"/>
                    <a:pt x="1094" y="1884"/>
                    <a:pt x="1094" y="1884"/>
                  </a:cubicBezTo>
                  <a:cubicBezTo>
                    <a:pt x="1087" y="1890"/>
                    <a:pt x="1083" y="1899"/>
                    <a:pt x="1083" y="1909"/>
                  </a:cubicBezTo>
                  <a:cubicBezTo>
                    <a:pt x="1083" y="1927"/>
                    <a:pt x="1098" y="1942"/>
                    <a:pt x="1116" y="1942"/>
                  </a:cubicBezTo>
                  <a:cubicBezTo>
                    <a:pt x="1132" y="1942"/>
                    <a:pt x="1146" y="1930"/>
                    <a:pt x="1149" y="1915"/>
                  </a:cubicBezTo>
                  <a:cubicBezTo>
                    <a:pt x="1392" y="1915"/>
                    <a:pt x="1392" y="1915"/>
                    <a:pt x="1392" y="1915"/>
                  </a:cubicBezTo>
                  <a:cubicBezTo>
                    <a:pt x="1395" y="1930"/>
                    <a:pt x="1409" y="1942"/>
                    <a:pt x="1425" y="1942"/>
                  </a:cubicBezTo>
                  <a:cubicBezTo>
                    <a:pt x="1429" y="1942"/>
                    <a:pt x="1432" y="1941"/>
                    <a:pt x="1435" y="1940"/>
                  </a:cubicBezTo>
                  <a:cubicBezTo>
                    <a:pt x="1558" y="2152"/>
                    <a:pt x="1558" y="2152"/>
                    <a:pt x="1558" y="2152"/>
                  </a:cubicBezTo>
                  <a:cubicBezTo>
                    <a:pt x="1551" y="2158"/>
                    <a:pt x="1547" y="2167"/>
                    <a:pt x="1547" y="2177"/>
                  </a:cubicBezTo>
                  <a:cubicBezTo>
                    <a:pt x="1547" y="2187"/>
                    <a:pt x="1551" y="2196"/>
                    <a:pt x="1558" y="2202"/>
                  </a:cubicBezTo>
                  <a:cubicBezTo>
                    <a:pt x="1435" y="2414"/>
                    <a:pt x="1435" y="2414"/>
                    <a:pt x="1435" y="2414"/>
                  </a:cubicBezTo>
                  <a:cubicBezTo>
                    <a:pt x="1432" y="2413"/>
                    <a:pt x="1428" y="2412"/>
                    <a:pt x="1425" y="2412"/>
                  </a:cubicBezTo>
                  <a:cubicBezTo>
                    <a:pt x="1406" y="2412"/>
                    <a:pt x="1391" y="2427"/>
                    <a:pt x="1391" y="2445"/>
                  </a:cubicBezTo>
                  <a:cubicBezTo>
                    <a:pt x="1391" y="2464"/>
                    <a:pt x="1406" y="2479"/>
                    <a:pt x="1425" y="2479"/>
                  </a:cubicBezTo>
                  <a:cubicBezTo>
                    <a:pt x="1429" y="2479"/>
                    <a:pt x="1433" y="2478"/>
                    <a:pt x="1436" y="2477"/>
                  </a:cubicBezTo>
                  <a:cubicBezTo>
                    <a:pt x="1558" y="2687"/>
                    <a:pt x="1558" y="2687"/>
                    <a:pt x="1558" y="2687"/>
                  </a:cubicBezTo>
                  <a:cubicBezTo>
                    <a:pt x="1551" y="2693"/>
                    <a:pt x="1547" y="2702"/>
                    <a:pt x="1547" y="2712"/>
                  </a:cubicBezTo>
                  <a:cubicBezTo>
                    <a:pt x="1547" y="2730"/>
                    <a:pt x="1562" y="2745"/>
                    <a:pt x="1580" y="2745"/>
                  </a:cubicBezTo>
                  <a:cubicBezTo>
                    <a:pt x="1598" y="2745"/>
                    <a:pt x="1613" y="2730"/>
                    <a:pt x="1613" y="2712"/>
                  </a:cubicBezTo>
                  <a:cubicBezTo>
                    <a:pt x="1613" y="2693"/>
                    <a:pt x="1598" y="2678"/>
                    <a:pt x="1580" y="2678"/>
                  </a:cubicBezTo>
                  <a:cubicBezTo>
                    <a:pt x="1576" y="2678"/>
                    <a:pt x="1572" y="2679"/>
                    <a:pt x="1568" y="2681"/>
                  </a:cubicBezTo>
                  <a:cubicBezTo>
                    <a:pt x="1446" y="2470"/>
                    <a:pt x="1446" y="2470"/>
                    <a:pt x="1446" y="2470"/>
                  </a:cubicBezTo>
                  <a:cubicBezTo>
                    <a:pt x="1453" y="2464"/>
                    <a:pt x="1458" y="2455"/>
                    <a:pt x="1458" y="2445"/>
                  </a:cubicBezTo>
                  <a:cubicBezTo>
                    <a:pt x="1458" y="2435"/>
                    <a:pt x="1453" y="2426"/>
                    <a:pt x="1446" y="2420"/>
                  </a:cubicBezTo>
                  <a:cubicBezTo>
                    <a:pt x="1568" y="2208"/>
                    <a:pt x="1568" y="2208"/>
                    <a:pt x="1568" y="2208"/>
                  </a:cubicBezTo>
                  <a:cubicBezTo>
                    <a:pt x="1572" y="2209"/>
                    <a:pt x="1576" y="2210"/>
                    <a:pt x="1580" y="2210"/>
                  </a:cubicBezTo>
                  <a:cubicBezTo>
                    <a:pt x="1596" y="2210"/>
                    <a:pt x="1610" y="2198"/>
                    <a:pt x="1613" y="2182"/>
                  </a:cubicBezTo>
                  <a:cubicBezTo>
                    <a:pt x="1856" y="2182"/>
                    <a:pt x="1856" y="2182"/>
                    <a:pt x="1856" y="2182"/>
                  </a:cubicBezTo>
                  <a:cubicBezTo>
                    <a:pt x="1858" y="2198"/>
                    <a:pt x="1872" y="2210"/>
                    <a:pt x="1888" y="2210"/>
                  </a:cubicBezTo>
                  <a:cubicBezTo>
                    <a:pt x="1893" y="2210"/>
                    <a:pt x="1897" y="2209"/>
                    <a:pt x="1900" y="2208"/>
                  </a:cubicBezTo>
                  <a:cubicBezTo>
                    <a:pt x="2023" y="2420"/>
                    <a:pt x="2023" y="2420"/>
                    <a:pt x="2023" y="2420"/>
                  </a:cubicBezTo>
                  <a:cubicBezTo>
                    <a:pt x="2015" y="2426"/>
                    <a:pt x="2010" y="2435"/>
                    <a:pt x="2010" y="2445"/>
                  </a:cubicBezTo>
                  <a:cubicBezTo>
                    <a:pt x="2010" y="2464"/>
                    <a:pt x="2025" y="2479"/>
                    <a:pt x="2044" y="2479"/>
                  </a:cubicBezTo>
                  <a:cubicBezTo>
                    <a:pt x="2062" y="2479"/>
                    <a:pt x="2077" y="2464"/>
                    <a:pt x="2077" y="2445"/>
                  </a:cubicBezTo>
                  <a:cubicBezTo>
                    <a:pt x="2077" y="2427"/>
                    <a:pt x="2062" y="2412"/>
                    <a:pt x="2044" y="2412"/>
                  </a:cubicBezTo>
                  <a:cubicBezTo>
                    <a:pt x="2040" y="2412"/>
                    <a:pt x="2036" y="2413"/>
                    <a:pt x="2033" y="2414"/>
                  </a:cubicBezTo>
                  <a:cubicBezTo>
                    <a:pt x="1911" y="2202"/>
                    <a:pt x="1911" y="2202"/>
                    <a:pt x="1911" y="2202"/>
                  </a:cubicBezTo>
                  <a:cubicBezTo>
                    <a:pt x="1917" y="2196"/>
                    <a:pt x="1922" y="2187"/>
                    <a:pt x="1922" y="2177"/>
                  </a:cubicBezTo>
                  <a:cubicBezTo>
                    <a:pt x="1922" y="2167"/>
                    <a:pt x="1917" y="2158"/>
                    <a:pt x="1911" y="2152"/>
                  </a:cubicBezTo>
                  <a:cubicBezTo>
                    <a:pt x="2033" y="1940"/>
                    <a:pt x="2033" y="1940"/>
                    <a:pt x="2033" y="1940"/>
                  </a:cubicBezTo>
                  <a:cubicBezTo>
                    <a:pt x="2037" y="1941"/>
                    <a:pt x="2040" y="1942"/>
                    <a:pt x="2044" y="1942"/>
                  </a:cubicBezTo>
                  <a:cubicBezTo>
                    <a:pt x="2060" y="1942"/>
                    <a:pt x="2073" y="1930"/>
                    <a:pt x="2077" y="1915"/>
                  </a:cubicBezTo>
                  <a:cubicBezTo>
                    <a:pt x="2320" y="1915"/>
                    <a:pt x="2320" y="1915"/>
                    <a:pt x="2320" y="1915"/>
                  </a:cubicBezTo>
                  <a:cubicBezTo>
                    <a:pt x="2323" y="1930"/>
                    <a:pt x="2336" y="1942"/>
                    <a:pt x="2352" y="1942"/>
                  </a:cubicBezTo>
                  <a:cubicBezTo>
                    <a:pt x="2371" y="1942"/>
                    <a:pt x="2386" y="1927"/>
                    <a:pt x="2386" y="1909"/>
                  </a:cubicBezTo>
                  <a:cubicBezTo>
                    <a:pt x="2386" y="1890"/>
                    <a:pt x="2371" y="1875"/>
                    <a:pt x="2352" y="1875"/>
                  </a:cubicBezTo>
                  <a:cubicBezTo>
                    <a:pt x="2336" y="1875"/>
                    <a:pt x="2322" y="1887"/>
                    <a:pt x="2320" y="1903"/>
                  </a:cubicBezTo>
                  <a:cubicBezTo>
                    <a:pt x="2077" y="1903"/>
                    <a:pt x="2077" y="1903"/>
                    <a:pt x="2077" y="1903"/>
                  </a:cubicBezTo>
                  <a:cubicBezTo>
                    <a:pt x="2074" y="1887"/>
                    <a:pt x="2060" y="1875"/>
                    <a:pt x="2044" y="1875"/>
                  </a:cubicBezTo>
                  <a:cubicBezTo>
                    <a:pt x="2040" y="1875"/>
                    <a:pt x="2036" y="1876"/>
                    <a:pt x="2032" y="1877"/>
                  </a:cubicBezTo>
                  <a:cubicBezTo>
                    <a:pt x="1910" y="1667"/>
                    <a:pt x="1910" y="1667"/>
                    <a:pt x="1910" y="1667"/>
                  </a:cubicBezTo>
                  <a:cubicBezTo>
                    <a:pt x="1917" y="1661"/>
                    <a:pt x="1922" y="1652"/>
                    <a:pt x="1922" y="1642"/>
                  </a:cubicBezTo>
                  <a:cubicBezTo>
                    <a:pt x="1922" y="1632"/>
                    <a:pt x="1917" y="1623"/>
                    <a:pt x="1910" y="1616"/>
                  </a:cubicBezTo>
                  <a:cubicBezTo>
                    <a:pt x="2032" y="1405"/>
                    <a:pt x="2032" y="1405"/>
                    <a:pt x="2032" y="1405"/>
                  </a:cubicBezTo>
                  <a:cubicBezTo>
                    <a:pt x="2036" y="1406"/>
                    <a:pt x="2040" y="1407"/>
                    <a:pt x="2044" y="1407"/>
                  </a:cubicBezTo>
                  <a:cubicBezTo>
                    <a:pt x="2060" y="1407"/>
                    <a:pt x="2074" y="1395"/>
                    <a:pt x="2077" y="1379"/>
                  </a:cubicBezTo>
                  <a:cubicBezTo>
                    <a:pt x="2320" y="1379"/>
                    <a:pt x="2320" y="1379"/>
                    <a:pt x="2320" y="1379"/>
                  </a:cubicBezTo>
                  <a:cubicBezTo>
                    <a:pt x="2322" y="1395"/>
                    <a:pt x="2336" y="1407"/>
                    <a:pt x="2352" y="1407"/>
                  </a:cubicBezTo>
                  <a:cubicBezTo>
                    <a:pt x="2357" y="1407"/>
                    <a:pt x="2361" y="1406"/>
                    <a:pt x="2364" y="1405"/>
                  </a:cubicBezTo>
                  <a:cubicBezTo>
                    <a:pt x="2487" y="1616"/>
                    <a:pt x="2487" y="1616"/>
                    <a:pt x="2487" y="1616"/>
                  </a:cubicBezTo>
                  <a:cubicBezTo>
                    <a:pt x="2479" y="1623"/>
                    <a:pt x="2474" y="1632"/>
                    <a:pt x="2474" y="1642"/>
                  </a:cubicBezTo>
                  <a:cubicBezTo>
                    <a:pt x="2474" y="1661"/>
                    <a:pt x="2489" y="1675"/>
                    <a:pt x="2508" y="1675"/>
                  </a:cubicBezTo>
                  <a:cubicBezTo>
                    <a:pt x="2526" y="1675"/>
                    <a:pt x="2541" y="1661"/>
                    <a:pt x="2541" y="1642"/>
                  </a:cubicBezTo>
                  <a:cubicBezTo>
                    <a:pt x="2541" y="1624"/>
                    <a:pt x="2526" y="1609"/>
                    <a:pt x="2508" y="1609"/>
                  </a:cubicBezTo>
                  <a:close/>
                  <a:moveTo>
                    <a:pt x="1104" y="870"/>
                  </a:moveTo>
                  <a:cubicBezTo>
                    <a:pt x="1108" y="871"/>
                    <a:pt x="1112" y="872"/>
                    <a:pt x="1116" y="872"/>
                  </a:cubicBezTo>
                  <a:cubicBezTo>
                    <a:pt x="1133" y="872"/>
                    <a:pt x="1147" y="860"/>
                    <a:pt x="1149" y="844"/>
                  </a:cubicBezTo>
                  <a:cubicBezTo>
                    <a:pt x="1392" y="844"/>
                    <a:pt x="1392" y="844"/>
                    <a:pt x="1392" y="844"/>
                  </a:cubicBezTo>
                  <a:cubicBezTo>
                    <a:pt x="1395" y="860"/>
                    <a:pt x="1408" y="872"/>
                    <a:pt x="1425" y="872"/>
                  </a:cubicBezTo>
                  <a:cubicBezTo>
                    <a:pt x="1429" y="872"/>
                    <a:pt x="1433" y="871"/>
                    <a:pt x="1437" y="870"/>
                  </a:cubicBezTo>
                  <a:cubicBezTo>
                    <a:pt x="1558" y="1080"/>
                    <a:pt x="1558" y="1080"/>
                    <a:pt x="1558" y="1080"/>
                  </a:cubicBezTo>
                  <a:cubicBezTo>
                    <a:pt x="1551" y="1086"/>
                    <a:pt x="1547" y="1095"/>
                    <a:pt x="1547" y="1105"/>
                  </a:cubicBezTo>
                  <a:cubicBezTo>
                    <a:pt x="1547" y="1115"/>
                    <a:pt x="1551" y="1124"/>
                    <a:pt x="1558" y="1130"/>
                  </a:cubicBezTo>
                  <a:cubicBezTo>
                    <a:pt x="1435" y="1342"/>
                    <a:pt x="1435" y="1342"/>
                    <a:pt x="1435" y="1342"/>
                  </a:cubicBezTo>
                  <a:cubicBezTo>
                    <a:pt x="1432" y="1341"/>
                    <a:pt x="1429" y="1340"/>
                    <a:pt x="1425" y="1340"/>
                  </a:cubicBezTo>
                  <a:cubicBezTo>
                    <a:pt x="1409" y="1340"/>
                    <a:pt x="1395" y="1352"/>
                    <a:pt x="1392" y="1367"/>
                  </a:cubicBezTo>
                  <a:cubicBezTo>
                    <a:pt x="1149" y="1367"/>
                    <a:pt x="1149" y="1367"/>
                    <a:pt x="1149" y="1367"/>
                  </a:cubicBezTo>
                  <a:cubicBezTo>
                    <a:pt x="1146" y="1352"/>
                    <a:pt x="1132" y="1340"/>
                    <a:pt x="1116" y="1340"/>
                  </a:cubicBezTo>
                  <a:cubicBezTo>
                    <a:pt x="1112" y="1340"/>
                    <a:pt x="1108" y="1341"/>
                    <a:pt x="1104" y="1343"/>
                  </a:cubicBezTo>
                  <a:cubicBezTo>
                    <a:pt x="983" y="1133"/>
                    <a:pt x="983" y="1133"/>
                    <a:pt x="983" y="1133"/>
                  </a:cubicBezTo>
                  <a:cubicBezTo>
                    <a:pt x="990" y="1126"/>
                    <a:pt x="995" y="1117"/>
                    <a:pt x="995" y="1107"/>
                  </a:cubicBezTo>
                  <a:cubicBezTo>
                    <a:pt x="995" y="1097"/>
                    <a:pt x="990" y="1088"/>
                    <a:pt x="982" y="1082"/>
                  </a:cubicBezTo>
                  <a:lnTo>
                    <a:pt x="1104" y="870"/>
                  </a:lnTo>
                  <a:close/>
                  <a:moveTo>
                    <a:pt x="519" y="1401"/>
                  </a:moveTo>
                  <a:cubicBezTo>
                    <a:pt x="526" y="1395"/>
                    <a:pt x="531" y="1386"/>
                    <a:pt x="531" y="1376"/>
                  </a:cubicBezTo>
                  <a:cubicBezTo>
                    <a:pt x="531" y="1366"/>
                    <a:pt x="526" y="1356"/>
                    <a:pt x="518" y="1350"/>
                  </a:cubicBezTo>
                  <a:cubicBezTo>
                    <a:pt x="641" y="1138"/>
                    <a:pt x="641" y="1138"/>
                    <a:pt x="641" y="1138"/>
                  </a:cubicBezTo>
                  <a:cubicBezTo>
                    <a:pt x="644" y="1140"/>
                    <a:pt x="648" y="1141"/>
                    <a:pt x="653" y="1141"/>
                  </a:cubicBezTo>
                  <a:cubicBezTo>
                    <a:pt x="669" y="1141"/>
                    <a:pt x="683" y="1129"/>
                    <a:pt x="686" y="1113"/>
                  </a:cubicBezTo>
                  <a:cubicBezTo>
                    <a:pt x="928" y="1113"/>
                    <a:pt x="928" y="1113"/>
                    <a:pt x="928" y="1113"/>
                  </a:cubicBezTo>
                  <a:cubicBezTo>
                    <a:pt x="931" y="1129"/>
                    <a:pt x="945" y="1141"/>
                    <a:pt x="961" y="1141"/>
                  </a:cubicBezTo>
                  <a:cubicBezTo>
                    <a:pt x="965" y="1141"/>
                    <a:pt x="969" y="1140"/>
                    <a:pt x="973" y="1139"/>
                  </a:cubicBezTo>
                  <a:cubicBezTo>
                    <a:pt x="1094" y="1349"/>
                    <a:pt x="1094" y="1349"/>
                    <a:pt x="1094" y="1349"/>
                  </a:cubicBezTo>
                  <a:cubicBezTo>
                    <a:pt x="1087" y="1355"/>
                    <a:pt x="1083" y="1364"/>
                    <a:pt x="1083" y="1374"/>
                  </a:cubicBezTo>
                  <a:cubicBezTo>
                    <a:pt x="1083" y="1383"/>
                    <a:pt x="1087" y="1392"/>
                    <a:pt x="1094" y="1398"/>
                  </a:cubicBezTo>
                  <a:cubicBezTo>
                    <a:pt x="972" y="1611"/>
                    <a:pt x="972" y="1611"/>
                    <a:pt x="972" y="1611"/>
                  </a:cubicBezTo>
                  <a:cubicBezTo>
                    <a:pt x="968" y="1610"/>
                    <a:pt x="965" y="1609"/>
                    <a:pt x="961" y="1609"/>
                  </a:cubicBezTo>
                  <a:cubicBezTo>
                    <a:pt x="944" y="1609"/>
                    <a:pt x="931" y="1621"/>
                    <a:pt x="928" y="1637"/>
                  </a:cubicBezTo>
                  <a:cubicBezTo>
                    <a:pt x="686" y="1637"/>
                    <a:pt x="686" y="1637"/>
                    <a:pt x="686" y="1637"/>
                  </a:cubicBezTo>
                  <a:cubicBezTo>
                    <a:pt x="683" y="1621"/>
                    <a:pt x="669" y="1609"/>
                    <a:pt x="653" y="1609"/>
                  </a:cubicBezTo>
                  <a:cubicBezTo>
                    <a:pt x="648" y="1609"/>
                    <a:pt x="644" y="1610"/>
                    <a:pt x="641" y="1611"/>
                  </a:cubicBezTo>
                  <a:lnTo>
                    <a:pt x="519" y="1401"/>
                  </a:lnTo>
                  <a:close/>
                  <a:moveTo>
                    <a:pt x="983" y="1667"/>
                  </a:moveTo>
                  <a:cubicBezTo>
                    <a:pt x="990" y="1661"/>
                    <a:pt x="994" y="1652"/>
                    <a:pt x="994" y="1642"/>
                  </a:cubicBezTo>
                  <a:cubicBezTo>
                    <a:pt x="994" y="1632"/>
                    <a:pt x="989" y="1623"/>
                    <a:pt x="982" y="1616"/>
                  </a:cubicBezTo>
                  <a:cubicBezTo>
                    <a:pt x="1104" y="1405"/>
                    <a:pt x="1104" y="1405"/>
                    <a:pt x="1104" y="1405"/>
                  </a:cubicBezTo>
                  <a:cubicBezTo>
                    <a:pt x="1108" y="1406"/>
                    <a:pt x="1112" y="1407"/>
                    <a:pt x="1116" y="1407"/>
                  </a:cubicBezTo>
                  <a:cubicBezTo>
                    <a:pt x="1133" y="1407"/>
                    <a:pt x="1147" y="1395"/>
                    <a:pt x="1149" y="1379"/>
                  </a:cubicBezTo>
                  <a:cubicBezTo>
                    <a:pt x="1392" y="1379"/>
                    <a:pt x="1392" y="1379"/>
                    <a:pt x="1392" y="1379"/>
                  </a:cubicBezTo>
                  <a:cubicBezTo>
                    <a:pt x="1394" y="1395"/>
                    <a:pt x="1408" y="1407"/>
                    <a:pt x="1425" y="1407"/>
                  </a:cubicBezTo>
                  <a:cubicBezTo>
                    <a:pt x="1429" y="1407"/>
                    <a:pt x="1433" y="1406"/>
                    <a:pt x="1437" y="1405"/>
                  </a:cubicBezTo>
                  <a:cubicBezTo>
                    <a:pt x="1559" y="1616"/>
                    <a:pt x="1559" y="1616"/>
                    <a:pt x="1559" y="1616"/>
                  </a:cubicBezTo>
                  <a:cubicBezTo>
                    <a:pt x="1552" y="1623"/>
                    <a:pt x="1547" y="1632"/>
                    <a:pt x="1547" y="1642"/>
                  </a:cubicBezTo>
                  <a:cubicBezTo>
                    <a:pt x="1547" y="1652"/>
                    <a:pt x="1551" y="1661"/>
                    <a:pt x="1558" y="1667"/>
                  </a:cubicBezTo>
                  <a:cubicBezTo>
                    <a:pt x="1436" y="1877"/>
                    <a:pt x="1436" y="1877"/>
                    <a:pt x="1436" y="1877"/>
                  </a:cubicBezTo>
                  <a:cubicBezTo>
                    <a:pt x="1433" y="1876"/>
                    <a:pt x="1429" y="1875"/>
                    <a:pt x="1425" y="1875"/>
                  </a:cubicBezTo>
                  <a:cubicBezTo>
                    <a:pt x="1408" y="1875"/>
                    <a:pt x="1394" y="1887"/>
                    <a:pt x="1392" y="1903"/>
                  </a:cubicBezTo>
                  <a:cubicBezTo>
                    <a:pt x="1149" y="1903"/>
                    <a:pt x="1149" y="1903"/>
                    <a:pt x="1149" y="1903"/>
                  </a:cubicBezTo>
                  <a:cubicBezTo>
                    <a:pt x="1147" y="1887"/>
                    <a:pt x="1133" y="1875"/>
                    <a:pt x="1116" y="1875"/>
                  </a:cubicBezTo>
                  <a:cubicBezTo>
                    <a:pt x="1112" y="1875"/>
                    <a:pt x="1108" y="1876"/>
                    <a:pt x="1104" y="1877"/>
                  </a:cubicBezTo>
                  <a:lnTo>
                    <a:pt x="983" y="1667"/>
                  </a:lnTo>
                  <a:close/>
                  <a:moveTo>
                    <a:pt x="2022" y="1884"/>
                  </a:moveTo>
                  <a:cubicBezTo>
                    <a:pt x="2015" y="1890"/>
                    <a:pt x="2011" y="1899"/>
                    <a:pt x="2011" y="1909"/>
                  </a:cubicBezTo>
                  <a:cubicBezTo>
                    <a:pt x="2011" y="1919"/>
                    <a:pt x="2015" y="1928"/>
                    <a:pt x="2023" y="1934"/>
                  </a:cubicBezTo>
                  <a:cubicBezTo>
                    <a:pt x="1901" y="2146"/>
                    <a:pt x="1901" y="2146"/>
                    <a:pt x="1901" y="2146"/>
                  </a:cubicBezTo>
                  <a:cubicBezTo>
                    <a:pt x="1897" y="2144"/>
                    <a:pt x="1893" y="2144"/>
                    <a:pt x="1888" y="2144"/>
                  </a:cubicBezTo>
                  <a:cubicBezTo>
                    <a:pt x="1872" y="2144"/>
                    <a:pt x="1859" y="2155"/>
                    <a:pt x="1856" y="2170"/>
                  </a:cubicBezTo>
                  <a:cubicBezTo>
                    <a:pt x="1613" y="2170"/>
                    <a:pt x="1613" y="2170"/>
                    <a:pt x="1613" y="2170"/>
                  </a:cubicBezTo>
                  <a:cubicBezTo>
                    <a:pt x="1609" y="2155"/>
                    <a:pt x="1596" y="2144"/>
                    <a:pt x="1580" y="2144"/>
                  </a:cubicBezTo>
                  <a:cubicBezTo>
                    <a:pt x="1576" y="2144"/>
                    <a:pt x="1572" y="2144"/>
                    <a:pt x="1568" y="2146"/>
                  </a:cubicBezTo>
                  <a:cubicBezTo>
                    <a:pt x="1446" y="1934"/>
                    <a:pt x="1446" y="1934"/>
                    <a:pt x="1446" y="1934"/>
                  </a:cubicBezTo>
                  <a:cubicBezTo>
                    <a:pt x="1453" y="1928"/>
                    <a:pt x="1458" y="1919"/>
                    <a:pt x="1458" y="1909"/>
                  </a:cubicBezTo>
                  <a:cubicBezTo>
                    <a:pt x="1458" y="1899"/>
                    <a:pt x="1454" y="1890"/>
                    <a:pt x="1447" y="1883"/>
                  </a:cubicBezTo>
                  <a:cubicBezTo>
                    <a:pt x="1568" y="1673"/>
                    <a:pt x="1568" y="1673"/>
                    <a:pt x="1568" y="1673"/>
                  </a:cubicBezTo>
                  <a:cubicBezTo>
                    <a:pt x="1572" y="1675"/>
                    <a:pt x="1576" y="1675"/>
                    <a:pt x="1580" y="1675"/>
                  </a:cubicBezTo>
                  <a:cubicBezTo>
                    <a:pt x="1597" y="1675"/>
                    <a:pt x="1611" y="1663"/>
                    <a:pt x="1613" y="1647"/>
                  </a:cubicBezTo>
                  <a:cubicBezTo>
                    <a:pt x="1856" y="1647"/>
                    <a:pt x="1856" y="1647"/>
                    <a:pt x="1856" y="1647"/>
                  </a:cubicBezTo>
                  <a:cubicBezTo>
                    <a:pt x="1858" y="1663"/>
                    <a:pt x="1872" y="1675"/>
                    <a:pt x="1889" y="1675"/>
                  </a:cubicBezTo>
                  <a:cubicBezTo>
                    <a:pt x="1893" y="1675"/>
                    <a:pt x="1897" y="1675"/>
                    <a:pt x="1900" y="1673"/>
                  </a:cubicBezTo>
                  <a:lnTo>
                    <a:pt x="2022" y="1884"/>
                  </a:lnTo>
                  <a:close/>
                  <a:moveTo>
                    <a:pt x="1899" y="1611"/>
                  </a:moveTo>
                  <a:cubicBezTo>
                    <a:pt x="1896" y="1610"/>
                    <a:pt x="1892" y="1609"/>
                    <a:pt x="1889" y="1609"/>
                  </a:cubicBezTo>
                  <a:cubicBezTo>
                    <a:pt x="1872" y="1609"/>
                    <a:pt x="1859" y="1620"/>
                    <a:pt x="1856" y="1635"/>
                  </a:cubicBezTo>
                  <a:cubicBezTo>
                    <a:pt x="1613" y="1635"/>
                    <a:pt x="1613" y="1635"/>
                    <a:pt x="1613" y="1635"/>
                  </a:cubicBezTo>
                  <a:cubicBezTo>
                    <a:pt x="1610" y="1620"/>
                    <a:pt x="1596" y="1609"/>
                    <a:pt x="1580" y="1609"/>
                  </a:cubicBezTo>
                  <a:cubicBezTo>
                    <a:pt x="1576" y="1609"/>
                    <a:pt x="1573" y="1610"/>
                    <a:pt x="1570" y="1611"/>
                  </a:cubicBezTo>
                  <a:cubicBezTo>
                    <a:pt x="1447" y="1398"/>
                    <a:pt x="1447" y="1398"/>
                    <a:pt x="1447" y="1398"/>
                  </a:cubicBezTo>
                  <a:cubicBezTo>
                    <a:pt x="1454" y="1392"/>
                    <a:pt x="1458" y="1383"/>
                    <a:pt x="1458" y="1374"/>
                  </a:cubicBezTo>
                  <a:cubicBezTo>
                    <a:pt x="1458" y="1363"/>
                    <a:pt x="1453" y="1354"/>
                    <a:pt x="1446" y="1348"/>
                  </a:cubicBezTo>
                  <a:cubicBezTo>
                    <a:pt x="1568" y="1136"/>
                    <a:pt x="1568" y="1136"/>
                    <a:pt x="1568" y="1136"/>
                  </a:cubicBezTo>
                  <a:cubicBezTo>
                    <a:pt x="1572" y="1138"/>
                    <a:pt x="1576" y="1139"/>
                    <a:pt x="1580" y="1139"/>
                  </a:cubicBezTo>
                  <a:cubicBezTo>
                    <a:pt x="1597" y="1139"/>
                    <a:pt x="1611" y="1126"/>
                    <a:pt x="1613" y="1110"/>
                  </a:cubicBezTo>
                  <a:cubicBezTo>
                    <a:pt x="1856" y="1110"/>
                    <a:pt x="1856" y="1110"/>
                    <a:pt x="1856" y="1110"/>
                  </a:cubicBezTo>
                  <a:cubicBezTo>
                    <a:pt x="1858" y="1126"/>
                    <a:pt x="1872" y="1139"/>
                    <a:pt x="1889" y="1139"/>
                  </a:cubicBezTo>
                  <a:cubicBezTo>
                    <a:pt x="1893" y="1139"/>
                    <a:pt x="1897" y="1138"/>
                    <a:pt x="1901" y="1136"/>
                  </a:cubicBezTo>
                  <a:cubicBezTo>
                    <a:pt x="2023" y="1348"/>
                    <a:pt x="2023" y="1348"/>
                    <a:pt x="2023" y="1348"/>
                  </a:cubicBezTo>
                  <a:cubicBezTo>
                    <a:pt x="2015" y="1354"/>
                    <a:pt x="2011" y="1363"/>
                    <a:pt x="2011" y="1374"/>
                  </a:cubicBezTo>
                  <a:cubicBezTo>
                    <a:pt x="2011" y="1383"/>
                    <a:pt x="2015" y="1392"/>
                    <a:pt x="2022" y="1398"/>
                  </a:cubicBezTo>
                  <a:lnTo>
                    <a:pt x="1899" y="161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D" dirty="0">
                <a:solidFill>
                  <a:prstClr val="black"/>
                </a:solidFill>
              </a:endParaRPr>
            </a:p>
          </p:txBody>
        </p:sp>
        <p:sp>
          <p:nvSpPr>
            <p:cNvPr id="11" name="平行四边形 10"/>
            <p:cNvSpPr/>
            <p:nvPr>
              <p:custDataLst>
                <p:tags r:id="rId10"/>
              </p:custDataLst>
            </p:nvPr>
          </p:nvSpPr>
          <p:spPr>
            <a:xfrm>
              <a:off x="863148" y="1895933"/>
              <a:ext cx="796639" cy="452644"/>
            </a:xfrm>
            <a:prstGeom prst="parallelogram">
              <a:avLst>
                <a:gd name="adj" fmla="val 59091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平行四边形 11"/>
            <p:cNvSpPr/>
            <p:nvPr>
              <p:custDataLst>
                <p:tags r:id="rId11"/>
              </p:custDataLst>
            </p:nvPr>
          </p:nvSpPr>
          <p:spPr>
            <a:xfrm>
              <a:off x="1668494" y="3286023"/>
              <a:ext cx="787659" cy="452645"/>
            </a:xfrm>
            <a:prstGeom prst="parallelogram">
              <a:avLst>
                <a:gd name="adj" fmla="val 59091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平行四边形 12"/>
            <p:cNvSpPr/>
            <p:nvPr>
              <p:custDataLst>
                <p:tags r:id="rId12"/>
              </p:custDataLst>
            </p:nvPr>
          </p:nvSpPr>
          <p:spPr>
            <a:xfrm>
              <a:off x="3249183" y="2357893"/>
              <a:ext cx="790221" cy="449621"/>
            </a:xfrm>
            <a:prstGeom prst="parallelogram">
              <a:avLst>
                <a:gd name="adj" fmla="val 59091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6359036" y="2921726"/>
            <a:ext cx="4544832" cy="96158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184872045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2026-6-10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1435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2026-6-10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69746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2026-6-10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666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2026-6-10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02966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2026-6-10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6721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>
            <p:custDataLst>
              <p:tags r:id="rId1"/>
            </p:custDataLst>
          </p:nvPr>
        </p:nvSpPr>
        <p:spPr bwMode="auto">
          <a:xfrm>
            <a:off x="0" y="4023986"/>
            <a:ext cx="12192001" cy="2728978"/>
          </a:xfrm>
          <a:custGeom>
            <a:avLst/>
            <a:gdLst>
              <a:gd name="connsiteX0" fmla="*/ 0 w 12192001"/>
              <a:gd name="connsiteY0" fmla="*/ 1657155 h 2728978"/>
              <a:gd name="connsiteX1" fmla="*/ 6948389 w 12192001"/>
              <a:gd name="connsiteY1" fmla="*/ 1657155 h 2728978"/>
              <a:gd name="connsiteX2" fmla="*/ 6948389 w 12192001"/>
              <a:gd name="connsiteY2" fmla="*/ 1901047 h 2728978"/>
              <a:gd name="connsiteX3" fmla="*/ 0 w 12192001"/>
              <a:gd name="connsiteY3" fmla="*/ 1901047 h 2728978"/>
              <a:gd name="connsiteX4" fmla="*/ 11241675 w 12192001"/>
              <a:gd name="connsiteY4" fmla="*/ 0 h 2728978"/>
              <a:gd name="connsiteX5" fmla="*/ 11675571 w 12192001"/>
              <a:gd name="connsiteY5" fmla="*/ 1575728 h 2728978"/>
              <a:gd name="connsiteX6" fmla="*/ 12192001 w 12192001"/>
              <a:gd name="connsiteY6" fmla="*/ 1575728 h 2728978"/>
              <a:gd name="connsiteX7" fmla="*/ 12192001 w 12192001"/>
              <a:gd name="connsiteY7" fmla="*/ 1815513 h 2728978"/>
              <a:gd name="connsiteX8" fmla="*/ 11481459 w 12192001"/>
              <a:gd name="connsiteY8" fmla="*/ 1815513 h 2728978"/>
              <a:gd name="connsiteX9" fmla="*/ 11218839 w 12192001"/>
              <a:gd name="connsiteY9" fmla="*/ 787864 h 2728978"/>
              <a:gd name="connsiteX10" fmla="*/ 10545158 w 12192001"/>
              <a:gd name="connsiteY10" fmla="*/ 2728978 h 2728978"/>
              <a:gd name="connsiteX11" fmla="*/ 10214027 w 12192001"/>
              <a:gd name="connsiteY11" fmla="*/ 1164669 h 2728978"/>
              <a:gd name="connsiteX12" fmla="*/ 9974243 w 12192001"/>
              <a:gd name="connsiteY12" fmla="*/ 1895441 h 2728978"/>
              <a:gd name="connsiteX13" fmla="*/ 6948390 w 12192001"/>
              <a:gd name="connsiteY13" fmla="*/ 1895441 h 2728978"/>
              <a:gd name="connsiteX14" fmla="*/ 6948390 w 12192001"/>
              <a:gd name="connsiteY14" fmla="*/ 1655656 h 2728978"/>
              <a:gd name="connsiteX15" fmla="*/ 9814386 w 12192001"/>
              <a:gd name="connsiteY15" fmla="*/ 1655656 h 2728978"/>
              <a:gd name="connsiteX16" fmla="*/ 10271119 w 12192001"/>
              <a:gd name="connsiteY16" fmla="*/ 274040 h 2728978"/>
              <a:gd name="connsiteX17" fmla="*/ 10590831 w 12192001"/>
              <a:gd name="connsiteY17" fmla="*/ 1838349 h 27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1" h="2728978">
                <a:moveTo>
                  <a:pt x="0" y="1657155"/>
                </a:moveTo>
                <a:lnTo>
                  <a:pt x="6948389" y="1657155"/>
                </a:lnTo>
                <a:lnTo>
                  <a:pt x="6948389" y="1901047"/>
                </a:lnTo>
                <a:lnTo>
                  <a:pt x="0" y="1901047"/>
                </a:lnTo>
                <a:close/>
                <a:moveTo>
                  <a:pt x="11241675" y="0"/>
                </a:moveTo>
                <a:lnTo>
                  <a:pt x="11675571" y="1575728"/>
                </a:lnTo>
                <a:lnTo>
                  <a:pt x="12192001" y="1575728"/>
                </a:lnTo>
                <a:lnTo>
                  <a:pt x="12192001" y="1815513"/>
                </a:lnTo>
                <a:lnTo>
                  <a:pt x="11481459" y="1815513"/>
                </a:lnTo>
                <a:lnTo>
                  <a:pt x="11218839" y="787864"/>
                </a:lnTo>
                <a:lnTo>
                  <a:pt x="10545158" y="2728978"/>
                </a:lnTo>
                <a:lnTo>
                  <a:pt x="10214027" y="1164669"/>
                </a:lnTo>
                <a:lnTo>
                  <a:pt x="9974243" y="1895441"/>
                </a:lnTo>
                <a:lnTo>
                  <a:pt x="6948390" y="1895441"/>
                </a:lnTo>
                <a:lnTo>
                  <a:pt x="6948390" y="1655656"/>
                </a:lnTo>
                <a:lnTo>
                  <a:pt x="9814386" y="1655656"/>
                </a:lnTo>
                <a:lnTo>
                  <a:pt x="10271119" y="274040"/>
                </a:lnTo>
                <a:lnTo>
                  <a:pt x="10590831" y="18383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359036" y="3936912"/>
            <a:ext cx="4544832" cy="730800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2026-6-10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4" name="组合 13"/>
          <p:cNvGrpSpPr/>
          <p:nvPr>
            <p:custDataLst>
              <p:tags r:id="rId6"/>
            </p:custDataLst>
          </p:nvPr>
        </p:nvGrpSpPr>
        <p:grpSpPr>
          <a:xfrm>
            <a:off x="22823" y="-18139"/>
            <a:ext cx="4875815" cy="4752064"/>
            <a:chOff x="22823" y="-18139"/>
            <a:chExt cx="4875815" cy="4752064"/>
          </a:xfrm>
        </p:grpSpPr>
        <p:sp>
          <p:nvSpPr>
            <p:cNvPr id="9" name="Freeform 22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 rot="10800000">
              <a:off x="553814" y="-18139"/>
              <a:ext cx="4344824" cy="4752064"/>
            </a:xfrm>
            <a:custGeom>
              <a:avLst/>
              <a:gdLst>
                <a:gd name="T0" fmla="*/ 2374 w 2541"/>
                <a:gd name="T1" fmla="*/ 1348 h 2745"/>
                <a:gd name="T2" fmla="*/ 2475 w 2541"/>
                <a:gd name="T3" fmla="*/ 1105 h 2745"/>
                <a:gd name="T4" fmla="*/ 2077 w 2541"/>
                <a:gd name="T5" fmla="*/ 1367 h 2745"/>
                <a:gd name="T6" fmla="*/ 1889 w 2541"/>
                <a:gd name="T7" fmla="*/ 1072 h 2745"/>
                <a:gd name="T8" fmla="*/ 1447 w 2541"/>
                <a:gd name="T9" fmla="*/ 864 h 2745"/>
                <a:gd name="T10" fmla="*/ 1613 w 2541"/>
                <a:gd name="T11" fmla="*/ 576 h 2745"/>
                <a:gd name="T12" fmla="*/ 2011 w 2541"/>
                <a:gd name="T13" fmla="*/ 839 h 2745"/>
                <a:gd name="T14" fmla="*/ 1911 w 2541"/>
                <a:gd name="T15" fmla="*/ 595 h 2745"/>
                <a:gd name="T16" fmla="*/ 2078 w 2541"/>
                <a:gd name="T17" fmla="*/ 302 h 2745"/>
                <a:gd name="T18" fmla="*/ 1889 w 2541"/>
                <a:gd name="T19" fmla="*/ 537 h 2745"/>
                <a:gd name="T20" fmla="*/ 1558 w 2541"/>
                <a:gd name="T21" fmla="*/ 595 h 2745"/>
                <a:gd name="T22" fmla="*/ 1116 w 2541"/>
                <a:gd name="T23" fmla="*/ 806 h 2745"/>
                <a:gd name="T24" fmla="*/ 929 w 2541"/>
                <a:gd name="T25" fmla="*/ 1101 h 2745"/>
                <a:gd name="T26" fmla="*/ 531 w 2541"/>
                <a:gd name="T27" fmla="*/ 841 h 2745"/>
                <a:gd name="T28" fmla="*/ 929 w 2541"/>
                <a:gd name="T29" fmla="*/ 575 h 2745"/>
                <a:gd name="T30" fmla="*/ 1117 w 2541"/>
                <a:gd name="T31" fmla="*/ 335 h 2745"/>
                <a:gd name="T32" fmla="*/ 995 w 2541"/>
                <a:gd name="T33" fmla="*/ 33 h 2745"/>
                <a:gd name="T34" fmla="*/ 1096 w 2541"/>
                <a:gd name="T35" fmla="*/ 276 h 2745"/>
                <a:gd name="T36" fmla="*/ 929 w 2541"/>
                <a:gd name="T37" fmla="*/ 564 h 2745"/>
                <a:gd name="T38" fmla="*/ 507 w 2541"/>
                <a:gd name="T39" fmla="*/ 809 h 2745"/>
                <a:gd name="T40" fmla="*/ 178 w 2541"/>
                <a:gd name="T41" fmla="*/ 810 h 2745"/>
                <a:gd name="T42" fmla="*/ 33 w 2541"/>
                <a:gd name="T43" fmla="*/ 606 h 2745"/>
                <a:gd name="T44" fmla="*/ 44 w 2541"/>
                <a:gd name="T45" fmla="*/ 1078 h 2745"/>
                <a:gd name="T46" fmla="*/ 55 w 2541"/>
                <a:gd name="T47" fmla="*/ 1084 h 2745"/>
                <a:gd name="T48" fmla="*/ 497 w 2541"/>
                <a:gd name="T49" fmla="*/ 874 h 2745"/>
                <a:gd name="T50" fmla="*/ 508 w 2541"/>
                <a:gd name="T51" fmla="*/ 1344 h 2745"/>
                <a:gd name="T52" fmla="*/ 155 w 2541"/>
                <a:gd name="T53" fmla="*/ 1376 h 2745"/>
                <a:gd name="T54" fmla="*/ 33 w 2541"/>
                <a:gd name="T55" fmla="*/ 1678 h 2745"/>
                <a:gd name="T56" fmla="*/ 221 w 2541"/>
                <a:gd name="T57" fmla="*/ 1383 h 2745"/>
                <a:gd name="T58" fmla="*/ 619 w 2541"/>
                <a:gd name="T59" fmla="*/ 1642 h 2745"/>
                <a:gd name="T60" fmla="*/ 973 w 2541"/>
                <a:gd name="T61" fmla="*/ 1673 h 2745"/>
                <a:gd name="T62" fmla="*/ 1392 w 2541"/>
                <a:gd name="T63" fmla="*/ 1915 h 2745"/>
                <a:gd name="T64" fmla="*/ 1558 w 2541"/>
                <a:gd name="T65" fmla="*/ 2202 h 2745"/>
                <a:gd name="T66" fmla="*/ 1436 w 2541"/>
                <a:gd name="T67" fmla="*/ 2477 h 2745"/>
                <a:gd name="T68" fmla="*/ 1580 w 2541"/>
                <a:gd name="T69" fmla="*/ 2678 h 2745"/>
                <a:gd name="T70" fmla="*/ 1568 w 2541"/>
                <a:gd name="T71" fmla="*/ 2208 h 2745"/>
                <a:gd name="T72" fmla="*/ 1900 w 2541"/>
                <a:gd name="T73" fmla="*/ 2208 h 2745"/>
                <a:gd name="T74" fmla="*/ 2044 w 2541"/>
                <a:gd name="T75" fmla="*/ 2412 h 2745"/>
                <a:gd name="T76" fmla="*/ 2033 w 2541"/>
                <a:gd name="T77" fmla="*/ 1940 h 2745"/>
                <a:gd name="T78" fmla="*/ 2386 w 2541"/>
                <a:gd name="T79" fmla="*/ 1909 h 2745"/>
                <a:gd name="T80" fmla="*/ 2032 w 2541"/>
                <a:gd name="T81" fmla="*/ 1877 h 2745"/>
                <a:gd name="T82" fmla="*/ 2044 w 2541"/>
                <a:gd name="T83" fmla="*/ 1407 h 2745"/>
                <a:gd name="T84" fmla="*/ 2487 w 2541"/>
                <a:gd name="T85" fmla="*/ 1616 h 2745"/>
                <a:gd name="T86" fmla="*/ 1104 w 2541"/>
                <a:gd name="T87" fmla="*/ 870 h 2745"/>
                <a:gd name="T88" fmla="*/ 1437 w 2541"/>
                <a:gd name="T89" fmla="*/ 870 h 2745"/>
                <a:gd name="T90" fmla="*/ 1425 w 2541"/>
                <a:gd name="T91" fmla="*/ 1340 h 2745"/>
                <a:gd name="T92" fmla="*/ 983 w 2541"/>
                <a:gd name="T93" fmla="*/ 1133 h 2745"/>
                <a:gd name="T94" fmla="*/ 531 w 2541"/>
                <a:gd name="T95" fmla="*/ 1376 h 2745"/>
                <a:gd name="T96" fmla="*/ 928 w 2541"/>
                <a:gd name="T97" fmla="*/ 1113 h 2745"/>
                <a:gd name="T98" fmla="*/ 1094 w 2541"/>
                <a:gd name="T99" fmla="*/ 1398 h 2745"/>
                <a:gd name="T100" fmla="*/ 653 w 2541"/>
                <a:gd name="T101" fmla="*/ 1609 h 2745"/>
                <a:gd name="T102" fmla="*/ 982 w 2541"/>
                <a:gd name="T103" fmla="*/ 1616 h 2745"/>
                <a:gd name="T104" fmla="*/ 1425 w 2541"/>
                <a:gd name="T105" fmla="*/ 1407 h 2745"/>
                <a:gd name="T106" fmla="*/ 1436 w 2541"/>
                <a:gd name="T107" fmla="*/ 1877 h 2745"/>
                <a:gd name="T108" fmla="*/ 1104 w 2541"/>
                <a:gd name="T109" fmla="*/ 1877 h 2745"/>
                <a:gd name="T110" fmla="*/ 1901 w 2541"/>
                <a:gd name="T111" fmla="*/ 2146 h 2745"/>
                <a:gd name="T112" fmla="*/ 1568 w 2541"/>
                <a:gd name="T113" fmla="*/ 2146 h 2745"/>
                <a:gd name="T114" fmla="*/ 1580 w 2541"/>
                <a:gd name="T115" fmla="*/ 1675 h 2745"/>
                <a:gd name="T116" fmla="*/ 2022 w 2541"/>
                <a:gd name="T117" fmla="*/ 1884 h 2745"/>
                <a:gd name="T118" fmla="*/ 1580 w 2541"/>
                <a:gd name="T119" fmla="*/ 1609 h 2745"/>
                <a:gd name="T120" fmla="*/ 1568 w 2541"/>
                <a:gd name="T121" fmla="*/ 1136 h 2745"/>
                <a:gd name="T122" fmla="*/ 1901 w 2541"/>
                <a:gd name="T123" fmla="*/ 1136 h 2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1" h="2745">
                  <a:moveTo>
                    <a:pt x="2508" y="1609"/>
                  </a:moveTo>
                  <a:cubicBezTo>
                    <a:pt x="2504" y="1609"/>
                    <a:pt x="2500" y="1610"/>
                    <a:pt x="2497" y="1611"/>
                  </a:cubicBezTo>
                  <a:cubicBezTo>
                    <a:pt x="2375" y="1398"/>
                    <a:pt x="2375" y="1398"/>
                    <a:pt x="2375" y="1398"/>
                  </a:cubicBezTo>
                  <a:cubicBezTo>
                    <a:pt x="2381" y="1392"/>
                    <a:pt x="2386" y="1383"/>
                    <a:pt x="2386" y="1374"/>
                  </a:cubicBezTo>
                  <a:cubicBezTo>
                    <a:pt x="2386" y="1363"/>
                    <a:pt x="2381" y="1354"/>
                    <a:pt x="2374" y="1348"/>
                  </a:cubicBezTo>
                  <a:cubicBezTo>
                    <a:pt x="2496" y="1136"/>
                    <a:pt x="2496" y="1136"/>
                    <a:pt x="2496" y="1136"/>
                  </a:cubicBezTo>
                  <a:cubicBezTo>
                    <a:pt x="2500" y="1137"/>
                    <a:pt x="2504" y="1138"/>
                    <a:pt x="2508" y="1138"/>
                  </a:cubicBezTo>
                  <a:cubicBezTo>
                    <a:pt x="2526" y="1138"/>
                    <a:pt x="2541" y="1123"/>
                    <a:pt x="2541" y="1105"/>
                  </a:cubicBezTo>
                  <a:cubicBezTo>
                    <a:pt x="2541" y="1087"/>
                    <a:pt x="2526" y="1072"/>
                    <a:pt x="2508" y="1072"/>
                  </a:cubicBezTo>
                  <a:cubicBezTo>
                    <a:pt x="2489" y="1072"/>
                    <a:pt x="2475" y="1087"/>
                    <a:pt x="2475" y="1105"/>
                  </a:cubicBezTo>
                  <a:cubicBezTo>
                    <a:pt x="2475" y="1115"/>
                    <a:pt x="2479" y="1124"/>
                    <a:pt x="2486" y="1130"/>
                  </a:cubicBezTo>
                  <a:cubicBezTo>
                    <a:pt x="2363" y="1342"/>
                    <a:pt x="2363" y="1342"/>
                    <a:pt x="2363" y="1342"/>
                  </a:cubicBezTo>
                  <a:cubicBezTo>
                    <a:pt x="2360" y="1341"/>
                    <a:pt x="2356" y="1340"/>
                    <a:pt x="2352" y="1340"/>
                  </a:cubicBezTo>
                  <a:cubicBezTo>
                    <a:pt x="2336" y="1340"/>
                    <a:pt x="2323" y="1352"/>
                    <a:pt x="2320" y="1367"/>
                  </a:cubicBezTo>
                  <a:cubicBezTo>
                    <a:pt x="2077" y="1367"/>
                    <a:pt x="2077" y="1367"/>
                    <a:pt x="2077" y="1367"/>
                  </a:cubicBezTo>
                  <a:cubicBezTo>
                    <a:pt x="2073" y="1352"/>
                    <a:pt x="2060" y="1340"/>
                    <a:pt x="2044" y="1340"/>
                  </a:cubicBezTo>
                  <a:cubicBezTo>
                    <a:pt x="2040" y="1340"/>
                    <a:pt x="2037" y="1341"/>
                    <a:pt x="2033" y="1342"/>
                  </a:cubicBezTo>
                  <a:cubicBezTo>
                    <a:pt x="1911" y="1130"/>
                    <a:pt x="1911" y="1130"/>
                    <a:pt x="1911" y="1130"/>
                  </a:cubicBezTo>
                  <a:cubicBezTo>
                    <a:pt x="1918" y="1124"/>
                    <a:pt x="1922" y="1115"/>
                    <a:pt x="1922" y="1105"/>
                  </a:cubicBezTo>
                  <a:cubicBezTo>
                    <a:pt x="1922" y="1087"/>
                    <a:pt x="1907" y="1072"/>
                    <a:pt x="1889" y="1072"/>
                  </a:cubicBezTo>
                  <a:cubicBezTo>
                    <a:pt x="1873" y="1072"/>
                    <a:pt x="1859" y="1083"/>
                    <a:pt x="1856" y="1098"/>
                  </a:cubicBezTo>
                  <a:cubicBezTo>
                    <a:pt x="1613" y="1098"/>
                    <a:pt x="1613" y="1098"/>
                    <a:pt x="1613" y="1098"/>
                  </a:cubicBezTo>
                  <a:cubicBezTo>
                    <a:pt x="1610" y="1083"/>
                    <a:pt x="1596" y="1072"/>
                    <a:pt x="1580" y="1072"/>
                  </a:cubicBezTo>
                  <a:cubicBezTo>
                    <a:pt x="1576" y="1072"/>
                    <a:pt x="1572" y="1073"/>
                    <a:pt x="1569" y="1074"/>
                  </a:cubicBezTo>
                  <a:cubicBezTo>
                    <a:pt x="1447" y="864"/>
                    <a:pt x="1447" y="864"/>
                    <a:pt x="1447" y="864"/>
                  </a:cubicBezTo>
                  <a:cubicBezTo>
                    <a:pt x="1454" y="858"/>
                    <a:pt x="1458" y="849"/>
                    <a:pt x="1458" y="839"/>
                  </a:cubicBezTo>
                  <a:cubicBezTo>
                    <a:pt x="1458" y="829"/>
                    <a:pt x="1454" y="819"/>
                    <a:pt x="1446" y="813"/>
                  </a:cubicBezTo>
                  <a:cubicBezTo>
                    <a:pt x="1568" y="601"/>
                    <a:pt x="1568" y="601"/>
                    <a:pt x="1568" y="601"/>
                  </a:cubicBezTo>
                  <a:cubicBezTo>
                    <a:pt x="1572" y="603"/>
                    <a:pt x="1576" y="604"/>
                    <a:pt x="1580" y="604"/>
                  </a:cubicBezTo>
                  <a:cubicBezTo>
                    <a:pt x="1597" y="604"/>
                    <a:pt x="1611" y="592"/>
                    <a:pt x="1613" y="576"/>
                  </a:cubicBezTo>
                  <a:cubicBezTo>
                    <a:pt x="1856" y="576"/>
                    <a:pt x="1856" y="576"/>
                    <a:pt x="1856" y="576"/>
                  </a:cubicBezTo>
                  <a:cubicBezTo>
                    <a:pt x="1859" y="592"/>
                    <a:pt x="1872" y="604"/>
                    <a:pt x="1889" y="604"/>
                  </a:cubicBezTo>
                  <a:cubicBezTo>
                    <a:pt x="1893" y="604"/>
                    <a:pt x="1897" y="603"/>
                    <a:pt x="1901" y="601"/>
                  </a:cubicBezTo>
                  <a:cubicBezTo>
                    <a:pt x="2023" y="813"/>
                    <a:pt x="2023" y="813"/>
                    <a:pt x="2023" y="813"/>
                  </a:cubicBezTo>
                  <a:cubicBezTo>
                    <a:pt x="2016" y="819"/>
                    <a:pt x="2011" y="829"/>
                    <a:pt x="2011" y="839"/>
                  </a:cubicBezTo>
                  <a:cubicBezTo>
                    <a:pt x="2011" y="857"/>
                    <a:pt x="2026" y="872"/>
                    <a:pt x="2044" y="872"/>
                  </a:cubicBezTo>
                  <a:cubicBezTo>
                    <a:pt x="2063" y="872"/>
                    <a:pt x="2078" y="857"/>
                    <a:pt x="2078" y="839"/>
                  </a:cubicBezTo>
                  <a:cubicBezTo>
                    <a:pt x="2078" y="821"/>
                    <a:pt x="2063" y="806"/>
                    <a:pt x="2044" y="806"/>
                  </a:cubicBezTo>
                  <a:cubicBezTo>
                    <a:pt x="2040" y="806"/>
                    <a:pt x="2037" y="806"/>
                    <a:pt x="2034" y="807"/>
                  </a:cubicBezTo>
                  <a:cubicBezTo>
                    <a:pt x="1911" y="595"/>
                    <a:pt x="1911" y="595"/>
                    <a:pt x="1911" y="595"/>
                  </a:cubicBezTo>
                  <a:cubicBezTo>
                    <a:pt x="1918" y="589"/>
                    <a:pt x="1922" y="580"/>
                    <a:pt x="1922" y="570"/>
                  </a:cubicBezTo>
                  <a:cubicBezTo>
                    <a:pt x="1922" y="560"/>
                    <a:pt x="1917" y="551"/>
                    <a:pt x="1910" y="545"/>
                  </a:cubicBezTo>
                  <a:cubicBezTo>
                    <a:pt x="2032" y="333"/>
                    <a:pt x="2032" y="333"/>
                    <a:pt x="2032" y="333"/>
                  </a:cubicBezTo>
                  <a:cubicBezTo>
                    <a:pt x="2036" y="334"/>
                    <a:pt x="2040" y="335"/>
                    <a:pt x="2044" y="335"/>
                  </a:cubicBezTo>
                  <a:cubicBezTo>
                    <a:pt x="2063" y="335"/>
                    <a:pt x="2078" y="320"/>
                    <a:pt x="2078" y="302"/>
                  </a:cubicBezTo>
                  <a:cubicBezTo>
                    <a:pt x="2078" y="283"/>
                    <a:pt x="2063" y="268"/>
                    <a:pt x="2044" y="268"/>
                  </a:cubicBezTo>
                  <a:cubicBezTo>
                    <a:pt x="2026" y="268"/>
                    <a:pt x="2011" y="283"/>
                    <a:pt x="2011" y="302"/>
                  </a:cubicBezTo>
                  <a:cubicBezTo>
                    <a:pt x="2011" y="312"/>
                    <a:pt x="2015" y="320"/>
                    <a:pt x="2022" y="326"/>
                  </a:cubicBezTo>
                  <a:cubicBezTo>
                    <a:pt x="1899" y="539"/>
                    <a:pt x="1899" y="539"/>
                    <a:pt x="1899" y="539"/>
                  </a:cubicBezTo>
                  <a:cubicBezTo>
                    <a:pt x="1896" y="538"/>
                    <a:pt x="1893" y="537"/>
                    <a:pt x="1889" y="537"/>
                  </a:cubicBezTo>
                  <a:cubicBezTo>
                    <a:pt x="1873" y="537"/>
                    <a:pt x="1859" y="549"/>
                    <a:pt x="1856" y="564"/>
                  </a:cubicBezTo>
                  <a:cubicBezTo>
                    <a:pt x="1613" y="564"/>
                    <a:pt x="1613" y="564"/>
                    <a:pt x="1613" y="564"/>
                  </a:cubicBezTo>
                  <a:cubicBezTo>
                    <a:pt x="1610" y="549"/>
                    <a:pt x="1596" y="537"/>
                    <a:pt x="1580" y="537"/>
                  </a:cubicBezTo>
                  <a:cubicBezTo>
                    <a:pt x="1562" y="537"/>
                    <a:pt x="1547" y="552"/>
                    <a:pt x="1547" y="570"/>
                  </a:cubicBezTo>
                  <a:cubicBezTo>
                    <a:pt x="1547" y="580"/>
                    <a:pt x="1551" y="589"/>
                    <a:pt x="1558" y="595"/>
                  </a:cubicBezTo>
                  <a:cubicBezTo>
                    <a:pt x="1436" y="807"/>
                    <a:pt x="1436" y="807"/>
                    <a:pt x="1436" y="807"/>
                  </a:cubicBezTo>
                  <a:cubicBezTo>
                    <a:pt x="1432" y="806"/>
                    <a:pt x="1429" y="806"/>
                    <a:pt x="1425" y="806"/>
                  </a:cubicBezTo>
                  <a:cubicBezTo>
                    <a:pt x="1409" y="806"/>
                    <a:pt x="1395" y="817"/>
                    <a:pt x="1392" y="832"/>
                  </a:cubicBezTo>
                  <a:cubicBezTo>
                    <a:pt x="1149" y="832"/>
                    <a:pt x="1149" y="832"/>
                    <a:pt x="1149" y="832"/>
                  </a:cubicBezTo>
                  <a:cubicBezTo>
                    <a:pt x="1146" y="817"/>
                    <a:pt x="1133" y="806"/>
                    <a:pt x="1116" y="806"/>
                  </a:cubicBezTo>
                  <a:cubicBezTo>
                    <a:pt x="1098" y="806"/>
                    <a:pt x="1083" y="821"/>
                    <a:pt x="1083" y="839"/>
                  </a:cubicBezTo>
                  <a:cubicBezTo>
                    <a:pt x="1083" y="849"/>
                    <a:pt x="1087" y="858"/>
                    <a:pt x="1094" y="864"/>
                  </a:cubicBezTo>
                  <a:cubicBezTo>
                    <a:pt x="972" y="1076"/>
                    <a:pt x="972" y="1076"/>
                    <a:pt x="972" y="1076"/>
                  </a:cubicBezTo>
                  <a:cubicBezTo>
                    <a:pt x="968" y="1075"/>
                    <a:pt x="965" y="1074"/>
                    <a:pt x="961" y="1074"/>
                  </a:cubicBezTo>
                  <a:cubicBezTo>
                    <a:pt x="945" y="1074"/>
                    <a:pt x="932" y="1086"/>
                    <a:pt x="929" y="1101"/>
                  </a:cubicBezTo>
                  <a:cubicBezTo>
                    <a:pt x="685" y="1101"/>
                    <a:pt x="685" y="1101"/>
                    <a:pt x="685" y="1101"/>
                  </a:cubicBezTo>
                  <a:cubicBezTo>
                    <a:pt x="682" y="1086"/>
                    <a:pt x="669" y="1074"/>
                    <a:pt x="653" y="1074"/>
                  </a:cubicBezTo>
                  <a:cubicBezTo>
                    <a:pt x="649" y="1074"/>
                    <a:pt x="645" y="1075"/>
                    <a:pt x="641" y="1076"/>
                  </a:cubicBezTo>
                  <a:cubicBezTo>
                    <a:pt x="520" y="866"/>
                    <a:pt x="520" y="866"/>
                    <a:pt x="520" y="866"/>
                  </a:cubicBezTo>
                  <a:cubicBezTo>
                    <a:pt x="526" y="860"/>
                    <a:pt x="531" y="851"/>
                    <a:pt x="531" y="841"/>
                  </a:cubicBezTo>
                  <a:cubicBezTo>
                    <a:pt x="531" y="830"/>
                    <a:pt x="525" y="821"/>
                    <a:pt x="517" y="815"/>
                  </a:cubicBezTo>
                  <a:cubicBezTo>
                    <a:pt x="641" y="601"/>
                    <a:pt x="641" y="601"/>
                    <a:pt x="641" y="601"/>
                  </a:cubicBezTo>
                  <a:cubicBezTo>
                    <a:pt x="644" y="603"/>
                    <a:pt x="648" y="603"/>
                    <a:pt x="653" y="603"/>
                  </a:cubicBezTo>
                  <a:cubicBezTo>
                    <a:pt x="669" y="603"/>
                    <a:pt x="683" y="591"/>
                    <a:pt x="686" y="575"/>
                  </a:cubicBezTo>
                  <a:cubicBezTo>
                    <a:pt x="929" y="575"/>
                    <a:pt x="929" y="575"/>
                    <a:pt x="929" y="575"/>
                  </a:cubicBezTo>
                  <a:cubicBezTo>
                    <a:pt x="931" y="591"/>
                    <a:pt x="945" y="603"/>
                    <a:pt x="961" y="603"/>
                  </a:cubicBezTo>
                  <a:cubicBezTo>
                    <a:pt x="980" y="603"/>
                    <a:pt x="995" y="589"/>
                    <a:pt x="995" y="570"/>
                  </a:cubicBezTo>
                  <a:cubicBezTo>
                    <a:pt x="995" y="560"/>
                    <a:pt x="990" y="550"/>
                    <a:pt x="982" y="544"/>
                  </a:cubicBezTo>
                  <a:cubicBezTo>
                    <a:pt x="1105" y="333"/>
                    <a:pt x="1105" y="333"/>
                    <a:pt x="1105" y="333"/>
                  </a:cubicBezTo>
                  <a:cubicBezTo>
                    <a:pt x="1108" y="334"/>
                    <a:pt x="1113" y="335"/>
                    <a:pt x="1117" y="335"/>
                  </a:cubicBezTo>
                  <a:cubicBezTo>
                    <a:pt x="1135" y="335"/>
                    <a:pt x="1150" y="320"/>
                    <a:pt x="1150" y="302"/>
                  </a:cubicBezTo>
                  <a:cubicBezTo>
                    <a:pt x="1150" y="283"/>
                    <a:pt x="1135" y="268"/>
                    <a:pt x="1117" y="268"/>
                  </a:cubicBezTo>
                  <a:cubicBezTo>
                    <a:pt x="1113" y="268"/>
                    <a:pt x="1109" y="269"/>
                    <a:pt x="1106" y="270"/>
                  </a:cubicBezTo>
                  <a:cubicBezTo>
                    <a:pt x="983" y="58"/>
                    <a:pt x="983" y="58"/>
                    <a:pt x="983" y="58"/>
                  </a:cubicBezTo>
                  <a:cubicBezTo>
                    <a:pt x="990" y="52"/>
                    <a:pt x="995" y="43"/>
                    <a:pt x="995" y="33"/>
                  </a:cubicBezTo>
                  <a:cubicBezTo>
                    <a:pt x="995" y="15"/>
                    <a:pt x="980" y="0"/>
                    <a:pt x="961" y="0"/>
                  </a:cubicBezTo>
                  <a:cubicBezTo>
                    <a:pt x="943" y="0"/>
                    <a:pt x="928" y="15"/>
                    <a:pt x="928" y="33"/>
                  </a:cubicBezTo>
                  <a:cubicBezTo>
                    <a:pt x="928" y="51"/>
                    <a:pt x="943" y="66"/>
                    <a:pt x="961" y="66"/>
                  </a:cubicBezTo>
                  <a:cubicBezTo>
                    <a:pt x="966" y="66"/>
                    <a:pt x="970" y="66"/>
                    <a:pt x="973" y="64"/>
                  </a:cubicBezTo>
                  <a:cubicBezTo>
                    <a:pt x="1096" y="276"/>
                    <a:pt x="1096" y="276"/>
                    <a:pt x="1096" y="276"/>
                  </a:cubicBezTo>
                  <a:cubicBezTo>
                    <a:pt x="1088" y="282"/>
                    <a:pt x="1083" y="291"/>
                    <a:pt x="1083" y="302"/>
                  </a:cubicBezTo>
                  <a:cubicBezTo>
                    <a:pt x="1083" y="311"/>
                    <a:pt x="1088" y="320"/>
                    <a:pt x="1095" y="326"/>
                  </a:cubicBezTo>
                  <a:cubicBezTo>
                    <a:pt x="972" y="539"/>
                    <a:pt x="972" y="539"/>
                    <a:pt x="972" y="539"/>
                  </a:cubicBezTo>
                  <a:cubicBezTo>
                    <a:pt x="969" y="538"/>
                    <a:pt x="965" y="537"/>
                    <a:pt x="961" y="537"/>
                  </a:cubicBezTo>
                  <a:cubicBezTo>
                    <a:pt x="945" y="537"/>
                    <a:pt x="932" y="548"/>
                    <a:pt x="929" y="564"/>
                  </a:cubicBezTo>
                  <a:cubicBezTo>
                    <a:pt x="685" y="564"/>
                    <a:pt x="685" y="564"/>
                    <a:pt x="685" y="564"/>
                  </a:cubicBezTo>
                  <a:cubicBezTo>
                    <a:pt x="682" y="548"/>
                    <a:pt x="669" y="537"/>
                    <a:pt x="653" y="537"/>
                  </a:cubicBezTo>
                  <a:cubicBezTo>
                    <a:pt x="634" y="537"/>
                    <a:pt x="619" y="552"/>
                    <a:pt x="619" y="570"/>
                  </a:cubicBezTo>
                  <a:cubicBezTo>
                    <a:pt x="619" y="580"/>
                    <a:pt x="624" y="589"/>
                    <a:pt x="631" y="595"/>
                  </a:cubicBezTo>
                  <a:cubicBezTo>
                    <a:pt x="507" y="809"/>
                    <a:pt x="507" y="809"/>
                    <a:pt x="507" y="809"/>
                  </a:cubicBezTo>
                  <a:cubicBezTo>
                    <a:pt x="504" y="808"/>
                    <a:pt x="501" y="808"/>
                    <a:pt x="497" y="808"/>
                  </a:cubicBezTo>
                  <a:cubicBezTo>
                    <a:pt x="481" y="808"/>
                    <a:pt x="468" y="819"/>
                    <a:pt x="465" y="835"/>
                  </a:cubicBezTo>
                  <a:cubicBezTo>
                    <a:pt x="221" y="835"/>
                    <a:pt x="221" y="835"/>
                    <a:pt x="221" y="835"/>
                  </a:cubicBezTo>
                  <a:cubicBezTo>
                    <a:pt x="218" y="819"/>
                    <a:pt x="205" y="808"/>
                    <a:pt x="189" y="808"/>
                  </a:cubicBezTo>
                  <a:cubicBezTo>
                    <a:pt x="185" y="808"/>
                    <a:pt x="181" y="809"/>
                    <a:pt x="178" y="810"/>
                  </a:cubicBezTo>
                  <a:cubicBezTo>
                    <a:pt x="56" y="597"/>
                    <a:pt x="56" y="597"/>
                    <a:pt x="56" y="597"/>
                  </a:cubicBezTo>
                  <a:cubicBezTo>
                    <a:pt x="62" y="591"/>
                    <a:pt x="67" y="583"/>
                    <a:pt x="67" y="573"/>
                  </a:cubicBezTo>
                  <a:cubicBezTo>
                    <a:pt x="67" y="554"/>
                    <a:pt x="52" y="539"/>
                    <a:pt x="33" y="539"/>
                  </a:cubicBezTo>
                  <a:cubicBezTo>
                    <a:pt x="15" y="539"/>
                    <a:pt x="0" y="554"/>
                    <a:pt x="0" y="573"/>
                  </a:cubicBezTo>
                  <a:cubicBezTo>
                    <a:pt x="0" y="591"/>
                    <a:pt x="15" y="606"/>
                    <a:pt x="33" y="606"/>
                  </a:cubicBezTo>
                  <a:cubicBezTo>
                    <a:pt x="38" y="606"/>
                    <a:pt x="42" y="605"/>
                    <a:pt x="45" y="604"/>
                  </a:cubicBezTo>
                  <a:cubicBezTo>
                    <a:pt x="168" y="815"/>
                    <a:pt x="168" y="815"/>
                    <a:pt x="168" y="815"/>
                  </a:cubicBezTo>
                  <a:cubicBezTo>
                    <a:pt x="160" y="822"/>
                    <a:pt x="155" y="831"/>
                    <a:pt x="155" y="841"/>
                  </a:cubicBezTo>
                  <a:cubicBezTo>
                    <a:pt x="155" y="851"/>
                    <a:pt x="160" y="860"/>
                    <a:pt x="167" y="866"/>
                  </a:cubicBezTo>
                  <a:cubicBezTo>
                    <a:pt x="44" y="1078"/>
                    <a:pt x="44" y="1078"/>
                    <a:pt x="44" y="1078"/>
                  </a:cubicBezTo>
                  <a:cubicBezTo>
                    <a:pt x="41" y="1077"/>
                    <a:pt x="37" y="1076"/>
                    <a:pt x="34" y="1076"/>
                  </a:cubicBezTo>
                  <a:cubicBezTo>
                    <a:pt x="15" y="1076"/>
                    <a:pt x="0" y="1091"/>
                    <a:pt x="0" y="1110"/>
                  </a:cubicBezTo>
                  <a:cubicBezTo>
                    <a:pt x="0" y="1128"/>
                    <a:pt x="15" y="1143"/>
                    <a:pt x="34" y="1143"/>
                  </a:cubicBezTo>
                  <a:cubicBezTo>
                    <a:pt x="52" y="1143"/>
                    <a:pt x="67" y="1128"/>
                    <a:pt x="67" y="1110"/>
                  </a:cubicBezTo>
                  <a:cubicBezTo>
                    <a:pt x="67" y="1099"/>
                    <a:pt x="62" y="1090"/>
                    <a:pt x="55" y="1084"/>
                  </a:cubicBezTo>
                  <a:cubicBezTo>
                    <a:pt x="177" y="872"/>
                    <a:pt x="177" y="872"/>
                    <a:pt x="177" y="872"/>
                  </a:cubicBezTo>
                  <a:cubicBezTo>
                    <a:pt x="181" y="874"/>
                    <a:pt x="185" y="874"/>
                    <a:pt x="189" y="874"/>
                  </a:cubicBezTo>
                  <a:cubicBezTo>
                    <a:pt x="205" y="874"/>
                    <a:pt x="219" y="862"/>
                    <a:pt x="222" y="846"/>
                  </a:cubicBezTo>
                  <a:cubicBezTo>
                    <a:pt x="465" y="846"/>
                    <a:pt x="465" y="846"/>
                    <a:pt x="465" y="846"/>
                  </a:cubicBezTo>
                  <a:cubicBezTo>
                    <a:pt x="467" y="862"/>
                    <a:pt x="481" y="874"/>
                    <a:pt x="497" y="874"/>
                  </a:cubicBezTo>
                  <a:cubicBezTo>
                    <a:pt x="502" y="874"/>
                    <a:pt x="506" y="874"/>
                    <a:pt x="509" y="872"/>
                  </a:cubicBezTo>
                  <a:cubicBezTo>
                    <a:pt x="631" y="1082"/>
                    <a:pt x="631" y="1082"/>
                    <a:pt x="631" y="1082"/>
                  </a:cubicBezTo>
                  <a:cubicBezTo>
                    <a:pt x="624" y="1089"/>
                    <a:pt x="619" y="1097"/>
                    <a:pt x="619" y="1107"/>
                  </a:cubicBezTo>
                  <a:cubicBezTo>
                    <a:pt x="619" y="1117"/>
                    <a:pt x="624" y="1126"/>
                    <a:pt x="631" y="1132"/>
                  </a:cubicBezTo>
                  <a:cubicBezTo>
                    <a:pt x="508" y="1344"/>
                    <a:pt x="508" y="1344"/>
                    <a:pt x="508" y="1344"/>
                  </a:cubicBezTo>
                  <a:cubicBezTo>
                    <a:pt x="505" y="1343"/>
                    <a:pt x="501" y="1343"/>
                    <a:pt x="497" y="1343"/>
                  </a:cubicBezTo>
                  <a:cubicBezTo>
                    <a:pt x="481" y="1343"/>
                    <a:pt x="467" y="1355"/>
                    <a:pt x="465" y="1371"/>
                  </a:cubicBezTo>
                  <a:cubicBezTo>
                    <a:pt x="222" y="1371"/>
                    <a:pt x="222" y="1371"/>
                    <a:pt x="222" y="1371"/>
                  </a:cubicBezTo>
                  <a:cubicBezTo>
                    <a:pt x="219" y="1355"/>
                    <a:pt x="205" y="1343"/>
                    <a:pt x="189" y="1343"/>
                  </a:cubicBezTo>
                  <a:cubicBezTo>
                    <a:pt x="170" y="1343"/>
                    <a:pt x="155" y="1358"/>
                    <a:pt x="155" y="1376"/>
                  </a:cubicBezTo>
                  <a:cubicBezTo>
                    <a:pt x="155" y="1386"/>
                    <a:pt x="160" y="1395"/>
                    <a:pt x="167" y="1401"/>
                  </a:cubicBezTo>
                  <a:cubicBezTo>
                    <a:pt x="44" y="1613"/>
                    <a:pt x="44" y="1613"/>
                    <a:pt x="44" y="1613"/>
                  </a:cubicBezTo>
                  <a:cubicBezTo>
                    <a:pt x="41" y="1612"/>
                    <a:pt x="37" y="1611"/>
                    <a:pt x="33" y="1611"/>
                  </a:cubicBezTo>
                  <a:cubicBezTo>
                    <a:pt x="15" y="1611"/>
                    <a:pt x="0" y="1626"/>
                    <a:pt x="0" y="1645"/>
                  </a:cubicBezTo>
                  <a:cubicBezTo>
                    <a:pt x="0" y="1663"/>
                    <a:pt x="15" y="1678"/>
                    <a:pt x="33" y="1678"/>
                  </a:cubicBezTo>
                  <a:cubicBezTo>
                    <a:pt x="52" y="1678"/>
                    <a:pt x="67" y="1663"/>
                    <a:pt x="67" y="1645"/>
                  </a:cubicBezTo>
                  <a:cubicBezTo>
                    <a:pt x="67" y="1634"/>
                    <a:pt x="62" y="1625"/>
                    <a:pt x="54" y="1619"/>
                  </a:cubicBezTo>
                  <a:cubicBezTo>
                    <a:pt x="177" y="1407"/>
                    <a:pt x="177" y="1407"/>
                    <a:pt x="177" y="1407"/>
                  </a:cubicBezTo>
                  <a:cubicBezTo>
                    <a:pt x="180" y="1408"/>
                    <a:pt x="184" y="1409"/>
                    <a:pt x="189" y="1409"/>
                  </a:cubicBezTo>
                  <a:cubicBezTo>
                    <a:pt x="205" y="1409"/>
                    <a:pt x="218" y="1398"/>
                    <a:pt x="221" y="1383"/>
                  </a:cubicBezTo>
                  <a:cubicBezTo>
                    <a:pt x="465" y="1383"/>
                    <a:pt x="465" y="1383"/>
                    <a:pt x="465" y="1383"/>
                  </a:cubicBezTo>
                  <a:cubicBezTo>
                    <a:pt x="468" y="1398"/>
                    <a:pt x="481" y="1409"/>
                    <a:pt x="497" y="1409"/>
                  </a:cubicBezTo>
                  <a:cubicBezTo>
                    <a:pt x="502" y="1409"/>
                    <a:pt x="505" y="1408"/>
                    <a:pt x="509" y="1407"/>
                  </a:cubicBezTo>
                  <a:cubicBezTo>
                    <a:pt x="631" y="1618"/>
                    <a:pt x="631" y="1618"/>
                    <a:pt x="631" y="1618"/>
                  </a:cubicBezTo>
                  <a:cubicBezTo>
                    <a:pt x="624" y="1624"/>
                    <a:pt x="619" y="1632"/>
                    <a:pt x="619" y="1642"/>
                  </a:cubicBezTo>
                  <a:cubicBezTo>
                    <a:pt x="619" y="1661"/>
                    <a:pt x="634" y="1676"/>
                    <a:pt x="653" y="1676"/>
                  </a:cubicBezTo>
                  <a:cubicBezTo>
                    <a:pt x="669" y="1676"/>
                    <a:pt x="682" y="1664"/>
                    <a:pt x="685" y="1649"/>
                  </a:cubicBezTo>
                  <a:cubicBezTo>
                    <a:pt x="928" y="1649"/>
                    <a:pt x="928" y="1649"/>
                    <a:pt x="928" y="1649"/>
                  </a:cubicBezTo>
                  <a:cubicBezTo>
                    <a:pt x="932" y="1664"/>
                    <a:pt x="945" y="1675"/>
                    <a:pt x="961" y="1675"/>
                  </a:cubicBezTo>
                  <a:cubicBezTo>
                    <a:pt x="965" y="1675"/>
                    <a:pt x="969" y="1675"/>
                    <a:pt x="973" y="1673"/>
                  </a:cubicBezTo>
                  <a:cubicBezTo>
                    <a:pt x="1094" y="1884"/>
                    <a:pt x="1094" y="1884"/>
                    <a:pt x="1094" y="1884"/>
                  </a:cubicBezTo>
                  <a:cubicBezTo>
                    <a:pt x="1087" y="1890"/>
                    <a:pt x="1083" y="1899"/>
                    <a:pt x="1083" y="1909"/>
                  </a:cubicBezTo>
                  <a:cubicBezTo>
                    <a:pt x="1083" y="1927"/>
                    <a:pt x="1098" y="1942"/>
                    <a:pt x="1116" y="1942"/>
                  </a:cubicBezTo>
                  <a:cubicBezTo>
                    <a:pt x="1132" y="1942"/>
                    <a:pt x="1146" y="1930"/>
                    <a:pt x="1149" y="1915"/>
                  </a:cubicBezTo>
                  <a:cubicBezTo>
                    <a:pt x="1392" y="1915"/>
                    <a:pt x="1392" y="1915"/>
                    <a:pt x="1392" y="1915"/>
                  </a:cubicBezTo>
                  <a:cubicBezTo>
                    <a:pt x="1395" y="1930"/>
                    <a:pt x="1409" y="1942"/>
                    <a:pt x="1425" y="1942"/>
                  </a:cubicBezTo>
                  <a:cubicBezTo>
                    <a:pt x="1429" y="1942"/>
                    <a:pt x="1432" y="1941"/>
                    <a:pt x="1435" y="1940"/>
                  </a:cubicBezTo>
                  <a:cubicBezTo>
                    <a:pt x="1558" y="2152"/>
                    <a:pt x="1558" y="2152"/>
                    <a:pt x="1558" y="2152"/>
                  </a:cubicBezTo>
                  <a:cubicBezTo>
                    <a:pt x="1551" y="2158"/>
                    <a:pt x="1547" y="2167"/>
                    <a:pt x="1547" y="2177"/>
                  </a:cubicBezTo>
                  <a:cubicBezTo>
                    <a:pt x="1547" y="2187"/>
                    <a:pt x="1551" y="2196"/>
                    <a:pt x="1558" y="2202"/>
                  </a:cubicBezTo>
                  <a:cubicBezTo>
                    <a:pt x="1435" y="2414"/>
                    <a:pt x="1435" y="2414"/>
                    <a:pt x="1435" y="2414"/>
                  </a:cubicBezTo>
                  <a:cubicBezTo>
                    <a:pt x="1432" y="2413"/>
                    <a:pt x="1428" y="2412"/>
                    <a:pt x="1425" y="2412"/>
                  </a:cubicBezTo>
                  <a:cubicBezTo>
                    <a:pt x="1406" y="2412"/>
                    <a:pt x="1391" y="2427"/>
                    <a:pt x="1391" y="2445"/>
                  </a:cubicBezTo>
                  <a:cubicBezTo>
                    <a:pt x="1391" y="2464"/>
                    <a:pt x="1406" y="2479"/>
                    <a:pt x="1425" y="2479"/>
                  </a:cubicBezTo>
                  <a:cubicBezTo>
                    <a:pt x="1429" y="2479"/>
                    <a:pt x="1433" y="2478"/>
                    <a:pt x="1436" y="2477"/>
                  </a:cubicBezTo>
                  <a:cubicBezTo>
                    <a:pt x="1558" y="2687"/>
                    <a:pt x="1558" y="2687"/>
                    <a:pt x="1558" y="2687"/>
                  </a:cubicBezTo>
                  <a:cubicBezTo>
                    <a:pt x="1551" y="2693"/>
                    <a:pt x="1547" y="2702"/>
                    <a:pt x="1547" y="2712"/>
                  </a:cubicBezTo>
                  <a:cubicBezTo>
                    <a:pt x="1547" y="2730"/>
                    <a:pt x="1562" y="2745"/>
                    <a:pt x="1580" y="2745"/>
                  </a:cubicBezTo>
                  <a:cubicBezTo>
                    <a:pt x="1598" y="2745"/>
                    <a:pt x="1613" y="2730"/>
                    <a:pt x="1613" y="2712"/>
                  </a:cubicBezTo>
                  <a:cubicBezTo>
                    <a:pt x="1613" y="2693"/>
                    <a:pt x="1598" y="2678"/>
                    <a:pt x="1580" y="2678"/>
                  </a:cubicBezTo>
                  <a:cubicBezTo>
                    <a:pt x="1576" y="2678"/>
                    <a:pt x="1572" y="2679"/>
                    <a:pt x="1568" y="2681"/>
                  </a:cubicBezTo>
                  <a:cubicBezTo>
                    <a:pt x="1446" y="2470"/>
                    <a:pt x="1446" y="2470"/>
                    <a:pt x="1446" y="2470"/>
                  </a:cubicBezTo>
                  <a:cubicBezTo>
                    <a:pt x="1453" y="2464"/>
                    <a:pt x="1458" y="2455"/>
                    <a:pt x="1458" y="2445"/>
                  </a:cubicBezTo>
                  <a:cubicBezTo>
                    <a:pt x="1458" y="2435"/>
                    <a:pt x="1453" y="2426"/>
                    <a:pt x="1446" y="2420"/>
                  </a:cubicBezTo>
                  <a:cubicBezTo>
                    <a:pt x="1568" y="2208"/>
                    <a:pt x="1568" y="2208"/>
                    <a:pt x="1568" y="2208"/>
                  </a:cubicBezTo>
                  <a:cubicBezTo>
                    <a:pt x="1572" y="2209"/>
                    <a:pt x="1576" y="2210"/>
                    <a:pt x="1580" y="2210"/>
                  </a:cubicBezTo>
                  <a:cubicBezTo>
                    <a:pt x="1596" y="2210"/>
                    <a:pt x="1610" y="2198"/>
                    <a:pt x="1613" y="2182"/>
                  </a:cubicBezTo>
                  <a:cubicBezTo>
                    <a:pt x="1856" y="2182"/>
                    <a:pt x="1856" y="2182"/>
                    <a:pt x="1856" y="2182"/>
                  </a:cubicBezTo>
                  <a:cubicBezTo>
                    <a:pt x="1858" y="2198"/>
                    <a:pt x="1872" y="2210"/>
                    <a:pt x="1888" y="2210"/>
                  </a:cubicBezTo>
                  <a:cubicBezTo>
                    <a:pt x="1893" y="2210"/>
                    <a:pt x="1897" y="2209"/>
                    <a:pt x="1900" y="2208"/>
                  </a:cubicBezTo>
                  <a:cubicBezTo>
                    <a:pt x="2023" y="2420"/>
                    <a:pt x="2023" y="2420"/>
                    <a:pt x="2023" y="2420"/>
                  </a:cubicBezTo>
                  <a:cubicBezTo>
                    <a:pt x="2015" y="2426"/>
                    <a:pt x="2010" y="2435"/>
                    <a:pt x="2010" y="2445"/>
                  </a:cubicBezTo>
                  <a:cubicBezTo>
                    <a:pt x="2010" y="2464"/>
                    <a:pt x="2025" y="2479"/>
                    <a:pt x="2044" y="2479"/>
                  </a:cubicBezTo>
                  <a:cubicBezTo>
                    <a:pt x="2062" y="2479"/>
                    <a:pt x="2077" y="2464"/>
                    <a:pt x="2077" y="2445"/>
                  </a:cubicBezTo>
                  <a:cubicBezTo>
                    <a:pt x="2077" y="2427"/>
                    <a:pt x="2062" y="2412"/>
                    <a:pt x="2044" y="2412"/>
                  </a:cubicBezTo>
                  <a:cubicBezTo>
                    <a:pt x="2040" y="2412"/>
                    <a:pt x="2036" y="2413"/>
                    <a:pt x="2033" y="2414"/>
                  </a:cubicBezTo>
                  <a:cubicBezTo>
                    <a:pt x="1911" y="2202"/>
                    <a:pt x="1911" y="2202"/>
                    <a:pt x="1911" y="2202"/>
                  </a:cubicBezTo>
                  <a:cubicBezTo>
                    <a:pt x="1917" y="2196"/>
                    <a:pt x="1922" y="2187"/>
                    <a:pt x="1922" y="2177"/>
                  </a:cubicBezTo>
                  <a:cubicBezTo>
                    <a:pt x="1922" y="2167"/>
                    <a:pt x="1917" y="2158"/>
                    <a:pt x="1911" y="2152"/>
                  </a:cubicBezTo>
                  <a:cubicBezTo>
                    <a:pt x="2033" y="1940"/>
                    <a:pt x="2033" y="1940"/>
                    <a:pt x="2033" y="1940"/>
                  </a:cubicBezTo>
                  <a:cubicBezTo>
                    <a:pt x="2037" y="1941"/>
                    <a:pt x="2040" y="1942"/>
                    <a:pt x="2044" y="1942"/>
                  </a:cubicBezTo>
                  <a:cubicBezTo>
                    <a:pt x="2060" y="1942"/>
                    <a:pt x="2073" y="1930"/>
                    <a:pt x="2077" y="1915"/>
                  </a:cubicBezTo>
                  <a:cubicBezTo>
                    <a:pt x="2320" y="1915"/>
                    <a:pt x="2320" y="1915"/>
                    <a:pt x="2320" y="1915"/>
                  </a:cubicBezTo>
                  <a:cubicBezTo>
                    <a:pt x="2323" y="1930"/>
                    <a:pt x="2336" y="1942"/>
                    <a:pt x="2352" y="1942"/>
                  </a:cubicBezTo>
                  <a:cubicBezTo>
                    <a:pt x="2371" y="1942"/>
                    <a:pt x="2386" y="1927"/>
                    <a:pt x="2386" y="1909"/>
                  </a:cubicBezTo>
                  <a:cubicBezTo>
                    <a:pt x="2386" y="1890"/>
                    <a:pt x="2371" y="1875"/>
                    <a:pt x="2352" y="1875"/>
                  </a:cubicBezTo>
                  <a:cubicBezTo>
                    <a:pt x="2336" y="1875"/>
                    <a:pt x="2322" y="1887"/>
                    <a:pt x="2320" y="1903"/>
                  </a:cubicBezTo>
                  <a:cubicBezTo>
                    <a:pt x="2077" y="1903"/>
                    <a:pt x="2077" y="1903"/>
                    <a:pt x="2077" y="1903"/>
                  </a:cubicBezTo>
                  <a:cubicBezTo>
                    <a:pt x="2074" y="1887"/>
                    <a:pt x="2060" y="1875"/>
                    <a:pt x="2044" y="1875"/>
                  </a:cubicBezTo>
                  <a:cubicBezTo>
                    <a:pt x="2040" y="1875"/>
                    <a:pt x="2036" y="1876"/>
                    <a:pt x="2032" y="1877"/>
                  </a:cubicBezTo>
                  <a:cubicBezTo>
                    <a:pt x="1910" y="1667"/>
                    <a:pt x="1910" y="1667"/>
                    <a:pt x="1910" y="1667"/>
                  </a:cubicBezTo>
                  <a:cubicBezTo>
                    <a:pt x="1917" y="1661"/>
                    <a:pt x="1922" y="1652"/>
                    <a:pt x="1922" y="1642"/>
                  </a:cubicBezTo>
                  <a:cubicBezTo>
                    <a:pt x="1922" y="1632"/>
                    <a:pt x="1917" y="1623"/>
                    <a:pt x="1910" y="1616"/>
                  </a:cubicBezTo>
                  <a:cubicBezTo>
                    <a:pt x="2032" y="1405"/>
                    <a:pt x="2032" y="1405"/>
                    <a:pt x="2032" y="1405"/>
                  </a:cubicBezTo>
                  <a:cubicBezTo>
                    <a:pt x="2036" y="1406"/>
                    <a:pt x="2040" y="1407"/>
                    <a:pt x="2044" y="1407"/>
                  </a:cubicBezTo>
                  <a:cubicBezTo>
                    <a:pt x="2060" y="1407"/>
                    <a:pt x="2074" y="1395"/>
                    <a:pt x="2077" y="1379"/>
                  </a:cubicBezTo>
                  <a:cubicBezTo>
                    <a:pt x="2320" y="1379"/>
                    <a:pt x="2320" y="1379"/>
                    <a:pt x="2320" y="1379"/>
                  </a:cubicBezTo>
                  <a:cubicBezTo>
                    <a:pt x="2322" y="1395"/>
                    <a:pt x="2336" y="1407"/>
                    <a:pt x="2352" y="1407"/>
                  </a:cubicBezTo>
                  <a:cubicBezTo>
                    <a:pt x="2357" y="1407"/>
                    <a:pt x="2361" y="1406"/>
                    <a:pt x="2364" y="1405"/>
                  </a:cubicBezTo>
                  <a:cubicBezTo>
                    <a:pt x="2487" y="1616"/>
                    <a:pt x="2487" y="1616"/>
                    <a:pt x="2487" y="1616"/>
                  </a:cubicBezTo>
                  <a:cubicBezTo>
                    <a:pt x="2479" y="1623"/>
                    <a:pt x="2474" y="1632"/>
                    <a:pt x="2474" y="1642"/>
                  </a:cubicBezTo>
                  <a:cubicBezTo>
                    <a:pt x="2474" y="1661"/>
                    <a:pt x="2489" y="1675"/>
                    <a:pt x="2508" y="1675"/>
                  </a:cubicBezTo>
                  <a:cubicBezTo>
                    <a:pt x="2526" y="1675"/>
                    <a:pt x="2541" y="1661"/>
                    <a:pt x="2541" y="1642"/>
                  </a:cubicBezTo>
                  <a:cubicBezTo>
                    <a:pt x="2541" y="1624"/>
                    <a:pt x="2526" y="1609"/>
                    <a:pt x="2508" y="1609"/>
                  </a:cubicBezTo>
                  <a:close/>
                  <a:moveTo>
                    <a:pt x="1104" y="870"/>
                  </a:moveTo>
                  <a:cubicBezTo>
                    <a:pt x="1108" y="871"/>
                    <a:pt x="1112" y="872"/>
                    <a:pt x="1116" y="872"/>
                  </a:cubicBezTo>
                  <a:cubicBezTo>
                    <a:pt x="1133" y="872"/>
                    <a:pt x="1147" y="860"/>
                    <a:pt x="1149" y="844"/>
                  </a:cubicBezTo>
                  <a:cubicBezTo>
                    <a:pt x="1392" y="844"/>
                    <a:pt x="1392" y="844"/>
                    <a:pt x="1392" y="844"/>
                  </a:cubicBezTo>
                  <a:cubicBezTo>
                    <a:pt x="1395" y="860"/>
                    <a:pt x="1408" y="872"/>
                    <a:pt x="1425" y="872"/>
                  </a:cubicBezTo>
                  <a:cubicBezTo>
                    <a:pt x="1429" y="872"/>
                    <a:pt x="1433" y="871"/>
                    <a:pt x="1437" y="870"/>
                  </a:cubicBezTo>
                  <a:cubicBezTo>
                    <a:pt x="1558" y="1080"/>
                    <a:pt x="1558" y="1080"/>
                    <a:pt x="1558" y="1080"/>
                  </a:cubicBezTo>
                  <a:cubicBezTo>
                    <a:pt x="1551" y="1086"/>
                    <a:pt x="1547" y="1095"/>
                    <a:pt x="1547" y="1105"/>
                  </a:cubicBezTo>
                  <a:cubicBezTo>
                    <a:pt x="1547" y="1115"/>
                    <a:pt x="1551" y="1124"/>
                    <a:pt x="1558" y="1130"/>
                  </a:cubicBezTo>
                  <a:cubicBezTo>
                    <a:pt x="1435" y="1342"/>
                    <a:pt x="1435" y="1342"/>
                    <a:pt x="1435" y="1342"/>
                  </a:cubicBezTo>
                  <a:cubicBezTo>
                    <a:pt x="1432" y="1341"/>
                    <a:pt x="1429" y="1340"/>
                    <a:pt x="1425" y="1340"/>
                  </a:cubicBezTo>
                  <a:cubicBezTo>
                    <a:pt x="1409" y="1340"/>
                    <a:pt x="1395" y="1352"/>
                    <a:pt x="1392" y="1367"/>
                  </a:cubicBezTo>
                  <a:cubicBezTo>
                    <a:pt x="1149" y="1367"/>
                    <a:pt x="1149" y="1367"/>
                    <a:pt x="1149" y="1367"/>
                  </a:cubicBezTo>
                  <a:cubicBezTo>
                    <a:pt x="1146" y="1352"/>
                    <a:pt x="1132" y="1340"/>
                    <a:pt x="1116" y="1340"/>
                  </a:cubicBezTo>
                  <a:cubicBezTo>
                    <a:pt x="1112" y="1340"/>
                    <a:pt x="1108" y="1341"/>
                    <a:pt x="1104" y="1343"/>
                  </a:cubicBezTo>
                  <a:cubicBezTo>
                    <a:pt x="983" y="1133"/>
                    <a:pt x="983" y="1133"/>
                    <a:pt x="983" y="1133"/>
                  </a:cubicBezTo>
                  <a:cubicBezTo>
                    <a:pt x="990" y="1126"/>
                    <a:pt x="995" y="1117"/>
                    <a:pt x="995" y="1107"/>
                  </a:cubicBezTo>
                  <a:cubicBezTo>
                    <a:pt x="995" y="1097"/>
                    <a:pt x="990" y="1088"/>
                    <a:pt x="982" y="1082"/>
                  </a:cubicBezTo>
                  <a:lnTo>
                    <a:pt x="1104" y="870"/>
                  </a:lnTo>
                  <a:close/>
                  <a:moveTo>
                    <a:pt x="519" y="1401"/>
                  </a:moveTo>
                  <a:cubicBezTo>
                    <a:pt x="526" y="1395"/>
                    <a:pt x="531" y="1386"/>
                    <a:pt x="531" y="1376"/>
                  </a:cubicBezTo>
                  <a:cubicBezTo>
                    <a:pt x="531" y="1366"/>
                    <a:pt x="526" y="1356"/>
                    <a:pt x="518" y="1350"/>
                  </a:cubicBezTo>
                  <a:cubicBezTo>
                    <a:pt x="641" y="1138"/>
                    <a:pt x="641" y="1138"/>
                    <a:pt x="641" y="1138"/>
                  </a:cubicBezTo>
                  <a:cubicBezTo>
                    <a:pt x="644" y="1140"/>
                    <a:pt x="648" y="1141"/>
                    <a:pt x="653" y="1141"/>
                  </a:cubicBezTo>
                  <a:cubicBezTo>
                    <a:pt x="669" y="1141"/>
                    <a:pt x="683" y="1129"/>
                    <a:pt x="686" y="1113"/>
                  </a:cubicBezTo>
                  <a:cubicBezTo>
                    <a:pt x="928" y="1113"/>
                    <a:pt x="928" y="1113"/>
                    <a:pt x="928" y="1113"/>
                  </a:cubicBezTo>
                  <a:cubicBezTo>
                    <a:pt x="931" y="1129"/>
                    <a:pt x="945" y="1141"/>
                    <a:pt x="961" y="1141"/>
                  </a:cubicBezTo>
                  <a:cubicBezTo>
                    <a:pt x="965" y="1141"/>
                    <a:pt x="969" y="1140"/>
                    <a:pt x="973" y="1139"/>
                  </a:cubicBezTo>
                  <a:cubicBezTo>
                    <a:pt x="1094" y="1349"/>
                    <a:pt x="1094" y="1349"/>
                    <a:pt x="1094" y="1349"/>
                  </a:cubicBezTo>
                  <a:cubicBezTo>
                    <a:pt x="1087" y="1355"/>
                    <a:pt x="1083" y="1364"/>
                    <a:pt x="1083" y="1374"/>
                  </a:cubicBezTo>
                  <a:cubicBezTo>
                    <a:pt x="1083" y="1383"/>
                    <a:pt x="1087" y="1392"/>
                    <a:pt x="1094" y="1398"/>
                  </a:cubicBezTo>
                  <a:cubicBezTo>
                    <a:pt x="972" y="1611"/>
                    <a:pt x="972" y="1611"/>
                    <a:pt x="972" y="1611"/>
                  </a:cubicBezTo>
                  <a:cubicBezTo>
                    <a:pt x="968" y="1610"/>
                    <a:pt x="965" y="1609"/>
                    <a:pt x="961" y="1609"/>
                  </a:cubicBezTo>
                  <a:cubicBezTo>
                    <a:pt x="944" y="1609"/>
                    <a:pt x="931" y="1621"/>
                    <a:pt x="928" y="1637"/>
                  </a:cubicBezTo>
                  <a:cubicBezTo>
                    <a:pt x="686" y="1637"/>
                    <a:pt x="686" y="1637"/>
                    <a:pt x="686" y="1637"/>
                  </a:cubicBezTo>
                  <a:cubicBezTo>
                    <a:pt x="683" y="1621"/>
                    <a:pt x="669" y="1609"/>
                    <a:pt x="653" y="1609"/>
                  </a:cubicBezTo>
                  <a:cubicBezTo>
                    <a:pt x="648" y="1609"/>
                    <a:pt x="644" y="1610"/>
                    <a:pt x="641" y="1611"/>
                  </a:cubicBezTo>
                  <a:lnTo>
                    <a:pt x="519" y="1401"/>
                  </a:lnTo>
                  <a:close/>
                  <a:moveTo>
                    <a:pt x="983" y="1667"/>
                  </a:moveTo>
                  <a:cubicBezTo>
                    <a:pt x="990" y="1661"/>
                    <a:pt x="994" y="1652"/>
                    <a:pt x="994" y="1642"/>
                  </a:cubicBezTo>
                  <a:cubicBezTo>
                    <a:pt x="994" y="1632"/>
                    <a:pt x="989" y="1623"/>
                    <a:pt x="982" y="1616"/>
                  </a:cubicBezTo>
                  <a:cubicBezTo>
                    <a:pt x="1104" y="1405"/>
                    <a:pt x="1104" y="1405"/>
                    <a:pt x="1104" y="1405"/>
                  </a:cubicBezTo>
                  <a:cubicBezTo>
                    <a:pt x="1108" y="1406"/>
                    <a:pt x="1112" y="1407"/>
                    <a:pt x="1116" y="1407"/>
                  </a:cubicBezTo>
                  <a:cubicBezTo>
                    <a:pt x="1133" y="1407"/>
                    <a:pt x="1147" y="1395"/>
                    <a:pt x="1149" y="1379"/>
                  </a:cubicBezTo>
                  <a:cubicBezTo>
                    <a:pt x="1392" y="1379"/>
                    <a:pt x="1392" y="1379"/>
                    <a:pt x="1392" y="1379"/>
                  </a:cubicBezTo>
                  <a:cubicBezTo>
                    <a:pt x="1394" y="1395"/>
                    <a:pt x="1408" y="1407"/>
                    <a:pt x="1425" y="1407"/>
                  </a:cubicBezTo>
                  <a:cubicBezTo>
                    <a:pt x="1429" y="1407"/>
                    <a:pt x="1433" y="1406"/>
                    <a:pt x="1437" y="1405"/>
                  </a:cubicBezTo>
                  <a:cubicBezTo>
                    <a:pt x="1559" y="1616"/>
                    <a:pt x="1559" y="1616"/>
                    <a:pt x="1559" y="1616"/>
                  </a:cubicBezTo>
                  <a:cubicBezTo>
                    <a:pt x="1552" y="1623"/>
                    <a:pt x="1547" y="1632"/>
                    <a:pt x="1547" y="1642"/>
                  </a:cubicBezTo>
                  <a:cubicBezTo>
                    <a:pt x="1547" y="1652"/>
                    <a:pt x="1551" y="1661"/>
                    <a:pt x="1558" y="1667"/>
                  </a:cubicBezTo>
                  <a:cubicBezTo>
                    <a:pt x="1436" y="1877"/>
                    <a:pt x="1436" y="1877"/>
                    <a:pt x="1436" y="1877"/>
                  </a:cubicBezTo>
                  <a:cubicBezTo>
                    <a:pt x="1433" y="1876"/>
                    <a:pt x="1429" y="1875"/>
                    <a:pt x="1425" y="1875"/>
                  </a:cubicBezTo>
                  <a:cubicBezTo>
                    <a:pt x="1408" y="1875"/>
                    <a:pt x="1394" y="1887"/>
                    <a:pt x="1392" y="1903"/>
                  </a:cubicBezTo>
                  <a:cubicBezTo>
                    <a:pt x="1149" y="1903"/>
                    <a:pt x="1149" y="1903"/>
                    <a:pt x="1149" y="1903"/>
                  </a:cubicBezTo>
                  <a:cubicBezTo>
                    <a:pt x="1147" y="1887"/>
                    <a:pt x="1133" y="1875"/>
                    <a:pt x="1116" y="1875"/>
                  </a:cubicBezTo>
                  <a:cubicBezTo>
                    <a:pt x="1112" y="1875"/>
                    <a:pt x="1108" y="1876"/>
                    <a:pt x="1104" y="1877"/>
                  </a:cubicBezTo>
                  <a:lnTo>
                    <a:pt x="983" y="1667"/>
                  </a:lnTo>
                  <a:close/>
                  <a:moveTo>
                    <a:pt x="2022" y="1884"/>
                  </a:moveTo>
                  <a:cubicBezTo>
                    <a:pt x="2015" y="1890"/>
                    <a:pt x="2011" y="1899"/>
                    <a:pt x="2011" y="1909"/>
                  </a:cubicBezTo>
                  <a:cubicBezTo>
                    <a:pt x="2011" y="1919"/>
                    <a:pt x="2015" y="1928"/>
                    <a:pt x="2023" y="1934"/>
                  </a:cubicBezTo>
                  <a:cubicBezTo>
                    <a:pt x="1901" y="2146"/>
                    <a:pt x="1901" y="2146"/>
                    <a:pt x="1901" y="2146"/>
                  </a:cubicBezTo>
                  <a:cubicBezTo>
                    <a:pt x="1897" y="2144"/>
                    <a:pt x="1893" y="2144"/>
                    <a:pt x="1888" y="2144"/>
                  </a:cubicBezTo>
                  <a:cubicBezTo>
                    <a:pt x="1872" y="2144"/>
                    <a:pt x="1859" y="2155"/>
                    <a:pt x="1856" y="2170"/>
                  </a:cubicBezTo>
                  <a:cubicBezTo>
                    <a:pt x="1613" y="2170"/>
                    <a:pt x="1613" y="2170"/>
                    <a:pt x="1613" y="2170"/>
                  </a:cubicBezTo>
                  <a:cubicBezTo>
                    <a:pt x="1609" y="2155"/>
                    <a:pt x="1596" y="2144"/>
                    <a:pt x="1580" y="2144"/>
                  </a:cubicBezTo>
                  <a:cubicBezTo>
                    <a:pt x="1576" y="2144"/>
                    <a:pt x="1572" y="2144"/>
                    <a:pt x="1568" y="2146"/>
                  </a:cubicBezTo>
                  <a:cubicBezTo>
                    <a:pt x="1446" y="1934"/>
                    <a:pt x="1446" y="1934"/>
                    <a:pt x="1446" y="1934"/>
                  </a:cubicBezTo>
                  <a:cubicBezTo>
                    <a:pt x="1453" y="1928"/>
                    <a:pt x="1458" y="1919"/>
                    <a:pt x="1458" y="1909"/>
                  </a:cubicBezTo>
                  <a:cubicBezTo>
                    <a:pt x="1458" y="1899"/>
                    <a:pt x="1454" y="1890"/>
                    <a:pt x="1447" y="1883"/>
                  </a:cubicBezTo>
                  <a:cubicBezTo>
                    <a:pt x="1568" y="1673"/>
                    <a:pt x="1568" y="1673"/>
                    <a:pt x="1568" y="1673"/>
                  </a:cubicBezTo>
                  <a:cubicBezTo>
                    <a:pt x="1572" y="1675"/>
                    <a:pt x="1576" y="1675"/>
                    <a:pt x="1580" y="1675"/>
                  </a:cubicBezTo>
                  <a:cubicBezTo>
                    <a:pt x="1597" y="1675"/>
                    <a:pt x="1611" y="1663"/>
                    <a:pt x="1613" y="1647"/>
                  </a:cubicBezTo>
                  <a:cubicBezTo>
                    <a:pt x="1856" y="1647"/>
                    <a:pt x="1856" y="1647"/>
                    <a:pt x="1856" y="1647"/>
                  </a:cubicBezTo>
                  <a:cubicBezTo>
                    <a:pt x="1858" y="1663"/>
                    <a:pt x="1872" y="1675"/>
                    <a:pt x="1889" y="1675"/>
                  </a:cubicBezTo>
                  <a:cubicBezTo>
                    <a:pt x="1893" y="1675"/>
                    <a:pt x="1897" y="1675"/>
                    <a:pt x="1900" y="1673"/>
                  </a:cubicBezTo>
                  <a:lnTo>
                    <a:pt x="2022" y="1884"/>
                  </a:lnTo>
                  <a:close/>
                  <a:moveTo>
                    <a:pt x="1899" y="1611"/>
                  </a:moveTo>
                  <a:cubicBezTo>
                    <a:pt x="1896" y="1610"/>
                    <a:pt x="1892" y="1609"/>
                    <a:pt x="1889" y="1609"/>
                  </a:cubicBezTo>
                  <a:cubicBezTo>
                    <a:pt x="1872" y="1609"/>
                    <a:pt x="1859" y="1620"/>
                    <a:pt x="1856" y="1635"/>
                  </a:cubicBezTo>
                  <a:cubicBezTo>
                    <a:pt x="1613" y="1635"/>
                    <a:pt x="1613" y="1635"/>
                    <a:pt x="1613" y="1635"/>
                  </a:cubicBezTo>
                  <a:cubicBezTo>
                    <a:pt x="1610" y="1620"/>
                    <a:pt x="1596" y="1609"/>
                    <a:pt x="1580" y="1609"/>
                  </a:cubicBezTo>
                  <a:cubicBezTo>
                    <a:pt x="1576" y="1609"/>
                    <a:pt x="1573" y="1610"/>
                    <a:pt x="1570" y="1611"/>
                  </a:cubicBezTo>
                  <a:cubicBezTo>
                    <a:pt x="1447" y="1398"/>
                    <a:pt x="1447" y="1398"/>
                    <a:pt x="1447" y="1398"/>
                  </a:cubicBezTo>
                  <a:cubicBezTo>
                    <a:pt x="1454" y="1392"/>
                    <a:pt x="1458" y="1383"/>
                    <a:pt x="1458" y="1374"/>
                  </a:cubicBezTo>
                  <a:cubicBezTo>
                    <a:pt x="1458" y="1363"/>
                    <a:pt x="1453" y="1354"/>
                    <a:pt x="1446" y="1348"/>
                  </a:cubicBezTo>
                  <a:cubicBezTo>
                    <a:pt x="1568" y="1136"/>
                    <a:pt x="1568" y="1136"/>
                    <a:pt x="1568" y="1136"/>
                  </a:cubicBezTo>
                  <a:cubicBezTo>
                    <a:pt x="1572" y="1138"/>
                    <a:pt x="1576" y="1139"/>
                    <a:pt x="1580" y="1139"/>
                  </a:cubicBezTo>
                  <a:cubicBezTo>
                    <a:pt x="1597" y="1139"/>
                    <a:pt x="1611" y="1126"/>
                    <a:pt x="1613" y="1110"/>
                  </a:cubicBezTo>
                  <a:cubicBezTo>
                    <a:pt x="1856" y="1110"/>
                    <a:pt x="1856" y="1110"/>
                    <a:pt x="1856" y="1110"/>
                  </a:cubicBezTo>
                  <a:cubicBezTo>
                    <a:pt x="1858" y="1126"/>
                    <a:pt x="1872" y="1139"/>
                    <a:pt x="1889" y="1139"/>
                  </a:cubicBezTo>
                  <a:cubicBezTo>
                    <a:pt x="1893" y="1139"/>
                    <a:pt x="1897" y="1138"/>
                    <a:pt x="1901" y="1136"/>
                  </a:cubicBezTo>
                  <a:cubicBezTo>
                    <a:pt x="2023" y="1348"/>
                    <a:pt x="2023" y="1348"/>
                    <a:pt x="2023" y="1348"/>
                  </a:cubicBezTo>
                  <a:cubicBezTo>
                    <a:pt x="2015" y="1354"/>
                    <a:pt x="2011" y="1363"/>
                    <a:pt x="2011" y="1374"/>
                  </a:cubicBezTo>
                  <a:cubicBezTo>
                    <a:pt x="2011" y="1383"/>
                    <a:pt x="2015" y="1392"/>
                    <a:pt x="2022" y="1398"/>
                  </a:cubicBezTo>
                  <a:lnTo>
                    <a:pt x="1899" y="1611"/>
                  </a:lnTo>
                  <a:close/>
                </a:path>
              </a:pathLst>
            </a:custGeom>
            <a:solidFill>
              <a:schemeClr val="bg2">
                <a:lumMod val="65000"/>
                <a:alpha val="2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D"/>
            </a:p>
          </p:txBody>
        </p:sp>
        <p:sp>
          <p:nvSpPr>
            <p:cNvPr id="10" name="Freeform 22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 rot="10800000">
              <a:off x="22823" y="-18139"/>
              <a:ext cx="4344824" cy="4752064"/>
            </a:xfrm>
            <a:custGeom>
              <a:avLst/>
              <a:gdLst>
                <a:gd name="T0" fmla="*/ 2374 w 2541"/>
                <a:gd name="T1" fmla="*/ 1348 h 2745"/>
                <a:gd name="T2" fmla="*/ 2475 w 2541"/>
                <a:gd name="T3" fmla="*/ 1105 h 2745"/>
                <a:gd name="T4" fmla="*/ 2077 w 2541"/>
                <a:gd name="T5" fmla="*/ 1367 h 2745"/>
                <a:gd name="T6" fmla="*/ 1889 w 2541"/>
                <a:gd name="T7" fmla="*/ 1072 h 2745"/>
                <a:gd name="T8" fmla="*/ 1447 w 2541"/>
                <a:gd name="T9" fmla="*/ 864 h 2745"/>
                <a:gd name="T10" fmla="*/ 1613 w 2541"/>
                <a:gd name="T11" fmla="*/ 576 h 2745"/>
                <a:gd name="T12" fmla="*/ 2011 w 2541"/>
                <a:gd name="T13" fmla="*/ 839 h 2745"/>
                <a:gd name="T14" fmla="*/ 1911 w 2541"/>
                <a:gd name="T15" fmla="*/ 595 h 2745"/>
                <a:gd name="T16" fmla="*/ 2078 w 2541"/>
                <a:gd name="T17" fmla="*/ 302 h 2745"/>
                <a:gd name="T18" fmla="*/ 1889 w 2541"/>
                <a:gd name="T19" fmla="*/ 537 h 2745"/>
                <a:gd name="T20" fmla="*/ 1558 w 2541"/>
                <a:gd name="T21" fmla="*/ 595 h 2745"/>
                <a:gd name="T22" fmla="*/ 1116 w 2541"/>
                <a:gd name="T23" fmla="*/ 806 h 2745"/>
                <a:gd name="T24" fmla="*/ 929 w 2541"/>
                <a:gd name="T25" fmla="*/ 1101 h 2745"/>
                <a:gd name="T26" fmla="*/ 531 w 2541"/>
                <a:gd name="T27" fmla="*/ 841 h 2745"/>
                <a:gd name="T28" fmla="*/ 929 w 2541"/>
                <a:gd name="T29" fmla="*/ 575 h 2745"/>
                <a:gd name="T30" fmla="*/ 1117 w 2541"/>
                <a:gd name="T31" fmla="*/ 335 h 2745"/>
                <a:gd name="T32" fmla="*/ 995 w 2541"/>
                <a:gd name="T33" fmla="*/ 33 h 2745"/>
                <a:gd name="T34" fmla="*/ 1096 w 2541"/>
                <a:gd name="T35" fmla="*/ 276 h 2745"/>
                <a:gd name="T36" fmla="*/ 929 w 2541"/>
                <a:gd name="T37" fmla="*/ 564 h 2745"/>
                <a:gd name="T38" fmla="*/ 507 w 2541"/>
                <a:gd name="T39" fmla="*/ 809 h 2745"/>
                <a:gd name="T40" fmla="*/ 178 w 2541"/>
                <a:gd name="T41" fmla="*/ 810 h 2745"/>
                <a:gd name="T42" fmla="*/ 33 w 2541"/>
                <a:gd name="T43" fmla="*/ 606 h 2745"/>
                <a:gd name="T44" fmla="*/ 44 w 2541"/>
                <a:gd name="T45" fmla="*/ 1078 h 2745"/>
                <a:gd name="T46" fmla="*/ 55 w 2541"/>
                <a:gd name="T47" fmla="*/ 1084 h 2745"/>
                <a:gd name="T48" fmla="*/ 497 w 2541"/>
                <a:gd name="T49" fmla="*/ 874 h 2745"/>
                <a:gd name="T50" fmla="*/ 508 w 2541"/>
                <a:gd name="T51" fmla="*/ 1344 h 2745"/>
                <a:gd name="T52" fmla="*/ 155 w 2541"/>
                <a:gd name="T53" fmla="*/ 1376 h 2745"/>
                <a:gd name="T54" fmla="*/ 33 w 2541"/>
                <a:gd name="T55" fmla="*/ 1678 h 2745"/>
                <a:gd name="T56" fmla="*/ 221 w 2541"/>
                <a:gd name="T57" fmla="*/ 1383 h 2745"/>
                <a:gd name="T58" fmla="*/ 619 w 2541"/>
                <a:gd name="T59" fmla="*/ 1642 h 2745"/>
                <a:gd name="T60" fmla="*/ 973 w 2541"/>
                <a:gd name="T61" fmla="*/ 1673 h 2745"/>
                <a:gd name="T62" fmla="*/ 1392 w 2541"/>
                <a:gd name="T63" fmla="*/ 1915 h 2745"/>
                <a:gd name="T64" fmla="*/ 1558 w 2541"/>
                <a:gd name="T65" fmla="*/ 2202 h 2745"/>
                <a:gd name="T66" fmla="*/ 1436 w 2541"/>
                <a:gd name="T67" fmla="*/ 2477 h 2745"/>
                <a:gd name="T68" fmla="*/ 1580 w 2541"/>
                <a:gd name="T69" fmla="*/ 2678 h 2745"/>
                <a:gd name="T70" fmla="*/ 1568 w 2541"/>
                <a:gd name="T71" fmla="*/ 2208 h 2745"/>
                <a:gd name="T72" fmla="*/ 1900 w 2541"/>
                <a:gd name="T73" fmla="*/ 2208 h 2745"/>
                <a:gd name="T74" fmla="*/ 2044 w 2541"/>
                <a:gd name="T75" fmla="*/ 2412 h 2745"/>
                <a:gd name="T76" fmla="*/ 2033 w 2541"/>
                <a:gd name="T77" fmla="*/ 1940 h 2745"/>
                <a:gd name="T78" fmla="*/ 2386 w 2541"/>
                <a:gd name="T79" fmla="*/ 1909 h 2745"/>
                <a:gd name="T80" fmla="*/ 2032 w 2541"/>
                <a:gd name="T81" fmla="*/ 1877 h 2745"/>
                <a:gd name="T82" fmla="*/ 2044 w 2541"/>
                <a:gd name="T83" fmla="*/ 1407 h 2745"/>
                <a:gd name="T84" fmla="*/ 2487 w 2541"/>
                <a:gd name="T85" fmla="*/ 1616 h 2745"/>
                <a:gd name="T86" fmla="*/ 1104 w 2541"/>
                <a:gd name="T87" fmla="*/ 870 h 2745"/>
                <a:gd name="T88" fmla="*/ 1437 w 2541"/>
                <a:gd name="T89" fmla="*/ 870 h 2745"/>
                <a:gd name="T90" fmla="*/ 1425 w 2541"/>
                <a:gd name="T91" fmla="*/ 1340 h 2745"/>
                <a:gd name="T92" fmla="*/ 983 w 2541"/>
                <a:gd name="T93" fmla="*/ 1133 h 2745"/>
                <a:gd name="T94" fmla="*/ 531 w 2541"/>
                <a:gd name="T95" fmla="*/ 1376 h 2745"/>
                <a:gd name="T96" fmla="*/ 928 w 2541"/>
                <a:gd name="T97" fmla="*/ 1113 h 2745"/>
                <a:gd name="T98" fmla="*/ 1094 w 2541"/>
                <a:gd name="T99" fmla="*/ 1398 h 2745"/>
                <a:gd name="T100" fmla="*/ 653 w 2541"/>
                <a:gd name="T101" fmla="*/ 1609 h 2745"/>
                <a:gd name="T102" fmla="*/ 982 w 2541"/>
                <a:gd name="T103" fmla="*/ 1616 h 2745"/>
                <a:gd name="T104" fmla="*/ 1425 w 2541"/>
                <a:gd name="T105" fmla="*/ 1407 h 2745"/>
                <a:gd name="T106" fmla="*/ 1436 w 2541"/>
                <a:gd name="T107" fmla="*/ 1877 h 2745"/>
                <a:gd name="T108" fmla="*/ 1104 w 2541"/>
                <a:gd name="T109" fmla="*/ 1877 h 2745"/>
                <a:gd name="T110" fmla="*/ 1901 w 2541"/>
                <a:gd name="T111" fmla="*/ 2146 h 2745"/>
                <a:gd name="T112" fmla="*/ 1568 w 2541"/>
                <a:gd name="T113" fmla="*/ 2146 h 2745"/>
                <a:gd name="T114" fmla="*/ 1580 w 2541"/>
                <a:gd name="T115" fmla="*/ 1675 h 2745"/>
                <a:gd name="T116" fmla="*/ 2022 w 2541"/>
                <a:gd name="T117" fmla="*/ 1884 h 2745"/>
                <a:gd name="T118" fmla="*/ 1580 w 2541"/>
                <a:gd name="T119" fmla="*/ 1609 h 2745"/>
                <a:gd name="T120" fmla="*/ 1568 w 2541"/>
                <a:gd name="T121" fmla="*/ 1136 h 2745"/>
                <a:gd name="T122" fmla="*/ 1901 w 2541"/>
                <a:gd name="T123" fmla="*/ 1136 h 2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1" h="2745">
                  <a:moveTo>
                    <a:pt x="2508" y="1609"/>
                  </a:moveTo>
                  <a:cubicBezTo>
                    <a:pt x="2504" y="1609"/>
                    <a:pt x="2500" y="1610"/>
                    <a:pt x="2497" y="1611"/>
                  </a:cubicBezTo>
                  <a:cubicBezTo>
                    <a:pt x="2375" y="1398"/>
                    <a:pt x="2375" y="1398"/>
                    <a:pt x="2375" y="1398"/>
                  </a:cubicBezTo>
                  <a:cubicBezTo>
                    <a:pt x="2381" y="1392"/>
                    <a:pt x="2386" y="1383"/>
                    <a:pt x="2386" y="1374"/>
                  </a:cubicBezTo>
                  <a:cubicBezTo>
                    <a:pt x="2386" y="1363"/>
                    <a:pt x="2381" y="1354"/>
                    <a:pt x="2374" y="1348"/>
                  </a:cubicBezTo>
                  <a:cubicBezTo>
                    <a:pt x="2496" y="1136"/>
                    <a:pt x="2496" y="1136"/>
                    <a:pt x="2496" y="1136"/>
                  </a:cubicBezTo>
                  <a:cubicBezTo>
                    <a:pt x="2500" y="1137"/>
                    <a:pt x="2504" y="1138"/>
                    <a:pt x="2508" y="1138"/>
                  </a:cubicBezTo>
                  <a:cubicBezTo>
                    <a:pt x="2526" y="1138"/>
                    <a:pt x="2541" y="1123"/>
                    <a:pt x="2541" y="1105"/>
                  </a:cubicBezTo>
                  <a:cubicBezTo>
                    <a:pt x="2541" y="1087"/>
                    <a:pt x="2526" y="1072"/>
                    <a:pt x="2508" y="1072"/>
                  </a:cubicBezTo>
                  <a:cubicBezTo>
                    <a:pt x="2489" y="1072"/>
                    <a:pt x="2475" y="1087"/>
                    <a:pt x="2475" y="1105"/>
                  </a:cubicBezTo>
                  <a:cubicBezTo>
                    <a:pt x="2475" y="1115"/>
                    <a:pt x="2479" y="1124"/>
                    <a:pt x="2486" y="1130"/>
                  </a:cubicBezTo>
                  <a:cubicBezTo>
                    <a:pt x="2363" y="1342"/>
                    <a:pt x="2363" y="1342"/>
                    <a:pt x="2363" y="1342"/>
                  </a:cubicBezTo>
                  <a:cubicBezTo>
                    <a:pt x="2360" y="1341"/>
                    <a:pt x="2356" y="1340"/>
                    <a:pt x="2352" y="1340"/>
                  </a:cubicBezTo>
                  <a:cubicBezTo>
                    <a:pt x="2336" y="1340"/>
                    <a:pt x="2323" y="1352"/>
                    <a:pt x="2320" y="1367"/>
                  </a:cubicBezTo>
                  <a:cubicBezTo>
                    <a:pt x="2077" y="1367"/>
                    <a:pt x="2077" y="1367"/>
                    <a:pt x="2077" y="1367"/>
                  </a:cubicBezTo>
                  <a:cubicBezTo>
                    <a:pt x="2073" y="1352"/>
                    <a:pt x="2060" y="1340"/>
                    <a:pt x="2044" y="1340"/>
                  </a:cubicBezTo>
                  <a:cubicBezTo>
                    <a:pt x="2040" y="1340"/>
                    <a:pt x="2037" y="1341"/>
                    <a:pt x="2033" y="1342"/>
                  </a:cubicBezTo>
                  <a:cubicBezTo>
                    <a:pt x="1911" y="1130"/>
                    <a:pt x="1911" y="1130"/>
                    <a:pt x="1911" y="1130"/>
                  </a:cubicBezTo>
                  <a:cubicBezTo>
                    <a:pt x="1918" y="1124"/>
                    <a:pt x="1922" y="1115"/>
                    <a:pt x="1922" y="1105"/>
                  </a:cubicBezTo>
                  <a:cubicBezTo>
                    <a:pt x="1922" y="1087"/>
                    <a:pt x="1907" y="1072"/>
                    <a:pt x="1889" y="1072"/>
                  </a:cubicBezTo>
                  <a:cubicBezTo>
                    <a:pt x="1873" y="1072"/>
                    <a:pt x="1859" y="1083"/>
                    <a:pt x="1856" y="1098"/>
                  </a:cubicBezTo>
                  <a:cubicBezTo>
                    <a:pt x="1613" y="1098"/>
                    <a:pt x="1613" y="1098"/>
                    <a:pt x="1613" y="1098"/>
                  </a:cubicBezTo>
                  <a:cubicBezTo>
                    <a:pt x="1610" y="1083"/>
                    <a:pt x="1596" y="1072"/>
                    <a:pt x="1580" y="1072"/>
                  </a:cubicBezTo>
                  <a:cubicBezTo>
                    <a:pt x="1576" y="1072"/>
                    <a:pt x="1572" y="1073"/>
                    <a:pt x="1569" y="1074"/>
                  </a:cubicBezTo>
                  <a:cubicBezTo>
                    <a:pt x="1447" y="864"/>
                    <a:pt x="1447" y="864"/>
                    <a:pt x="1447" y="864"/>
                  </a:cubicBezTo>
                  <a:cubicBezTo>
                    <a:pt x="1454" y="858"/>
                    <a:pt x="1458" y="849"/>
                    <a:pt x="1458" y="839"/>
                  </a:cubicBezTo>
                  <a:cubicBezTo>
                    <a:pt x="1458" y="829"/>
                    <a:pt x="1454" y="819"/>
                    <a:pt x="1446" y="813"/>
                  </a:cubicBezTo>
                  <a:cubicBezTo>
                    <a:pt x="1568" y="601"/>
                    <a:pt x="1568" y="601"/>
                    <a:pt x="1568" y="601"/>
                  </a:cubicBezTo>
                  <a:cubicBezTo>
                    <a:pt x="1572" y="603"/>
                    <a:pt x="1576" y="604"/>
                    <a:pt x="1580" y="604"/>
                  </a:cubicBezTo>
                  <a:cubicBezTo>
                    <a:pt x="1597" y="604"/>
                    <a:pt x="1611" y="592"/>
                    <a:pt x="1613" y="576"/>
                  </a:cubicBezTo>
                  <a:cubicBezTo>
                    <a:pt x="1856" y="576"/>
                    <a:pt x="1856" y="576"/>
                    <a:pt x="1856" y="576"/>
                  </a:cubicBezTo>
                  <a:cubicBezTo>
                    <a:pt x="1859" y="592"/>
                    <a:pt x="1872" y="604"/>
                    <a:pt x="1889" y="604"/>
                  </a:cubicBezTo>
                  <a:cubicBezTo>
                    <a:pt x="1893" y="604"/>
                    <a:pt x="1897" y="603"/>
                    <a:pt x="1901" y="601"/>
                  </a:cubicBezTo>
                  <a:cubicBezTo>
                    <a:pt x="2023" y="813"/>
                    <a:pt x="2023" y="813"/>
                    <a:pt x="2023" y="813"/>
                  </a:cubicBezTo>
                  <a:cubicBezTo>
                    <a:pt x="2016" y="819"/>
                    <a:pt x="2011" y="829"/>
                    <a:pt x="2011" y="839"/>
                  </a:cubicBezTo>
                  <a:cubicBezTo>
                    <a:pt x="2011" y="857"/>
                    <a:pt x="2026" y="872"/>
                    <a:pt x="2044" y="872"/>
                  </a:cubicBezTo>
                  <a:cubicBezTo>
                    <a:pt x="2063" y="872"/>
                    <a:pt x="2078" y="857"/>
                    <a:pt x="2078" y="839"/>
                  </a:cubicBezTo>
                  <a:cubicBezTo>
                    <a:pt x="2078" y="821"/>
                    <a:pt x="2063" y="806"/>
                    <a:pt x="2044" y="806"/>
                  </a:cubicBezTo>
                  <a:cubicBezTo>
                    <a:pt x="2040" y="806"/>
                    <a:pt x="2037" y="806"/>
                    <a:pt x="2034" y="807"/>
                  </a:cubicBezTo>
                  <a:cubicBezTo>
                    <a:pt x="1911" y="595"/>
                    <a:pt x="1911" y="595"/>
                    <a:pt x="1911" y="595"/>
                  </a:cubicBezTo>
                  <a:cubicBezTo>
                    <a:pt x="1918" y="589"/>
                    <a:pt x="1922" y="580"/>
                    <a:pt x="1922" y="570"/>
                  </a:cubicBezTo>
                  <a:cubicBezTo>
                    <a:pt x="1922" y="560"/>
                    <a:pt x="1917" y="551"/>
                    <a:pt x="1910" y="545"/>
                  </a:cubicBezTo>
                  <a:cubicBezTo>
                    <a:pt x="2032" y="333"/>
                    <a:pt x="2032" y="333"/>
                    <a:pt x="2032" y="333"/>
                  </a:cubicBezTo>
                  <a:cubicBezTo>
                    <a:pt x="2036" y="334"/>
                    <a:pt x="2040" y="335"/>
                    <a:pt x="2044" y="335"/>
                  </a:cubicBezTo>
                  <a:cubicBezTo>
                    <a:pt x="2063" y="335"/>
                    <a:pt x="2078" y="320"/>
                    <a:pt x="2078" y="302"/>
                  </a:cubicBezTo>
                  <a:cubicBezTo>
                    <a:pt x="2078" y="283"/>
                    <a:pt x="2063" y="268"/>
                    <a:pt x="2044" y="268"/>
                  </a:cubicBezTo>
                  <a:cubicBezTo>
                    <a:pt x="2026" y="268"/>
                    <a:pt x="2011" y="283"/>
                    <a:pt x="2011" y="302"/>
                  </a:cubicBezTo>
                  <a:cubicBezTo>
                    <a:pt x="2011" y="312"/>
                    <a:pt x="2015" y="320"/>
                    <a:pt x="2022" y="326"/>
                  </a:cubicBezTo>
                  <a:cubicBezTo>
                    <a:pt x="1899" y="539"/>
                    <a:pt x="1899" y="539"/>
                    <a:pt x="1899" y="539"/>
                  </a:cubicBezTo>
                  <a:cubicBezTo>
                    <a:pt x="1896" y="538"/>
                    <a:pt x="1893" y="537"/>
                    <a:pt x="1889" y="537"/>
                  </a:cubicBezTo>
                  <a:cubicBezTo>
                    <a:pt x="1873" y="537"/>
                    <a:pt x="1859" y="549"/>
                    <a:pt x="1856" y="564"/>
                  </a:cubicBezTo>
                  <a:cubicBezTo>
                    <a:pt x="1613" y="564"/>
                    <a:pt x="1613" y="564"/>
                    <a:pt x="1613" y="564"/>
                  </a:cubicBezTo>
                  <a:cubicBezTo>
                    <a:pt x="1610" y="549"/>
                    <a:pt x="1596" y="537"/>
                    <a:pt x="1580" y="537"/>
                  </a:cubicBezTo>
                  <a:cubicBezTo>
                    <a:pt x="1562" y="537"/>
                    <a:pt x="1547" y="552"/>
                    <a:pt x="1547" y="570"/>
                  </a:cubicBezTo>
                  <a:cubicBezTo>
                    <a:pt x="1547" y="580"/>
                    <a:pt x="1551" y="589"/>
                    <a:pt x="1558" y="595"/>
                  </a:cubicBezTo>
                  <a:cubicBezTo>
                    <a:pt x="1436" y="807"/>
                    <a:pt x="1436" y="807"/>
                    <a:pt x="1436" y="807"/>
                  </a:cubicBezTo>
                  <a:cubicBezTo>
                    <a:pt x="1432" y="806"/>
                    <a:pt x="1429" y="806"/>
                    <a:pt x="1425" y="806"/>
                  </a:cubicBezTo>
                  <a:cubicBezTo>
                    <a:pt x="1409" y="806"/>
                    <a:pt x="1395" y="817"/>
                    <a:pt x="1392" y="832"/>
                  </a:cubicBezTo>
                  <a:cubicBezTo>
                    <a:pt x="1149" y="832"/>
                    <a:pt x="1149" y="832"/>
                    <a:pt x="1149" y="832"/>
                  </a:cubicBezTo>
                  <a:cubicBezTo>
                    <a:pt x="1146" y="817"/>
                    <a:pt x="1133" y="806"/>
                    <a:pt x="1116" y="806"/>
                  </a:cubicBezTo>
                  <a:cubicBezTo>
                    <a:pt x="1098" y="806"/>
                    <a:pt x="1083" y="821"/>
                    <a:pt x="1083" y="839"/>
                  </a:cubicBezTo>
                  <a:cubicBezTo>
                    <a:pt x="1083" y="849"/>
                    <a:pt x="1087" y="858"/>
                    <a:pt x="1094" y="864"/>
                  </a:cubicBezTo>
                  <a:cubicBezTo>
                    <a:pt x="972" y="1076"/>
                    <a:pt x="972" y="1076"/>
                    <a:pt x="972" y="1076"/>
                  </a:cubicBezTo>
                  <a:cubicBezTo>
                    <a:pt x="968" y="1075"/>
                    <a:pt x="965" y="1074"/>
                    <a:pt x="961" y="1074"/>
                  </a:cubicBezTo>
                  <a:cubicBezTo>
                    <a:pt x="945" y="1074"/>
                    <a:pt x="932" y="1086"/>
                    <a:pt x="929" y="1101"/>
                  </a:cubicBezTo>
                  <a:cubicBezTo>
                    <a:pt x="685" y="1101"/>
                    <a:pt x="685" y="1101"/>
                    <a:pt x="685" y="1101"/>
                  </a:cubicBezTo>
                  <a:cubicBezTo>
                    <a:pt x="682" y="1086"/>
                    <a:pt x="669" y="1074"/>
                    <a:pt x="653" y="1074"/>
                  </a:cubicBezTo>
                  <a:cubicBezTo>
                    <a:pt x="649" y="1074"/>
                    <a:pt x="645" y="1075"/>
                    <a:pt x="641" y="1076"/>
                  </a:cubicBezTo>
                  <a:cubicBezTo>
                    <a:pt x="520" y="866"/>
                    <a:pt x="520" y="866"/>
                    <a:pt x="520" y="866"/>
                  </a:cubicBezTo>
                  <a:cubicBezTo>
                    <a:pt x="526" y="860"/>
                    <a:pt x="531" y="851"/>
                    <a:pt x="531" y="841"/>
                  </a:cubicBezTo>
                  <a:cubicBezTo>
                    <a:pt x="531" y="830"/>
                    <a:pt x="525" y="821"/>
                    <a:pt x="517" y="815"/>
                  </a:cubicBezTo>
                  <a:cubicBezTo>
                    <a:pt x="641" y="601"/>
                    <a:pt x="641" y="601"/>
                    <a:pt x="641" y="601"/>
                  </a:cubicBezTo>
                  <a:cubicBezTo>
                    <a:pt x="644" y="603"/>
                    <a:pt x="648" y="603"/>
                    <a:pt x="653" y="603"/>
                  </a:cubicBezTo>
                  <a:cubicBezTo>
                    <a:pt x="669" y="603"/>
                    <a:pt x="683" y="591"/>
                    <a:pt x="686" y="575"/>
                  </a:cubicBezTo>
                  <a:cubicBezTo>
                    <a:pt x="929" y="575"/>
                    <a:pt x="929" y="575"/>
                    <a:pt x="929" y="575"/>
                  </a:cubicBezTo>
                  <a:cubicBezTo>
                    <a:pt x="931" y="591"/>
                    <a:pt x="945" y="603"/>
                    <a:pt x="961" y="603"/>
                  </a:cubicBezTo>
                  <a:cubicBezTo>
                    <a:pt x="980" y="603"/>
                    <a:pt x="995" y="589"/>
                    <a:pt x="995" y="570"/>
                  </a:cubicBezTo>
                  <a:cubicBezTo>
                    <a:pt x="995" y="560"/>
                    <a:pt x="990" y="550"/>
                    <a:pt x="982" y="544"/>
                  </a:cubicBezTo>
                  <a:cubicBezTo>
                    <a:pt x="1105" y="333"/>
                    <a:pt x="1105" y="333"/>
                    <a:pt x="1105" y="333"/>
                  </a:cubicBezTo>
                  <a:cubicBezTo>
                    <a:pt x="1108" y="334"/>
                    <a:pt x="1113" y="335"/>
                    <a:pt x="1117" y="335"/>
                  </a:cubicBezTo>
                  <a:cubicBezTo>
                    <a:pt x="1135" y="335"/>
                    <a:pt x="1150" y="320"/>
                    <a:pt x="1150" y="302"/>
                  </a:cubicBezTo>
                  <a:cubicBezTo>
                    <a:pt x="1150" y="283"/>
                    <a:pt x="1135" y="268"/>
                    <a:pt x="1117" y="268"/>
                  </a:cubicBezTo>
                  <a:cubicBezTo>
                    <a:pt x="1113" y="268"/>
                    <a:pt x="1109" y="269"/>
                    <a:pt x="1106" y="270"/>
                  </a:cubicBezTo>
                  <a:cubicBezTo>
                    <a:pt x="983" y="58"/>
                    <a:pt x="983" y="58"/>
                    <a:pt x="983" y="58"/>
                  </a:cubicBezTo>
                  <a:cubicBezTo>
                    <a:pt x="990" y="52"/>
                    <a:pt x="995" y="43"/>
                    <a:pt x="995" y="33"/>
                  </a:cubicBezTo>
                  <a:cubicBezTo>
                    <a:pt x="995" y="15"/>
                    <a:pt x="980" y="0"/>
                    <a:pt x="961" y="0"/>
                  </a:cubicBezTo>
                  <a:cubicBezTo>
                    <a:pt x="943" y="0"/>
                    <a:pt x="928" y="15"/>
                    <a:pt x="928" y="33"/>
                  </a:cubicBezTo>
                  <a:cubicBezTo>
                    <a:pt x="928" y="51"/>
                    <a:pt x="943" y="66"/>
                    <a:pt x="961" y="66"/>
                  </a:cubicBezTo>
                  <a:cubicBezTo>
                    <a:pt x="966" y="66"/>
                    <a:pt x="970" y="66"/>
                    <a:pt x="973" y="64"/>
                  </a:cubicBezTo>
                  <a:cubicBezTo>
                    <a:pt x="1096" y="276"/>
                    <a:pt x="1096" y="276"/>
                    <a:pt x="1096" y="276"/>
                  </a:cubicBezTo>
                  <a:cubicBezTo>
                    <a:pt x="1088" y="282"/>
                    <a:pt x="1083" y="291"/>
                    <a:pt x="1083" y="302"/>
                  </a:cubicBezTo>
                  <a:cubicBezTo>
                    <a:pt x="1083" y="311"/>
                    <a:pt x="1088" y="320"/>
                    <a:pt x="1095" y="326"/>
                  </a:cubicBezTo>
                  <a:cubicBezTo>
                    <a:pt x="972" y="539"/>
                    <a:pt x="972" y="539"/>
                    <a:pt x="972" y="539"/>
                  </a:cubicBezTo>
                  <a:cubicBezTo>
                    <a:pt x="969" y="538"/>
                    <a:pt x="965" y="537"/>
                    <a:pt x="961" y="537"/>
                  </a:cubicBezTo>
                  <a:cubicBezTo>
                    <a:pt x="945" y="537"/>
                    <a:pt x="932" y="548"/>
                    <a:pt x="929" y="564"/>
                  </a:cubicBezTo>
                  <a:cubicBezTo>
                    <a:pt x="685" y="564"/>
                    <a:pt x="685" y="564"/>
                    <a:pt x="685" y="564"/>
                  </a:cubicBezTo>
                  <a:cubicBezTo>
                    <a:pt x="682" y="548"/>
                    <a:pt x="669" y="537"/>
                    <a:pt x="653" y="537"/>
                  </a:cubicBezTo>
                  <a:cubicBezTo>
                    <a:pt x="634" y="537"/>
                    <a:pt x="619" y="552"/>
                    <a:pt x="619" y="570"/>
                  </a:cubicBezTo>
                  <a:cubicBezTo>
                    <a:pt x="619" y="580"/>
                    <a:pt x="624" y="589"/>
                    <a:pt x="631" y="595"/>
                  </a:cubicBezTo>
                  <a:cubicBezTo>
                    <a:pt x="507" y="809"/>
                    <a:pt x="507" y="809"/>
                    <a:pt x="507" y="809"/>
                  </a:cubicBezTo>
                  <a:cubicBezTo>
                    <a:pt x="504" y="808"/>
                    <a:pt x="501" y="808"/>
                    <a:pt x="497" y="808"/>
                  </a:cubicBezTo>
                  <a:cubicBezTo>
                    <a:pt x="481" y="808"/>
                    <a:pt x="468" y="819"/>
                    <a:pt x="465" y="835"/>
                  </a:cubicBezTo>
                  <a:cubicBezTo>
                    <a:pt x="221" y="835"/>
                    <a:pt x="221" y="835"/>
                    <a:pt x="221" y="835"/>
                  </a:cubicBezTo>
                  <a:cubicBezTo>
                    <a:pt x="218" y="819"/>
                    <a:pt x="205" y="808"/>
                    <a:pt x="189" y="808"/>
                  </a:cubicBezTo>
                  <a:cubicBezTo>
                    <a:pt x="185" y="808"/>
                    <a:pt x="181" y="809"/>
                    <a:pt x="178" y="810"/>
                  </a:cubicBezTo>
                  <a:cubicBezTo>
                    <a:pt x="56" y="597"/>
                    <a:pt x="56" y="597"/>
                    <a:pt x="56" y="597"/>
                  </a:cubicBezTo>
                  <a:cubicBezTo>
                    <a:pt x="62" y="591"/>
                    <a:pt x="67" y="583"/>
                    <a:pt x="67" y="573"/>
                  </a:cubicBezTo>
                  <a:cubicBezTo>
                    <a:pt x="67" y="554"/>
                    <a:pt x="52" y="539"/>
                    <a:pt x="33" y="539"/>
                  </a:cubicBezTo>
                  <a:cubicBezTo>
                    <a:pt x="15" y="539"/>
                    <a:pt x="0" y="554"/>
                    <a:pt x="0" y="573"/>
                  </a:cubicBezTo>
                  <a:cubicBezTo>
                    <a:pt x="0" y="591"/>
                    <a:pt x="15" y="606"/>
                    <a:pt x="33" y="606"/>
                  </a:cubicBezTo>
                  <a:cubicBezTo>
                    <a:pt x="38" y="606"/>
                    <a:pt x="42" y="605"/>
                    <a:pt x="45" y="604"/>
                  </a:cubicBezTo>
                  <a:cubicBezTo>
                    <a:pt x="168" y="815"/>
                    <a:pt x="168" y="815"/>
                    <a:pt x="168" y="815"/>
                  </a:cubicBezTo>
                  <a:cubicBezTo>
                    <a:pt x="160" y="822"/>
                    <a:pt x="155" y="831"/>
                    <a:pt x="155" y="841"/>
                  </a:cubicBezTo>
                  <a:cubicBezTo>
                    <a:pt x="155" y="851"/>
                    <a:pt x="160" y="860"/>
                    <a:pt x="167" y="866"/>
                  </a:cubicBezTo>
                  <a:cubicBezTo>
                    <a:pt x="44" y="1078"/>
                    <a:pt x="44" y="1078"/>
                    <a:pt x="44" y="1078"/>
                  </a:cubicBezTo>
                  <a:cubicBezTo>
                    <a:pt x="41" y="1077"/>
                    <a:pt x="37" y="1076"/>
                    <a:pt x="34" y="1076"/>
                  </a:cubicBezTo>
                  <a:cubicBezTo>
                    <a:pt x="15" y="1076"/>
                    <a:pt x="0" y="1091"/>
                    <a:pt x="0" y="1110"/>
                  </a:cubicBezTo>
                  <a:cubicBezTo>
                    <a:pt x="0" y="1128"/>
                    <a:pt x="15" y="1143"/>
                    <a:pt x="34" y="1143"/>
                  </a:cubicBezTo>
                  <a:cubicBezTo>
                    <a:pt x="52" y="1143"/>
                    <a:pt x="67" y="1128"/>
                    <a:pt x="67" y="1110"/>
                  </a:cubicBezTo>
                  <a:cubicBezTo>
                    <a:pt x="67" y="1099"/>
                    <a:pt x="62" y="1090"/>
                    <a:pt x="55" y="1084"/>
                  </a:cubicBezTo>
                  <a:cubicBezTo>
                    <a:pt x="177" y="872"/>
                    <a:pt x="177" y="872"/>
                    <a:pt x="177" y="872"/>
                  </a:cubicBezTo>
                  <a:cubicBezTo>
                    <a:pt x="181" y="874"/>
                    <a:pt x="185" y="874"/>
                    <a:pt x="189" y="874"/>
                  </a:cubicBezTo>
                  <a:cubicBezTo>
                    <a:pt x="205" y="874"/>
                    <a:pt x="219" y="862"/>
                    <a:pt x="222" y="846"/>
                  </a:cubicBezTo>
                  <a:cubicBezTo>
                    <a:pt x="465" y="846"/>
                    <a:pt x="465" y="846"/>
                    <a:pt x="465" y="846"/>
                  </a:cubicBezTo>
                  <a:cubicBezTo>
                    <a:pt x="467" y="862"/>
                    <a:pt x="481" y="874"/>
                    <a:pt x="497" y="874"/>
                  </a:cubicBezTo>
                  <a:cubicBezTo>
                    <a:pt x="502" y="874"/>
                    <a:pt x="506" y="874"/>
                    <a:pt x="509" y="872"/>
                  </a:cubicBezTo>
                  <a:cubicBezTo>
                    <a:pt x="631" y="1082"/>
                    <a:pt x="631" y="1082"/>
                    <a:pt x="631" y="1082"/>
                  </a:cubicBezTo>
                  <a:cubicBezTo>
                    <a:pt x="624" y="1089"/>
                    <a:pt x="619" y="1097"/>
                    <a:pt x="619" y="1107"/>
                  </a:cubicBezTo>
                  <a:cubicBezTo>
                    <a:pt x="619" y="1117"/>
                    <a:pt x="624" y="1126"/>
                    <a:pt x="631" y="1132"/>
                  </a:cubicBezTo>
                  <a:cubicBezTo>
                    <a:pt x="508" y="1344"/>
                    <a:pt x="508" y="1344"/>
                    <a:pt x="508" y="1344"/>
                  </a:cubicBezTo>
                  <a:cubicBezTo>
                    <a:pt x="505" y="1343"/>
                    <a:pt x="501" y="1343"/>
                    <a:pt x="497" y="1343"/>
                  </a:cubicBezTo>
                  <a:cubicBezTo>
                    <a:pt x="481" y="1343"/>
                    <a:pt x="467" y="1355"/>
                    <a:pt x="465" y="1371"/>
                  </a:cubicBezTo>
                  <a:cubicBezTo>
                    <a:pt x="222" y="1371"/>
                    <a:pt x="222" y="1371"/>
                    <a:pt x="222" y="1371"/>
                  </a:cubicBezTo>
                  <a:cubicBezTo>
                    <a:pt x="219" y="1355"/>
                    <a:pt x="205" y="1343"/>
                    <a:pt x="189" y="1343"/>
                  </a:cubicBezTo>
                  <a:cubicBezTo>
                    <a:pt x="170" y="1343"/>
                    <a:pt x="155" y="1358"/>
                    <a:pt x="155" y="1376"/>
                  </a:cubicBezTo>
                  <a:cubicBezTo>
                    <a:pt x="155" y="1386"/>
                    <a:pt x="160" y="1395"/>
                    <a:pt x="167" y="1401"/>
                  </a:cubicBezTo>
                  <a:cubicBezTo>
                    <a:pt x="44" y="1613"/>
                    <a:pt x="44" y="1613"/>
                    <a:pt x="44" y="1613"/>
                  </a:cubicBezTo>
                  <a:cubicBezTo>
                    <a:pt x="41" y="1612"/>
                    <a:pt x="37" y="1611"/>
                    <a:pt x="33" y="1611"/>
                  </a:cubicBezTo>
                  <a:cubicBezTo>
                    <a:pt x="15" y="1611"/>
                    <a:pt x="0" y="1626"/>
                    <a:pt x="0" y="1645"/>
                  </a:cubicBezTo>
                  <a:cubicBezTo>
                    <a:pt x="0" y="1663"/>
                    <a:pt x="15" y="1678"/>
                    <a:pt x="33" y="1678"/>
                  </a:cubicBezTo>
                  <a:cubicBezTo>
                    <a:pt x="52" y="1678"/>
                    <a:pt x="67" y="1663"/>
                    <a:pt x="67" y="1645"/>
                  </a:cubicBezTo>
                  <a:cubicBezTo>
                    <a:pt x="67" y="1634"/>
                    <a:pt x="62" y="1625"/>
                    <a:pt x="54" y="1619"/>
                  </a:cubicBezTo>
                  <a:cubicBezTo>
                    <a:pt x="177" y="1407"/>
                    <a:pt x="177" y="1407"/>
                    <a:pt x="177" y="1407"/>
                  </a:cubicBezTo>
                  <a:cubicBezTo>
                    <a:pt x="180" y="1408"/>
                    <a:pt x="184" y="1409"/>
                    <a:pt x="189" y="1409"/>
                  </a:cubicBezTo>
                  <a:cubicBezTo>
                    <a:pt x="205" y="1409"/>
                    <a:pt x="218" y="1398"/>
                    <a:pt x="221" y="1383"/>
                  </a:cubicBezTo>
                  <a:cubicBezTo>
                    <a:pt x="465" y="1383"/>
                    <a:pt x="465" y="1383"/>
                    <a:pt x="465" y="1383"/>
                  </a:cubicBezTo>
                  <a:cubicBezTo>
                    <a:pt x="468" y="1398"/>
                    <a:pt x="481" y="1409"/>
                    <a:pt x="497" y="1409"/>
                  </a:cubicBezTo>
                  <a:cubicBezTo>
                    <a:pt x="502" y="1409"/>
                    <a:pt x="505" y="1408"/>
                    <a:pt x="509" y="1407"/>
                  </a:cubicBezTo>
                  <a:cubicBezTo>
                    <a:pt x="631" y="1618"/>
                    <a:pt x="631" y="1618"/>
                    <a:pt x="631" y="1618"/>
                  </a:cubicBezTo>
                  <a:cubicBezTo>
                    <a:pt x="624" y="1624"/>
                    <a:pt x="619" y="1632"/>
                    <a:pt x="619" y="1642"/>
                  </a:cubicBezTo>
                  <a:cubicBezTo>
                    <a:pt x="619" y="1661"/>
                    <a:pt x="634" y="1676"/>
                    <a:pt x="653" y="1676"/>
                  </a:cubicBezTo>
                  <a:cubicBezTo>
                    <a:pt x="669" y="1676"/>
                    <a:pt x="682" y="1664"/>
                    <a:pt x="685" y="1649"/>
                  </a:cubicBezTo>
                  <a:cubicBezTo>
                    <a:pt x="928" y="1649"/>
                    <a:pt x="928" y="1649"/>
                    <a:pt x="928" y="1649"/>
                  </a:cubicBezTo>
                  <a:cubicBezTo>
                    <a:pt x="932" y="1664"/>
                    <a:pt x="945" y="1675"/>
                    <a:pt x="961" y="1675"/>
                  </a:cubicBezTo>
                  <a:cubicBezTo>
                    <a:pt x="965" y="1675"/>
                    <a:pt x="969" y="1675"/>
                    <a:pt x="973" y="1673"/>
                  </a:cubicBezTo>
                  <a:cubicBezTo>
                    <a:pt x="1094" y="1884"/>
                    <a:pt x="1094" y="1884"/>
                    <a:pt x="1094" y="1884"/>
                  </a:cubicBezTo>
                  <a:cubicBezTo>
                    <a:pt x="1087" y="1890"/>
                    <a:pt x="1083" y="1899"/>
                    <a:pt x="1083" y="1909"/>
                  </a:cubicBezTo>
                  <a:cubicBezTo>
                    <a:pt x="1083" y="1927"/>
                    <a:pt x="1098" y="1942"/>
                    <a:pt x="1116" y="1942"/>
                  </a:cubicBezTo>
                  <a:cubicBezTo>
                    <a:pt x="1132" y="1942"/>
                    <a:pt x="1146" y="1930"/>
                    <a:pt x="1149" y="1915"/>
                  </a:cubicBezTo>
                  <a:cubicBezTo>
                    <a:pt x="1392" y="1915"/>
                    <a:pt x="1392" y="1915"/>
                    <a:pt x="1392" y="1915"/>
                  </a:cubicBezTo>
                  <a:cubicBezTo>
                    <a:pt x="1395" y="1930"/>
                    <a:pt x="1409" y="1942"/>
                    <a:pt x="1425" y="1942"/>
                  </a:cubicBezTo>
                  <a:cubicBezTo>
                    <a:pt x="1429" y="1942"/>
                    <a:pt x="1432" y="1941"/>
                    <a:pt x="1435" y="1940"/>
                  </a:cubicBezTo>
                  <a:cubicBezTo>
                    <a:pt x="1558" y="2152"/>
                    <a:pt x="1558" y="2152"/>
                    <a:pt x="1558" y="2152"/>
                  </a:cubicBezTo>
                  <a:cubicBezTo>
                    <a:pt x="1551" y="2158"/>
                    <a:pt x="1547" y="2167"/>
                    <a:pt x="1547" y="2177"/>
                  </a:cubicBezTo>
                  <a:cubicBezTo>
                    <a:pt x="1547" y="2187"/>
                    <a:pt x="1551" y="2196"/>
                    <a:pt x="1558" y="2202"/>
                  </a:cubicBezTo>
                  <a:cubicBezTo>
                    <a:pt x="1435" y="2414"/>
                    <a:pt x="1435" y="2414"/>
                    <a:pt x="1435" y="2414"/>
                  </a:cubicBezTo>
                  <a:cubicBezTo>
                    <a:pt x="1432" y="2413"/>
                    <a:pt x="1428" y="2412"/>
                    <a:pt x="1425" y="2412"/>
                  </a:cubicBezTo>
                  <a:cubicBezTo>
                    <a:pt x="1406" y="2412"/>
                    <a:pt x="1391" y="2427"/>
                    <a:pt x="1391" y="2445"/>
                  </a:cubicBezTo>
                  <a:cubicBezTo>
                    <a:pt x="1391" y="2464"/>
                    <a:pt x="1406" y="2479"/>
                    <a:pt x="1425" y="2479"/>
                  </a:cubicBezTo>
                  <a:cubicBezTo>
                    <a:pt x="1429" y="2479"/>
                    <a:pt x="1433" y="2478"/>
                    <a:pt x="1436" y="2477"/>
                  </a:cubicBezTo>
                  <a:cubicBezTo>
                    <a:pt x="1558" y="2687"/>
                    <a:pt x="1558" y="2687"/>
                    <a:pt x="1558" y="2687"/>
                  </a:cubicBezTo>
                  <a:cubicBezTo>
                    <a:pt x="1551" y="2693"/>
                    <a:pt x="1547" y="2702"/>
                    <a:pt x="1547" y="2712"/>
                  </a:cubicBezTo>
                  <a:cubicBezTo>
                    <a:pt x="1547" y="2730"/>
                    <a:pt x="1562" y="2745"/>
                    <a:pt x="1580" y="2745"/>
                  </a:cubicBezTo>
                  <a:cubicBezTo>
                    <a:pt x="1598" y="2745"/>
                    <a:pt x="1613" y="2730"/>
                    <a:pt x="1613" y="2712"/>
                  </a:cubicBezTo>
                  <a:cubicBezTo>
                    <a:pt x="1613" y="2693"/>
                    <a:pt x="1598" y="2678"/>
                    <a:pt x="1580" y="2678"/>
                  </a:cubicBezTo>
                  <a:cubicBezTo>
                    <a:pt x="1576" y="2678"/>
                    <a:pt x="1572" y="2679"/>
                    <a:pt x="1568" y="2681"/>
                  </a:cubicBezTo>
                  <a:cubicBezTo>
                    <a:pt x="1446" y="2470"/>
                    <a:pt x="1446" y="2470"/>
                    <a:pt x="1446" y="2470"/>
                  </a:cubicBezTo>
                  <a:cubicBezTo>
                    <a:pt x="1453" y="2464"/>
                    <a:pt x="1458" y="2455"/>
                    <a:pt x="1458" y="2445"/>
                  </a:cubicBezTo>
                  <a:cubicBezTo>
                    <a:pt x="1458" y="2435"/>
                    <a:pt x="1453" y="2426"/>
                    <a:pt x="1446" y="2420"/>
                  </a:cubicBezTo>
                  <a:cubicBezTo>
                    <a:pt x="1568" y="2208"/>
                    <a:pt x="1568" y="2208"/>
                    <a:pt x="1568" y="2208"/>
                  </a:cubicBezTo>
                  <a:cubicBezTo>
                    <a:pt x="1572" y="2209"/>
                    <a:pt x="1576" y="2210"/>
                    <a:pt x="1580" y="2210"/>
                  </a:cubicBezTo>
                  <a:cubicBezTo>
                    <a:pt x="1596" y="2210"/>
                    <a:pt x="1610" y="2198"/>
                    <a:pt x="1613" y="2182"/>
                  </a:cubicBezTo>
                  <a:cubicBezTo>
                    <a:pt x="1856" y="2182"/>
                    <a:pt x="1856" y="2182"/>
                    <a:pt x="1856" y="2182"/>
                  </a:cubicBezTo>
                  <a:cubicBezTo>
                    <a:pt x="1858" y="2198"/>
                    <a:pt x="1872" y="2210"/>
                    <a:pt x="1888" y="2210"/>
                  </a:cubicBezTo>
                  <a:cubicBezTo>
                    <a:pt x="1893" y="2210"/>
                    <a:pt x="1897" y="2209"/>
                    <a:pt x="1900" y="2208"/>
                  </a:cubicBezTo>
                  <a:cubicBezTo>
                    <a:pt x="2023" y="2420"/>
                    <a:pt x="2023" y="2420"/>
                    <a:pt x="2023" y="2420"/>
                  </a:cubicBezTo>
                  <a:cubicBezTo>
                    <a:pt x="2015" y="2426"/>
                    <a:pt x="2010" y="2435"/>
                    <a:pt x="2010" y="2445"/>
                  </a:cubicBezTo>
                  <a:cubicBezTo>
                    <a:pt x="2010" y="2464"/>
                    <a:pt x="2025" y="2479"/>
                    <a:pt x="2044" y="2479"/>
                  </a:cubicBezTo>
                  <a:cubicBezTo>
                    <a:pt x="2062" y="2479"/>
                    <a:pt x="2077" y="2464"/>
                    <a:pt x="2077" y="2445"/>
                  </a:cubicBezTo>
                  <a:cubicBezTo>
                    <a:pt x="2077" y="2427"/>
                    <a:pt x="2062" y="2412"/>
                    <a:pt x="2044" y="2412"/>
                  </a:cubicBezTo>
                  <a:cubicBezTo>
                    <a:pt x="2040" y="2412"/>
                    <a:pt x="2036" y="2413"/>
                    <a:pt x="2033" y="2414"/>
                  </a:cubicBezTo>
                  <a:cubicBezTo>
                    <a:pt x="1911" y="2202"/>
                    <a:pt x="1911" y="2202"/>
                    <a:pt x="1911" y="2202"/>
                  </a:cubicBezTo>
                  <a:cubicBezTo>
                    <a:pt x="1917" y="2196"/>
                    <a:pt x="1922" y="2187"/>
                    <a:pt x="1922" y="2177"/>
                  </a:cubicBezTo>
                  <a:cubicBezTo>
                    <a:pt x="1922" y="2167"/>
                    <a:pt x="1917" y="2158"/>
                    <a:pt x="1911" y="2152"/>
                  </a:cubicBezTo>
                  <a:cubicBezTo>
                    <a:pt x="2033" y="1940"/>
                    <a:pt x="2033" y="1940"/>
                    <a:pt x="2033" y="1940"/>
                  </a:cubicBezTo>
                  <a:cubicBezTo>
                    <a:pt x="2037" y="1941"/>
                    <a:pt x="2040" y="1942"/>
                    <a:pt x="2044" y="1942"/>
                  </a:cubicBezTo>
                  <a:cubicBezTo>
                    <a:pt x="2060" y="1942"/>
                    <a:pt x="2073" y="1930"/>
                    <a:pt x="2077" y="1915"/>
                  </a:cubicBezTo>
                  <a:cubicBezTo>
                    <a:pt x="2320" y="1915"/>
                    <a:pt x="2320" y="1915"/>
                    <a:pt x="2320" y="1915"/>
                  </a:cubicBezTo>
                  <a:cubicBezTo>
                    <a:pt x="2323" y="1930"/>
                    <a:pt x="2336" y="1942"/>
                    <a:pt x="2352" y="1942"/>
                  </a:cubicBezTo>
                  <a:cubicBezTo>
                    <a:pt x="2371" y="1942"/>
                    <a:pt x="2386" y="1927"/>
                    <a:pt x="2386" y="1909"/>
                  </a:cubicBezTo>
                  <a:cubicBezTo>
                    <a:pt x="2386" y="1890"/>
                    <a:pt x="2371" y="1875"/>
                    <a:pt x="2352" y="1875"/>
                  </a:cubicBezTo>
                  <a:cubicBezTo>
                    <a:pt x="2336" y="1875"/>
                    <a:pt x="2322" y="1887"/>
                    <a:pt x="2320" y="1903"/>
                  </a:cubicBezTo>
                  <a:cubicBezTo>
                    <a:pt x="2077" y="1903"/>
                    <a:pt x="2077" y="1903"/>
                    <a:pt x="2077" y="1903"/>
                  </a:cubicBezTo>
                  <a:cubicBezTo>
                    <a:pt x="2074" y="1887"/>
                    <a:pt x="2060" y="1875"/>
                    <a:pt x="2044" y="1875"/>
                  </a:cubicBezTo>
                  <a:cubicBezTo>
                    <a:pt x="2040" y="1875"/>
                    <a:pt x="2036" y="1876"/>
                    <a:pt x="2032" y="1877"/>
                  </a:cubicBezTo>
                  <a:cubicBezTo>
                    <a:pt x="1910" y="1667"/>
                    <a:pt x="1910" y="1667"/>
                    <a:pt x="1910" y="1667"/>
                  </a:cubicBezTo>
                  <a:cubicBezTo>
                    <a:pt x="1917" y="1661"/>
                    <a:pt x="1922" y="1652"/>
                    <a:pt x="1922" y="1642"/>
                  </a:cubicBezTo>
                  <a:cubicBezTo>
                    <a:pt x="1922" y="1632"/>
                    <a:pt x="1917" y="1623"/>
                    <a:pt x="1910" y="1616"/>
                  </a:cubicBezTo>
                  <a:cubicBezTo>
                    <a:pt x="2032" y="1405"/>
                    <a:pt x="2032" y="1405"/>
                    <a:pt x="2032" y="1405"/>
                  </a:cubicBezTo>
                  <a:cubicBezTo>
                    <a:pt x="2036" y="1406"/>
                    <a:pt x="2040" y="1407"/>
                    <a:pt x="2044" y="1407"/>
                  </a:cubicBezTo>
                  <a:cubicBezTo>
                    <a:pt x="2060" y="1407"/>
                    <a:pt x="2074" y="1395"/>
                    <a:pt x="2077" y="1379"/>
                  </a:cubicBezTo>
                  <a:cubicBezTo>
                    <a:pt x="2320" y="1379"/>
                    <a:pt x="2320" y="1379"/>
                    <a:pt x="2320" y="1379"/>
                  </a:cubicBezTo>
                  <a:cubicBezTo>
                    <a:pt x="2322" y="1395"/>
                    <a:pt x="2336" y="1407"/>
                    <a:pt x="2352" y="1407"/>
                  </a:cubicBezTo>
                  <a:cubicBezTo>
                    <a:pt x="2357" y="1407"/>
                    <a:pt x="2361" y="1406"/>
                    <a:pt x="2364" y="1405"/>
                  </a:cubicBezTo>
                  <a:cubicBezTo>
                    <a:pt x="2487" y="1616"/>
                    <a:pt x="2487" y="1616"/>
                    <a:pt x="2487" y="1616"/>
                  </a:cubicBezTo>
                  <a:cubicBezTo>
                    <a:pt x="2479" y="1623"/>
                    <a:pt x="2474" y="1632"/>
                    <a:pt x="2474" y="1642"/>
                  </a:cubicBezTo>
                  <a:cubicBezTo>
                    <a:pt x="2474" y="1661"/>
                    <a:pt x="2489" y="1675"/>
                    <a:pt x="2508" y="1675"/>
                  </a:cubicBezTo>
                  <a:cubicBezTo>
                    <a:pt x="2526" y="1675"/>
                    <a:pt x="2541" y="1661"/>
                    <a:pt x="2541" y="1642"/>
                  </a:cubicBezTo>
                  <a:cubicBezTo>
                    <a:pt x="2541" y="1624"/>
                    <a:pt x="2526" y="1609"/>
                    <a:pt x="2508" y="1609"/>
                  </a:cubicBezTo>
                  <a:close/>
                  <a:moveTo>
                    <a:pt x="1104" y="870"/>
                  </a:moveTo>
                  <a:cubicBezTo>
                    <a:pt x="1108" y="871"/>
                    <a:pt x="1112" y="872"/>
                    <a:pt x="1116" y="872"/>
                  </a:cubicBezTo>
                  <a:cubicBezTo>
                    <a:pt x="1133" y="872"/>
                    <a:pt x="1147" y="860"/>
                    <a:pt x="1149" y="844"/>
                  </a:cubicBezTo>
                  <a:cubicBezTo>
                    <a:pt x="1392" y="844"/>
                    <a:pt x="1392" y="844"/>
                    <a:pt x="1392" y="844"/>
                  </a:cubicBezTo>
                  <a:cubicBezTo>
                    <a:pt x="1395" y="860"/>
                    <a:pt x="1408" y="872"/>
                    <a:pt x="1425" y="872"/>
                  </a:cubicBezTo>
                  <a:cubicBezTo>
                    <a:pt x="1429" y="872"/>
                    <a:pt x="1433" y="871"/>
                    <a:pt x="1437" y="870"/>
                  </a:cubicBezTo>
                  <a:cubicBezTo>
                    <a:pt x="1558" y="1080"/>
                    <a:pt x="1558" y="1080"/>
                    <a:pt x="1558" y="1080"/>
                  </a:cubicBezTo>
                  <a:cubicBezTo>
                    <a:pt x="1551" y="1086"/>
                    <a:pt x="1547" y="1095"/>
                    <a:pt x="1547" y="1105"/>
                  </a:cubicBezTo>
                  <a:cubicBezTo>
                    <a:pt x="1547" y="1115"/>
                    <a:pt x="1551" y="1124"/>
                    <a:pt x="1558" y="1130"/>
                  </a:cubicBezTo>
                  <a:cubicBezTo>
                    <a:pt x="1435" y="1342"/>
                    <a:pt x="1435" y="1342"/>
                    <a:pt x="1435" y="1342"/>
                  </a:cubicBezTo>
                  <a:cubicBezTo>
                    <a:pt x="1432" y="1341"/>
                    <a:pt x="1429" y="1340"/>
                    <a:pt x="1425" y="1340"/>
                  </a:cubicBezTo>
                  <a:cubicBezTo>
                    <a:pt x="1409" y="1340"/>
                    <a:pt x="1395" y="1352"/>
                    <a:pt x="1392" y="1367"/>
                  </a:cubicBezTo>
                  <a:cubicBezTo>
                    <a:pt x="1149" y="1367"/>
                    <a:pt x="1149" y="1367"/>
                    <a:pt x="1149" y="1367"/>
                  </a:cubicBezTo>
                  <a:cubicBezTo>
                    <a:pt x="1146" y="1352"/>
                    <a:pt x="1132" y="1340"/>
                    <a:pt x="1116" y="1340"/>
                  </a:cubicBezTo>
                  <a:cubicBezTo>
                    <a:pt x="1112" y="1340"/>
                    <a:pt x="1108" y="1341"/>
                    <a:pt x="1104" y="1343"/>
                  </a:cubicBezTo>
                  <a:cubicBezTo>
                    <a:pt x="983" y="1133"/>
                    <a:pt x="983" y="1133"/>
                    <a:pt x="983" y="1133"/>
                  </a:cubicBezTo>
                  <a:cubicBezTo>
                    <a:pt x="990" y="1126"/>
                    <a:pt x="995" y="1117"/>
                    <a:pt x="995" y="1107"/>
                  </a:cubicBezTo>
                  <a:cubicBezTo>
                    <a:pt x="995" y="1097"/>
                    <a:pt x="990" y="1088"/>
                    <a:pt x="982" y="1082"/>
                  </a:cubicBezTo>
                  <a:lnTo>
                    <a:pt x="1104" y="870"/>
                  </a:lnTo>
                  <a:close/>
                  <a:moveTo>
                    <a:pt x="519" y="1401"/>
                  </a:moveTo>
                  <a:cubicBezTo>
                    <a:pt x="526" y="1395"/>
                    <a:pt x="531" y="1386"/>
                    <a:pt x="531" y="1376"/>
                  </a:cubicBezTo>
                  <a:cubicBezTo>
                    <a:pt x="531" y="1366"/>
                    <a:pt x="526" y="1356"/>
                    <a:pt x="518" y="1350"/>
                  </a:cubicBezTo>
                  <a:cubicBezTo>
                    <a:pt x="641" y="1138"/>
                    <a:pt x="641" y="1138"/>
                    <a:pt x="641" y="1138"/>
                  </a:cubicBezTo>
                  <a:cubicBezTo>
                    <a:pt x="644" y="1140"/>
                    <a:pt x="648" y="1141"/>
                    <a:pt x="653" y="1141"/>
                  </a:cubicBezTo>
                  <a:cubicBezTo>
                    <a:pt x="669" y="1141"/>
                    <a:pt x="683" y="1129"/>
                    <a:pt x="686" y="1113"/>
                  </a:cubicBezTo>
                  <a:cubicBezTo>
                    <a:pt x="928" y="1113"/>
                    <a:pt x="928" y="1113"/>
                    <a:pt x="928" y="1113"/>
                  </a:cubicBezTo>
                  <a:cubicBezTo>
                    <a:pt x="931" y="1129"/>
                    <a:pt x="945" y="1141"/>
                    <a:pt x="961" y="1141"/>
                  </a:cubicBezTo>
                  <a:cubicBezTo>
                    <a:pt x="965" y="1141"/>
                    <a:pt x="969" y="1140"/>
                    <a:pt x="973" y="1139"/>
                  </a:cubicBezTo>
                  <a:cubicBezTo>
                    <a:pt x="1094" y="1349"/>
                    <a:pt x="1094" y="1349"/>
                    <a:pt x="1094" y="1349"/>
                  </a:cubicBezTo>
                  <a:cubicBezTo>
                    <a:pt x="1087" y="1355"/>
                    <a:pt x="1083" y="1364"/>
                    <a:pt x="1083" y="1374"/>
                  </a:cubicBezTo>
                  <a:cubicBezTo>
                    <a:pt x="1083" y="1383"/>
                    <a:pt x="1087" y="1392"/>
                    <a:pt x="1094" y="1398"/>
                  </a:cubicBezTo>
                  <a:cubicBezTo>
                    <a:pt x="972" y="1611"/>
                    <a:pt x="972" y="1611"/>
                    <a:pt x="972" y="1611"/>
                  </a:cubicBezTo>
                  <a:cubicBezTo>
                    <a:pt x="968" y="1610"/>
                    <a:pt x="965" y="1609"/>
                    <a:pt x="961" y="1609"/>
                  </a:cubicBezTo>
                  <a:cubicBezTo>
                    <a:pt x="944" y="1609"/>
                    <a:pt x="931" y="1621"/>
                    <a:pt x="928" y="1637"/>
                  </a:cubicBezTo>
                  <a:cubicBezTo>
                    <a:pt x="686" y="1637"/>
                    <a:pt x="686" y="1637"/>
                    <a:pt x="686" y="1637"/>
                  </a:cubicBezTo>
                  <a:cubicBezTo>
                    <a:pt x="683" y="1621"/>
                    <a:pt x="669" y="1609"/>
                    <a:pt x="653" y="1609"/>
                  </a:cubicBezTo>
                  <a:cubicBezTo>
                    <a:pt x="648" y="1609"/>
                    <a:pt x="644" y="1610"/>
                    <a:pt x="641" y="1611"/>
                  </a:cubicBezTo>
                  <a:lnTo>
                    <a:pt x="519" y="1401"/>
                  </a:lnTo>
                  <a:close/>
                  <a:moveTo>
                    <a:pt x="983" y="1667"/>
                  </a:moveTo>
                  <a:cubicBezTo>
                    <a:pt x="990" y="1661"/>
                    <a:pt x="994" y="1652"/>
                    <a:pt x="994" y="1642"/>
                  </a:cubicBezTo>
                  <a:cubicBezTo>
                    <a:pt x="994" y="1632"/>
                    <a:pt x="989" y="1623"/>
                    <a:pt x="982" y="1616"/>
                  </a:cubicBezTo>
                  <a:cubicBezTo>
                    <a:pt x="1104" y="1405"/>
                    <a:pt x="1104" y="1405"/>
                    <a:pt x="1104" y="1405"/>
                  </a:cubicBezTo>
                  <a:cubicBezTo>
                    <a:pt x="1108" y="1406"/>
                    <a:pt x="1112" y="1407"/>
                    <a:pt x="1116" y="1407"/>
                  </a:cubicBezTo>
                  <a:cubicBezTo>
                    <a:pt x="1133" y="1407"/>
                    <a:pt x="1147" y="1395"/>
                    <a:pt x="1149" y="1379"/>
                  </a:cubicBezTo>
                  <a:cubicBezTo>
                    <a:pt x="1392" y="1379"/>
                    <a:pt x="1392" y="1379"/>
                    <a:pt x="1392" y="1379"/>
                  </a:cubicBezTo>
                  <a:cubicBezTo>
                    <a:pt x="1394" y="1395"/>
                    <a:pt x="1408" y="1407"/>
                    <a:pt x="1425" y="1407"/>
                  </a:cubicBezTo>
                  <a:cubicBezTo>
                    <a:pt x="1429" y="1407"/>
                    <a:pt x="1433" y="1406"/>
                    <a:pt x="1437" y="1405"/>
                  </a:cubicBezTo>
                  <a:cubicBezTo>
                    <a:pt x="1559" y="1616"/>
                    <a:pt x="1559" y="1616"/>
                    <a:pt x="1559" y="1616"/>
                  </a:cubicBezTo>
                  <a:cubicBezTo>
                    <a:pt x="1552" y="1623"/>
                    <a:pt x="1547" y="1632"/>
                    <a:pt x="1547" y="1642"/>
                  </a:cubicBezTo>
                  <a:cubicBezTo>
                    <a:pt x="1547" y="1652"/>
                    <a:pt x="1551" y="1661"/>
                    <a:pt x="1558" y="1667"/>
                  </a:cubicBezTo>
                  <a:cubicBezTo>
                    <a:pt x="1436" y="1877"/>
                    <a:pt x="1436" y="1877"/>
                    <a:pt x="1436" y="1877"/>
                  </a:cubicBezTo>
                  <a:cubicBezTo>
                    <a:pt x="1433" y="1876"/>
                    <a:pt x="1429" y="1875"/>
                    <a:pt x="1425" y="1875"/>
                  </a:cubicBezTo>
                  <a:cubicBezTo>
                    <a:pt x="1408" y="1875"/>
                    <a:pt x="1394" y="1887"/>
                    <a:pt x="1392" y="1903"/>
                  </a:cubicBezTo>
                  <a:cubicBezTo>
                    <a:pt x="1149" y="1903"/>
                    <a:pt x="1149" y="1903"/>
                    <a:pt x="1149" y="1903"/>
                  </a:cubicBezTo>
                  <a:cubicBezTo>
                    <a:pt x="1147" y="1887"/>
                    <a:pt x="1133" y="1875"/>
                    <a:pt x="1116" y="1875"/>
                  </a:cubicBezTo>
                  <a:cubicBezTo>
                    <a:pt x="1112" y="1875"/>
                    <a:pt x="1108" y="1876"/>
                    <a:pt x="1104" y="1877"/>
                  </a:cubicBezTo>
                  <a:lnTo>
                    <a:pt x="983" y="1667"/>
                  </a:lnTo>
                  <a:close/>
                  <a:moveTo>
                    <a:pt x="2022" y="1884"/>
                  </a:moveTo>
                  <a:cubicBezTo>
                    <a:pt x="2015" y="1890"/>
                    <a:pt x="2011" y="1899"/>
                    <a:pt x="2011" y="1909"/>
                  </a:cubicBezTo>
                  <a:cubicBezTo>
                    <a:pt x="2011" y="1919"/>
                    <a:pt x="2015" y="1928"/>
                    <a:pt x="2023" y="1934"/>
                  </a:cubicBezTo>
                  <a:cubicBezTo>
                    <a:pt x="1901" y="2146"/>
                    <a:pt x="1901" y="2146"/>
                    <a:pt x="1901" y="2146"/>
                  </a:cubicBezTo>
                  <a:cubicBezTo>
                    <a:pt x="1897" y="2144"/>
                    <a:pt x="1893" y="2144"/>
                    <a:pt x="1888" y="2144"/>
                  </a:cubicBezTo>
                  <a:cubicBezTo>
                    <a:pt x="1872" y="2144"/>
                    <a:pt x="1859" y="2155"/>
                    <a:pt x="1856" y="2170"/>
                  </a:cubicBezTo>
                  <a:cubicBezTo>
                    <a:pt x="1613" y="2170"/>
                    <a:pt x="1613" y="2170"/>
                    <a:pt x="1613" y="2170"/>
                  </a:cubicBezTo>
                  <a:cubicBezTo>
                    <a:pt x="1609" y="2155"/>
                    <a:pt x="1596" y="2144"/>
                    <a:pt x="1580" y="2144"/>
                  </a:cubicBezTo>
                  <a:cubicBezTo>
                    <a:pt x="1576" y="2144"/>
                    <a:pt x="1572" y="2144"/>
                    <a:pt x="1568" y="2146"/>
                  </a:cubicBezTo>
                  <a:cubicBezTo>
                    <a:pt x="1446" y="1934"/>
                    <a:pt x="1446" y="1934"/>
                    <a:pt x="1446" y="1934"/>
                  </a:cubicBezTo>
                  <a:cubicBezTo>
                    <a:pt x="1453" y="1928"/>
                    <a:pt x="1458" y="1919"/>
                    <a:pt x="1458" y="1909"/>
                  </a:cubicBezTo>
                  <a:cubicBezTo>
                    <a:pt x="1458" y="1899"/>
                    <a:pt x="1454" y="1890"/>
                    <a:pt x="1447" y="1883"/>
                  </a:cubicBezTo>
                  <a:cubicBezTo>
                    <a:pt x="1568" y="1673"/>
                    <a:pt x="1568" y="1673"/>
                    <a:pt x="1568" y="1673"/>
                  </a:cubicBezTo>
                  <a:cubicBezTo>
                    <a:pt x="1572" y="1675"/>
                    <a:pt x="1576" y="1675"/>
                    <a:pt x="1580" y="1675"/>
                  </a:cubicBezTo>
                  <a:cubicBezTo>
                    <a:pt x="1597" y="1675"/>
                    <a:pt x="1611" y="1663"/>
                    <a:pt x="1613" y="1647"/>
                  </a:cubicBezTo>
                  <a:cubicBezTo>
                    <a:pt x="1856" y="1647"/>
                    <a:pt x="1856" y="1647"/>
                    <a:pt x="1856" y="1647"/>
                  </a:cubicBezTo>
                  <a:cubicBezTo>
                    <a:pt x="1858" y="1663"/>
                    <a:pt x="1872" y="1675"/>
                    <a:pt x="1889" y="1675"/>
                  </a:cubicBezTo>
                  <a:cubicBezTo>
                    <a:pt x="1893" y="1675"/>
                    <a:pt x="1897" y="1675"/>
                    <a:pt x="1900" y="1673"/>
                  </a:cubicBezTo>
                  <a:lnTo>
                    <a:pt x="2022" y="1884"/>
                  </a:lnTo>
                  <a:close/>
                  <a:moveTo>
                    <a:pt x="1899" y="1611"/>
                  </a:moveTo>
                  <a:cubicBezTo>
                    <a:pt x="1896" y="1610"/>
                    <a:pt x="1892" y="1609"/>
                    <a:pt x="1889" y="1609"/>
                  </a:cubicBezTo>
                  <a:cubicBezTo>
                    <a:pt x="1872" y="1609"/>
                    <a:pt x="1859" y="1620"/>
                    <a:pt x="1856" y="1635"/>
                  </a:cubicBezTo>
                  <a:cubicBezTo>
                    <a:pt x="1613" y="1635"/>
                    <a:pt x="1613" y="1635"/>
                    <a:pt x="1613" y="1635"/>
                  </a:cubicBezTo>
                  <a:cubicBezTo>
                    <a:pt x="1610" y="1620"/>
                    <a:pt x="1596" y="1609"/>
                    <a:pt x="1580" y="1609"/>
                  </a:cubicBezTo>
                  <a:cubicBezTo>
                    <a:pt x="1576" y="1609"/>
                    <a:pt x="1573" y="1610"/>
                    <a:pt x="1570" y="1611"/>
                  </a:cubicBezTo>
                  <a:cubicBezTo>
                    <a:pt x="1447" y="1398"/>
                    <a:pt x="1447" y="1398"/>
                    <a:pt x="1447" y="1398"/>
                  </a:cubicBezTo>
                  <a:cubicBezTo>
                    <a:pt x="1454" y="1392"/>
                    <a:pt x="1458" y="1383"/>
                    <a:pt x="1458" y="1374"/>
                  </a:cubicBezTo>
                  <a:cubicBezTo>
                    <a:pt x="1458" y="1363"/>
                    <a:pt x="1453" y="1354"/>
                    <a:pt x="1446" y="1348"/>
                  </a:cubicBezTo>
                  <a:cubicBezTo>
                    <a:pt x="1568" y="1136"/>
                    <a:pt x="1568" y="1136"/>
                    <a:pt x="1568" y="1136"/>
                  </a:cubicBezTo>
                  <a:cubicBezTo>
                    <a:pt x="1572" y="1138"/>
                    <a:pt x="1576" y="1139"/>
                    <a:pt x="1580" y="1139"/>
                  </a:cubicBezTo>
                  <a:cubicBezTo>
                    <a:pt x="1597" y="1139"/>
                    <a:pt x="1611" y="1126"/>
                    <a:pt x="1613" y="1110"/>
                  </a:cubicBezTo>
                  <a:cubicBezTo>
                    <a:pt x="1856" y="1110"/>
                    <a:pt x="1856" y="1110"/>
                    <a:pt x="1856" y="1110"/>
                  </a:cubicBezTo>
                  <a:cubicBezTo>
                    <a:pt x="1858" y="1126"/>
                    <a:pt x="1872" y="1139"/>
                    <a:pt x="1889" y="1139"/>
                  </a:cubicBezTo>
                  <a:cubicBezTo>
                    <a:pt x="1893" y="1139"/>
                    <a:pt x="1897" y="1138"/>
                    <a:pt x="1901" y="1136"/>
                  </a:cubicBezTo>
                  <a:cubicBezTo>
                    <a:pt x="2023" y="1348"/>
                    <a:pt x="2023" y="1348"/>
                    <a:pt x="2023" y="1348"/>
                  </a:cubicBezTo>
                  <a:cubicBezTo>
                    <a:pt x="2015" y="1354"/>
                    <a:pt x="2011" y="1363"/>
                    <a:pt x="2011" y="1374"/>
                  </a:cubicBezTo>
                  <a:cubicBezTo>
                    <a:pt x="2011" y="1383"/>
                    <a:pt x="2015" y="1392"/>
                    <a:pt x="2022" y="1398"/>
                  </a:cubicBezTo>
                  <a:lnTo>
                    <a:pt x="1899" y="161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D" dirty="0"/>
            </a:p>
          </p:txBody>
        </p:sp>
        <p:sp>
          <p:nvSpPr>
            <p:cNvPr id="11" name="平行四边形 10"/>
            <p:cNvSpPr/>
            <p:nvPr>
              <p:custDataLst>
                <p:tags r:id="rId10"/>
              </p:custDataLst>
            </p:nvPr>
          </p:nvSpPr>
          <p:spPr>
            <a:xfrm>
              <a:off x="863148" y="1895933"/>
              <a:ext cx="796639" cy="452644"/>
            </a:xfrm>
            <a:prstGeom prst="parallelogram">
              <a:avLst>
                <a:gd name="adj" fmla="val 59091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平行四边形 11"/>
            <p:cNvSpPr/>
            <p:nvPr>
              <p:custDataLst>
                <p:tags r:id="rId11"/>
              </p:custDataLst>
            </p:nvPr>
          </p:nvSpPr>
          <p:spPr>
            <a:xfrm>
              <a:off x="1668494" y="3286023"/>
              <a:ext cx="787659" cy="452645"/>
            </a:xfrm>
            <a:prstGeom prst="parallelogram">
              <a:avLst>
                <a:gd name="adj" fmla="val 59091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平行四边形 12"/>
            <p:cNvSpPr/>
            <p:nvPr>
              <p:custDataLst>
                <p:tags r:id="rId12"/>
              </p:custDataLst>
            </p:nvPr>
          </p:nvSpPr>
          <p:spPr>
            <a:xfrm>
              <a:off x="3249183" y="2357893"/>
              <a:ext cx="790221" cy="449621"/>
            </a:xfrm>
            <a:prstGeom prst="parallelogram">
              <a:avLst>
                <a:gd name="adj" fmla="val 59091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6359036" y="2921726"/>
            <a:ext cx="4544832" cy="96158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2026-6-10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59772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2026-6-10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4174837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521004" y="4280169"/>
            <a:ext cx="5065453" cy="108799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chemeClr val="accent2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2026-6-10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4136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89A2"/>
              </a:solidFill>
            </a:endParaRPr>
          </a:p>
        </p:txBody>
      </p:sp>
      <p:pic>
        <p:nvPicPr>
          <p:cNvPr id="21" name="PA-任意多边形 22"/>
          <p:cNvPicPr/>
          <p:nvPr>
            <p:custDataLst>
              <p:tags r:id="rId6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1349" y="-8626"/>
            <a:ext cx="4780651" cy="3968151"/>
          </a:xfrm>
          <a:prstGeom prst="rect">
            <a:avLst/>
          </a:prstGeom>
        </p:spPr>
      </p:pic>
      <p:pic>
        <p:nvPicPr>
          <p:cNvPr id="22" name="PA-任意多边形 22"/>
          <p:cNvPicPr/>
          <p:nvPr>
            <p:custDataLst>
              <p:tags r:id="rId7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93626" cy="3833051"/>
          </a:xfrm>
          <a:prstGeom prst="rect">
            <a:avLst/>
          </a:prstGeom>
        </p:spPr>
      </p:pic>
      <p:sp>
        <p:nvSpPr>
          <p:cNvPr id="23" name="任意多边形: 形状 22"/>
          <p:cNvSpPr/>
          <p:nvPr>
            <p:custDataLst>
              <p:tags r:id="rId8"/>
            </p:custDataLst>
          </p:nvPr>
        </p:nvSpPr>
        <p:spPr>
          <a:xfrm rot="5400000">
            <a:off x="2534301" y="629944"/>
            <a:ext cx="654721" cy="654721"/>
          </a:xfrm>
          <a:custGeom>
            <a:avLst/>
            <a:gdLst>
              <a:gd name="connsiteX0" fmla="*/ 0 w 800100"/>
              <a:gd name="connsiteY0" fmla="*/ 501650 h 800100"/>
              <a:gd name="connsiteX1" fmla="*/ 0 w 800100"/>
              <a:gd name="connsiteY1" fmla="*/ 298450 h 800100"/>
              <a:gd name="connsiteX2" fmla="*/ 298450 w 800100"/>
              <a:gd name="connsiteY2" fmla="*/ 298450 h 800100"/>
              <a:gd name="connsiteX3" fmla="*/ 298450 w 800100"/>
              <a:gd name="connsiteY3" fmla="*/ 0 h 800100"/>
              <a:gd name="connsiteX4" fmla="*/ 501650 w 800100"/>
              <a:gd name="connsiteY4" fmla="*/ 0 h 800100"/>
              <a:gd name="connsiteX5" fmla="*/ 501650 w 800100"/>
              <a:gd name="connsiteY5" fmla="*/ 298450 h 800100"/>
              <a:gd name="connsiteX6" fmla="*/ 800100 w 800100"/>
              <a:gd name="connsiteY6" fmla="*/ 298450 h 800100"/>
              <a:gd name="connsiteX7" fmla="*/ 800100 w 800100"/>
              <a:gd name="connsiteY7" fmla="*/ 501650 h 800100"/>
              <a:gd name="connsiteX8" fmla="*/ 501650 w 800100"/>
              <a:gd name="connsiteY8" fmla="*/ 501650 h 800100"/>
              <a:gd name="connsiteX9" fmla="*/ 501650 w 800100"/>
              <a:gd name="connsiteY9" fmla="*/ 800100 h 800100"/>
              <a:gd name="connsiteX10" fmla="*/ 298450 w 800100"/>
              <a:gd name="connsiteY10" fmla="*/ 800100 h 800100"/>
              <a:gd name="connsiteX11" fmla="*/ 298450 w 800100"/>
              <a:gd name="connsiteY11" fmla="*/ 50165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0100" h="800100">
                <a:moveTo>
                  <a:pt x="0" y="501650"/>
                </a:moveTo>
                <a:lnTo>
                  <a:pt x="0" y="298450"/>
                </a:lnTo>
                <a:lnTo>
                  <a:pt x="298450" y="298450"/>
                </a:lnTo>
                <a:lnTo>
                  <a:pt x="298450" y="0"/>
                </a:lnTo>
                <a:lnTo>
                  <a:pt x="501650" y="0"/>
                </a:lnTo>
                <a:lnTo>
                  <a:pt x="501650" y="298450"/>
                </a:lnTo>
                <a:lnTo>
                  <a:pt x="800100" y="298450"/>
                </a:lnTo>
                <a:lnTo>
                  <a:pt x="800100" y="501650"/>
                </a:lnTo>
                <a:lnTo>
                  <a:pt x="501650" y="501650"/>
                </a:lnTo>
                <a:lnTo>
                  <a:pt x="501650" y="800100"/>
                </a:lnTo>
                <a:lnTo>
                  <a:pt x="298450" y="800100"/>
                </a:lnTo>
                <a:lnTo>
                  <a:pt x="298450" y="501650"/>
                </a:lnTo>
                <a:close/>
              </a:path>
            </a:pathLst>
          </a:custGeom>
          <a:solidFill>
            <a:schemeClr val="bg2">
              <a:alpha val="65000"/>
            </a:schemeClr>
          </a:solidFill>
          <a:ln>
            <a:noFill/>
          </a:ln>
          <a:effectLst>
            <a:glow rad="38100">
              <a:schemeClr val="bg1">
                <a:alpha val="2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Freeform 150"/>
          <p:cNvSpPr/>
          <p:nvPr>
            <p:custDataLst>
              <p:tags r:id="rId9"/>
            </p:custDataLst>
          </p:nvPr>
        </p:nvSpPr>
        <p:spPr bwMode="auto">
          <a:xfrm>
            <a:off x="848843" y="925227"/>
            <a:ext cx="531937" cy="396201"/>
          </a:xfrm>
          <a:custGeom>
            <a:avLst/>
            <a:gdLst>
              <a:gd name="T0" fmla="*/ 55 w 184"/>
              <a:gd name="T1" fmla="*/ 128 h 137"/>
              <a:gd name="T2" fmla="*/ 9 w 184"/>
              <a:gd name="T3" fmla="*/ 115 h 137"/>
              <a:gd name="T4" fmla="*/ 22 w 184"/>
              <a:gd name="T5" fmla="*/ 70 h 137"/>
              <a:gd name="T6" fmla="*/ 129 w 184"/>
              <a:gd name="T7" fmla="*/ 9 h 137"/>
              <a:gd name="T8" fmla="*/ 175 w 184"/>
              <a:gd name="T9" fmla="*/ 22 h 137"/>
              <a:gd name="T10" fmla="*/ 162 w 184"/>
              <a:gd name="T11" fmla="*/ 67 h 137"/>
              <a:gd name="T12" fmla="*/ 55 w 184"/>
              <a:gd name="T13" fmla="*/ 12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4" h="137">
                <a:moveTo>
                  <a:pt x="55" y="128"/>
                </a:moveTo>
                <a:cubicBezTo>
                  <a:pt x="38" y="137"/>
                  <a:pt x="18" y="131"/>
                  <a:pt x="9" y="115"/>
                </a:cubicBezTo>
                <a:cubicBezTo>
                  <a:pt x="0" y="99"/>
                  <a:pt x="6" y="79"/>
                  <a:pt x="22" y="70"/>
                </a:cubicBezTo>
                <a:cubicBezTo>
                  <a:pt x="129" y="9"/>
                  <a:pt x="129" y="9"/>
                  <a:pt x="129" y="9"/>
                </a:cubicBezTo>
                <a:cubicBezTo>
                  <a:pt x="145" y="0"/>
                  <a:pt x="166" y="6"/>
                  <a:pt x="175" y="22"/>
                </a:cubicBezTo>
                <a:cubicBezTo>
                  <a:pt x="184" y="38"/>
                  <a:pt x="178" y="58"/>
                  <a:pt x="162" y="67"/>
                </a:cubicBezTo>
                <a:lnTo>
                  <a:pt x="55" y="128"/>
                </a:lnTo>
                <a:close/>
              </a:path>
            </a:pathLst>
          </a:custGeom>
          <a:solidFill>
            <a:schemeClr val="bg2">
              <a:alpha val="65000"/>
            </a:schemeClr>
          </a:solidFill>
          <a:ln>
            <a:noFill/>
          </a:ln>
          <a:effectLst>
            <a:glow rad="38100">
              <a:schemeClr val="bg1">
                <a:alpha val="28000"/>
              </a:schemeClr>
            </a:glo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Freeform 152"/>
          <p:cNvSpPr/>
          <p:nvPr>
            <p:custDataLst>
              <p:tags r:id="rId10"/>
            </p:custDataLst>
          </p:nvPr>
        </p:nvSpPr>
        <p:spPr bwMode="auto">
          <a:xfrm>
            <a:off x="626286" y="577939"/>
            <a:ext cx="463458" cy="612645"/>
          </a:xfrm>
          <a:custGeom>
            <a:avLst/>
            <a:gdLst>
              <a:gd name="T0" fmla="*/ 78 w 160"/>
              <a:gd name="T1" fmla="*/ 187 h 212"/>
              <a:gd name="T2" fmla="*/ 25 w 160"/>
              <a:gd name="T3" fmla="*/ 201 h 212"/>
              <a:gd name="T4" fmla="*/ 11 w 160"/>
              <a:gd name="T5" fmla="*/ 148 h 212"/>
              <a:gd name="T6" fmla="*/ 83 w 160"/>
              <a:gd name="T7" fmla="*/ 24 h 212"/>
              <a:gd name="T8" fmla="*/ 136 w 160"/>
              <a:gd name="T9" fmla="*/ 10 h 212"/>
              <a:gd name="T10" fmla="*/ 150 w 160"/>
              <a:gd name="T11" fmla="*/ 63 h 212"/>
              <a:gd name="T12" fmla="*/ 78 w 160"/>
              <a:gd name="T13" fmla="*/ 187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" h="212">
                <a:moveTo>
                  <a:pt x="78" y="187"/>
                </a:moveTo>
                <a:cubicBezTo>
                  <a:pt x="67" y="205"/>
                  <a:pt x="43" y="212"/>
                  <a:pt x="25" y="201"/>
                </a:cubicBezTo>
                <a:cubicBezTo>
                  <a:pt x="6" y="190"/>
                  <a:pt x="0" y="166"/>
                  <a:pt x="11" y="148"/>
                </a:cubicBezTo>
                <a:cubicBezTo>
                  <a:pt x="83" y="24"/>
                  <a:pt x="83" y="24"/>
                  <a:pt x="83" y="24"/>
                </a:cubicBezTo>
                <a:cubicBezTo>
                  <a:pt x="93" y="6"/>
                  <a:pt x="117" y="0"/>
                  <a:pt x="136" y="10"/>
                </a:cubicBezTo>
                <a:cubicBezTo>
                  <a:pt x="154" y="21"/>
                  <a:pt x="160" y="45"/>
                  <a:pt x="150" y="63"/>
                </a:cubicBezTo>
                <a:lnTo>
                  <a:pt x="78" y="187"/>
                </a:lnTo>
                <a:close/>
              </a:path>
            </a:pathLst>
          </a:custGeom>
          <a:solidFill>
            <a:schemeClr val="bg2">
              <a:alpha val="65000"/>
            </a:schemeClr>
          </a:solidFill>
          <a:ln>
            <a:noFill/>
          </a:ln>
          <a:effectLst>
            <a:glow rad="38100">
              <a:schemeClr val="bg1">
                <a:alpha val="28000"/>
              </a:schemeClr>
            </a:glo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6" name="组合 25"/>
          <p:cNvGrpSpPr/>
          <p:nvPr>
            <p:custDataLst>
              <p:tags r:id="rId11"/>
            </p:custDataLst>
          </p:nvPr>
        </p:nvGrpSpPr>
        <p:grpSpPr>
          <a:xfrm>
            <a:off x="2576437" y="2844569"/>
            <a:ext cx="618759" cy="520931"/>
            <a:chOff x="7101969" y="2908069"/>
            <a:chExt cx="618759" cy="520931"/>
          </a:xfrm>
        </p:grpSpPr>
        <p:sp>
          <p:nvSpPr>
            <p:cNvPr id="27" name="Freeform 277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7101969" y="2908069"/>
              <a:ext cx="618759" cy="520931"/>
            </a:xfrm>
            <a:custGeom>
              <a:avLst/>
              <a:gdLst>
                <a:gd name="T0" fmla="*/ 202 w 214"/>
                <a:gd name="T1" fmla="*/ 35 h 180"/>
                <a:gd name="T2" fmla="*/ 170 w 214"/>
                <a:gd name="T3" fmla="*/ 35 h 180"/>
                <a:gd name="T4" fmla="*/ 170 w 214"/>
                <a:gd name="T5" fmla="*/ 18 h 180"/>
                <a:gd name="T6" fmla="*/ 151 w 214"/>
                <a:gd name="T7" fmla="*/ 0 h 180"/>
                <a:gd name="T8" fmla="*/ 62 w 214"/>
                <a:gd name="T9" fmla="*/ 0 h 180"/>
                <a:gd name="T10" fmla="*/ 44 w 214"/>
                <a:gd name="T11" fmla="*/ 18 h 180"/>
                <a:gd name="T12" fmla="*/ 44 w 214"/>
                <a:gd name="T13" fmla="*/ 35 h 180"/>
                <a:gd name="T14" fmla="*/ 12 w 214"/>
                <a:gd name="T15" fmla="*/ 35 h 180"/>
                <a:gd name="T16" fmla="*/ 0 w 214"/>
                <a:gd name="T17" fmla="*/ 47 h 180"/>
                <a:gd name="T18" fmla="*/ 0 w 214"/>
                <a:gd name="T19" fmla="*/ 168 h 180"/>
                <a:gd name="T20" fmla="*/ 12 w 214"/>
                <a:gd name="T21" fmla="*/ 180 h 180"/>
                <a:gd name="T22" fmla="*/ 202 w 214"/>
                <a:gd name="T23" fmla="*/ 180 h 180"/>
                <a:gd name="T24" fmla="*/ 214 w 214"/>
                <a:gd name="T25" fmla="*/ 168 h 180"/>
                <a:gd name="T26" fmla="*/ 214 w 214"/>
                <a:gd name="T27" fmla="*/ 47 h 180"/>
                <a:gd name="T28" fmla="*/ 202 w 214"/>
                <a:gd name="T29" fmla="*/ 35 h 180"/>
                <a:gd name="T30" fmla="*/ 60 w 214"/>
                <a:gd name="T31" fmla="*/ 18 h 180"/>
                <a:gd name="T32" fmla="*/ 62 w 214"/>
                <a:gd name="T33" fmla="*/ 16 h 180"/>
                <a:gd name="T34" fmla="*/ 151 w 214"/>
                <a:gd name="T35" fmla="*/ 16 h 180"/>
                <a:gd name="T36" fmla="*/ 154 w 214"/>
                <a:gd name="T37" fmla="*/ 18 h 180"/>
                <a:gd name="T38" fmla="*/ 154 w 214"/>
                <a:gd name="T39" fmla="*/ 35 h 180"/>
                <a:gd name="T40" fmla="*/ 60 w 214"/>
                <a:gd name="T41" fmla="*/ 35 h 180"/>
                <a:gd name="T42" fmla="*/ 60 w 214"/>
                <a:gd name="T43" fmla="*/ 1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4" h="180">
                  <a:moveTo>
                    <a:pt x="202" y="35"/>
                  </a:moveTo>
                  <a:cubicBezTo>
                    <a:pt x="170" y="35"/>
                    <a:pt x="170" y="35"/>
                    <a:pt x="170" y="35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8"/>
                    <a:pt x="162" y="0"/>
                    <a:pt x="15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2" y="0"/>
                    <a:pt x="44" y="8"/>
                    <a:pt x="44" y="18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5" y="35"/>
                    <a:pt x="0" y="40"/>
                    <a:pt x="0" y="4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4"/>
                    <a:pt x="5" y="180"/>
                    <a:pt x="12" y="180"/>
                  </a:cubicBezTo>
                  <a:cubicBezTo>
                    <a:pt x="202" y="180"/>
                    <a:pt x="202" y="180"/>
                    <a:pt x="202" y="180"/>
                  </a:cubicBezTo>
                  <a:cubicBezTo>
                    <a:pt x="209" y="180"/>
                    <a:pt x="214" y="174"/>
                    <a:pt x="214" y="168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4" y="40"/>
                    <a:pt x="209" y="35"/>
                    <a:pt x="202" y="35"/>
                  </a:cubicBezTo>
                  <a:close/>
                  <a:moveTo>
                    <a:pt x="60" y="18"/>
                  </a:moveTo>
                  <a:cubicBezTo>
                    <a:pt x="60" y="17"/>
                    <a:pt x="61" y="16"/>
                    <a:pt x="62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3" y="16"/>
                    <a:pt x="154" y="17"/>
                    <a:pt x="154" y="18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60" y="35"/>
                    <a:pt x="60" y="35"/>
                    <a:pt x="60" y="35"/>
                  </a:cubicBezTo>
                  <a:lnTo>
                    <a:pt x="60" y="18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>
              <a:noFill/>
            </a:ln>
            <a:effectLst>
              <a:glow rad="38100">
                <a:schemeClr val="bg1">
                  <a:alpha val="26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8"/>
            <p:cNvSpPr/>
            <p:nvPr>
              <p:custDataLst>
                <p:tags r:id="rId19"/>
              </p:custDataLst>
            </p:nvPr>
          </p:nvSpPr>
          <p:spPr bwMode="auto">
            <a:xfrm>
              <a:off x="7290287" y="3087828"/>
              <a:ext cx="245792" cy="245792"/>
            </a:xfrm>
            <a:custGeom>
              <a:avLst/>
              <a:gdLst>
                <a:gd name="T0" fmla="*/ 68 w 201"/>
                <a:gd name="T1" fmla="*/ 201 h 201"/>
                <a:gd name="T2" fmla="*/ 134 w 201"/>
                <a:gd name="T3" fmla="*/ 201 h 201"/>
                <a:gd name="T4" fmla="*/ 134 w 201"/>
                <a:gd name="T5" fmla="*/ 135 h 201"/>
                <a:gd name="T6" fmla="*/ 201 w 201"/>
                <a:gd name="T7" fmla="*/ 135 h 201"/>
                <a:gd name="T8" fmla="*/ 201 w 201"/>
                <a:gd name="T9" fmla="*/ 68 h 201"/>
                <a:gd name="T10" fmla="*/ 134 w 201"/>
                <a:gd name="T11" fmla="*/ 68 h 201"/>
                <a:gd name="T12" fmla="*/ 134 w 201"/>
                <a:gd name="T13" fmla="*/ 0 h 201"/>
                <a:gd name="T14" fmla="*/ 68 w 201"/>
                <a:gd name="T15" fmla="*/ 0 h 201"/>
                <a:gd name="T16" fmla="*/ 68 w 201"/>
                <a:gd name="T17" fmla="*/ 68 h 201"/>
                <a:gd name="T18" fmla="*/ 0 w 201"/>
                <a:gd name="T19" fmla="*/ 68 h 201"/>
                <a:gd name="T20" fmla="*/ 0 w 201"/>
                <a:gd name="T21" fmla="*/ 135 h 201"/>
                <a:gd name="T22" fmla="*/ 68 w 201"/>
                <a:gd name="T23" fmla="*/ 135 h 201"/>
                <a:gd name="T24" fmla="*/ 68 w 201"/>
                <a:gd name="T2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01">
                  <a:moveTo>
                    <a:pt x="68" y="201"/>
                  </a:moveTo>
                  <a:lnTo>
                    <a:pt x="134" y="201"/>
                  </a:lnTo>
                  <a:lnTo>
                    <a:pt x="134" y="135"/>
                  </a:lnTo>
                  <a:lnTo>
                    <a:pt x="201" y="135"/>
                  </a:lnTo>
                  <a:lnTo>
                    <a:pt x="201" y="68"/>
                  </a:lnTo>
                  <a:lnTo>
                    <a:pt x="134" y="68"/>
                  </a:lnTo>
                  <a:lnTo>
                    <a:pt x="134" y="0"/>
                  </a:lnTo>
                  <a:lnTo>
                    <a:pt x="68" y="0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35"/>
                  </a:lnTo>
                  <a:lnTo>
                    <a:pt x="68" y="2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29" name="Freeform 343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9051463" y="1407223"/>
            <a:ext cx="1091881" cy="580926"/>
          </a:xfrm>
          <a:custGeom>
            <a:avLst/>
            <a:gdLst>
              <a:gd name="T0" fmla="*/ 270 w 284"/>
              <a:gd name="T1" fmla="*/ 77 h 151"/>
              <a:gd name="T2" fmla="*/ 142 w 284"/>
              <a:gd name="T3" fmla="*/ 0 h 151"/>
              <a:gd name="T4" fmla="*/ 13 w 284"/>
              <a:gd name="T5" fmla="*/ 77 h 151"/>
              <a:gd name="T6" fmla="*/ 13 w 284"/>
              <a:gd name="T7" fmla="*/ 115 h 151"/>
              <a:gd name="T8" fmla="*/ 50 w 284"/>
              <a:gd name="T9" fmla="*/ 151 h 151"/>
              <a:gd name="T10" fmla="*/ 142 w 284"/>
              <a:gd name="T11" fmla="*/ 117 h 151"/>
              <a:gd name="T12" fmla="*/ 233 w 284"/>
              <a:gd name="T13" fmla="*/ 151 h 151"/>
              <a:gd name="T14" fmla="*/ 270 w 284"/>
              <a:gd name="T15" fmla="*/ 115 h 151"/>
              <a:gd name="T16" fmla="*/ 270 w 284"/>
              <a:gd name="T17" fmla="*/ 77 h 151"/>
              <a:gd name="T18" fmla="*/ 184 w 284"/>
              <a:gd name="T19" fmla="*/ 75 h 151"/>
              <a:gd name="T20" fmla="*/ 159 w 284"/>
              <a:gd name="T21" fmla="*/ 75 h 151"/>
              <a:gd name="T22" fmla="*/ 159 w 284"/>
              <a:gd name="T23" fmla="*/ 101 h 151"/>
              <a:gd name="T24" fmla="*/ 125 w 284"/>
              <a:gd name="T25" fmla="*/ 101 h 151"/>
              <a:gd name="T26" fmla="*/ 125 w 284"/>
              <a:gd name="T27" fmla="*/ 75 h 151"/>
              <a:gd name="T28" fmla="*/ 100 w 284"/>
              <a:gd name="T29" fmla="*/ 75 h 151"/>
              <a:gd name="T30" fmla="*/ 100 w 284"/>
              <a:gd name="T31" fmla="*/ 42 h 151"/>
              <a:gd name="T32" fmla="*/ 125 w 284"/>
              <a:gd name="T33" fmla="*/ 42 h 151"/>
              <a:gd name="T34" fmla="*/ 125 w 284"/>
              <a:gd name="T35" fmla="*/ 17 h 151"/>
              <a:gd name="T36" fmla="*/ 159 w 284"/>
              <a:gd name="T37" fmla="*/ 17 h 151"/>
              <a:gd name="T38" fmla="*/ 159 w 284"/>
              <a:gd name="T39" fmla="*/ 42 h 151"/>
              <a:gd name="T40" fmla="*/ 184 w 284"/>
              <a:gd name="T41" fmla="*/ 42 h 151"/>
              <a:gd name="T42" fmla="*/ 184 w 284"/>
              <a:gd name="T43" fmla="*/ 7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4" h="151">
                <a:moveTo>
                  <a:pt x="270" y="77"/>
                </a:moveTo>
                <a:cubicBezTo>
                  <a:pt x="258" y="54"/>
                  <a:pt x="221" y="0"/>
                  <a:pt x="142" y="0"/>
                </a:cubicBezTo>
                <a:cubicBezTo>
                  <a:pt x="63" y="0"/>
                  <a:pt x="26" y="54"/>
                  <a:pt x="13" y="77"/>
                </a:cubicBezTo>
                <a:cubicBezTo>
                  <a:pt x="0" y="103"/>
                  <a:pt x="13" y="115"/>
                  <a:pt x="13" y="115"/>
                </a:cubicBezTo>
                <a:cubicBezTo>
                  <a:pt x="50" y="151"/>
                  <a:pt x="50" y="151"/>
                  <a:pt x="50" y="151"/>
                </a:cubicBezTo>
                <a:cubicBezTo>
                  <a:pt x="88" y="115"/>
                  <a:pt x="142" y="117"/>
                  <a:pt x="142" y="117"/>
                </a:cubicBezTo>
                <a:cubicBezTo>
                  <a:pt x="142" y="117"/>
                  <a:pt x="196" y="115"/>
                  <a:pt x="233" y="151"/>
                </a:cubicBezTo>
                <a:cubicBezTo>
                  <a:pt x="270" y="115"/>
                  <a:pt x="270" y="115"/>
                  <a:pt x="270" y="115"/>
                </a:cubicBezTo>
                <a:cubicBezTo>
                  <a:pt x="270" y="115"/>
                  <a:pt x="284" y="103"/>
                  <a:pt x="270" y="77"/>
                </a:cubicBezTo>
                <a:close/>
                <a:moveTo>
                  <a:pt x="184" y="75"/>
                </a:moveTo>
                <a:cubicBezTo>
                  <a:pt x="159" y="75"/>
                  <a:pt x="159" y="75"/>
                  <a:pt x="159" y="75"/>
                </a:cubicBezTo>
                <a:cubicBezTo>
                  <a:pt x="159" y="101"/>
                  <a:pt x="159" y="101"/>
                  <a:pt x="159" y="101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100" y="42"/>
                  <a:pt x="100" y="42"/>
                  <a:pt x="100" y="42"/>
                </a:cubicBezTo>
                <a:cubicBezTo>
                  <a:pt x="125" y="42"/>
                  <a:pt x="125" y="42"/>
                  <a:pt x="125" y="42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59" y="17"/>
                  <a:pt x="159" y="17"/>
                  <a:pt x="159" y="1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84" y="42"/>
                  <a:pt x="184" y="42"/>
                  <a:pt x="184" y="42"/>
                </a:cubicBezTo>
                <a:lnTo>
                  <a:pt x="184" y="75"/>
                </a:lnTo>
                <a:close/>
              </a:path>
            </a:pathLst>
          </a:custGeom>
          <a:solidFill>
            <a:schemeClr val="bg2">
              <a:alpha val="65000"/>
            </a:schemeClr>
          </a:solidFill>
          <a:ln>
            <a:noFill/>
          </a:ln>
          <a:effectLst>
            <a:glow rad="38100">
              <a:schemeClr val="bg1">
                <a:alpha val="26000"/>
              </a:schemeClr>
            </a:glo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>
            <p:custDataLst>
              <p:tags r:id="rId13"/>
            </p:custDataLst>
          </p:nvPr>
        </p:nvGrpSpPr>
        <p:grpSpPr>
          <a:xfrm>
            <a:off x="10341532" y="708453"/>
            <a:ext cx="877344" cy="635835"/>
            <a:chOff x="5854280" y="2506517"/>
            <a:chExt cx="786289" cy="569845"/>
          </a:xfrm>
        </p:grpSpPr>
        <p:sp>
          <p:nvSpPr>
            <p:cNvPr id="31" name="Freeform 312"/>
            <p:cNvSpPr/>
            <p:nvPr>
              <p:custDataLst>
                <p:tags r:id="rId16"/>
              </p:custDataLst>
            </p:nvPr>
          </p:nvSpPr>
          <p:spPr bwMode="auto">
            <a:xfrm>
              <a:off x="5920314" y="2506517"/>
              <a:ext cx="665227" cy="569845"/>
            </a:xfrm>
            <a:custGeom>
              <a:avLst/>
              <a:gdLst>
                <a:gd name="T0" fmla="*/ 229 w 230"/>
                <a:gd name="T1" fmla="*/ 67 h 197"/>
                <a:gd name="T2" fmla="*/ 165 w 230"/>
                <a:gd name="T3" fmla="*/ 0 h 197"/>
                <a:gd name="T4" fmla="*/ 115 w 230"/>
                <a:gd name="T5" fmla="*/ 27 h 197"/>
                <a:gd name="T6" fmla="*/ 65 w 230"/>
                <a:gd name="T7" fmla="*/ 0 h 197"/>
                <a:gd name="T8" fmla="*/ 0 w 230"/>
                <a:gd name="T9" fmla="*/ 67 h 197"/>
                <a:gd name="T10" fmla="*/ 0 w 230"/>
                <a:gd name="T11" fmla="*/ 67 h 197"/>
                <a:gd name="T12" fmla="*/ 0 w 230"/>
                <a:gd name="T13" fmla="*/ 67 h 197"/>
                <a:gd name="T14" fmla="*/ 0 w 230"/>
                <a:gd name="T15" fmla="*/ 68 h 197"/>
                <a:gd name="T16" fmla="*/ 1 w 230"/>
                <a:gd name="T17" fmla="*/ 71 h 197"/>
                <a:gd name="T18" fmla="*/ 114 w 230"/>
                <a:gd name="T19" fmla="*/ 197 h 197"/>
                <a:gd name="T20" fmla="*/ 229 w 230"/>
                <a:gd name="T21" fmla="*/ 71 h 197"/>
                <a:gd name="T22" fmla="*/ 230 w 230"/>
                <a:gd name="T23" fmla="*/ 68 h 197"/>
                <a:gd name="T24" fmla="*/ 229 w 230"/>
                <a:gd name="T25" fmla="*/ 67 h 197"/>
                <a:gd name="T26" fmla="*/ 230 w 230"/>
                <a:gd name="T27" fmla="*/ 67 h 197"/>
                <a:gd name="T28" fmla="*/ 229 w 230"/>
                <a:gd name="T29" fmla="*/ 6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197">
                  <a:moveTo>
                    <a:pt x="229" y="67"/>
                  </a:moveTo>
                  <a:cubicBezTo>
                    <a:pt x="229" y="32"/>
                    <a:pt x="200" y="0"/>
                    <a:pt x="165" y="0"/>
                  </a:cubicBezTo>
                  <a:cubicBezTo>
                    <a:pt x="145" y="0"/>
                    <a:pt x="127" y="11"/>
                    <a:pt x="115" y="27"/>
                  </a:cubicBezTo>
                  <a:cubicBezTo>
                    <a:pt x="103" y="11"/>
                    <a:pt x="85" y="0"/>
                    <a:pt x="65" y="0"/>
                  </a:cubicBezTo>
                  <a:cubicBezTo>
                    <a:pt x="29" y="0"/>
                    <a:pt x="1" y="32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9"/>
                    <a:pt x="0" y="70"/>
                    <a:pt x="1" y="71"/>
                  </a:cubicBezTo>
                  <a:cubicBezTo>
                    <a:pt x="4" y="160"/>
                    <a:pt x="114" y="197"/>
                    <a:pt x="114" y="197"/>
                  </a:cubicBezTo>
                  <a:cubicBezTo>
                    <a:pt x="114" y="197"/>
                    <a:pt x="226" y="160"/>
                    <a:pt x="229" y="71"/>
                  </a:cubicBezTo>
                  <a:cubicBezTo>
                    <a:pt x="229" y="70"/>
                    <a:pt x="230" y="69"/>
                    <a:pt x="230" y="68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0" y="67"/>
                    <a:pt x="230" y="67"/>
                    <a:pt x="230" y="67"/>
                  </a:cubicBezTo>
                  <a:cubicBezTo>
                    <a:pt x="229" y="67"/>
                    <a:pt x="229" y="67"/>
                    <a:pt x="229" y="67"/>
                  </a:cubicBezTo>
                </a:path>
              </a:pathLst>
            </a:custGeom>
            <a:solidFill>
              <a:schemeClr val="bg2">
                <a:alpha val="65000"/>
              </a:schemeClr>
            </a:solidFill>
            <a:ln>
              <a:noFill/>
            </a:ln>
            <a:effectLst>
              <a:glow rad="38100">
                <a:schemeClr val="bg1">
                  <a:alpha val="26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Freeform 313"/>
            <p:cNvSpPr/>
            <p:nvPr>
              <p:custDataLst>
                <p:tags r:id="rId17"/>
              </p:custDataLst>
            </p:nvPr>
          </p:nvSpPr>
          <p:spPr bwMode="auto">
            <a:xfrm>
              <a:off x="5854280" y="2644699"/>
              <a:ext cx="786289" cy="292260"/>
            </a:xfrm>
            <a:custGeom>
              <a:avLst/>
              <a:gdLst>
                <a:gd name="T0" fmla="*/ 0 w 643"/>
                <a:gd name="T1" fmla="*/ 166 h 239"/>
                <a:gd name="T2" fmla="*/ 265 w 643"/>
                <a:gd name="T3" fmla="*/ 166 h 239"/>
                <a:gd name="T4" fmla="*/ 286 w 643"/>
                <a:gd name="T5" fmla="*/ 102 h 239"/>
                <a:gd name="T6" fmla="*/ 315 w 643"/>
                <a:gd name="T7" fmla="*/ 239 h 239"/>
                <a:gd name="T8" fmla="*/ 374 w 643"/>
                <a:gd name="T9" fmla="*/ 69 h 239"/>
                <a:gd name="T10" fmla="*/ 397 w 643"/>
                <a:gd name="T11" fmla="*/ 159 h 239"/>
                <a:gd name="T12" fmla="*/ 643 w 643"/>
                <a:gd name="T13" fmla="*/ 159 h 239"/>
                <a:gd name="T14" fmla="*/ 643 w 643"/>
                <a:gd name="T15" fmla="*/ 138 h 239"/>
                <a:gd name="T16" fmla="*/ 414 w 643"/>
                <a:gd name="T17" fmla="*/ 138 h 239"/>
                <a:gd name="T18" fmla="*/ 376 w 643"/>
                <a:gd name="T19" fmla="*/ 0 h 239"/>
                <a:gd name="T20" fmla="*/ 319 w 643"/>
                <a:gd name="T21" fmla="*/ 161 h 239"/>
                <a:gd name="T22" fmla="*/ 291 w 643"/>
                <a:gd name="T23" fmla="*/ 24 h 239"/>
                <a:gd name="T24" fmla="*/ 251 w 643"/>
                <a:gd name="T25" fmla="*/ 145 h 239"/>
                <a:gd name="T26" fmla="*/ 0 w 643"/>
                <a:gd name="T27" fmla="*/ 145 h 239"/>
                <a:gd name="T28" fmla="*/ 0 w 643"/>
                <a:gd name="T29" fmla="*/ 166 h 239"/>
                <a:gd name="T30" fmla="*/ 0 w 643"/>
                <a:gd name="T31" fmla="*/ 16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3" h="239">
                  <a:moveTo>
                    <a:pt x="0" y="166"/>
                  </a:moveTo>
                  <a:lnTo>
                    <a:pt x="265" y="166"/>
                  </a:lnTo>
                  <a:lnTo>
                    <a:pt x="286" y="102"/>
                  </a:lnTo>
                  <a:lnTo>
                    <a:pt x="315" y="239"/>
                  </a:lnTo>
                  <a:lnTo>
                    <a:pt x="374" y="69"/>
                  </a:lnTo>
                  <a:lnTo>
                    <a:pt x="397" y="159"/>
                  </a:lnTo>
                  <a:lnTo>
                    <a:pt x="643" y="159"/>
                  </a:lnTo>
                  <a:lnTo>
                    <a:pt x="643" y="138"/>
                  </a:lnTo>
                  <a:lnTo>
                    <a:pt x="414" y="138"/>
                  </a:lnTo>
                  <a:lnTo>
                    <a:pt x="376" y="0"/>
                  </a:lnTo>
                  <a:lnTo>
                    <a:pt x="319" y="161"/>
                  </a:lnTo>
                  <a:lnTo>
                    <a:pt x="291" y="24"/>
                  </a:lnTo>
                  <a:lnTo>
                    <a:pt x="251" y="145"/>
                  </a:lnTo>
                  <a:lnTo>
                    <a:pt x="0" y="145"/>
                  </a:lnTo>
                  <a:lnTo>
                    <a:pt x="0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3" name="Freeform 151"/>
          <p:cNvSpPr/>
          <p:nvPr>
            <p:custDataLst>
              <p:tags r:id="rId14"/>
            </p:custDataLst>
          </p:nvPr>
        </p:nvSpPr>
        <p:spPr bwMode="auto">
          <a:xfrm>
            <a:off x="1068955" y="959467"/>
            <a:ext cx="277586" cy="237232"/>
          </a:xfrm>
          <a:custGeom>
            <a:avLst/>
            <a:gdLst>
              <a:gd name="T0" fmla="*/ 25 w 96"/>
              <a:gd name="T1" fmla="*/ 82 h 82"/>
              <a:gd name="T2" fmla="*/ 0 w 96"/>
              <a:gd name="T3" fmla="*/ 37 h 82"/>
              <a:gd name="T4" fmla="*/ 56 w 96"/>
              <a:gd name="T5" fmla="*/ 5 h 82"/>
              <a:gd name="T6" fmla="*/ 82 w 96"/>
              <a:gd name="T7" fmla="*/ 5 h 82"/>
              <a:gd name="T8" fmla="*/ 92 w 96"/>
              <a:gd name="T9" fmla="*/ 15 h 82"/>
              <a:gd name="T10" fmla="*/ 94 w 96"/>
              <a:gd name="T11" fmla="*/ 34 h 82"/>
              <a:gd name="T12" fmla="*/ 82 w 96"/>
              <a:gd name="T13" fmla="*/ 50 h 82"/>
              <a:gd name="T14" fmla="*/ 25 w 96"/>
              <a:gd name="T15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82">
                <a:moveTo>
                  <a:pt x="25" y="82"/>
                </a:moveTo>
                <a:cubicBezTo>
                  <a:pt x="21" y="59"/>
                  <a:pt x="7" y="44"/>
                  <a:pt x="0" y="37"/>
                </a:cubicBezTo>
                <a:cubicBezTo>
                  <a:pt x="56" y="5"/>
                  <a:pt x="56" y="5"/>
                  <a:pt x="56" y="5"/>
                </a:cubicBezTo>
                <a:cubicBezTo>
                  <a:pt x="64" y="0"/>
                  <a:pt x="74" y="0"/>
                  <a:pt x="82" y="5"/>
                </a:cubicBezTo>
                <a:cubicBezTo>
                  <a:pt x="86" y="7"/>
                  <a:pt x="89" y="11"/>
                  <a:pt x="92" y="15"/>
                </a:cubicBezTo>
                <a:cubicBezTo>
                  <a:pt x="95" y="21"/>
                  <a:pt x="96" y="28"/>
                  <a:pt x="94" y="34"/>
                </a:cubicBezTo>
                <a:cubicBezTo>
                  <a:pt x="92" y="41"/>
                  <a:pt x="88" y="46"/>
                  <a:pt x="82" y="50"/>
                </a:cubicBezTo>
                <a:lnTo>
                  <a:pt x="25" y="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文本占位符 34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3521003" y="5419075"/>
            <a:ext cx="5065453" cy="677860"/>
          </a:xfrm>
        </p:spPr>
        <p:txBody>
          <a:bodyPr lIns="90000" tIns="0" rIns="90000" bIns="46800"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  <p:extLst>
      <p:ext uri="{BB962C8B-B14F-4D97-AF65-F5344CB8AC3E}">
        <p14:creationId xmlns:p14="http://schemas.microsoft.com/office/powerpoint/2010/main" val="71116580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2026-6-10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任意多边形: 形状 5"/>
          <p:cNvSpPr/>
          <p:nvPr>
            <p:custDataLst>
              <p:tags r:id="rId5"/>
            </p:custDataLst>
          </p:nvPr>
        </p:nvSpPr>
        <p:spPr bwMode="auto">
          <a:xfrm>
            <a:off x="0" y="4023986"/>
            <a:ext cx="12192001" cy="2728978"/>
          </a:xfrm>
          <a:custGeom>
            <a:avLst/>
            <a:gdLst>
              <a:gd name="connsiteX0" fmla="*/ 0 w 12192001"/>
              <a:gd name="connsiteY0" fmla="*/ 1657155 h 2728978"/>
              <a:gd name="connsiteX1" fmla="*/ 6948389 w 12192001"/>
              <a:gd name="connsiteY1" fmla="*/ 1657155 h 2728978"/>
              <a:gd name="connsiteX2" fmla="*/ 6948389 w 12192001"/>
              <a:gd name="connsiteY2" fmla="*/ 1901047 h 2728978"/>
              <a:gd name="connsiteX3" fmla="*/ 0 w 12192001"/>
              <a:gd name="connsiteY3" fmla="*/ 1901047 h 2728978"/>
              <a:gd name="connsiteX4" fmla="*/ 11241675 w 12192001"/>
              <a:gd name="connsiteY4" fmla="*/ 0 h 2728978"/>
              <a:gd name="connsiteX5" fmla="*/ 11675571 w 12192001"/>
              <a:gd name="connsiteY5" fmla="*/ 1575728 h 2728978"/>
              <a:gd name="connsiteX6" fmla="*/ 12192001 w 12192001"/>
              <a:gd name="connsiteY6" fmla="*/ 1575728 h 2728978"/>
              <a:gd name="connsiteX7" fmla="*/ 12192001 w 12192001"/>
              <a:gd name="connsiteY7" fmla="*/ 1815513 h 2728978"/>
              <a:gd name="connsiteX8" fmla="*/ 11481459 w 12192001"/>
              <a:gd name="connsiteY8" fmla="*/ 1815513 h 2728978"/>
              <a:gd name="connsiteX9" fmla="*/ 11218839 w 12192001"/>
              <a:gd name="connsiteY9" fmla="*/ 787864 h 2728978"/>
              <a:gd name="connsiteX10" fmla="*/ 10545158 w 12192001"/>
              <a:gd name="connsiteY10" fmla="*/ 2728978 h 2728978"/>
              <a:gd name="connsiteX11" fmla="*/ 10214027 w 12192001"/>
              <a:gd name="connsiteY11" fmla="*/ 1164669 h 2728978"/>
              <a:gd name="connsiteX12" fmla="*/ 9974243 w 12192001"/>
              <a:gd name="connsiteY12" fmla="*/ 1895441 h 2728978"/>
              <a:gd name="connsiteX13" fmla="*/ 6948390 w 12192001"/>
              <a:gd name="connsiteY13" fmla="*/ 1895441 h 2728978"/>
              <a:gd name="connsiteX14" fmla="*/ 6948390 w 12192001"/>
              <a:gd name="connsiteY14" fmla="*/ 1655656 h 2728978"/>
              <a:gd name="connsiteX15" fmla="*/ 9814386 w 12192001"/>
              <a:gd name="connsiteY15" fmla="*/ 1655656 h 2728978"/>
              <a:gd name="connsiteX16" fmla="*/ 10271119 w 12192001"/>
              <a:gd name="connsiteY16" fmla="*/ 274040 h 2728978"/>
              <a:gd name="connsiteX17" fmla="*/ 10590831 w 12192001"/>
              <a:gd name="connsiteY17" fmla="*/ 1838349 h 27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1" h="2728978">
                <a:moveTo>
                  <a:pt x="0" y="1657155"/>
                </a:moveTo>
                <a:lnTo>
                  <a:pt x="6948389" y="1657155"/>
                </a:lnTo>
                <a:lnTo>
                  <a:pt x="6948389" y="1901047"/>
                </a:lnTo>
                <a:lnTo>
                  <a:pt x="0" y="1901047"/>
                </a:lnTo>
                <a:close/>
                <a:moveTo>
                  <a:pt x="11241675" y="0"/>
                </a:moveTo>
                <a:lnTo>
                  <a:pt x="11675571" y="1575728"/>
                </a:lnTo>
                <a:lnTo>
                  <a:pt x="12192001" y="1575728"/>
                </a:lnTo>
                <a:lnTo>
                  <a:pt x="12192001" y="1815513"/>
                </a:lnTo>
                <a:lnTo>
                  <a:pt x="11481459" y="1815513"/>
                </a:lnTo>
                <a:lnTo>
                  <a:pt x="11218839" y="787864"/>
                </a:lnTo>
                <a:lnTo>
                  <a:pt x="10545158" y="2728978"/>
                </a:lnTo>
                <a:lnTo>
                  <a:pt x="10214027" y="1164669"/>
                </a:lnTo>
                <a:lnTo>
                  <a:pt x="9974243" y="1895441"/>
                </a:lnTo>
                <a:lnTo>
                  <a:pt x="6948390" y="1895441"/>
                </a:lnTo>
                <a:lnTo>
                  <a:pt x="6948390" y="1655656"/>
                </a:lnTo>
                <a:lnTo>
                  <a:pt x="9814386" y="1655656"/>
                </a:lnTo>
                <a:lnTo>
                  <a:pt x="10271119" y="274040"/>
                </a:lnTo>
                <a:lnTo>
                  <a:pt x="10590831" y="18383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91723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2026-6-10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任意多边形: 形状 8"/>
          <p:cNvSpPr/>
          <p:nvPr>
            <p:custDataLst>
              <p:tags r:id="rId7"/>
            </p:custDataLst>
          </p:nvPr>
        </p:nvSpPr>
        <p:spPr bwMode="auto">
          <a:xfrm>
            <a:off x="0" y="5222452"/>
            <a:ext cx="12192000" cy="1513730"/>
          </a:xfrm>
          <a:custGeom>
            <a:avLst/>
            <a:gdLst>
              <a:gd name="connsiteX0" fmla="*/ 0 w 12192001"/>
              <a:gd name="connsiteY0" fmla="*/ 1657155 h 2728978"/>
              <a:gd name="connsiteX1" fmla="*/ 6948389 w 12192001"/>
              <a:gd name="connsiteY1" fmla="*/ 1657155 h 2728978"/>
              <a:gd name="connsiteX2" fmla="*/ 6948389 w 12192001"/>
              <a:gd name="connsiteY2" fmla="*/ 1901047 h 2728978"/>
              <a:gd name="connsiteX3" fmla="*/ 0 w 12192001"/>
              <a:gd name="connsiteY3" fmla="*/ 1901047 h 2728978"/>
              <a:gd name="connsiteX4" fmla="*/ 11241675 w 12192001"/>
              <a:gd name="connsiteY4" fmla="*/ 0 h 2728978"/>
              <a:gd name="connsiteX5" fmla="*/ 11675571 w 12192001"/>
              <a:gd name="connsiteY5" fmla="*/ 1575728 h 2728978"/>
              <a:gd name="connsiteX6" fmla="*/ 12192001 w 12192001"/>
              <a:gd name="connsiteY6" fmla="*/ 1575728 h 2728978"/>
              <a:gd name="connsiteX7" fmla="*/ 12192001 w 12192001"/>
              <a:gd name="connsiteY7" fmla="*/ 1815513 h 2728978"/>
              <a:gd name="connsiteX8" fmla="*/ 11481459 w 12192001"/>
              <a:gd name="connsiteY8" fmla="*/ 1815513 h 2728978"/>
              <a:gd name="connsiteX9" fmla="*/ 11218839 w 12192001"/>
              <a:gd name="connsiteY9" fmla="*/ 787864 h 2728978"/>
              <a:gd name="connsiteX10" fmla="*/ 10545158 w 12192001"/>
              <a:gd name="connsiteY10" fmla="*/ 2728978 h 2728978"/>
              <a:gd name="connsiteX11" fmla="*/ 10214027 w 12192001"/>
              <a:gd name="connsiteY11" fmla="*/ 1164669 h 2728978"/>
              <a:gd name="connsiteX12" fmla="*/ 9974243 w 12192001"/>
              <a:gd name="connsiteY12" fmla="*/ 1895441 h 2728978"/>
              <a:gd name="connsiteX13" fmla="*/ 6948390 w 12192001"/>
              <a:gd name="connsiteY13" fmla="*/ 1895441 h 2728978"/>
              <a:gd name="connsiteX14" fmla="*/ 6948390 w 12192001"/>
              <a:gd name="connsiteY14" fmla="*/ 1655656 h 2728978"/>
              <a:gd name="connsiteX15" fmla="*/ 9814386 w 12192001"/>
              <a:gd name="connsiteY15" fmla="*/ 1655656 h 2728978"/>
              <a:gd name="connsiteX16" fmla="*/ 10271119 w 12192001"/>
              <a:gd name="connsiteY16" fmla="*/ 274040 h 2728978"/>
              <a:gd name="connsiteX17" fmla="*/ 10590831 w 12192001"/>
              <a:gd name="connsiteY17" fmla="*/ 1838349 h 27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1" h="2728978">
                <a:moveTo>
                  <a:pt x="0" y="1657155"/>
                </a:moveTo>
                <a:lnTo>
                  <a:pt x="6948389" y="1657155"/>
                </a:lnTo>
                <a:lnTo>
                  <a:pt x="6948389" y="1901047"/>
                </a:lnTo>
                <a:lnTo>
                  <a:pt x="0" y="1901047"/>
                </a:lnTo>
                <a:close/>
                <a:moveTo>
                  <a:pt x="11241675" y="0"/>
                </a:moveTo>
                <a:lnTo>
                  <a:pt x="11675571" y="1575728"/>
                </a:lnTo>
                <a:lnTo>
                  <a:pt x="12192001" y="1575728"/>
                </a:lnTo>
                <a:lnTo>
                  <a:pt x="12192001" y="1815513"/>
                </a:lnTo>
                <a:lnTo>
                  <a:pt x="11481459" y="1815513"/>
                </a:lnTo>
                <a:lnTo>
                  <a:pt x="11218839" y="787864"/>
                </a:lnTo>
                <a:lnTo>
                  <a:pt x="10545158" y="2728978"/>
                </a:lnTo>
                <a:lnTo>
                  <a:pt x="10214027" y="1164669"/>
                </a:lnTo>
                <a:lnTo>
                  <a:pt x="9974243" y="1895441"/>
                </a:lnTo>
                <a:lnTo>
                  <a:pt x="6948390" y="1895441"/>
                </a:lnTo>
                <a:lnTo>
                  <a:pt x="6948390" y="1655656"/>
                </a:lnTo>
                <a:lnTo>
                  <a:pt x="9814386" y="1655656"/>
                </a:lnTo>
                <a:lnTo>
                  <a:pt x="10271119" y="274040"/>
                </a:lnTo>
                <a:lnTo>
                  <a:pt x="10590831" y="18383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" name="组合 9"/>
          <p:cNvGrpSpPr/>
          <p:nvPr>
            <p:custDataLst>
              <p:tags r:id="rId8"/>
            </p:custDataLst>
          </p:nvPr>
        </p:nvGrpSpPr>
        <p:grpSpPr>
          <a:xfrm>
            <a:off x="0" y="40369"/>
            <a:ext cx="416702" cy="301995"/>
            <a:chOff x="5854280" y="2506517"/>
            <a:chExt cx="786289" cy="569845"/>
          </a:xfrm>
        </p:grpSpPr>
        <p:sp>
          <p:nvSpPr>
            <p:cNvPr id="11" name="Freeform 312"/>
            <p:cNvSpPr/>
            <p:nvPr>
              <p:custDataLst>
                <p:tags r:id="rId9"/>
              </p:custDataLst>
            </p:nvPr>
          </p:nvSpPr>
          <p:spPr bwMode="auto">
            <a:xfrm>
              <a:off x="5920314" y="2506517"/>
              <a:ext cx="665227" cy="569845"/>
            </a:xfrm>
            <a:custGeom>
              <a:avLst/>
              <a:gdLst>
                <a:gd name="T0" fmla="*/ 229 w 230"/>
                <a:gd name="T1" fmla="*/ 67 h 197"/>
                <a:gd name="T2" fmla="*/ 165 w 230"/>
                <a:gd name="T3" fmla="*/ 0 h 197"/>
                <a:gd name="T4" fmla="*/ 115 w 230"/>
                <a:gd name="T5" fmla="*/ 27 h 197"/>
                <a:gd name="T6" fmla="*/ 65 w 230"/>
                <a:gd name="T7" fmla="*/ 0 h 197"/>
                <a:gd name="T8" fmla="*/ 0 w 230"/>
                <a:gd name="T9" fmla="*/ 67 h 197"/>
                <a:gd name="T10" fmla="*/ 0 w 230"/>
                <a:gd name="T11" fmla="*/ 67 h 197"/>
                <a:gd name="T12" fmla="*/ 0 w 230"/>
                <a:gd name="T13" fmla="*/ 67 h 197"/>
                <a:gd name="T14" fmla="*/ 0 w 230"/>
                <a:gd name="T15" fmla="*/ 68 h 197"/>
                <a:gd name="T16" fmla="*/ 1 w 230"/>
                <a:gd name="T17" fmla="*/ 71 h 197"/>
                <a:gd name="T18" fmla="*/ 114 w 230"/>
                <a:gd name="T19" fmla="*/ 197 h 197"/>
                <a:gd name="T20" fmla="*/ 229 w 230"/>
                <a:gd name="T21" fmla="*/ 71 h 197"/>
                <a:gd name="T22" fmla="*/ 230 w 230"/>
                <a:gd name="T23" fmla="*/ 68 h 197"/>
                <a:gd name="T24" fmla="*/ 229 w 230"/>
                <a:gd name="T25" fmla="*/ 67 h 197"/>
                <a:gd name="T26" fmla="*/ 230 w 230"/>
                <a:gd name="T27" fmla="*/ 67 h 197"/>
                <a:gd name="T28" fmla="*/ 229 w 230"/>
                <a:gd name="T29" fmla="*/ 6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197">
                  <a:moveTo>
                    <a:pt x="229" y="67"/>
                  </a:moveTo>
                  <a:cubicBezTo>
                    <a:pt x="229" y="32"/>
                    <a:pt x="200" y="0"/>
                    <a:pt x="165" y="0"/>
                  </a:cubicBezTo>
                  <a:cubicBezTo>
                    <a:pt x="145" y="0"/>
                    <a:pt x="127" y="11"/>
                    <a:pt x="115" y="27"/>
                  </a:cubicBezTo>
                  <a:cubicBezTo>
                    <a:pt x="103" y="11"/>
                    <a:pt x="85" y="0"/>
                    <a:pt x="65" y="0"/>
                  </a:cubicBezTo>
                  <a:cubicBezTo>
                    <a:pt x="29" y="0"/>
                    <a:pt x="1" y="32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9"/>
                    <a:pt x="0" y="70"/>
                    <a:pt x="1" y="71"/>
                  </a:cubicBezTo>
                  <a:cubicBezTo>
                    <a:pt x="4" y="160"/>
                    <a:pt x="114" y="197"/>
                    <a:pt x="114" y="197"/>
                  </a:cubicBezTo>
                  <a:cubicBezTo>
                    <a:pt x="114" y="197"/>
                    <a:pt x="226" y="160"/>
                    <a:pt x="229" y="71"/>
                  </a:cubicBezTo>
                  <a:cubicBezTo>
                    <a:pt x="229" y="70"/>
                    <a:pt x="230" y="69"/>
                    <a:pt x="230" y="68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0" y="67"/>
                    <a:pt x="230" y="67"/>
                    <a:pt x="230" y="67"/>
                  </a:cubicBezTo>
                  <a:cubicBezTo>
                    <a:pt x="229" y="67"/>
                    <a:pt x="229" y="67"/>
                    <a:pt x="229" y="67"/>
                  </a:cubicBezTo>
                </a:path>
              </a:pathLst>
            </a:custGeom>
            <a:solidFill>
              <a:schemeClr val="bg2">
                <a:alpha val="65000"/>
              </a:schemeClr>
            </a:solidFill>
            <a:ln>
              <a:noFill/>
            </a:ln>
            <a:effectLst>
              <a:glow rad="38100">
                <a:schemeClr val="bg1">
                  <a:alpha val="26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Freeform 313"/>
            <p:cNvSpPr/>
            <p:nvPr>
              <p:custDataLst>
                <p:tags r:id="rId10"/>
              </p:custDataLst>
            </p:nvPr>
          </p:nvSpPr>
          <p:spPr bwMode="auto">
            <a:xfrm>
              <a:off x="5854280" y="2644699"/>
              <a:ext cx="786289" cy="292260"/>
            </a:xfrm>
            <a:custGeom>
              <a:avLst/>
              <a:gdLst>
                <a:gd name="T0" fmla="*/ 0 w 643"/>
                <a:gd name="T1" fmla="*/ 166 h 239"/>
                <a:gd name="T2" fmla="*/ 265 w 643"/>
                <a:gd name="T3" fmla="*/ 166 h 239"/>
                <a:gd name="T4" fmla="*/ 286 w 643"/>
                <a:gd name="T5" fmla="*/ 102 h 239"/>
                <a:gd name="T6" fmla="*/ 315 w 643"/>
                <a:gd name="T7" fmla="*/ 239 h 239"/>
                <a:gd name="T8" fmla="*/ 374 w 643"/>
                <a:gd name="T9" fmla="*/ 69 h 239"/>
                <a:gd name="T10" fmla="*/ 397 w 643"/>
                <a:gd name="T11" fmla="*/ 159 h 239"/>
                <a:gd name="T12" fmla="*/ 643 w 643"/>
                <a:gd name="T13" fmla="*/ 159 h 239"/>
                <a:gd name="T14" fmla="*/ 643 w 643"/>
                <a:gd name="T15" fmla="*/ 138 h 239"/>
                <a:gd name="T16" fmla="*/ 414 w 643"/>
                <a:gd name="T17" fmla="*/ 138 h 239"/>
                <a:gd name="T18" fmla="*/ 376 w 643"/>
                <a:gd name="T19" fmla="*/ 0 h 239"/>
                <a:gd name="T20" fmla="*/ 319 w 643"/>
                <a:gd name="T21" fmla="*/ 161 h 239"/>
                <a:gd name="T22" fmla="*/ 291 w 643"/>
                <a:gd name="T23" fmla="*/ 24 h 239"/>
                <a:gd name="T24" fmla="*/ 251 w 643"/>
                <a:gd name="T25" fmla="*/ 145 h 239"/>
                <a:gd name="T26" fmla="*/ 0 w 643"/>
                <a:gd name="T27" fmla="*/ 145 h 239"/>
                <a:gd name="T28" fmla="*/ 0 w 643"/>
                <a:gd name="T29" fmla="*/ 166 h 239"/>
                <a:gd name="T30" fmla="*/ 0 w 643"/>
                <a:gd name="T31" fmla="*/ 16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3" h="239">
                  <a:moveTo>
                    <a:pt x="0" y="166"/>
                  </a:moveTo>
                  <a:lnTo>
                    <a:pt x="265" y="166"/>
                  </a:lnTo>
                  <a:lnTo>
                    <a:pt x="286" y="102"/>
                  </a:lnTo>
                  <a:lnTo>
                    <a:pt x="315" y="239"/>
                  </a:lnTo>
                  <a:lnTo>
                    <a:pt x="374" y="69"/>
                  </a:lnTo>
                  <a:lnTo>
                    <a:pt x="397" y="159"/>
                  </a:lnTo>
                  <a:lnTo>
                    <a:pt x="643" y="159"/>
                  </a:lnTo>
                  <a:lnTo>
                    <a:pt x="643" y="138"/>
                  </a:lnTo>
                  <a:lnTo>
                    <a:pt x="414" y="138"/>
                  </a:lnTo>
                  <a:lnTo>
                    <a:pt x="376" y="0"/>
                  </a:lnTo>
                  <a:lnTo>
                    <a:pt x="319" y="161"/>
                  </a:lnTo>
                  <a:lnTo>
                    <a:pt x="291" y="24"/>
                  </a:lnTo>
                  <a:lnTo>
                    <a:pt x="251" y="145"/>
                  </a:lnTo>
                  <a:lnTo>
                    <a:pt x="0" y="145"/>
                  </a:lnTo>
                  <a:lnTo>
                    <a:pt x="0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457597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>
              <a:solidFill>
                <a:prstClr val="white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2026-6-10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10" name="组合 9"/>
          <p:cNvGrpSpPr/>
          <p:nvPr>
            <p:custDataLst>
              <p:tags r:id="rId8"/>
            </p:custDataLst>
          </p:nvPr>
        </p:nvGrpSpPr>
        <p:grpSpPr>
          <a:xfrm>
            <a:off x="109462" y="124735"/>
            <a:ext cx="618759" cy="520931"/>
            <a:chOff x="7101969" y="2908069"/>
            <a:chExt cx="618759" cy="520931"/>
          </a:xfrm>
        </p:grpSpPr>
        <p:sp>
          <p:nvSpPr>
            <p:cNvPr id="11" name="Freeform 277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7101969" y="2908069"/>
              <a:ext cx="618759" cy="520931"/>
            </a:xfrm>
            <a:custGeom>
              <a:avLst/>
              <a:gdLst>
                <a:gd name="T0" fmla="*/ 202 w 214"/>
                <a:gd name="T1" fmla="*/ 35 h 180"/>
                <a:gd name="T2" fmla="*/ 170 w 214"/>
                <a:gd name="T3" fmla="*/ 35 h 180"/>
                <a:gd name="T4" fmla="*/ 170 w 214"/>
                <a:gd name="T5" fmla="*/ 18 h 180"/>
                <a:gd name="T6" fmla="*/ 151 w 214"/>
                <a:gd name="T7" fmla="*/ 0 h 180"/>
                <a:gd name="T8" fmla="*/ 62 w 214"/>
                <a:gd name="T9" fmla="*/ 0 h 180"/>
                <a:gd name="T10" fmla="*/ 44 w 214"/>
                <a:gd name="T11" fmla="*/ 18 h 180"/>
                <a:gd name="T12" fmla="*/ 44 w 214"/>
                <a:gd name="T13" fmla="*/ 35 h 180"/>
                <a:gd name="T14" fmla="*/ 12 w 214"/>
                <a:gd name="T15" fmla="*/ 35 h 180"/>
                <a:gd name="T16" fmla="*/ 0 w 214"/>
                <a:gd name="T17" fmla="*/ 47 h 180"/>
                <a:gd name="T18" fmla="*/ 0 w 214"/>
                <a:gd name="T19" fmla="*/ 168 h 180"/>
                <a:gd name="T20" fmla="*/ 12 w 214"/>
                <a:gd name="T21" fmla="*/ 180 h 180"/>
                <a:gd name="T22" fmla="*/ 202 w 214"/>
                <a:gd name="T23" fmla="*/ 180 h 180"/>
                <a:gd name="T24" fmla="*/ 214 w 214"/>
                <a:gd name="T25" fmla="*/ 168 h 180"/>
                <a:gd name="T26" fmla="*/ 214 w 214"/>
                <a:gd name="T27" fmla="*/ 47 h 180"/>
                <a:gd name="T28" fmla="*/ 202 w 214"/>
                <a:gd name="T29" fmla="*/ 35 h 180"/>
                <a:gd name="T30" fmla="*/ 60 w 214"/>
                <a:gd name="T31" fmla="*/ 18 h 180"/>
                <a:gd name="T32" fmla="*/ 62 w 214"/>
                <a:gd name="T33" fmla="*/ 16 h 180"/>
                <a:gd name="T34" fmla="*/ 151 w 214"/>
                <a:gd name="T35" fmla="*/ 16 h 180"/>
                <a:gd name="T36" fmla="*/ 154 w 214"/>
                <a:gd name="T37" fmla="*/ 18 h 180"/>
                <a:gd name="T38" fmla="*/ 154 w 214"/>
                <a:gd name="T39" fmla="*/ 35 h 180"/>
                <a:gd name="T40" fmla="*/ 60 w 214"/>
                <a:gd name="T41" fmla="*/ 35 h 180"/>
                <a:gd name="T42" fmla="*/ 60 w 214"/>
                <a:gd name="T43" fmla="*/ 1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4" h="180">
                  <a:moveTo>
                    <a:pt x="202" y="35"/>
                  </a:moveTo>
                  <a:cubicBezTo>
                    <a:pt x="170" y="35"/>
                    <a:pt x="170" y="35"/>
                    <a:pt x="170" y="35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8"/>
                    <a:pt x="162" y="0"/>
                    <a:pt x="15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2" y="0"/>
                    <a:pt x="44" y="8"/>
                    <a:pt x="44" y="18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5" y="35"/>
                    <a:pt x="0" y="40"/>
                    <a:pt x="0" y="4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4"/>
                    <a:pt x="5" y="180"/>
                    <a:pt x="12" y="180"/>
                  </a:cubicBezTo>
                  <a:cubicBezTo>
                    <a:pt x="202" y="180"/>
                    <a:pt x="202" y="180"/>
                    <a:pt x="202" y="180"/>
                  </a:cubicBezTo>
                  <a:cubicBezTo>
                    <a:pt x="209" y="180"/>
                    <a:pt x="214" y="174"/>
                    <a:pt x="214" y="168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4" y="40"/>
                    <a:pt x="209" y="35"/>
                    <a:pt x="202" y="35"/>
                  </a:cubicBezTo>
                  <a:close/>
                  <a:moveTo>
                    <a:pt x="60" y="18"/>
                  </a:moveTo>
                  <a:cubicBezTo>
                    <a:pt x="60" y="17"/>
                    <a:pt x="61" y="16"/>
                    <a:pt x="62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3" y="16"/>
                    <a:pt x="154" y="17"/>
                    <a:pt x="154" y="18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60" y="35"/>
                    <a:pt x="60" y="35"/>
                    <a:pt x="60" y="35"/>
                  </a:cubicBezTo>
                  <a:lnTo>
                    <a:pt x="60" y="18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>
              <a:noFill/>
            </a:ln>
            <a:effectLst>
              <a:glow rad="38100">
                <a:schemeClr val="bg1">
                  <a:alpha val="26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Freeform 278"/>
            <p:cNvSpPr/>
            <p:nvPr>
              <p:custDataLst>
                <p:tags r:id="rId10"/>
              </p:custDataLst>
            </p:nvPr>
          </p:nvSpPr>
          <p:spPr bwMode="auto">
            <a:xfrm>
              <a:off x="7290287" y="3087828"/>
              <a:ext cx="245792" cy="245792"/>
            </a:xfrm>
            <a:custGeom>
              <a:avLst/>
              <a:gdLst>
                <a:gd name="T0" fmla="*/ 68 w 201"/>
                <a:gd name="T1" fmla="*/ 201 h 201"/>
                <a:gd name="T2" fmla="*/ 134 w 201"/>
                <a:gd name="T3" fmla="*/ 201 h 201"/>
                <a:gd name="T4" fmla="*/ 134 w 201"/>
                <a:gd name="T5" fmla="*/ 135 h 201"/>
                <a:gd name="T6" fmla="*/ 201 w 201"/>
                <a:gd name="T7" fmla="*/ 135 h 201"/>
                <a:gd name="T8" fmla="*/ 201 w 201"/>
                <a:gd name="T9" fmla="*/ 68 h 201"/>
                <a:gd name="T10" fmla="*/ 134 w 201"/>
                <a:gd name="T11" fmla="*/ 68 h 201"/>
                <a:gd name="T12" fmla="*/ 134 w 201"/>
                <a:gd name="T13" fmla="*/ 0 h 201"/>
                <a:gd name="T14" fmla="*/ 68 w 201"/>
                <a:gd name="T15" fmla="*/ 0 h 201"/>
                <a:gd name="T16" fmla="*/ 68 w 201"/>
                <a:gd name="T17" fmla="*/ 68 h 201"/>
                <a:gd name="T18" fmla="*/ 0 w 201"/>
                <a:gd name="T19" fmla="*/ 68 h 201"/>
                <a:gd name="T20" fmla="*/ 0 w 201"/>
                <a:gd name="T21" fmla="*/ 135 h 201"/>
                <a:gd name="T22" fmla="*/ 68 w 201"/>
                <a:gd name="T23" fmla="*/ 135 h 201"/>
                <a:gd name="T24" fmla="*/ 68 w 201"/>
                <a:gd name="T2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01">
                  <a:moveTo>
                    <a:pt x="68" y="201"/>
                  </a:moveTo>
                  <a:lnTo>
                    <a:pt x="134" y="201"/>
                  </a:lnTo>
                  <a:lnTo>
                    <a:pt x="134" y="135"/>
                  </a:lnTo>
                  <a:lnTo>
                    <a:pt x="201" y="135"/>
                  </a:lnTo>
                  <a:lnTo>
                    <a:pt x="201" y="68"/>
                  </a:lnTo>
                  <a:lnTo>
                    <a:pt x="134" y="68"/>
                  </a:lnTo>
                  <a:lnTo>
                    <a:pt x="134" y="0"/>
                  </a:lnTo>
                  <a:lnTo>
                    <a:pt x="68" y="0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35"/>
                  </a:lnTo>
                  <a:lnTo>
                    <a:pt x="68" y="2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968948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2026-6-10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11227357" y="73365"/>
            <a:ext cx="877344" cy="635835"/>
            <a:chOff x="5854280" y="2506517"/>
            <a:chExt cx="786289" cy="569845"/>
          </a:xfrm>
        </p:grpSpPr>
        <p:sp>
          <p:nvSpPr>
            <p:cNvPr id="12" name="Freeform 312"/>
            <p:cNvSpPr/>
            <p:nvPr>
              <p:custDataLst>
                <p:tags r:id="rId9"/>
              </p:custDataLst>
            </p:nvPr>
          </p:nvSpPr>
          <p:spPr bwMode="auto">
            <a:xfrm>
              <a:off x="5920314" y="2506517"/>
              <a:ext cx="665227" cy="569845"/>
            </a:xfrm>
            <a:custGeom>
              <a:avLst/>
              <a:gdLst>
                <a:gd name="T0" fmla="*/ 229 w 230"/>
                <a:gd name="T1" fmla="*/ 67 h 197"/>
                <a:gd name="T2" fmla="*/ 165 w 230"/>
                <a:gd name="T3" fmla="*/ 0 h 197"/>
                <a:gd name="T4" fmla="*/ 115 w 230"/>
                <a:gd name="T5" fmla="*/ 27 h 197"/>
                <a:gd name="T6" fmla="*/ 65 w 230"/>
                <a:gd name="T7" fmla="*/ 0 h 197"/>
                <a:gd name="T8" fmla="*/ 0 w 230"/>
                <a:gd name="T9" fmla="*/ 67 h 197"/>
                <a:gd name="T10" fmla="*/ 0 w 230"/>
                <a:gd name="T11" fmla="*/ 67 h 197"/>
                <a:gd name="T12" fmla="*/ 0 w 230"/>
                <a:gd name="T13" fmla="*/ 67 h 197"/>
                <a:gd name="T14" fmla="*/ 0 w 230"/>
                <a:gd name="T15" fmla="*/ 68 h 197"/>
                <a:gd name="T16" fmla="*/ 1 w 230"/>
                <a:gd name="T17" fmla="*/ 71 h 197"/>
                <a:gd name="T18" fmla="*/ 114 w 230"/>
                <a:gd name="T19" fmla="*/ 197 h 197"/>
                <a:gd name="T20" fmla="*/ 229 w 230"/>
                <a:gd name="T21" fmla="*/ 71 h 197"/>
                <a:gd name="T22" fmla="*/ 230 w 230"/>
                <a:gd name="T23" fmla="*/ 68 h 197"/>
                <a:gd name="T24" fmla="*/ 229 w 230"/>
                <a:gd name="T25" fmla="*/ 67 h 197"/>
                <a:gd name="T26" fmla="*/ 230 w 230"/>
                <a:gd name="T27" fmla="*/ 67 h 197"/>
                <a:gd name="T28" fmla="*/ 229 w 230"/>
                <a:gd name="T29" fmla="*/ 6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197">
                  <a:moveTo>
                    <a:pt x="229" y="67"/>
                  </a:moveTo>
                  <a:cubicBezTo>
                    <a:pt x="229" y="32"/>
                    <a:pt x="200" y="0"/>
                    <a:pt x="165" y="0"/>
                  </a:cubicBezTo>
                  <a:cubicBezTo>
                    <a:pt x="145" y="0"/>
                    <a:pt x="127" y="11"/>
                    <a:pt x="115" y="27"/>
                  </a:cubicBezTo>
                  <a:cubicBezTo>
                    <a:pt x="103" y="11"/>
                    <a:pt x="85" y="0"/>
                    <a:pt x="65" y="0"/>
                  </a:cubicBezTo>
                  <a:cubicBezTo>
                    <a:pt x="29" y="0"/>
                    <a:pt x="1" y="32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9"/>
                    <a:pt x="0" y="70"/>
                    <a:pt x="1" y="71"/>
                  </a:cubicBezTo>
                  <a:cubicBezTo>
                    <a:pt x="4" y="160"/>
                    <a:pt x="114" y="197"/>
                    <a:pt x="114" y="197"/>
                  </a:cubicBezTo>
                  <a:cubicBezTo>
                    <a:pt x="114" y="197"/>
                    <a:pt x="226" y="160"/>
                    <a:pt x="229" y="71"/>
                  </a:cubicBezTo>
                  <a:cubicBezTo>
                    <a:pt x="229" y="70"/>
                    <a:pt x="230" y="69"/>
                    <a:pt x="230" y="68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0" y="67"/>
                    <a:pt x="230" y="67"/>
                    <a:pt x="230" y="67"/>
                  </a:cubicBezTo>
                  <a:cubicBezTo>
                    <a:pt x="229" y="67"/>
                    <a:pt x="229" y="67"/>
                    <a:pt x="229" y="67"/>
                  </a:cubicBezTo>
                </a:path>
              </a:pathLst>
            </a:custGeom>
            <a:solidFill>
              <a:schemeClr val="bg2">
                <a:alpha val="65000"/>
              </a:schemeClr>
            </a:solidFill>
            <a:ln>
              <a:noFill/>
            </a:ln>
            <a:effectLst>
              <a:glow rad="38100">
                <a:schemeClr val="bg1">
                  <a:alpha val="26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313"/>
            <p:cNvSpPr/>
            <p:nvPr>
              <p:custDataLst>
                <p:tags r:id="rId10"/>
              </p:custDataLst>
            </p:nvPr>
          </p:nvSpPr>
          <p:spPr bwMode="auto">
            <a:xfrm>
              <a:off x="5854280" y="2644699"/>
              <a:ext cx="786289" cy="292260"/>
            </a:xfrm>
            <a:custGeom>
              <a:avLst/>
              <a:gdLst>
                <a:gd name="T0" fmla="*/ 0 w 643"/>
                <a:gd name="T1" fmla="*/ 166 h 239"/>
                <a:gd name="T2" fmla="*/ 265 w 643"/>
                <a:gd name="T3" fmla="*/ 166 h 239"/>
                <a:gd name="T4" fmla="*/ 286 w 643"/>
                <a:gd name="T5" fmla="*/ 102 h 239"/>
                <a:gd name="T6" fmla="*/ 315 w 643"/>
                <a:gd name="T7" fmla="*/ 239 h 239"/>
                <a:gd name="T8" fmla="*/ 374 w 643"/>
                <a:gd name="T9" fmla="*/ 69 h 239"/>
                <a:gd name="T10" fmla="*/ 397 w 643"/>
                <a:gd name="T11" fmla="*/ 159 h 239"/>
                <a:gd name="T12" fmla="*/ 643 w 643"/>
                <a:gd name="T13" fmla="*/ 159 h 239"/>
                <a:gd name="T14" fmla="*/ 643 w 643"/>
                <a:gd name="T15" fmla="*/ 138 h 239"/>
                <a:gd name="T16" fmla="*/ 414 w 643"/>
                <a:gd name="T17" fmla="*/ 138 h 239"/>
                <a:gd name="T18" fmla="*/ 376 w 643"/>
                <a:gd name="T19" fmla="*/ 0 h 239"/>
                <a:gd name="T20" fmla="*/ 319 w 643"/>
                <a:gd name="T21" fmla="*/ 161 h 239"/>
                <a:gd name="T22" fmla="*/ 291 w 643"/>
                <a:gd name="T23" fmla="*/ 24 h 239"/>
                <a:gd name="T24" fmla="*/ 251 w 643"/>
                <a:gd name="T25" fmla="*/ 145 h 239"/>
                <a:gd name="T26" fmla="*/ 0 w 643"/>
                <a:gd name="T27" fmla="*/ 145 h 239"/>
                <a:gd name="T28" fmla="*/ 0 w 643"/>
                <a:gd name="T29" fmla="*/ 166 h 239"/>
                <a:gd name="T30" fmla="*/ 0 w 643"/>
                <a:gd name="T31" fmla="*/ 16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3" h="239">
                  <a:moveTo>
                    <a:pt x="0" y="166"/>
                  </a:moveTo>
                  <a:lnTo>
                    <a:pt x="265" y="166"/>
                  </a:lnTo>
                  <a:lnTo>
                    <a:pt x="286" y="102"/>
                  </a:lnTo>
                  <a:lnTo>
                    <a:pt x="315" y="239"/>
                  </a:lnTo>
                  <a:lnTo>
                    <a:pt x="374" y="69"/>
                  </a:lnTo>
                  <a:lnTo>
                    <a:pt x="397" y="159"/>
                  </a:lnTo>
                  <a:lnTo>
                    <a:pt x="643" y="159"/>
                  </a:lnTo>
                  <a:lnTo>
                    <a:pt x="643" y="138"/>
                  </a:lnTo>
                  <a:lnTo>
                    <a:pt x="414" y="138"/>
                  </a:lnTo>
                  <a:lnTo>
                    <a:pt x="376" y="0"/>
                  </a:lnTo>
                  <a:lnTo>
                    <a:pt x="319" y="161"/>
                  </a:lnTo>
                  <a:lnTo>
                    <a:pt x="291" y="24"/>
                  </a:lnTo>
                  <a:lnTo>
                    <a:pt x="251" y="145"/>
                  </a:lnTo>
                  <a:lnTo>
                    <a:pt x="0" y="145"/>
                  </a:lnTo>
                  <a:lnTo>
                    <a:pt x="0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948322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>
              <a:solidFill>
                <a:prstClr val="white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任意多边形: 形状 9"/>
          <p:cNvSpPr/>
          <p:nvPr>
            <p:custDataLst>
              <p:tags r:id="rId3"/>
            </p:custDataLst>
          </p:nvPr>
        </p:nvSpPr>
        <p:spPr bwMode="auto">
          <a:xfrm>
            <a:off x="4237" y="477935"/>
            <a:ext cx="12192000" cy="1513730"/>
          </a:xfrm>
          <a:custGeom>
            <a:avLst/>
            <a:gdLst>
              <a:gd name="connsiteX0" fmla="*/ 0 w 12192001"/>
              <a:gd name="connsiteY0" fmla="*/ 1657155 h 2728978"/>
              <a:gd name="connsiteX1" fmla="*/ 6948389 w 12192001"/>
              <a:gd name="connsiteY1" fmla="*/ 1657155 h 2728978"/>
              <a:gd name="connsiteX2" fmla="*/ 6948389 w 12192001"/>
              <a:gd name="connsiteY2" fmla="*/ 1901047 h 2728978"/>
              <a:gd name="connsiteX3" fmla="*/ 0 w 12192001"/>
              <a:gd name="connsiteY3" fmla="*/ 1901047 h 2728978"/>
              <a:gd name="connsiteX4" fmla="*/ 11241675 w 12192001"/>
              <a:gd name="connsiteY4" fmla="*/ 0 h 2728978"/>
              <a:gd name="connsiteX5" fmla="*/ 11675571 w 12192001"/>
              <a:gd name="connsiteY5" fmla="*/ 1575728 h 2728978"/>
              <a:gd name="connsiteX6" fmla="*/ 12192001 w 12192001"/>
              <a:gd name="connsiteY6" fmla="*/ 1575728 h 2728978"/>
              <a:gd name="connsiteX7" fmla="*/ 12192001 w 12192001"/>
              <a:gd name="connsiteY7" fmla="*/ 1815513 h 2728978"/>
              <a:gd name="connsiteX8" fmla="*/ 11481459 w 12192001"/>
              <a:gd name="connsiteY8" fmla="*/ 1815513 h 2728978"/>
              <a:gd name="connsiteX9" fmla="*/ 11218839 w 12192001"/>
              <a:gd name="connsiteY9" fmla="*/ 787864 h 2728978"/>
              <a:gd name="connsiteX10" fmla="*/ 10545158 w 12192001"/>
              <a:gd name="connsiteY10" fmla="*/ 2728978 h 2728978"/>
              <a:gd name="connsiteX11" fmla="*/ 10214027 w 12192001"/>
              <a:gd name="connsiteY11" fmla="*/ 1164669 h 2728978"/>
              <a:gd name="connsiteX12" fmla="*/ 9974243 w 12192001"/>
              <a:gd name="connsiteY12" fmla="*/ 1895441 h 2728978"/>
              <a:gd name="connsiteX13" fmla="*/ 6948390 w 12192001"/>
              <a:gd name="connsiteY13" fmla="*/ 1895441 h 2728978"/>
              <a:gd name="connsiteX14" fmla="*/ 6948390 w 12192001"/>
              <a:gd name="connsiteY14" fmla="*/ 1655656 h 2728978"/>
              <a:gd name="connsiteX15" fmla="*/ 9814386 w 12192001"/>
              <a:gd name="connsiteY15" fmla="*/ 1655656 h 2728978"/>
              <a:gd name="connsiteX16" fmla="*/ 10271119 w 12192001"/>
              <a:gd name="connsiteY16" fmla="*/ 274040 h 2728978"/>
              <a:gd name="connsiteX17" fmla="*/ 10590831 w 12192001"/>
              <a:gd name="connsiteY17" fmla="*/ 1838349 h 27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1" h="2728978">
                <a:moveTo>
                  <a:pt x="0" y="1657155"/>
                </a:moveTo>
                <a:lnTo>
                  <a:pt x="6948389" y="1657155"/>
                </a:lnTo>
                <a:lnTo>
                  <a:pt x="6948389" y="1901047"/>
                </a:lnTo>
                <a:lnTo>
                  <a:pt x="0" y="1901047"/>
                </a:lnTo>
                <a:close/>
                <a:moveTo>
                  <a:pt x="11241675" y="0"/>
                </a:moveTo>
                <a:lnTo>
                  <a:pt x="11675571" y="1575728"/>
                </a:lnTo>
                <a:lnTo>
                  <a:pt x="12192001" y="1575728"/>
                </a:lnTo>
                <a:lnTo>
                  <a:pt x="12192001" y="1815513"/>
                </a:lnTo>
                <a:lnTo>
                  <a:pt x="11481459" y="1815513"/>
                </a:lnTo>
                <a:lnTo>
                  <a:pt x="11218839" y="787864"/>
                </a:lnTo>
                <a:lnTo>
                  <a:pt x="10545158" y="2728978"/>
                </a:lnTo>
                <a:lnTo>
                  <a:pt x="10214027" y="1164669"/>
                </a:lnTo>
                <a:lnTo>
                  <a:pt x="9974243" y="1895441"/>
                </a:lnTo>
                <a:lnTo>
                  <a:pt x="6948390" y="1895441"/>
                </a:lnTo>
                <a:lnTo>
                  <a:pt x="6948390" y="1655656"/>
                </a:lnTo>
                <a:lnTo>
                  <a:pt x="9814386" y="1655656"/>
                </a:lnTo>
                <a:lnTo>
                  <a:pt x="10271119" y="274040"/>
                </a:lnTo>
                <a:lnTo>
                  <a:pt x="10590831" y="18383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2026-6-10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45964537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2026-6-10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2" name="任意多边形: 形状 11"/>
          <p:cNvSpPr/>
          <p:nvPr>
            <p:custDataLst>
              <p:tags r:id="rId10"/>
            </p:custDataLst>
          </p:nvPr>
        </p:nvSpPr>
        <p:spPr>
          <a:xfrm rot="5400000">
            <a:off x="11450341" y="129839"/>
            <a:ext cx="654721" cy="654721"/>
          </a:xfrm>
          <a:custGeom>
            <a:avLst/>
            <a:gdLst>
              <a:gd name="connsiteX0" fmla="*/ 0 w 800100"/>
              <a:gd name="connsiteY0" fmla="*/ 501650 h 800100"/>
              <a:gd name="connsiteX1" fmla="*/ 0 w 800100"/>
              <a:gd name="connsiteY1" fmla="*/ 298450 h 800100"/>
              <a:gd name="connsiteX2" fmla="*/ 298450 w 800100"/>
              <a:gd name="connsiteY2" fmla="*/ 298450 h 800100"/>
              <a:gd name="connsiteX3" fmla="*/ 298450 w 800100"/>
              <a:gd name="connsiteY3" fmla="*/ 0 h 800100"/>
              <a:gd name="connsiteX4" fmla="*/ 501650 w 800100"/>
              <a:gd name="connsiteY4" fmla="*/ 0 h 800100"/>
              <a:gd name="connsiteX5" fmla="*/ 501650 w 800100"/>
              <a:gd name="connsiteY5" fmla="*/ 298450 h 800100"/>
              <a:gd name="connsiteX6" fmla="*/ 800100 w 800100"/>
              <a:gd name="connsiteY6" fmla="*/ 298450 h 800100"/>
              <a:gd name="connsiteX7" fmla="*/ 800100 w 800100"/>
              <a:gd name="connsiteY7" fmla="*/ 501650 h 800100"/>
              <a:gd name="connsiteX8" fmla="*/ 501650 w 800100"/>
              <a:gd name="connsiteY8" fmla="*/ 501650 h 800100"/>
              <a:gd name="connsiteX9" fmla="*/ 501650 w 800100"/>
              <a:gd name="connsiteY9" fmla="*/ 800100 h 800100"/>
              <a:gd name="connsiteX10" fmla="*/ 298450 w 800100"/>
              <a:gd name="connsiteY10" fmla="*/ 800100 h 800100"/>
              <a:gd name="connsiteX11" fmla="*/ 298450 w 800100"/>
              <a:gd name="connsiteY11" fmla="*/ 50165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0100" h="800100">
                <a:moveTo>
                  <a:pt x="0" y="501650"/>
                </a:moveTo>
                <a:lnTo>
                  <a:pt x="0" y="298450"/>
                </a:lnTo>
                <a:lnTo>
                  <a:pt x="298450" y="298450"/>
                </a:lnTo>
                <a:lnTo>
                  <a:pt x="298450" y="0"/>
                </a:lnTo>
                <a:lnTo>
                  <a:pt x="501650" y="0"/>
                </a:lnTo>
                <a:lnTo>
                  <a:pt x="501650" y="298450"/>
                </a:lnTo>
                <a:lnTo>
                  <a:pt x="800100" y="298450"/>
                </a:lnTo>
                <a:lnTo>
                  <a:pt x="800100" y="501650"/>
                </a:lnTo>
                <a:lnTo>
                  <a:pt x="501650" y="501650"/>
                </a:lnTo>
                <a:lnTo>
                  <a:pt x="501650" y="800100"/>
                </a:lnTo>
                <a:lnTo>
                  <a:pt x="298450" y="800100"/>
                </a:lnTo>
                <a:lnTo>
                  <a:pt x="298450" y="501650"/>
                </a:lnTo>
                <a:close/>
              </a:path>
            </a:pathLst>
          </a:custGeom>
          <a:solidFill>
            <a:schemeClr val="bg2">
              <a:alpha val="65000"/>
            </a:schemeClr>
          </a:solidFill>
          <a:ln>
            <a:noFill/>
          </a:ln>
          <a:effectLst>
            <a:glow rad="38100">
              <a:schemeClr val="bg1">
                <a:alpha val="2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4938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2026-6-10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7" name="Freeform 278"/>
          <p:cNvSpPr/>
          <p:nvPr>
            <p:custDataLst>
              <p:tags r:id="rId7"/>
            </p:custDataLst>
          </p:nvPr>
        </p:nvSpPr>
        <p:spPr bwMode="auto">
          <a:xfrm>
            <a:off x="91930" y="1461586"/>
            <a:ext cx="245792" cy="245792"/>
          </a:xfrm>
          <a:custGeom>
            <a:avLst/>
            <a:gdLst>
              <a:gd name="T0" fmla="*/ 68 w 201"/>
              <a:gd name="T1" fmla="*/ 201 h 201"/>
              <a:gd name="T2" fmla="*/ 134 w 201"/>
              <a:gd name="T3" fmla="*/ 201 h 201"/>
              <a:gd name="T4" fmla="*/ 134 w 201"/>
              <a:gd name="T5" fmla="*/ 135 h 201"/>
              <a:gd name="T6" fmla="*/ 201 w 201"/>
              <a:gd name="T7" fmla="*/ 135 h 201"/>
              <a:gd name="T8" fmla="*/ 201 w 201"/>
              <a:gd name="T9" fmla="*/ 68 h 201"/>
              <a:gd name="T10" fmla="*/ 134 w 201"/>
              <a:gd name="T11" fmla="*/ 68 h 201"/>
              <a:gd name="T12" fmla="*/ 134 w 201"/>
              <a:gd name="T13" fmla="*/ 0 h 201"/>
              <a:gd name="T14" fmla="*/ 68 w 201"/>
              <a:gd name="T15" fmla="*/ 0 h 201"/>
              <a:gd name="T16" fmla="*/ 68 w 201"/>
              <a:gd name="T17" fmla="*/ 68 h 201"/>
              <a:gd name="T18" fmla="*/ 0 w 201"/>
              <a:gd name="T19" fmla="*/ 68 h 201"/>
              <a:gd name="T20" fmla="*/ 0 w 201"/>
              <a:gd name="T21" fmla="*/ 135 h 201"/>
              <a:gd name="T22" fmla="*/ 68 w 201"/>
              <a:gd name="T23" fmla="*/ 135 h 201"/>
              <a:gd name="T24" fmla="*/ 68 w 201"/>
              <a:gd name="T25" fmla="*/ 2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1" h="201">
                <a:moveTo>
                  <a:pt x="68" y="201"/>
                </a:moveTo>
                <a:lnTo>
                  <a:pt x="134" y="201"/>
                </a:lnTo>
                <a:lnTo>
                  <a:pt x="134" y="135"/>
                </a:lnTo>
                <a:lnTo>
                  <a:pt x="201" y="135"/>
                </a:lnTo>
                <a:lnTo>
                  <a:pt x="201" y="68"/>
                </a:lnTo>
                <a:lnTo>
                  <a:pt x="134" y="68"/>
                </a:lnTo>
                <a:lnTo>
                  <a:pt x="134" y="0"/>
                </a:lnTo>
                <a:lnTo>
                  <a:pt x="68" y="0"/>
                </a:lnTo>
                <a:lnTo>
                  <a:pt x="68" y="68"/>
                </a:lnTo>
                <a:lnTo>
                  <a:pt x="0" y="68"/>
                </a:lnTo>
                <a:lnTo>
                  <a:pt x="0" y="135"/>
                </a:lnTo>
                <a:lnTo>
                  <a:pt x="68" y="135"/>
                </a:lnTo>
                <a:lnTo>
                  <a:pt x="68" y="20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2398" y="1071543"/>
            <a:ext cx="877344" cy="635835"/>
            <a:chOff x="5854280" y="2506517"/>
            <a:chExt cx="786289" cy="569845"/>
          </a:xfrm>
        </p:grpSpPr>
        <p:sp>
          <p:nvSpPr>
            <p:cNvPr id="12" name="Freeform 312"/>
            <p:cNvSpPr/>
            <p:nvPr>
              <p:custDataLst>
                <p:tags r:id="rId12"/>
              </p:custDataLst>
            </p:nvPr>
          </p:nvSpPr>
          <p:spPr bwMode="auto">
            <a:xfrm>
              <a:off x="5920314" y="2506517"/>
              <a:ext cx="665227" cy="569845"/>
            </a:xfrm>
            <a:custGeom>
              <a:avLst/>
              <a:gdLst>
                <a:gd name="T0" fmla="*/ 229 w 230"/>
                <a:gd name="T1" fmla="*/ 67 h 197"/>
                <a:gd name="T2" fmla="*/ 165 w 230"/>
                <a:gd name="T3" fmla="*/ 0 h 197"/>
                <a:gd name="T4" fmla="*/ 115 w 230"/>
                <a:gd name="T5" fmla="*/ 27 h 197"/>
                <a:gd name="T6" fmla="*/ 65 w 230"/>
                <a:gd name="T7" fmla="*/ 0 h 197"/>
                <a:gd name="T8" fmla="*/ 0 w 230"/>
                <a:gd name="T9" fmla="*/ 67 h 197"/>
                <a:gd name="T10" fmla="*/ 0 w 230"/>
                <a:gd name="T11" fmla="*/ 67 h 197"/>
                <a:gd name="T12" fmla="*/ 0 w 230"/>
                <a:gd name="T13" fmla="*/ 67 h 197"/>
                <a:gd name="T14" fmla="*/ 0 w 230"/>
                <a:gd name="T15" fmla="*/ 68 h 197"/>
                <a:gd name="T16" fmla="*/ 1 w 230"/>
                <a:gd name="T17" fmla="*/ 71 h 197"/>
                <a:gd name="T18" fmla="*/ 114 w 230"/>
                <a:gd name="T19" fmla="*/ 197 h 197"/>
                <a:gd name="T20" fmla="*/ 229 w 230"/>
                <a:gd name="T21" fmla="*/ 71 h 197"/>
                <a:gd name="T22" fmla="*/ 230 w 230"/>
                <a:gd name="T23" fmla="*/ 68 h 197"/>
                <a:gd name="T24" fmla="*/ 229 w 230"/>
                <a:gd name="T25" fmla="*/ 67 h 197"/>
                <a:gd name="T26" fmla="*/ 230 w 230"/>
                <a:gd name="T27" fmla="*/ 67 h 197"/>
                <a:gd name="T28" fmla="*/ 229 w 230"/>
                <a:gd name="T29" fmla="*/ 6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197">
                  <a:moveTo>
                    <a:pt x="229" y="67"/>
                  </a:moveTo>
                  <a:cubicBezTo>
                    <a:pt x="229" y="32"/>
                    <a:pt x="200" y="0"/>
                    <a:pt x="165" y="0"/>
                  </a:cubicBezTo>
                  <a:cubicBezTo>
                    <a:pt x="145" y="0"/>
                    <a:pt x="127" y="11"/>
                    <a:pt x="115" y="27"/>
                  </a:cubicBezTo>
                  <a:cubicBezTo>
                    <a:pt x="103" y="11"/>
                    <a:pt x="85" y="0"/>
                    <a:pt x="65" y="0"/>
                  </a:cubicBezTo>
                  <a:cubicBezTo>
                    <a:pt x="29" y="0"/>
                    <a:pt x="1" y="32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9"/>
                    <a:pt x="0" y="70"/>
                    <a:pt x="1" y="71"/>
                  </a:cubicBezTo>
                  <a:cubicBezTo>
                    <a:pt x="4" y="160"/>
                    <a:pt x="114" y="197"/>
                    <a:pt x="114" y="197"/>
                  </a:cubicBezTo>
                  <a:cubicBezTo>
                    <a:pt x="114" y="197"/>
                    <a:pt x="226" y="160"/>
                    <a:pt x="229" y="71"/>
                  </a:cubicBezTo>
                  <a:cubicBezTo>
                    <a:pt x="229" y="70"/>
                    <a:pt x="230" y="69"/>
                    <a:pt x="230" y="68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0" y="67"/>
                    <a:pt x="230" y="67"/>
                    <a:pt x="230" y="67"/>
                  </a:cubicBezTo>
                  <a:cubicBezTo>
                    <a:pt x="229" y="67"/>
                    <a:pt x="229" y="67"/>
                    <a:pt x="229" y="67"/>
                  </a:cubicBezTo>
                </a:path>
              </a:pathLst>
            </a:custGeom>
            <a:solidFill>
              <a:schemeClr val="bg2">
                <a:alpha val="65000"/>
              </a:schemeClr>
            </a:solidFill>
            <a:ln>
              <a:noFill/>
            </a:ln>
            <a:effectLst>
              <a:glow rad="38100">
                <a:schemeClr val="bg1">
                  <a:alpha val="26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313"/>
            <p:cNvSpPr/>
            <p:nvPr>
              <p:custDataLst>
                <p:tags r:id="rId13"/>
              </p:custDataLst>
            </p:nvPr>
          </p:nvSpPr>
          <p:spPr bwMode="auto">
            <a:xfrm>
              <a:off x="5854280" y="2644699"/>
              <a:ext cx="786289" cy="292260"/>
            </a:xfrm>
            <a:custGeom>
              <a:avLst/>
              <a:gdLst>
                <a:gd name="T0" fmla="*/ 0 w 643"/>
                <a:gd name="T1" fmla="*/ 166 h 239"/>
                <a:gd name="T2" fmla="*/ 265 w 643"/>
                <a:gd name="T3" fmla="*/ 166 h 239"/>
                <a:gd name="T4" fmla="*/ 286 w 643"/>
                <a:gd name="T5" fmla="*/ 102 h 239"/>
                <a:gd name="T6" fmla="*/ 315 w 643"/>
                <a:gd name="T7" fmla="*/ 239 h 239"/>
                <a:gd name="T8" fmla="*/ 374 w 643"/>
                <a:gd name="T9" fmla="*/ 69 h 239"/>
                <a:gd name="T10" fmla="*/ 397 w 643"/>
                <a:gd name="T11" fmla="*/ 159 h 239"/>
                <a:gd name="T12" fmla="*/ 643 w 643"/>
                <a:gd name="T13" fmla="*/ 159 h 239"/>
                <a:gd name="T14" fmla="*/ 643 w 643"/>
                <a:gd name="T15" fmla="*/ 138 h 239"/>
                <a:gd name="T16" fmla="*/ 414 w 643"/>
                <a:gd name="T17" fmla="*/ 138 h 239"/>
                <a:gd name="T18" fmla="*/ 376 w 643"/>
                <a:gd name="T19" fmla="*/ 0 h 239"/>
                <a:gd name="T20" fmla="*/ 319 w 643"/>
                <a:gd name="T21" fmla="*/ 161 h 239"/>
                <a:gd name="T22" fmla="*/ 291 w 643"/>
                <a:gd name="T23" fmla="*/ 24 h 239"/>
                <a:gd name="T24" fmla="*/ 251 w 643"/>
                <a:gd name="T25" fmla="*/ 145 h 239"/>
                <a:gd name="T26" fmla="*/ 0 w 643"/>
                <a:gd name="T27" fmla="*/ 145 h 239"/>
                <a:gd name="T28" fmla="*/ 0 w 643"/>
                <a:gd name="T29" fmla="*/ 166 h 239"/>
                <a:gd name="T30" fmla="*/ 0 w 643"/>
                <a:gd name="T31" fmla="*/ 16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3" h="239">
                  <a:moveTo>
                    <a:pt x="0" y="166"/>
                  </a:moveTo>
                  <a:lnTo>
                    <a:pt x="265" y="166"/>
                  </a:lnTo>
                  <a:lnTo>
                    <a:pt x="286" y="102"/>
                  </a:lnTo>
                  <a:lnTo>
                    <a:pt x="315" y="239"/>
                  </a:lnTo>
                  <a:lnTo>
                    <a:pt x="374" y="69"/>
                  </a:lnTo>
                  <a:lnTo>
                    <a:pt x="397" y="159"/>
                  </a:lnTo>
                  <a:lnTo>
                    <a:pt x="643" y="159"/>
                  </a:lnTo>
                  <a:lnTo>
                    <a:pt x="643" y="138"/>
                  </a:lnTo>
                  <a:lnTo>
                    <a:pt x="414" y="138"/>
                  </a:lnTo>
                  <a:lnTo>
                    <a:pt x="376" y="0"/>
                  </a:lnTo>
                  <a:lnTo>
                    <a:pt x="319" y="161"/>
                  </a:lnTo>
                  <a:lnTo>
                    <a:pt x="291" y="24"/>
                  </a:lnTo>
                  <a:lnTo>
                    <a:pt x="251" y="145"/>
                  </a:lnTo>
                  <a:lnTo>
                    <a:pt x="0" y="145"/>
                  </a:lnTo>
                  <a:lnTo>
                    <a:pt x="0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9"/>
            </p:custDataLst>
          </p:nvPr>
        </p:nvGrpSpPr>
        <p:grpSpPr>
          <a:xfrm>
            <a:off x="11310600" y="5170553"/>
            <a:ext cx="877344" cy="635835"/>
            <a:chOff x="5854280" y="2506517"/>
            <a:chExt cx="786289" cy="569845"/>
          </a:xfrm>
        </p:grpSpPr>
        <p:sp>
          <p:nvSpPr>
            <p:cNvPr id="18" name="Freeform 312"/>
            <p:cNvSpPr/>
            <p:nvPr>
              <p:custDataLst>
                <p:tags r:id="rId10"/>
              </p:custDataLst>
            </p:nvPr>
          </p:nvSpPr>
          <p:spPr bwMode="auto">
            <a:xfrm>
              <a:off x="5920314" y="2506517"/>
              <a:ext cx="665227" cy="569845"/>
            </a:xfrm>
            <a:custGeom>
              <a:avLst/>
              <a:gdLst>
                <a:gd name="T0" fmla="*/ 229 w 230"/>
                <a:gd name="T1" fmla="*/ 67 h 197"/>
                <a:gd name="T2" fmla="*/ 165 w 230"/>
                <a:gd name="T3" fmla="*/ 0 h 197"/>
                <a:gd name="T4" fmla="*/ 115 w 230"/>
                <a:gd name="T5" fmla="*/ 27 h 197"/>
                <a:gd name="T6" fmla="*/ 65 w 230"/>
                <a:gd name="T7" fmla="*/ 0 h 197"/>
                <a:gd name="T8" fmla="*/ 0 w 230"/>
                <a:gd name="T9" fmla="*/ 67 h 197"/>
                <a:gd name="T10" fmla="*/ 0 w 230"/>
                <a:gd name="T11" fmla="*/ 67 h 197"/>
                <a:gd name="T12" fmla="*/ 0 w 230"/>
                <a:gd name="T13" fmla="*/ 67 h 197"/>
                <a:gd name="T14" fmla="*/ 0 w 230"/>
                <a:gd name="T15" fmla="*/ 68 h 197"/>
                <a:gd name="T16" fmla="*/ 1 w 230"/>
                <a:gd name="T17" fmla="*/ 71 h 197"/>
                <a:gd name="T18" fmla="*/ 114 w 230"/>
                <a:gd name="T19" fmla="*/ 197 h 197"/>
                <a:gd name="T20" fmla="*/ 229 w 230"/>
                <a:gd name="T21" fmla="*/ 71 h 197"/>
                <a:gd name="T22" fmla="*/ 230 w 230"/>
                <a:gd name="T23" fmla="*/ 68 h 197"/>
                <a:gd name="T24" fmla="*/ 229 w 230"/>
                <a:gd name="T25" fmla="*/ 67 h 197"/>
                <a:gd name="T26" fmla="*/ 230 w 230"/>
                <a:gd name="T27" fmla="*/ 67 h 197"/>
                <a:gd name="T28" fmla="*/ 229 w 230"/>
                <a:gd name="T29" fmla="*/ 6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197">
                  <a:moveTo>
                    <a:pt x="229" y="67"/>
                  </a:moveTo>
                  <a:cubicBezTo>
                    <a:pt x="229" y="32"/>
                    <a:pt x="200" y="0"/>
                    <a:pt x="165" y="0"/>
                  </a:cubicBezTo>
                  <a:cubicBezTo>
                    <a:pt x="145" y="0"/>
                    <a:pt x="127" y="11"/>
                    <a:pt x="115" y="27"/>
                  </a:cubicBezTo>
                  <a:cubicBezTo>
                    <a:pt x="103" y="11"/>
                    <a:pt x="85" y="0"/>
                    <a:pt x="65" y="0"/>
                  </a:cubicBezTo>
                  <a:cubicBezTo>
                    <a:pt x="29" y="0"/>
                    <a:pt x="1" y="32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9"/>
                    <a:pt x="0" y="70"/>
                    <a:pt x="1" y="71"/>
                  </a:cubicBezTo>
                  <a:cubicBezTo>
                    <a:pt x="4" y="160"/>
                    <a:pt x="114" y="197"/>
                    <a:pt x="114" y="197"/>
                  </a:cubicBezTo>
                  <a:cubicBezTo>
                    <a:pt x="114" y="197"/>
                    <a:pt x="226" y="160"/>
                    <a:pt x="229" y="71"/>
                  </a:cubicBezTo>
                  <a:cubicBezTo>
                    <a:pt x="229" y="70"/>
                    <a:pt x="230" y="69"/>
                    <a:pt x="230" y="68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0" y="67"/>
                    <a:pt x="230" y="67"/>
                    <a:pt x="230" y="67"/>
                  </a:cubicBezTo>
                  <a:cubicBezTo>
                    <a:pt x="229" y="67"/>
                    <a:pt x="229" y="67"/>
                    <a:pt x="229" y="67"/>
                  </a:cubicBezTo>
                </a:path>
              </a:pathLst>
            </a:custGeom>
            <a:solidFill>
              <a:schemeClr val="bg2">
                <a:alpha val="65000"/>
              </a:schemeClr>
            </a:solidFill>
            <a:ln>
              <a:noFill/>
            </a:ln>
            <a:effectLst>
              <a:glow rad="38100">
                <a:schemeClr val="bg1">
                  <a:alpha val="26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313"/>
            <p:cNvSpPr/>
            <p:nvPr>
              <p:custDataLst>
                <p:tags r:id="rId11"/>
              </p:custDataLst>
            </p:nvPr>
          </p:nvSpPr>
          <p:spPr bwMode="auto">
            <a:xfrm>
              <a:off x="5854280" y="2644699"/>
              <a:ext cx="786289" cy="292260"/>
            </a:xfrm>
            <a:custGeom>
              <a:avLst/>
              <a:gdLst>
                <a:gd name="T0" fmla="*/ 0 w 643"/>
                <a:gd name="T1" fmla="*/ 166 h 239"/>
                <a:gd name="T2" fmla="*/ 265 w 643"/>
                <a:gd name="T3" fmla="*/ 166 h 239"/>
                <a:gd name="T4" fmla="*/ 286 w 643"/>
                <a:gd name="T5" fmla="*/ 102 h 239"/>
                <a:gd name="T6" fmla="*/ 315 w 643"/>
                <a:gd name="T7" fmla="*/ 239 h 239"/>
                <a:gd name="T8" fmla="*/ 374 w 643"/>
                <a:gd name="T9" fmla="*/ 69 h 239"/>
                <a:gd name="T10" fmla="*/ 397 w 643"/>
                <a:gd name="T11" fmla="*/ 159 h 239"/>
                <a:gd name="T12" fmla="*/ 643 w 643"/>
                <a:gd name="T13" fmla="*/ 159 h 239"/>
                <a:gd name="T14" fmla="*/ 643 w 643"/>
                <a:gd name="T15" fmla="*/ 138 h 239"/>
                <a:gd name="T16" fmla="*/ 414 w 643"/>
                <a:gd name="T17" fmla="*/ 138 h 239"/>
                <a:gd name="T18" fmla="*/ 376 w 643"/>
                <a:gd name="T19" fmla="*/ 0 h 239"/>
                <a:gd name="T20" fmla="*/ 319 w 643"/>
                <a:gd name="T21" fmla="*/ 161 h 239"/>
                <a:gd name="T22" fmla="*/ 291 w 643"/>
                <a:gd name="T23" fmla="*/ 24 h 239"/>
                <a:gd name="T24" fmla="*/ 251 w 643"/>
                <a:gd name="T25" fmla="*/ 145 h 239"/>
                <a:gd name="T26" fmla="*/ 0 w 643"/>
                <a:gd name="T27" fmla="*/ 145 h 239"/>
                <a:gd name="T28" fmla="*/ 0 w 643"/>
                <a:gd name="T29" fmla="*/ 166 h 239"/>
                <a:gd name="T30" fmla="*/ 0 w 643"/>
                <a:gd name="T31" fmla="*/ 16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3" h="239">
                  <a:moveTo>
                    <a:pt x="0" y="166"/>
                  </a:moveTo>
                  <a:lnTo>
                    <a:pt x="265" y="166"/>
                  </a:lnTo>
                  <a:lnTo>
                    <a:pt x="286" y="102"/>
                  </a:lnTo>
                  <a:lnTo>
                    <a:pt x="315" y="239"/>
                  </a:lnTo>
                  <a:lnTo>
                    <a:pt x="374" y="69"/>
                  </a:lnTo>
                  <a:lnTo>
                    <a:pt x="397" y="159"/>
                  </a:lnTo>
                  <a:lnTo>
                    <a:pt x="643" y="159"/>
                  </a:lnTo>
                  <a:lnTo>
                    <a:pt x="643" y="138"/>
                  </a:lnTo>
                  <a:lnTo>
                    <a:pt x="414" y="138"/>
                  </a:lnTo>
                  <a:lnTo>
                    <a:pt x="376" y="0"/>
                  </a:lnTo>
                  <a:lnTo>
                    <a:pt x="319" y="161"/>
                  </a:lnTo>
                  <a:lnTo>
                    <a:pt x="291" y="24"/>
                  </a:lnTo>
                  <a:lnTo>
                    <a:pt x="251" y="145"/>
                  </a:lnTo>
                  <a:lnTo>
                    <a:pt x="0" y="145"/>
                  </a:lnTo>
                  <a:lnTo>
                    <a:pt x="0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34219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2026-6-10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2026-6-10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10393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850900" y="225427"/>
            <a:ext cx="5072063" cy="468313"/>
          </a:xfrm>
          <a:prstGeom prst="rect">
            <a:avLst/>
          </a:prstGeom>
        </p:spPr>
        <p:txBody>
          <a:bodyPr/>
          <a:lstStyle>
            <a:lvl2pPr>
              <a:buNone/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2pPr>
          </a:lstStyle>
          <a:p>
            <a:pPr lvl="1"/>
            <a:r>
              <a:rPr lang="zh-CN" altLang="en-US" dirty="0"/>
              <a:t>二级</a:t>
            </a:r>
          </a:p>
        </p:txBody>
      </p:sp>
    </p:spTree>
    <p:extLst>
      <p:ext uri="{BB962C8B-B14F-4D97-AF65-F5344CB8AC3E}">
        <p14:creationId xmlns:p14="http://schemas.microsoft.com/office/powerpoint/2010/main" val="3597568779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38125"/>
            <a:ext cx="8636000" cy="8683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38275"/>
            <a:ext cx="5384800" cy="4733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38275"/>
            <a:ext cx="5384800" cy="4733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0714-8090-4047-9156-2E8C7283C44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2026-6-10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92C33-EDDF-42AB-8B83-BEE32506835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7827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2026-6-10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2026-6-10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2026-6-10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2026-6-10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2026-6-10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28" Type="http://schemas.openxmlformats.org/officeDocument/2006/relationships/tags" Target="../tags/tag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ags" Target="../tags/tag172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ags" Target="../tags/tag171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tags" Target="../tags/tag170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ags" Target="../tags/tag169.xml"/><Relationship Id="rId28" Type="http://schemas.openxmlformats.org/officeDocument/2006/relationships/tags" Target="../tags/tag17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Relationship Id="rId27" Type="http://schemas.openxmlformats.org/officeDocument/2006/relationships/tags" Target="../tags/tag1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2026-6-10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slow">
    <p:fad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2026-6-10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4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</p:sldLayoutIdLst>
  <p:transition spd="slow">
    <p:fad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1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12" Type="http://schemas.openxmlformats.org/officeDocument/2006/relationships/diagramColors" Target="../diagrams/colors1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png"/><Relationship Id="rId10" Type="http://schemas.openxmlformats.org/officeDocument/2006/relationships/diagramLayout" Target="../diagrams/layout1.xml"/><Relationship Id="rId4" Type="http://schemas.openxmlformats.org/officeDocument/2006/relationships/notesSlide" Target="../notesSlides/notesSlide1.xml"/><Relationship Id="rId9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chart" Target="../charts/chart2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png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25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9070" y="127576"/>
            <a:ext cx="4133850" cy="514350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文本框 2"/>
          <p:cNvSpPr txBox="1"/>
          <p:nvPr/>
        </p:nvSpPr>
        <p:spPr>
          <a:xfrm>
            <a:off x="359916" y="2128746"/>
            <a:ext cx="11472156" cy="1435036"/>
          </a:xfrm>
          <a:prstGeom prst="roundRect">
            <a:avLst>
              <a:gd name="adj" fmla="val 50000"/>
            </a:avLst>
          </a:prstGeom>
          <a:solidFill>
            <a:srgbClr val="1D7BB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latin typeface="+mj-ea"/>
                <a:ea typeface="+mj-ea"/>
              </a:rPr>
              <a:t>碳酸氢钠血滤置换液</a:t>
            </a:r>
            <a:endParaRPr lang="zh-CN" altLang="en-US" sz="6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5586315" y="5268358"/>
            <a:ext cx="5669101" cy="444452"/>
          </a:xfrm>
          <a:prstGeom prst="rect">
            <a:avLst/>
          </a:prstGeom>
        </p:spPr>
        <p:txBody>
          <a:bodyPr vert="horz" wrap="square" lIns="0" tIns="13434" rIns="0" bIns="0" rtlCol="0">
            <a:spAutoFit/>
          </a:bodyPr>
          <a:lstStyle/>
          <a:p>
            <a:pPr marL="13434" marR="5374" defTabSz="967252">
              <a:lnSpc>
                <a:spcPct val="150000"/>
              </a:lnSpc>
              <a:spcBef>
                <a:spcPts val="106"/>
              </a:spcBef>
              <a:defRPr/>
            </a:pPr>
            <a:r>
              <a:rPr sz="2116" b="1" dirty="0" err="1">
                <a:solidFill>
                  <a:srgbClr val="58595B"/>
                </a:solidFill>
                <a:latin typeface="Microsoft YaHei"/>
                <a:cs typeface="Microsoft YaHei"/>
              </a:rPr>
              <a:t>申报企业</a:t>
            </a:r>
            <a:r>
              <a:rPr sz="2116" b="1" dirty="0" smtClean="0">
                <a:solidFill>
                  <a:srgbClr val="58595B"/>
                </a:solidFill>
                <a:latin typeface="Microsoft YaHei"/>
                <a:cs typeface="Microsoft YaHei"/>
              </a:rPr>
              <a:t>：</a:t>
            </a:r>
            <a:r>
              <a:rPr lang="zh-CN" altLang="en-US" sz="2116" b="1" dirty="0" smtClean="0">
                <a:solidFill>
                  <a:srgbClr val="58595B"/>
                </a:solidFill>
                <a:latin typeface="微软雅黑" panose="020B0503020204020204" pitchFamily="34" charset="-122"/>
                <a:cs typeface="Microsoft YaHei"/>
              </a:rPr>
              <a:t>上海峰林生物科技有限公司</a:t>
            </a:r>
            <a:endParaRPr lang="en-US" altLang="zh-CN" sz="2116" b="1" dirty="0">
              <a:solidFill>
                <a:srgbClr val="58595B"/>
              </a:solidFill>
              <a:latin typeface="微软雅黑" panose="020B0503020204020204" pitchFamily="34" charset="-122"/>
              <a:cs typeface="Microsoft YaHei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3466311" y="4151785"/>
            <a:ext cx="5259367" cy="632196"/>
          </a:xfrm>
          <a:prstGeom prst="rect">
            <a:avLst/>
          </a:prstGeom>
        </p:spPr>
        <p:txBody>
          <a:bodyPr vert="horz" wrap="square" lIns="0" tIns="13434" rIns="0" bIns="0" rtlCol="0">
            <a:spAutoFit/>
          </a:bodyPr>
          <a:lstStyle/>
          <a:p>
            <a:pPr marL="13434" defTabSz="967252">
              <a:spcBef>
                <a:spcPts val="106"/>
              </a:spcBef>
              <a:defRPr/>
            </a:pPr>
            <a:r>
              <a:rPr sz="4020" b="1" spc="100" dirty="0">
                <a:solidFill>
                  <a:srgbClr val="004E95"/>
                </a:solidFill>
                <a:latin typeface="Microsoft YaHei"/>
                <a:cs typeface="Microsoft YaHei"/>
              </a:rPr>
              <a:t>申请加入国家医保目录</a:t>
            </a:r>
            <a:endParaRPr sz="4020" dirty="0">
              <a:solidFill>
                <a:prstClr val="black"/>
              </a:solidFill>
              <a:latin typeface="Microsoft YaHei"/>
              <a:cs typeface="Microsoft YaHei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>
            <p:custDataLst>
              <p:tags r:id="rId2"/>
            </p:custDataLst>
          </p:nvPr>
        </p:nvSpPr>
        <p:spPr bwMode="auto">
          <a:xfrm>
            <a:off x="-1329414" y="4518786"/>
            <a:ext cx="13702747" cy="2728978"/>
          </a:xfrm>
          <a:custGeom>
            <a:avLst/>
            <a:gdLst>
              <a:gd name="connsiteX0" fmla="*/ 0 w 12192001"/>
              <a:gd name="connsiteY0" fmla="*/ 1657155 h 2728978"/>
              <a:gd name="connsiteX1" fmla="*/ 6948389 w 12192001"/>
              <a:gd name="connsiteY1" fmla="*/ 1657155 h 2728978"/>
              <a:gd name="connsiteX2" fmla="*/ 6948389 w 12192001"/>
              <a:gd name="connsiteY2" fmla="*/ 1901047 h 2728978"/>
              <a:gd name="connsiteX3" fmla="*/ 0 w 12192001"/>
              <a:gd name="connsiteY3" fmla="*/ 1901047 h 2728978"/>
              <a:gd name="connsiteX4" fmla="*/ 11241675 w 12192001"/>
              <a:gd name="connsiteY4" fmla="*/ 0 h 2728978"/>
              <a:gd name="connsiteX5" fmla="*/ 11675571 w 12192001"/>
              <a:gd name="connsiteY5" fmla="*/ 1575728 h 2728978"/>
              <a:gd name="connsiteX6" fmla="*/ 12192001 w 12192001"/>
              <a:gd name="connsiteY6" fmla="*/ 1575728 h 2728978"/>
              <a:gd name="connsiteX7" fmla="*/ 12192001 w 12192001"/>
              <a:gd name="connsiteY7" fmla="*/ 1815513 h 2728978"/>
              <a:gd name="connsiteX8" fmla="*/ 11481459 w 12192001"/>
              <a:gd name="connsiteY8" fmla="*/ 1815513 h 2728978"/>
              <a:gd name="connsiteX9" fmla="*/ 11218839 w 12192001"/>
              <a:gd name="connsiteY9" fmla="*/ 787864 h 2728978"/>
              <a:gd name="connsiteX10" fmla="*/ 10545158 w 12192001"/>
              <a:gd name="connsiteY10" fmla="*/ 2728978 h 2728978"/>
              <a:gd name="connsiteX11" fmla="*/ 10214027 w 12192001"/>
              <a:gd name="connsiteY11" fmla="*/ 1164669 h 2728978"/>
              <a:gd name="connsiteX12" fmla="*/ 9974243 w 12192001"/>
              <a:gd name="connsiteY12" fmla="*/ 1895441 h 2728978"/>
              <a:gd name="connsiteX13" fmla="*/ 6948390 w 12192001"/>
              <a:gd name="connsiteY13" fmla="*/ 1895441 h 2728978"/>
              <a:gd name="connsiteX14" fmla="*/ 6948390 w 12192001"/>
              <a:gd name="connsiteY14" fmla="*/ 1655656 h 2728978"/>
              <a:gd name="connsiteX15" fmla="*/ 9814386 w 12192001"/>
              <a:gd name="connsiteY15" fmla="*/ 1655656 h 2728978"/>
              <a:gd name="connsiteX16" fmla="*/ 10271119 w 12192001"/>
              <a:gd name="connsiteY16" fmla="*/ 274040 h 2728978"/>
              <a:gd name="connsiteX17" fmla="*/ 10590831 w 12192001"/>
              <a:gd name="connsiteY17" fmla="*/ 1838349 h 27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1" h="2728978">
                <a:moveTo>
                  <a:pt x="0" y="1657155"/>
                </a:moveTo>
                <a:lnTo>
                  <a:pt x="6948389" y="1657155"/>
                </a:lnTo>
                <a:lnTo>
                  <a:pt x="6948389" y="1901047"/>
                </a:lnTo>
                <a:lnTo>
                  <a:pt x="0" y="1901047"/>
                </a:lnTo>
                <a:close/>
                <a:moveTo>
                  <a:pt x="11241675" y="0"/>
                </a:moveTo>
                <a:lnTo>
                  <a:pt x="11675571" y="1575728"/>
                </a:lnTo>
                <a:lnTo>
                  <a:pt x="12192001" y="1575728"/>
                </a:lnTo>
                <a:lnTo>
                  <a:pt x="12192001" y="1815513"/>
                </a:lnTo>
                <a:lnTo>
                  <a:pt x="11481459" y="1815513"/>
                </a:lnTo>
                <a:lnTo>
                  <a:pt x="11218839" y="787864"/>
                </a:lnTo>
                <a:lnTo>
                  <a:pt x="10545158" y="2728978"/>
                </a:lnTo>
                <a:lnTo>
                  <a:pt x="10214027" y="1164669"/>
                </a:lnTo>
                <a:lnTo>
                  <a:pt x="9974243" y="1895441"/>
                </a:lnTo>
                <a:lnTo>
                  <a:pt x="6948390" y="1895441"/>
                </a:lnTo>
                <a:lnTo>
                  <a:pt x="6948390" y="1655656"/>
                </a:lnTo>
                <a:lnTo>
                  <a:pt x="9814386" y="1655656"/>
                </a:lnTo>
                <a:lnTo>
                  <a:pt x="10271119" y="274040"/>
                </a:lnTo>
                <a:lnTo>
                  <a:pt x="10590831" y="18383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6" name="图片 5" descr="IMG_25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0195" y="203835"/>
            <a:ext cx="4133850" cy="514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object 8"/>
          <p:cNvGrpSpPr/>
          <p:nvPr/>
        </p:nvGrpSpPr>
        <p:grpSpPr>
          <a:xfrm>
            <a:off x="561761" y="4967541"/>
            <a:ext cx="769090" cy="769090"/>
            <a:chOff x="6722295" y="1057893"/>
            <a:chExt cx="727075" cy="727075"/>
          </a:xfrm>
        </p:grpSpPr>
        <p:sp>
          <p:nvSpPr>
            <p:cNvPr id="17" name="object 9"/>
            <p:cNvSpPr/>
            <p:nvPr/>
          </p:nvSpPr>
          <p:spPr>
            <a:xfrm>
              <a:off x="6733452" y="1069050"/>
              <a:ext cx="704850" cy="704850"/>
            </a:xfrm>
            <a:custGeom>
              <a:avLst/>
              <a:gdLst/>
              <a:ahLst/>
              <a:cxnLst/>
              <a:rect l="l" t="t" r="r" b="b"/>
              <a:pathLst>
                <a:path w="704850" h="704850">
                  <a:moveTo>
                    <a:pt x="704316" y="352158"/>
                  </a:moveTo>
                  <a:lnTo>
                    <a:pt x="701101" y="399943"/>
                  </a:lnTo>
                  <a:lnTo>
                    <a:pt x="691736" y="445774"/>
                  </a:lnTo>
                  <a:lnTo>
                    <a:pt x="676641" y="489232"/>
                  </a:lnTo>
                  <a:lnTo>
                    <a:pt x="656235" y="529897"/>
                  </a:lnTo>
                  <a:lnTo>
                    <a:pt x="630938" y="567350"/>
                  </a:lnTo>
                  <a:lnTo>
                    <a:pt x="601170" y="601170"/>
                  </a:lnTo>
                  <a:lnTo>
                    <a:pt x="567350" y="630938"/>
                  </a:lnTo>
                  <a:lnTo>
                    <a:pt x="529897" y="656235"/>
                  </a:lnTo>
                  <a:lnTo>
                    <a:pt x="489232" y="676641"/>
                  </a:lnTo>
                  <a:lnTo>
                    <a:pt x="445774" y="691736"/>
                  </a:lnTo>
                  <a:lnTo>
                    <a:pt x="399943" y="701101"/>
                  </a:lnTo>
                  <a:lnTo>
                    <a:pt x="352158" y="704316"/>
                  </a:lnTo>
                  <a:lnTo>
                    <a:pt x="304370" y="701101"/>
                  </a:lnTo>
                  <a:lnTo>
                    <a:pt x="258537" y="691736"/>
                  </a:lnTo>
                  <a:lnTo>
                    <a:pt x="215078" y="676641"/>
                  </a:lnTo>
                  <a:lnTo>
                    <a:pt x="174413" y="656235"/>
                  </a:lnTo>
                  <a:lnTo>
                    <a:pt x="136961" y="630938"/>
                  </a:lnTo>
                  <a:lnTo>
                    <a:pt x="103141" y="601170"/>
                  </a:lnTo>
                  <a:lnTo>
                    <a:pt x="73373" y="567350"/>
                  </a:lnTo>
                  <a:lnTo>
                    <a:pt x="48077" y="529897"/>
                  </a:lnTo>
                  <a:lnTo>
                    <a:pt x="27673" y="489232"/>
                  </a:lnTo>
                  <a:lnTo>
                    <a:pt x="12578" y="445774"/>
                  </a:lnTo>
                  <a:lnTo>
                    <a:pt x="3214" y="399943"/>
                  </a:lnTo>
                  <a:lnTo>
                    <a:pt x="0" y="352158"/>
                  </a:lnTo>
                  <a:lnTo>
                    <a:pt x="3214" y="304373"/>
                  </a:lnTo>
                  <a:lnTo>
                    <a:pt x="12578" y="258542"/>
                  </a:lnTo>
                  <a:lnTo>
                    <a:pt x="27673" y="215084"/>
                  </a:lnTo>
                  <a:lnTo>
                    <a:pt x="48077" y="174418"/>
                  </a:lnTo>
                  <a:lnTo>
                    <a:pt x="73373" y="136966"/>
                  </a:lnTo>
                  <a:lnTo>
                    <a:pt x="103141" y="103146"/>
                  </a:lnTo>
                  <a:lnTo>
                    <a:pt x="136961" y="73377"/>
                  </a:lnTo>
                  <a:lnTo>
                    <a:pt x="174413" y="48080"/>
                  </a:lnTo>
                  <a:lnTo>
                    <a:pt x="215078" y="27674"/>
                  </a:lnTo>
                  <a:lnTo>
                    <a:pt x="258537" y="12579"/>
                  </a:lnTo>
                  <a:lnTo>
                    <a:pt x="304370" y="3214"/>
                  </a:lnTo>
                  <a:lnTo>
                    <a:pt x="352158" y="0"/>
                  </a:lnTo>
                  <a:lnTo>
                    <a:pt x="399943" y="3214"/>
                  </a:lnTo>
                  <a:lnTo>
                    <a:pt x="445774" y="12579"/>
                  </a:lnTo>
                  <a:lnTo>
                    <a:pt x="489232" y="27674"/>
                  </a:lnTo>
                  <a:lnTo>
                    <a:pt x="529897" y="48080"/>
                  </a:lnTo>
                  <a:lnTo>
                    <a:pt x="567350" y="73377"/>
                  </a:lnTo>
                  <a:lnTo>
                    <a:pt x="601170" y="103146"/>
                  </a:lnTo>
                  <a:lnTo>
                    <a:pt x="630938" y="136966"/>
                  </a:lnTo>
                  <a:lnTo>
                    <a:pt x="656235" y="174418"/>
                  </a:lnTo>
                  <a:lnTo>
                    <a:pt x="676641" y="215084"/>
                  </a:lnTo>
                  <a:lnTo>
                    <a:pt x="691736" y="258542"/>
                  </a:lnTo>
                  <a:lnTo>
                    <a:pt x="701101" y="304373"/>
                  </a:lnTo>
                  <a:lnTo>
                    <a:pt x="704316" y="352158"/>
                  </a:lnTo>
                  <a:close/>
                </a:path>
              </a:pathLst>
            </a:custGeom>
            <a:ln w="22313">
              <a:solidFill>
                <a:srgbClr val="004E9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0"/>
            <p:cNvSpPr/>
            <p:nvPr/>
          </p:nvSpPr>
          <p:spPr>
            <a:xfrm>
              <a:off x="6903466" y="1234820"/>
              <a:ext cx="364490" cy="364490"/>
            </a:xfrm>
            <a:custGeom>
              <a:avLst/>
              <a:gdLst/>
              <a:ahLst/>
              <a:cxnLst/>
              <a:rect l="l" t="t" r="r" b="b"/>
              <a:pathLst>
                <a:path w="364490" h="364490">
                  <a:moveTo>
                    <a:pt x="278904" y="5765"/>
                  </a:moveTo>
                  <a:lnTo>
                    <a:pt x="273126" y="0"/>
                  </a:lnTo>
                  <a:lnTo>
                    <a:pt x="5791" y="12"/>
                  </a:lnTo>
                  <a:lnTo>
                    <a:pt x="0" y="5791"/>
                  </a:lnTo>
                  <a:lnTo>
                    <a:pt x="0" y="358368"/>
                  </a:lnTo>
                  <a:lnTo>
                    <a:pt x="5854" y="364261"/>
                  </a:lnTo>
                  <a:lnTo>
                    <a:pt x="123964" y="364236"/>
                  </a:lnTo>
                  <a:lnTo>
                    <a:pt x="28676" y="335826"/>
                  </a:lnTo>
                  <a:lnTo>
                    <a:pt x="28676" y="28600"/>
                  </a:lnTo>
                  <a:lnTo>
                    <a:pt x="250469" y="28600"/>
                  </a:lnTo>
                  <a:lnTo>
                    <a:pt x="250482" y="73304"/>
                  </a:lnTo>
                  <a:lnTo>
                    <a:pt x="256425" y="79806"/>
                  </a:lnTo>
                  <a:lnTo>
                    <a:pt x="272923" y="79730"/>
                  </a:lnTo>
                  <a:lnTo>
                    <a:pt x="278892" y="73164"/>
                  </a:lnTo>
                  <a:lnTo>
                    <a:pt x="278904" y="5765"/>
                  </a:lnTo>
                  <a:close/>
                </a:path>
                <a:path w="364490" h="364490">
                  <a:moveTo>
                    <a:pt x="364261" y="335648"/>
                  </a:moveTo>
                  <a:lnTo>
                    <a:pt x="364248" y="321564"/>
                  </a:lnTo>
                  <a:lnTo>
                    <a:pt x="361696" y="307365"/>
                  </a:lnTo>
                  <a:lnTo>
                    <a:pt x="361581" y="306717"/>
                  </a:lnTo>
                  <a:lnTo>
                    <a:pt x="354241" y="294068"/>
                  </a:lnTo>
                  <a:lnTo>
                    <a:pt x="343065" y="284721"/>
                  </a:lnTo>
                  <a:lnTo>
                    <a:pt x="335953" y="282206"/>
                  </a:lnTo>
                  <a:lnTo>
                    <a:pt x="335953" y="325729"/>
                  </a:lnTo>
                  <a:lnTo>
                    <a:pt x="335813" y="329819"/>
                  </a:lnTo>
                  <a:lnTo>
                    <a:pt x="335788" y="335648"/>
                  </a:lnTo>
                  <a:lnTo>
                    <a:pt x="194017" y="335648"/>
                  </a:lnTo>
                  <a:lnTo>
                    <a:pt x="194017" y="329819"/>
                  </a:lnTo>
                  <a:lnTo>
                    <a:pt x="193344" y="323888"/>
                  </a:lnTo>
                  <a:lnTo>
                    <a:pt x="195148" y="311683"/>
                  </a:lnTo>
                  <a:lnTo>
                    <a:pt x="200914" y="307428"/>
                  </a:lnTo>
                  <a:lnTo>
                    <a:pt x="286385" y="307403"/>
                  </a:lnTo>
                  <a:lnTo>
                    <a:pt x="329476" y="307454"/>
                  </a:lnTo>
                  <a:lnTo>
                    <a:pt x="335432" y="313499"/>
                  </a:lnTo>
                  <a:lnTo>
                    <a:pt x="335953" y="325729"/>
                  </a:lnTo>
                  <a:lnTo>
                    <a:pt x="335953" y="282206"/>
                  </a:lnTo>
                  <a:lnTo>
                    <a:pt x="328917" y="279717"/>
                  </a:lnTo>
                  <a:lnTo>
                    <a:pt x="323977" y="278930"/>
                  </a:lnTo>
                  <a:lnTo>
                    <a:pt x="322618" y="278714"/>
                  </a:lnTo>
                  <a:lnTo>
                    <a:pt x="316128" y="278917"/>
                  </a:lnTo>
                  <a:lnTo>
                    <a:pt x="314007" y="278803"/>
                  </a:lnTo>
                  <a:lnTo>
                    <a:pt x="309524" y="278561"/>
                  </a:lnTo>
                  <a:lnTo>
                    <a:pt x="309626" y="275971"/>
                  </a:lnTo>
                  <a:lnTo>
                    <a:pt x="315175" y="227431"/>
                  </a:lnTo>
                  <a:lnTo>
                    <a:pt x="317817" y="203796"/>
                  </a:lnTo>
                  <a:lnTo>
                    <a:pt x="320332" y="180149"/>
                  </a:lnTo>
                  <a:lnTo>
                    <a:pt x="320865" y="174218"/>
                  </a:lnTo>
                  <a:lnTo>
                    <a:pt x="321221" y="167132"/>
                  </a:lnTo>
                  <a:lnTo>
                    <a:pt x="321081" y="160642"/>
                  </a:lnTo>
                  <a:lnTo>
                    <a:pt x="297357" y="118364"/>
                  </a:lnTo>
                  <a:lnTo>
                    <a:pt x="292989" y="116459"/>
                  </a:lnTo>
                  <a:lnTo>
                    <a:pt x="292989" y="165265"/>
                  </a:lnTo>
                  <a:lnTo>
                    <a:pt x="292442" y="174218"/>
                  </a:lnTo>
                  <a:lnTo>
                    <a:pt x="287553" y="219519"/>
                  </a:lnTo>
                  <a:lnTo>
                    <a:pt x="280924" y="276237"/>
                  </a:lnTo>
                  <a:lnTo>
                    <a:pt x="280644" y="277380"/>
                  </a:lnTo>
                  <a:lnTo>
                    <a:pt x="280390" y="278803"/>
                  </a:lnTo>
                  <a:lnTo>
                    <a:pt x="248780" y="278803"/>
                  </a:lnTo>
                  <a:lnTo>
                    <a:pt x="248081" y="273189"/>
                  </a:lnTo>
                  <a:lnTo>
                    <a:pt x="247345" y="267627"/>
                  </a:lnTo>
                  <a:lnTo>
                    <a:pt x="241985" y="220713"/>
                  </a:lnTo>
                  <a:lnTo>
                    <a:pt x="239661" y="200037"/>
                  </a:lnTo>
                  <a:lnTo>
                    <a:pt x="236702" y="172593"/>
                  </a:lnTo>
                  <a:lnTo>
                    <a:pt x="236067" y="165569"/>
                  </a:lnTo>
                  <a:lnTo>
                    <a:pt x="237197" y="158965"/>
                  </a:lnTo>
                  <a:lnTo>
                    <a:pt x="240957" y="149263"/>
                  </a:lnTo>
                  <a:lnTo>
                    <a:pt x="247929" y="141960"/>
                  </a:lnTo>
                  <a:lnTo>
                    <a:pt x="257149" y="137617"/>
                  </a:lnTo>
                  <a:lnTo>
                    <a:pt x="267652" y="136791"/>
                  </a:lnTo>
                  <a:lnTo>
                    <a:pt x="277774" y="139839"/>
                  </a:lnTo>
                  <a:lnTo>
                    <a:pt x="285953" y="146151"/>
                  </a:lnTo>
                  <a:lnTo>
                    <a:pt x="291325" y="154914"/>
                  </a:lnTo>
                  <a:lnTo>
                    <a:pt x="292989" y="165265"/>
                  </a:lnTo>
                  <a:lnTo>
                    <a:pt x="292989" y="116459"/>
                  </a:lnTo>
                  <a:lnTo>
                    <a:pt x="277787" y="109791"/>
                  </a:lnTo>
                  <a:lnTo>
                    <a:pt x="255181" y="108966"/>
                  </a:lnTo>
                  <a:lnTo>
                    <a:pt x="235204" y="116192"/>
                  </a:lnTo>
                  <a:lnTo>
                    <a:pt x="219633" y="130213"/>
                  </a:lnTo>
                  <a:lnTo>
                    <a:pt x="210058" y="149085"/>
                  </a:lnTo>
                  <a:lnTo>
                    <a:pt x="208026" y="170815"/>
                  </a:lnTo>
                  <a:lnTo>
                    <a:pt x="210337" y="192913"/>
                  </a:lnTo>
                  <a:lnTo>
                    <a:pt x="212763" y="214985"/>
                  </a:lnTo>
                  <a:lnTo>
                    <a:pt x="218414" y="265582"/>
                  </a:lnTo>
                  <a:lnTo>
                    <a:pt x="219925" y="278930"/>
                  </a:lnTo>
                  <a:lnTo>
                    <a:pt x="215341" y="278930"/>
                  </a:lnTo>
                  <a:lnTo>
                    <a:pt x="211289" y="278904"/>
                  </a:lnTo>
                  <a:lnTo>
                    <a:pt x="207225" y="278930"/>
                  </a:lnTo>
                  <a:lnTo>
                    <a:pt x="192608" y="281622"/>
                  </a:lnTo>
                  <a:lnTo>
                    <a:pt x="166065" y="313956"/>
                  </a:lnTo>
                  <a:lnTo>
                    <a:pt x="165061" y="358330"/>
                  </a:lnTo>
                  <a:lnTo>
                    <a:pt x="171081" y="364248"/>
                  </a:lnTo>
                  <a:lnTo>
                    <a:pt x="222300" y="364274"/>
                  </a:lnTo>
                  <a:lnTo>
                    <a:pt x="358241" y="364248"/>
                  </a:lnTo>
                  <a:lnTo>
                    <a:pt x="364172" y="358330"/>
                  </a:lnTo>
                  <a:lnTo>
                    <a:pt x="364261" y="335648"/>
                  </a:lnTo>
                  <a:close/>
                </a:path>
              </a:pathLst>
            </a:custGeom>
            <a:solidFill>
              <a:srgbClr val="004E9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92796" y="1298638"/>
              <a:ext cx="95872" cy="72907"/>
            </a:xfrm>
            <a:prstGeom prst="rect">
              <a:avLst/>
            </a:prstGeom>
          </p:spPr>
        </p:pic>
        <p:sp>
          <p:nvSpPr>
            <p:cNvPr id="20" name="object 12"/>
            <p:cNvSpPr/>
            <p:nvPr/>
          </p:nvSpPr>
          <p:spPr>
            <a:xfrm>
              <a:off x="6960349" y="1428394"/>
              <a:ext cx="108585" cy="85725"/>
            </a:xfrm>
            <a:custGeom>
              <a:avLst/>
              <a:gdLst/>
              <a:ahLst/>
              <a:cxnLst/>
              <a:rect l="l" t="t" r="r" b="b"/>
              <a:pathLst>
                <a:path w="108584" h="85725">
                  <a:moveTo>
                    <a:pt x="79781" y="62915"/>
                  </a:moveTo>
                  <a:lnTo>
                    <a:pt x="73393" y="56934"/>
                  </a:lnTo>
                  <a:lnTo>
                    <a:pt x="6311" y="56934"/>
                  </a:lnTo>
                  <a:lnTo>
                    <a:pt x="12" y="62865"/>
                  </a:lnTo>
                  <a:lnTo>
                    <a:pt x="25" y="79286"/>
                  </a:lnTo>
                  <a:lnTo>
                    <a:pt x="6426" y="85318"/>
                  </a:lnTo>
                  <a:lnTo>
                    <a:pt x="39687" y="85356"/>
                  </a:lnTo>
                  <a:lnTo>
                    <a:pt x="73291" y="85305"/>
                  </a:lnTo>
                  <a:lnTo>
                    <a:pt x="79781" y="79197"/>
                  </a:lnTo>
                  <a:lnTo>
                    <a:pt x="79781" y="62915"/>
                  </a:lnTo>
                  <a:close/>
                </a:path>
                <a:path w="108584" h="85725">
                  <a:moveTo>
                    <a:pt x="108229" y="5981"/>
                  </a:moveTo>
                  <a:lnTo>
                    <a:pt x="101866" y="25"/>
                  </a:lnTo>
                  <a:lnTo>
                    <a:pt x="54292" y="0"/>
                  </a:lnTo>
                  <a:lnTo>
                    <a:pt x="6299" y="25"/>
                  </a:lnTo>
                  <a:lnTo>
                    <a:pt x="0" y="5943"/>
                  </a:lnTo>
                  <a:lnTo>
                    <a:pt x="12" y="22352"/>
                  </a:lnTo>
                  <a:lnTo>
                    <a:pt x="6426" y="28435"/>
                  </a:lnTo>
                  <a:lnTo>
                    <a:pt x="101739" y="28435"/>
                  </a:lnTo>
                  <a:lnTo>
                    <a:pt x="108216" y="22288"/>
                  </a:lnTo>
                  <a:lnTo>
                    <a:pt x="108229" y="5981"/>
                  </a:lnTo>
                  <a:close/>
                </a:path>
              </a:pathLst>
            </a:custGeom>
            <a:solidFill>
              <a:srgbClr val="004E9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object 17"/>
          <p:cNvGrpSpPr/>
          <p:nvPr/>
        </p:nvGrpSpPr>
        <p:grpSpPr>
          <a:xfrm>
            <a:off x="527665" y="1510564"/>
            <a:ext cx="769090" cy="769090"/>
            <a:chOff x="6722295" y="2270419"/>
            <a:chExt cx="727075" cy="727075"/>
          </a:xfrm>
        </p:grpSpPr>
        <p:sp>
          <p:nvSpPr>
            <p:cNvPr id="22" name="object 18"/>
            <p:cNvSpPr/>
            <p:nvPr/>
          </p:nvSpPr>
          <p:spPr>
            <a:xfrm>
              <a:off x="6733452" y="2281576"/>
              <a:ext cx="704850" cy="704850"/>
            </a:xfrm>
            <a:custGeom>
              <a:avLst/>
              <a:gdLst/>
              <a:ahLst/>
              <a:cxnLst/>
              <a:rect l="l" t="t" r="r" b="b"/>
              <a:pathLst>
                <a:path w="704850" h="704850">
                  <a:moveTo>
                    <a:pt x="704316" y="352158"/>
                  </a:moveTo>
                  <a:lnTo>
                    <a:pt x="701101" y="399943"/>
                  </a:lnTo>
                  <a:lnTo>
                    <a:pt x="691736" y="445774"/>
                  </a:lnTo>
                  <a:lnTo>
                    <a:pt x="676641" y="489232"/>
                  </a:lnTo>
                  <a:lnTo>
                    <a:pt x="656235" y="529897"/>
                  </a:lnTo>
                  <a:lnTo>
                    <a:pt x="630938" y="567350"/>
                  </a:lnTo>
                  <a:lnTo>
                    <a:pt x="601170" y="601170"/>
                  </a:lnTo>
                  <a:lnTo>
                    <a:pt x="567350" y="630938"/>
                  </a:lnTo>
                  <a:lnTo>
                    <a:pt x="529897" y="656235"/>
                  </a:lnTo>
                  <a:lnTo>
                    <a:pt x="489232" y="676641"/>
                  </a:lnTo>
                  <a:lnTo>
                    <a:pt x="445774" y="691736"/>
                  </a:lnTo>
                  <a:lnTo>
                    <a:pt x="399943" y="701101"/>
                  </a:lnTo>
                  <a:lnTo>
                    <a:pt x="352158" y="704316"/>
                  </a:lnTo>
                  <a:lnTo>
                    <a:pt x="304370" y="701101"/>
                  </a:lnTo>
                  <a:lnTo>
                    <a:pt x="258537" y="691736"/>
                  </a:lnTo>
                  <a:lnTo>
                    <a:pt x="215078" y="676641"/>
                  </a:lnTo>
                  <a:lnTo>
                    <a:pt x="174413" y="656235"/>
                  </a:lnTo>
                  <a:lnTo>
                    <a:pt x="136961" y="630938"/>
                  </a:lnTo>
                  <a:lnTo>
                    <a:pt x="103141" y="601170"/>
                  </a:lnTo>
                  <a:lnTo>
                    <a:pt x="73373" y="567350"/>
                  </a:lnTo>
                  <a:lnTo>
                    <a:pt x="48077" y="529897"/>
                  </a:lnTo>
                  <a:lnTo>
                    <a:pt x="27673" y="489232"/>
                  </a:lnTo>
                  <a:lnTo>
                    <a:pt x="12578" y="445774"/>
                  </a:lnTo>
                  <a:lnTo>
                    <a:pt x="3214" y="399943"/>
                  </a:lnTo>
                  <a:lnTo>
                    <a:pt x="0" y="352158"/>
                  </a:lnTo>
                  <a:lnTo>
                    <a:pt x="3214" y="304373"/>
                  </a:lnTo>
                  <a:lnTo>
                    <a:pt x="12578" y="258542"/>
                  </a:lnTo>
                  <a:lnTo>
                    <a:pt x="27673" y="215084"/>
                  </a:lnTo>
                  <a:lnTo>
                    <a:pt x="48077" y="174418"/>
                  </a:lnTo>
                  <a:lnTo>
                    <a:pt x="73373" y="136966"/>
                  </a:lnTo>
                  <a:lnTo>
                    <a:pt x="103141" y="103146"/>
                  </a:lnTo>
                  <a:lnTo>
                    <a:pt x="136961" y="73377"/>
                  </a:lnTo>
                  <a:lnTo>
                    <a:pt x="174413" y="48080"/>
                  </a:lnTo>
                  <a:lnTo>
                    <a:pt x="215078" y="27674"/>
                  </a:lnTo>
                  <a:lnTo>
                    <a:pt x="258537" y="12579"/>
                  </a:lnTo>
                  <a:lnTo>
                    <a:pt x="304370" y="3214"/>
                  </a:lnTo>
                  <a:lnTo>
                    <a:pt x="352158" y="0"/>
                  </a:lnTo>
                  <a:lnTo>
                    <a:pt x="399943" y="3214"/>
                  </a:lnTo>
                  <a:lnTo>
                    <a:pt x="445774" y="12579"/>
                  </a:lnTo>
                  <a:lnTo>
                    <a:pt x="489232" y="27674"/>
                  </a:lnTo>
                  <a:lnTo>
                    <a:pt x="529897" y="48080"/>
                  </a:lnTo>
                  <a:lnTo>
                    <a:pt x="567350" y="73377"/>
                  </a:lnTo>
                  <a:lnTo>
                    <a:pt x="601170" y="103146"/>
                  </a:lnTo>
                  <a:lnTo>
                    <a:pt x="630938" y="136966"/>
                  </a:lnTo>
                  <a:lnTo>
                    <a:pt x="656235" y="174418"/>
                  </a:lnTo>
                  <a:lnTo>
                    <a:pt x="676641" y="215084"/>
                  </a:lnTo>
                  <a:lnTo>
                    <a:pt x="691736" y="258542"/>
                  </a:lnTo>
                  <a:lnTo>
                    <a:pt x="701101" y="304373"/>
                  </a:lnTo>
                  <a:lnTo>
                    <a:pt x="704316" y="352158"/>
                  </a:lnTo>
                  <a:close/>
                </a:path>
              </a:pathLst>
            </a:custGeom>
            <a:ln w="22313">
              <a:solidFill>
                <a:srgbClr val="004E9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19"/>
            <p:cNvSpPr/>
            <p:nvPr/>
          </p:nvSpPr>
          <p:spPr>
            <a:xfrm>
              <a:off x="6940806" y="2414079"/>
              <a:ext cx="290830" cy="443230"/>
            </a:xfrm>
            <a:custGeom>
              <a:avLst/>
              <a:gdLst/>
              <a:ahLst/>
              <a:cxnLst/>
              <a:rect l="l" t="t" r="r" b="b"/>
              <a:pathLst>
                <a:path w="290829" h="443230">
                  <a:moveTo>
                    <a:pt x="147523" y="385724"/>
                  </a:moveTo>
                  <a:lnTo>
                    <a:pt x="109255" y="385724"/>
                  </a:lnTo>
                  <a:lnTo>
                    <a:pt x="110677" y="387159"/>
                  </a:lnTo>
                  <a:lnTo>
                    <a:pt x="111820" y="390791"/>
                  </a:lnTo>
                  <a:lnTo>
                    <a:pt x="131369" y="423564"/>
                  </a:lnTo>
                  <a:lnTo>
                    <a:pt x="165224" y="441172"/>
                  </a:lnTo>
                  <a:lnTo>
                    <a:pt x="227714" y="443020"/>
                  </a:lnTo>
                  <a:lnTo>
                    <a:pt x="284439" y="442963"/>
                  </a:lnTo>
                  <a:lnTo>
                    <a:pt x="290827" y="435660"/>
                  </a:lnTo>
                  <a:lnTo>
                    <a:pt x="288414" y="419862"/>
                  </a:lnTo>
                  <a:lnTo>
                    <a:pt x="282242" y="415188"/>
                  </a:lnTo>
                  <a:lnTo>
                    <a:pt x="180400" y="415163"/>
                  </a:lnTo>
                  <a:lnTo>
                    <a:pt x="171234" y="414291"/>
                  </a:lnTo>
                  <a:lnTo>
                    <a:pt x="142199" y="391896"/>
                  </a:lnTo>
                  <a:lnTo>
                    <a:pt x="138656" y="386524"/>
                  </a:lnTo>
                  <a:lnTo>
                    <a:pt x="141056" y="386359"/>
                  </a:lnTo>
                  <a:lnTo>
                    <a:pt x="141843" y="386283"/>
                  </a:lnTo>
                  <a:lnTo>
                    <a:pt x="142631" y="386257"/>
                  </a:lnTo>
                  <a:lnTo>
                    <a:pt x="147523" y="385724"/>
                  </a:lnTo>
                  <a:close/>
                </a:path>
                <a:path w="290829" h="443230">
                  <a:moveTo>
                    <a:pt x="161668" y="332854"/>
                  </a:moveTo>
                  <a:lnTo>
                    <a:pt x="84376" y="332854"/>
                  </a:lnTo>
                  <a:lnTo>
                    <a:pt x="84452" y="380707"/>
                  </a:lnTo>
                  <a:lnTo>
                    <a:pt x="89913" y="386130"/>
                  </a:lnTo>
                  <a:lnTo>
                    <a:pt x="101749" y="386270"/>
                  </a:lnTo>
                  <a:lnTo>
                    <a:pt x="103705" y="386461"/>
                  </a:lnTo>
                  <a:lnTo>
                    <a:pt x="109255" y="385724"/>
                  </a:lnTo>
                  <a:lnTo>
                    <a:pt x="147523" y="385724"/>
                  </a:lnTo>
                  <a:lnTo>
                    <a:pt x="152051" y="385230"/>
                  </a:lnTo>
                  <a:lnTo>
                    <a:pt x="157879" y="382108"/>
                  </a:lnTo>
                  <a:lnTo>
                    <a:pt x="160842" y="376142"/>
                  </a:lnTo>
                  <a:lnTo>
                    <a:pt x="161668" y="366585"/>
                  </a:lnTo>
                  <a:lnTo>
                    <a:pt x="161668" y="358152"/>
                  </a:lnTo>
                  <a:lnTo>
                    <a:pt x="112240" y="358152"/>
                  </a:lnTo>
                  <a:lnTo>
                    <a:pt x="112240" y="333260"/>
                  </a:lnTo>
                  <a:lnTo>
                    <a:pt x="161668" y="333260"/>
                  </a:lnTo>
                  <a:lnTo>
                    <a:pt x="161668" y="332854"/>
                  </a:lnTo>
                  <a:close/>
                </a:path>
                <a:path w="290829" h="443230">
                  <a:moveTo>
                    <a:pt x="161668" y="333260"/>
                  </a:moveTo>
                  <a:lnTo>
                    <a:pt x="133499" y="333260"/>
                  </a:lnTo>
                  <a:lnTo>
                    <a:pt x="133499" y="358152"/>
                  </a:lnTo>
                  <a:lnTo>
                    <a:pt x="161668" y="358152"/>
                  </a:lnTo>
                  <a:lnTo>
                    <a:pt x="161668" y="333260"/>
                  </a:lnTo>
                  <a:close/>
                </a:path>
                <a:path w="290829" h="443230">
                  <a:moveTo>
                    <a:pt x="181946" y="332625"/>
                  </a:moveTo>
                  <a:lnTo>
                    <a:pt x="173669" y="332625"/>
                  </a:lnTo>
                  <a:lnTo>
                    <a:pt x="179689" y="333006"/>
                  </a:lnTo>
                  <a:lnTo>
                    <a:pt x="181946" y="332625"/>
                  </a:lnTo>
                  <a:close/>
                </a:path>
                <a:path w="290829" h="443230">
                  <a:moveTo>
                    <a:pt x="240840" y="0"/>
                  </a:moveTo>
                  <a:lnTo>
                    <a:pt x="4861" y="0"/>
                  </a:lnTo>
                  <a:lnTo>
                    <a:pt x="48" y="4800"/>
                  </a:lnTo>
                  <a:lnTo>
                    <a:pt x="0" y="252595"/>
                  </a:lnTo>
                  <a:lnTo>
                    <a:pt x="238" y="265201"/>
                  </a:lnTo>
                  <a:lnTo>
                    <a:pt x="18577" y="309448"/>
                  </a:lnTo>
                  <a:lnTo>
                    <a:pt x="56966" y="331406"/>
                  </a:lnTo>
                  <a:lnTo>
                    <a:pt x="72323" y="332854"/>
                  </a:lnTo>
                  <a:lnTo>
                    <a:pt x="164017" y="332854"/>
                  </a:lnTo>
                  <a:lnTo>
                    <a:pt x="165897" y="332905"/>
                  </a:lnTo>
                  <a:lnTo>
                    <a:pt x="173669" y="332625"/>
                  </a:lnTo>
                  <a:lnTo>
                    <a:pt x="181946" y="332625"/>
                  </a:lnTo>
                  <a:lnTo>
                    <a:pt x="185480" y="332028"/>
                  </a:lnTo>
                  <a:lnTo>
                    <a:pt x="210156" y="323367"/>
                  </a:lnTo>
                  <a:lnTo>
                    <a:pt x="229302" y="307508"/>
                  </a:lnTo>
                  <a:lnTo>
                    <a:pt x="230551" y="305331"/>
                  </a:lnTo>
                  <a:lnTo>
                    <a:pt x="122831" y="305331"/>
                  </a:lnTo>
                  <a:lnTo>
                    <a:pt x="72882" y="305206"/>
                  </a:lnTo>
                  <a:lnTo>
                    <a:pt x="31338" y="278847"/>
                  </a:lnTo>
                  <a:lnTo>
                    <a:pt x="27802" y="239985"/>
                  </a:lnTo>
                  <a:lnTo>
                    <a:pt x="27823" y="127101"/>
                  </a:lnTo>
                  <a:lnTo>
                    <a:pt x="27962" y="126314"/>
                  </a:lnTo>
                  <a:lnTo>
                    <a:pt x="28077" y="124993"/>
                  </a:lnTo>
                  <a:lnTo>
                    <a:pt x="246128" y="124993"/>
                  </a:lnTo>
                  <a:lnTo>
                    <a:pt x="246127" y="96608"/>
                  </a:lnTo>
                  <a:lnTo>
                    <a:pt x="28051" y="96608"/>
                  </a:lnTo>
                  <a:lnTo>
                    <a:pt x="28051" y="28117"/>
                  </a:lnTo>
                  <a:lnTo>
                    <a:pt x="246124" y="28117"/>
                  </a:lnTo>
                  <a:lnTo>
                    <a:pt x="246123" y="5295"/>
                  </a:lnTo>
                  <a:lnTo>
                    <a:pt x="240840" y="0"/>
                  </a:lnTo>
                  <a:close/>
                </a:path>
                <a:path w="290829" h="443230">
                  <a:moveTo>
                    <a:pt x="246128" y="124993"/>
                  </a:moveTo>
                  <a:lnTo>
                    <a:pt x="218297" y="124993"/>
                  </a:lnTo>
                  <a:lnTo>
                    <a:pt x="218289" y="211456"/>
                  </a:lnTo>
                  <a:lnTo>
                    <a:pt x="218164" y="260070"/>
                  </a:lnTo>
                  <a:lnTo>
                    <a:pt x="191267" y="301806"/>
                  </a:lnTo>
                  <a:lnTo>
                    <a:pt x="122831" y="305331"/>
                  </a:lnTo>
                  <a:lnTo>
                    <a:pt x="230551" y="305331"/>
                  </a:lnTo>
                  <a:lnTo>
                    <a:pt x="241695" y="285919"/>
                  </a:lnTo>
                  <a:lnTo>
                    <a:pt x="246110" y="260070"/>
                  </a:lnTo>
                  <a:lnTo>
                    <a:pt x="246128" y="124993"/>
                  </a:lnTo>
                  <a:close/>
                </a:path>
                <a:path w="290829" h="443230">
                  <a:moveTo>
                    <a:pt x="246124" y="28117"/>
                  </a:moveTo>
                  <a:lnTo>
                    <a:pt x="217992" y="28117"/>
                  </a:lnTo>
                  <a:lnTo>
                    <a:pt x="217992" y="96608"/>
                  </a:lnTo>
                  <a:lnTo>
                    <a:pt x="246127" y="96608"/>
                  </a:lnTo>
                  <a:lnTo>
                    <a:pt x="246124" y="28117"/>
                  </a:lnTo>
                  <a:close/>
                </a:path>
              </a:pathLst>
            </a:custGeom>
            <a:solidFill>
              <a:srgbClr val="004E9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5804" y="2570504"/>
              <a:ext cx="96074" cy="119847"/>
            </a:xfrm>
            <a:prstGeom prst="rect">
              <a:avLst/>
            </a:prstGeom>
          </p:spPr>
        </p:pic>
      </p:grpSp>
      <p:sp>
        <p:nvSpPr>
          <p:cNvPr id="29" name="文本框 25">
            <a:extLst>
              <a:ext uri="{FF2B5EF4-FFF2-40B4-BE49-F238E27FC236}">
                <a16:creationId xmlns="" xmlns:a16="http://schemas.microsoft.com/office/drawing/2014/main" id="{1F8435E7-AE52-F39F-B58F-339F50048049}"/>
              </a:ext>
            </a:extLst>
          </p:cNvPr>
          <p:cNvSpPr txBox="1"/>
          <p:nvPr/>
        </p:nvSpPr>
        <p:spPr>
          <a:xfrm>
            <a:off x="1321926" y="1416204"/>
            <a:ext cx="3809659" cy="946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50" b="1" i="0" u="none" strike="noStrike" kern="1200" cap="none" spc="110" normalizeH="0" baseline="0" noProof="0" dirty="0" smtClean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全成分碳酸氢盐</a:t>
            </a:r>
            <a:r>
              <a:rPr lang="zh-CN" altLang="en-US" sz="1850" spc="1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置换液</a:t>
            </a:r>
            <a:r>
              <a:rPr kumimoji="0" lang="zh-CN" altLang="en-US" sz="1850" b="1" i="0" u="none" strike="noStrike" kern="1200" cap="none" spc="110" normalizeH="0" baseline="0" noProof="0" dirty="0" smtClean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850" b="1" i="0" u="none" strike="noStrike" kern="1200" cap="none" spc="11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5L</a:t>
            </a:r>
            <a:r>
              <a:rPr kumimoji="0" lang="zh-CN" altLang="en-US" sz="1850" b="1" i="0" u="none" strike="noStrike" kern="1200" cap="none" spc="11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大容量双腔袋</a:t>
            </a:r>
            <a:r>
              <a:rPr lang="zh-CN" altLang="en-US" sz="1850" spc="1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设计，即开即用，保证</a:t>
            </a:r>
            <a:r>
              <a:rPr lang="en-US" altLang="zh-CN" sz="1850" spc="1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CRRT</a:t>
            </a:r>
            <a:r>
              <a:rPr lang="zh-CN" altLang="en-US" sz="1850" spc="1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及时启动</a:t>
            </a:r>
          </a:p>
        </p:txBody>
      </p:sp>
      <p:sp>
        <p:nvSpPr>
          <p:cNvPr id="30" name="文本框 32">
            <a:extLst>
              <a:ext uri="{FF2B5EF4-FFF2-40B4-BE49-F238E27FC236}">
                <a16:creationId xmlns="" xmlns:a16="http://schemas.microsoft.com/office/drawing/2014/main" id="{12537F2B-D424-2DC6-D41D-59C3329C4B8F}"/>
              </a:ext>
            </a:extLst>
          </p:cNvPr>
          <p:cNvSpPr txBox="1"/>
          <p:nvPr/>
        </p:nvSpPr>
        <p:spPr>
          <a:xfrm>
            <a:off x="1321926" y="3308265"/>
            <a:ext cx="3809659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zh-CN" altLang="en-US" sz="1850" b="1" spc="110" dirty="0" smtClean="0">
                <a:solidFill>
                  <a:srgbClr val="012E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含生理浓度乳酸，</a:t>
            </a:r>
            <a:r>
              <a:rPr lang="zh-CN" altLang="en-US" sz="1850" spc="1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维持</a:t>
            </a:r>
            <a:r>
              <a:rPr lang="zh-CN" altLang="en-US" sz="1850" b="1" spc="110" dirty="0">
                <a:solidFill>
                  <a:srgbClr val="012E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混合溶液稳定性，</a:t>
            </a:r>
            <a:r>
              <a:rPr lang="zh-CN" altLang="en-US" sz="1850" spc="1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防止</a:t>
            </a:r>
            <a:r>
              <a:rPr lang="zh-CN" altLang="en-US" sz="1850" spc="11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沉淀</a:t>
            </a:r>
            <a:endParaRPr kumimoji="0" lang="zh-CN" altLang="en-US" sz="1851" i="0" u="none" strike="noStrike" kern="1200" cap="none" spc="11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12">
            <a:extLst>
              <a:ext uri="{FF2B5EF4-FFF2-40B4-BE49-F238E27FC236}">
                <a16:creationId xmlns="" xmlns:a16="http://schemas.microsoft.com/office/drawing/2014/main" id="{25F5BDFD-FCE4-9DF8-41FF-1A56F1EC550D}"/>
              </a:ext>
            </a:extLst>
          </p:cNvPr>
          <p:cNvSpPr txBox="1"/>
          <p:nvPr/>
        </p:nvSpPr>
        <p:spPr>
          <a:xfrm>
            <a:off x="1317762" y="5178098"/>
            <a:ext cx="3809658" cy="377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zh-CN" altLang="en-US" sz="1850" spc="1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适用于</a:t>
            </a:r>
            <a:r>
              <a:rPr lang="zh-CN" altLang="en-US" sz="1850" b="1" spc="110" dirty="0">
                <a:solidFill>
                  <a:srgbClr val="012E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所有年龄段儿童患者</a:t>
            </a:r>
            <a:endParaRPr lang="en-US" altLang="zh-CN" sz="1850" b="1" spc="110" dirty="0">
              <a:solidFill>
                <a:srgbClr val="012E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02DC1763-4774-06BF-F7CE-5666F703EDF8}"/>
              </a:ext>
            </a:extLst>
          </p:cNvPr>
          <p:cNvGrpSpPr/>
          <p:nvPr/>
        </p:nvGrpSpPr>
        <p:grpSpPr>
          <a:xfrm>
            <a:off x="561761" y="3254838"/>
            <a:ext cx="756000" cy="756000"/>
            <a:chOff x="6854841" y="4894379"/>
            <a:chExt cx="756000" cy="756000"/>
          </a:xfrm>
        </p:grpSpPr>
        <p:pic>
          <p:nvPicPr>
            <p:cNvPr id="33" name="图片 32">
              <a:extLst>
                <a:ext uri="{FF2B5EF4-FFF2-40B4-BE49-F238E27FC236}">
                  <a16:creationId xmlns="" xmlns:a16="http://schemas.microsoft.com/office/drawing/2014/main" id="{AE162D6B-5D1B-4C46-AB42-09B1DE116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492" t="34321" r="34452" b="26881"/>
            <a:stretch/>
          </p:blipFill>
          <p:spPr>
            <a:xfrm>
              <a:off x="6997120" y="5065210"/>
              <a:ext cx="447675" cy="414338"/>
            </a:xfrm>
            <a:prstGeom prst="rect">
              <a:avLst/>
            </a:prstGeom>
          </p:spPr>
        </p:pic>
        <p:sp>
          <p:nvSpPr>
            <p:cNvPr id="34" name="流程图: 接点 6">
              <a:extLst>
                <a:ext uri="{FF2B5EF4-FFF2-40B4-BE49-F238E27FC236}">
                  <a16:creationId xmlns="" xmlns:a16="http://schemas.microsoft.com/office/drawing/2014/main" id="{E4911878-5364-5414-E6C4-C5E5CAEC8C3C}"/>
                </a:ext>
              </a:extLst>
            </p:cNvPr>
            <p:cNvSpPr/>
            <p:nvPr/>
          </p:nvSpPr>
          <p:spPr>
            <a:xfrm>
              <a:off x="6854841" y="4894379"/>
              <a:ext cx="756000" cy="756000"/>
            </a:xfrm>
            <a:prstGeom prst="flowChartConnector">
              <a:avLst/>
            </a:prstGeom>
            <a:noFill/>
            <a:ln>
              <a:solidFill>
                <a:srgbClr val="004E9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35" name="图示 34">
            <a:extLst>
              <a:ext uri="{FF2B5EF4-FFF2-40B4-BE49-F238E27FC236}">
                <a16:creationId xmlns="" xmlns:a16="http://schemas.microsoft.com/office/drawing/2014/main" id="{4050624A-5269-DE09-F6EB-85EAAAC817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556071"/>
              </p:ext>
            </p:extLst>
          </p:nvPr>
        </p:nvGraphicFramePr>
        <p:xfrm>
          <a:off x="6468302" y="1902459"/>
          <a:ext cx="5492520" cy="4324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6" name="object 52">
            <a:extLst>
              <a:ext uri="{FF2B5EF4-FFF2-40B4-BE49-F238E27FC236}">
                <a16:creationId xmlns="" xmlns:a16="http://schemas.microsoft.com/office/drawing/2014/main" id="{1B4F8BC9-3B6E-64B8-FD28-15128249FA64}"/>
              </a:ext>
            </a:extLst>
          </p:cNvPr>
          <p:cNvSpPr/>
          <p:nvPr/>
        </p:nvSpPr>
        <p:spPr>
          <a:xfrm>
            <a:off x="6352675" y="1025047"/>
            <a:ext cx="5691370" cy="497320"/>
          </a:xfrm>
          <a:custGeom>
            <a:avLst/>
            <a:gdLst/>
            <a:ahLst/>
            <a:cxnLst/>
            <a:rect l="l" t="t" r="r" b="b"/>
            <a:pathLst>
              <a:path w="11049000" h="594360">
                <a:moveTo>
                  <a:pt x="11049000" y="0"/>
                </a:moveTo>
                <a:lnTo>
                  <a:pt x="7232904" y="0"/>
                </a:lnTo>
                <a:lnTo>
                  <a:pt x="3819144" y="0"/>
                </a:lnTo>
                <a:lnTo>
                  <a:pt x="0" y="0"/>
                </a:lnTo>
                <a:lnTo>
                  <a:pt x="134099" y="297167"/>
                </a:lnTo>
                <a:lnTo>
                  <a:pt x="0" y="594347"/>
                </a:lnTo>
                <a:lnTo>
                  <a:pt x="3819144" y="594347"/>
                </a:lnTo>
                <a:lnTo>
                  <a:pt x="7232904" y="594347"/>
                </a:lnTo>
                <a:lnTo>
                  <a:pt x="11049000" y="594347"/>
                </a:lnTo>
                <a:lnTo>
                  <a:pt x="10914888" y="297167"/>
                </a:lnTo>
                <a:lnTo>
                  <a:pt x="11049000" y="0"/>
                </a:lnTo>
                <a:close/>
              </a:path>
            </a:pathLst>
          </a:custGeom>
          <a:solidFill>
            <a:srgbClr val="012E8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="" xmlns:a16="http://schemas.microsoft.com/office/drawing/2014/main" id="{9C5CB34E-07D6-2F2F-1C30-AB42D0788FA2}"/>
              </a:ext>
            </a:extLst>
          </p:cNvPr>
          <p:cNvSpPr txBox="1">
            <a:spLocks/>
          </p:cNvSpPr>
          <p:nvPr/>
        </p:nvSpPr>
        <p:spPr>
          <a:xfrm>
            <a:off x="7741322" y="1000530"/>
            <a:ext cx="3320825" cy="57467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defTabSz="608013" rtl="0" fontAlgn="base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457200"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914400"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1371600"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1828800"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>
            <p:custDataLst>
              <p:tags r:id="rId2"/>
            </p:custDataLst>
          </p:nvPr>
        </p:nvSpPr>
        <p:spPr bwMode="auto">
          <a:xfrm>
            <a:off x="0" y="4033511"/>
            <a:ext cx="12192001" cy="2728978"/>
          </a:xfrm>
          <a:custGeom>
            <a:avLst/>
            <a:gdLst>
              <a:gd name="connsiteX0" fmla="*/ 0 w 12192001"/>
              <a:gd name="connsiteY0" fmla="*/ 1657155 h 2728978"/>
              <a:gd name="connsiteX1" fmla="*/ 6948389 w 12192001"/>
              <a:gd name="connsiteY1" fmla="*/ 1657155 h 2728978"/>
              <a:gd name="connsiteX2" fmla="*/ 6948389 w 12192001"/>
              <a:gd name="connsiteY2" fmla="*/ 1901047 h 2728978"/>
              <a:gd name="connsiteX3" fmla="*/ 0 w 12192001"/>
              <a:gd name="connsiteY3" fmla="*/ 1901047 h 2728978"/>
              <a:gd name="connsiteX4" fmla="*/ 11241675 w 12192001"/>
              <a:gd name="connsiteY4" fmla="*/ 0 h 2728978"/>
              <a:gd name="connsiteX5" fmla="*/ 11675571 w 12192001"/>
              <a:gd name="connsiteY5" fmla="*/ 1575728 h 2728978"/>
              <a:gd name="connsiteX6" fmla="*/ 12192001 w 12192001"/>
              <a:gd name="connsiteY6" fmla="*/ 1575728 h 2728978"/>
              <a:gd name="connsiteX7" fmla="*/ 12192001 w 12192001"/>
              <a:gd name="connsiteY7" fmla="*/ 1815513 h 2728978"/>
              <a:gd name="connsiteX8" fmla="*/ 11481459 w 12192001"/>
              <a:gd name="connsiteY8" fmla="*/ 1815513 h 2728978"/>
              <a:gd name="connsiteX9" fmla="*/ 11218839 w 12192001"/>
              <a:gd name="connsiteY9" fmla="*/ 787864 h 2728978"/>
              <a:gd name="connsiteX10" fmla="*/ 10545158 w 12192001"/>
              <a:gd name="connsiteY10" fmla="*/ 2728978 h 2728978"/>
              <a:gd name="connsiteX11" fmla="*/ 10214027 w 12192001"/>
              <a:gd name="connsiteY11" fmla="*/ 1164669 h 2728978"/>
              <a:gd name="connsiteX12" fmla="*/ 9974243 w 12192001"/>
              <a:gd name="connsiteY12" fmla="*/ 1895441 h 2728978"/>
              <a:gd name="connsiteX13" fmla="*/ 6948390 w 12192001"/>
              <a:gd name="connsiteY13" fmla="*/ 1895441 h 2728978"/>
              <a:gd name="connsiteX14" fmla="*/ 6948390 w 12192001"/>
              <a:gd name="connsiteY14" fmla="*/ 1655656 h 2728978"/>
              <a:gd name="connsiteX15" fmla="*/ 9814386 w 12192001"/>
              <a:gd name="connsiteY15" fmla="*/ 1655656 h 2728978"/>
              <a:gd name="connsiteX16" fmla="*/ 10271119 w 12192001"/>
              <a:gd name="connsiteY16" fmla="*/ 274040 h 2728978"/>
              <a:gd name="connsiteX17" fmla="*/ 10590831 w 12192001"/>
              <a:gd name="connsiteY17" fmla="*/ 1838349 h 27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1" h="2728978">
                <a:moveTo>
                  <a:pt x="0" y="1657155"/>
                </a:moveTo>
                <a:lnTo>
                  <a:pt x="6948389" y="1657155"/>
                </a:lnTo>
                <a:lnTo>
                  <a:pt x="6948389" y="1901047"/>
                </a:lnTo>
                <a:lnTo>
                  <a:pt x="0" y="1901047"/>
                </a:lnTo>
                <a:close/>
                <a:moveTo>
                  <a:pt x="11241675" y="0"/>
                </a:moveTo>
                <a:lnTo>
                  <a:pt x="11675571" y="1575728"/>
                </a:lnTo>
                <a:lnTo>
                  <a:pt x="12192001" y="1575728"/>
                </a:lnTo>
                <a:lnTo>
                  <a:pt x="12192001" y="1815513"/>
                </a:lnTo>
                <a:lnTo>
                  <a:pt x="11481459" y="1815513"/>
                </a:lnTo>
                <a:lnTo>
                  <a:pt x="11218839" y="787864"/>
                </a:lnTo>
                <a:lnTo>
                  <a:pt x="10545158" y="2728978"/>
                </a:lnTo>
                <a:lnTo>
                  <a:pt x="10214027" y="1164669"/>
                </a:lnTo>
                <a:lnTo>
                  <a:pt x="9974243" y="1895441"/>
                </a:lnTo>
                <a:lnTo>
                  <a:pt x="6948390" y="1895441"/>
                </a:lnTo>
                <a:lnTo>
                  <a:pt x="6948390" y="1655656"/>
                </a:lnTo>
                <a:lnTo>
                  <a:pt x="9814386" y="1655656"/>
                </a:lnTo>
                <a:lnTo>
                  <a:pt x="10271119" y="274040"/>
                </a:lnTo>
                <a:lnTo>
                  <a:pt x="10590831" y="18383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图片 5" descr="IMG_25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0195" y="203835"/>
            <a:ext cx="4133850" cy="5143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" name="表格 4">
            <a:extLst>
              <a:ext uri="{FF2B5EF4-FFF2-40B4-BE49-F238E27FC236}">
                <a16:creationId xmlns:a16="http://schemas.microsoft.com/office/drawing/2014/main" xmlns="" id="{478CF020-0C3E-600F-4619-E42875767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844220"/>
              </p:ext>
            </p:extLst>
          </p:nvPr>
        </p:nvGraphicFramePr>
        <p:xfrm>
          <a:off x="836488" y="1243082"/>
          <a:ext cx="10151809" cy="5150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828">
                  <a:extLst>
                    <a:ext uri="{9D8B030D-6E8A-4147-A177-3AD203B41FA5}">
                      <a16:colId xmlns:a16="http://schemas.microsoft.com/office/drawing/2014/main" xmlns="" val="862097189"/>
                    </a:ext>
                  </a:extLst>
                </a:gridCol>
                <a:gridCol w="2560169">
                  <a:extLst>
                    <a:ext uri="{9D8B030D-6E8A-4147-A177-3AD203B41FA5}">
                      <a16:colId xmlns:a16="http://schemas.microsoft.com/office/drawing/2014/main" xmlns="" val="2917624535"/>
                    </a:ext>
                  </a:extLst>
                </a:gridCol>
                <a:gridCol w="2076517">
                  <a:extLst>
                    <a:ext uri="{9D8B030D-6E8A-4147-A177-3AD203B41FA5}">
                      <a16:colId xmlns:a16="http://schemas.microsoft.com/office/drawing/2014/main" xmlns="" val="2005842428"/>
                    </a:ext>
                  </a:extLst>
                </a:gridCol>
                <a:gridCol w="3050295">
                  <a:extLst>
                    <a:ext uri="{9D8B030D-6E8A-4147-A177-3AD203B41FA5}">
                      <a16:colId xmlns:a16="http://schemas.microsoft.com/office/drawing/2014/main" xmlns="" val="3439431904"/>
                    </a:ext>
                  </a:extLst>
                </a:gridCol>
              </a:tblGrid>
              <a:tr h="300103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通用名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zh-CN" alt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宋体" panose="02010600030101010101" pitchFamily="2" charset="-122"/>
                        </a:rPr>
                        <a:t>碳酸氢钠</a:t>
                      </a:r>
                      <a:r>
                        <a:rPr kumimoji="0" lang="zh-CN" alt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宋体" panose="02010600030101010101" pitchFamily="2" charset="-122"/>
                        </a:rPr>
                        <a:t>血滤置换液</a:t>
                      </a:r>
                    </a:p>
                  </a:txBody>
                  <a:tcPr marL="45720" marR="45720"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6126211"/>
                  </a:ext>
                </a:extLst>
              </a:tr>
              <a:tr h="300103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注册规格</a:t>
                      </a:r>
                      <a:endParaRPr lang="zh-CN" altLang="en-US" sz="16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zh-CN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5000ml</a:t>
                      </a:r>
                      <a:endParaRPr lang="zh-CN" altLang="en-US" sz="16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865443"/>
                  </a:ext>
                </a:extLst>
              </a:tr>
              <a:tr h="1142621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600" b="1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宋体" panose="02010600030101010101" pitchFamily="2" charset="-122"/>
                        </a:rPr>
                        <a:t>适应症</a:t>
                      </a:r>
                      <a:endParaRPr lang="zh-CN" altLang="en-US" sz="16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fontAlgn="ctr"/>
                      <a:r>
                        <a:rPr lang="zh-CN" altLang="en-US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本品用于治疗肾衰竭，在血液滤过和血液透析滤过中用作置换液。</a:t>
                      </a:r>
                    </a:p>
                    <a:p>
                      <a:pPr marL="0" algn="l" fontAlgn="ctr"/>
                      <a:r>
                        <a:rPr lang="zh-CN" altLang="en-US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本品也可用于可透析或可滤过物质引起的药物中毒。</a:t>
                      </a:r>
                    </a:p>
                    <a:p>
                      <a:pPr marL="0" algn="l" fontAlgn="ctr"/>
                      <a:r>
                        <a:rPr lang="zh-CN" altLang="en-US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本品适用于有</a:t>
                      </a:r>
                      <a:r>
                        <a:rPr lang="zh-CN" altLang="en-US" sz="1600" b="1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高钾血症倾向</a:t>
                      </a:r>
                      <a:r>
                        <a:rPr lang="zh-CN" altLang="en-US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的患者。</a:t>
                      </a:r>
                      <a:endParaRPr lang="zh-CN" altLang="en-US" sz="16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4715870"/>
                  </a:ext>
                </a:extLst>
              </a:tr>
              <a:tr h="2106976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用法用量</a:t>
                      </a:r>
                      <a:endParaRPr lang="zh-CN" altLang="en-US" sz="16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zh-CN" altLang="en-US" sz="16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本品作为置换液，在滤器前（前稀释）或后（后稀释）注入体外循环回路中。使用前需打开弱焊，将小腔室内溶液添加至大腔室溶液中。当额外添加药物时，需充分混合再连接到体外循环回路。</a:t>
                      </a:r>
                      <a:endParaRPr lang="en-US" altLang="zh-CN" sz="16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algn="l" fontAlgn="ctr"/>
                      <a:r>
                        <a:rPr lang="zh-CN" altLang="en-US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成人的常用流速范围约为 </a:t>
                      </a:r>
                      <a:r>
                        <a:rPr lang="en-US" altLang="zh-CN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2000</a:t>
                      </a:r>
                      <a:r>
                        <a:rPr lang="zh-CN" altLang="en-US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～</a:t>
                      </a:r>
                      <a:r>
                        <a:rPr lang="en-US" altLang="zh-CN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2500 mL/</a:t>
                      </a:r>
                      <a:r>
                        <a:rPr lang="zh-CN" altLang="en-US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小时，相</a:t>
                      </a:r>
                    </a:p>
                    <a:p>
                      <a:pPr algn="l" fontAlgn="ctr"/>
                      <a:r>
                        <a:rPr lang="zh-CN" altLang="en-US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当于每日用量约 </a:t>
                      </a:r>
                      <a:r>
                        <a:rPr lang="en-US" altLang="zh-CN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48</a:t>
                      </a:r>
                      <a:r>
                        <a:rPr lang="zh-CN" altLang="en-US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～</a:t>
                      </a:r>
                      <a:r>
                        <a:rPr lang="en-US" altLang="zh-CN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60 L</a:t>
                      </a:r>
                      <a:r>
                        <a:rPr lang="zh-CN" altLang="en-US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。</a:t>
                      </a:r>
                      <a:endParaRPr lang="en-US" altLang="zh-CN" sz="1600" dirty="0" smtClean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algn="l" fontAlgn="ctr"/>
                      <a:r>
                        <a:rPr lang="zh-CN" altLang="en-US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儿童（从新生儿到 </a:t>
                      </a:r>
                      <a:r>
                        <a:rPr lang="en-US" altLang="zh-CN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18 </a:t>
                      </a:r>
                      <a:r>
                        <a:rPr lang="zh-CN" altLang="en-US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岁青少年）：</a:t>
                      </a:r>
                      <a:r>
                        <a:rPr lang="en-US" altLang="zh-CN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1000</a:t>
                      </a:r>
                      <a:r>
                        <a:rPr lang="zh-CN" altLang="en-US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～</a:t>
                      </a:r>
                      <a:r>
                        <a:rPr lang="en-US" altLang="zh-CN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2000 mL/</a:t>
                      </a:r>
                      <a:r>
                        <a:rPr lang="zh-CN" altLang="en-US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小时</a:t>
                      </a:r>
                      <a:r>
                        <a:rPr lang="en-US" altLang="zh-CN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/1.73 m2</a:t>
                      </a:r>
                      <a:r>
                        <a:rPr lang="zh-CN" altLang="en-US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。可能需要高达</a:t>
                      </a:r>
                      <a:r>
                        <a:rPr lang="en-US" altLang="zh-CN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4000 mL/</a:t>
                      </a:r>
                      <a:r>
                        <a:rPr lang="zh-CN" altLang="en-US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小时</a:t>
                      </a:r>
                      <a:r>
                        <a:rPr lang="en-US" altLang="zh-CN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/1.73 m</a:t>
                      </a:r>
                      <a:r>
                        <a:rPr lang="en-US" altLang="zh-CN" sz="1600" baseline="300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en-US" altLang="zh-CN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zh-CN" altLang="en-US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的流速，尤其是年龄较小的儿童（≤</a:t>
                      </a:r>
                      <a:r>
                        <a:rPr lang="en-US" altLang="zh-CN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10 kg</a:t>
                      </a:r>
                      <a:r>
                        <a:rPr lang="zh-CN" altLang="en-US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）。儿童人群中的</a:t>
                      </a:r>
                    </a:p>
                    <a:p>
                      <a:pPr algn="l" fontAlgn="ctr"/>
                      <a:r>
                        <a:rPr lang="zh-CN" altLang="en-US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绝对流速（</a:t>
                      </a:r>
                      <a:r>
                        <a:rPr lang="en-US" altLang="zh-CN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mL/</a:t>
                      </a:r>
                      <a:r>
                        <a:rPr lang="zh-CN" altLang="en-US" sz="16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小时）应当一般不超过最大成人流速。</a:t>
                      </a:r>
                      <a:endParaRPr lang="zh-CN" altLang="en-US" sz="16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6447681"/>
                  </a:ext>
                </a:extLst>
              </a:tr>
              <a:tr h="720248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宋体" panose="02010600030101010101" pitchFamily="2" charset="-122"/>
                        </a:rPr>
                        <a:t>中国大陆获批时间及批准文号</a:t>
                      </a:r>
                      <a:endParaRPr lang="zh-CN" altLang="en-US" sz="16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2025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12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日</a:t>
                      </a:r>
                      <a:endParaRPr lang="en-US" altLang="zh-CN" sz="1600" dirty="0" smtClean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国药准字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H20256294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宋体" panose="02010600030101010101" pitchFamily="2" charset="-122"/>
                        </a:rPr>
                        <a:t>通用名全球</a:t>
                      </a:r>
                      <a:r>
                        <a:rPr kumimoji="0" lang="zh-CN" altLang="en-US" sz="1600" b="1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宋体" panose="02010600030101010101" pitchFamily="2" charset="-122"/>
                        </a:rPr>
                        <a:t>首次上市时间及国家</a:t>
                      </a:r>
                      <a:r>
                        <a:rPr kumimoji="0" lang="en-US" altLang="zh-CN" sz="1600" b="1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600" b="1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宋体" panose="02010600030101010101" pitchFamily="2" charset="-122"/>
                        </a:rPr>
                        <a:t>地区</a:t>
                      </a:r>
                      <a:endParaRPr lang="zh-CN" altLang="en-US" sz="16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2002</a:t>
                      </a:r>
                      <a:r>
                        <a:rPr kumimoji="0" lang="zh-CN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kumimoji="0" lang="en-US" altLang="zh-CN" sz="16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法国</a:t>
                      </a:r>
                      <a:endParaRPr kumimoji="0" lang="en-US" altLang="zh-CN" sz="16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8143166"/>
                  </a:ext>
                </a:extLst>
              </a:tr>
              <a:tr h="5101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是否为</a:t>
                      </a: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独家</a:t>
                      </a:r>
                      <a:endParaRPr lang="zh-CN" altLang="en-US" sz="16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b="1" kern="120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否</a:t>
                      </a:r>
                      <a:endParaRPr kumimoji="1" lang="en-US" altLang="zh-CN" sz="1600" b="1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是否为</a:t>
                      </a:r>
                      <a:r>
                        <a:rPr kumimoji="0" lang="en-US" altLang="zh-CN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OTC</a:t>
                      </a:r>
                      <a:r>
                        <a:rPr kumimoji="0" lang="zh-CN" alt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药品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否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4934731"/>
                  </a:ext>
                </a:extLst>
              </a:tr>
            </a:tbl>
          </a:graphicData>
        </a:graphic>
      </p:graphicFrame>
      <p:sp>
        <p:nvSpPr>
          <p:cNvPr id="24" name="标题 5"/>
          <p:cNvSpPr>
            <a:spLocks noGrp="1"/>
          </p:cNvSpPr>
          <p:nvPr>
            <p:ph type="title"/>
          </p:nvPr>
        </p:nvSpPr>
        <p:spPr>
          <a:xfrm>
            <a:off x="189435" y="203835"/>
            <a:ext cx="10852237" cy="441964"/>
          </a:xfrm>
        </p:spPr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基本信息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1651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>
            <p:custDataLst>
              <p:tags r:id="rId2"/>
            </p:custDataLst>
          </p:nvPr>
        </p:nvSpPr>
        <p:spPr bwMode="auto">
          <a:xfrm>
            <a:off x="0" y="4023986"/>
            <a:ext cx="12192001" cy="2728978"/>
          </a:xfrm>
          <a:custGeom>
            <a:avLst/>
            <a:gdLst>
              <a:gd name="connsiteX0" fmla="*/ 0 w 12192001"/>
              <a:gd name="connsiteY0" fmla="*/ 1657155 h 2728978"/>
              <a:gd name="connsiteX1" fmla="*/ 6948389 w 12192001"/>
              <a:gd name="connsiteY1" fmla="*/ 1657155 h 2728978"/>
              <a:gd name="connsiteX2" fmla="*/ 6948389 w 12192001"/>
              <a:gd name="connsiteY2" fmla="*/ 1901047 h 2728978"/>
              <a:gd name="connsiteX3" fmla="*/ 0 w 12192001"/>
              <a:gd name="connsiteY3" fmla="*/ 1901047 h 2728978"/>
              <a:gd name="connsiteX4" fmla="*/ 11241675 w 12192001"/>
              <a:gd name="connsiteY4" fmla="*/ 0 h 2728978"/>
              <a:gd name="connsiteX5" fmla="*/ 11675571 w 12192001"/>
              <a:gd name="connsiteY5" fmla="*/ 1575728 h 2728978"/>
              <a:gd name="connsiteX6" fmla="*/ 12192001 w 12192001"/>
              <a:gd name="connsiteY6" fmla="*/ 1575728 h 2728978"/>
              <a:gd name="connsiteX7" fmla="*/ 12192001 w 12192001"/>
              <a:gd name="connsiteY7" fmla="*/ 1815513 h 2728978"/>
              <a:gd name="connsiteX8" fmla="*/ 11481459 w 12192001"/>
              <a:gd name="connsiteY8" fmla="*/ 1815513 h 2728978"/>
              <a:gd name="connsiteX9" fmla="*/ 11218839 w 12192001"/>
              <a:gd name="connsiteY9" fmla="*/ 787864 h 2728978"/>
              <a:gd name="connsiteX10" fmla="*/ 10545158 w 12192001"/>
              <a:gd name="connsiteY10" fmla="*/ 2728978 h 2728978"/>
              <a:gd name="connsiteX11" fmla="*/ 10214027 w 12192001"/>
              <a:gd name="connsiteY11" fmla="*/ 1164669 h 2728978"/>
              <a:gd name="connsiteX12" fmla="*/ 9974243 w 12192001"/>
              <a:gd name="connsiteY12" fmla="*/ 1895441 h 2728978"/>
              <a:gd name="connsiteX13" fmla="*/ 6948390 w 12192001"/>
              <a:gd name="connsiteY13" fmla="*/ 1895441 h 2728978"/>
              <a:gd name="connsiteX14" fmla="*/ 6948390 w 12192001"/>
              <a:gd name="connsiteY14" fmla="*/ 1655656 h 2728978"/>
              <a:gd name="connsiteX15" fmla="*/ 9814386 w 12192001"/>
              <a:gd name="connsiteY15" fmla="*/ 1655656 h 2728978"/>
              <a:gd name="connsiteX16" fmla="*/ 10271119 w 12192001"/>
              <a:gd name="connsiteY16" fmla="*/ 274040 h 2728978"/>
              <a:gd name="connsiteX17" fmla="*/ 10590831 w 12192001"/>
              <a:gd name="connsiteY17" fmla="*/ 1838349 h 27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1" h="2728978">
                <a:moveTo>
                  <a:pt x="0" y="1657155"/>
                </a:moveTo>
                <a:lnTo>
                  <a:pt x="6948389" y="1657155"/>
                </a:lnTo>
                <a:lnTo>
                  <a:pt x="6948389" y="1901047"/>
                </a:lnTo>
                <a:lnTo>
                  <a:pt x="0" y="1901047"/>
                </a:lnTo>
                <a:close/>
                <a:moveTo>
                  <a:pt x="11241675" y="0"/>
                </a:moveTo>
                <a:lnTo>
                  <a:pt x="11675571" y="1575728"/>
                </a:lnTo>
                <a:lnTo>
                  <a:pt x="12192001" y="1575728"/>
                </a:lnTo>
                <a:lnTo>
                  <a:pt x="12192001" y="1815513"/>
                </a:lnTo>
                <a:lnTo>
                  <a:pt x="11481459" y="1815513"/>
                </a:lnTo>
                <a:lnTo>
                  <a:pt x="11218839" y="787864"/>
                </a:lnTo>
                <a:lnTo>
                  <a:pt x="10545158" y="2728978"/>
                </a:lnTo>
                <a:lnTo>
                  <a:pt x="10214027" y="1164669"/>
                </a:lnTo>
                <a:lnTo>
                  <a:pt x="9974243" y="1895441"/>
                </a:lnTo>
                <a:lnTo>
                  <a:pt x="6948390" y="1895441"/>
                </a:lnTo>
                <a:lnTo>
                  <a:pt x="6948390" y="1655656"/>
                </a:lnTo>
                <a:lnTo>
                  <a:pt x="9814386" y="1655656"/>
                </a:lnTo>
                <a:lnTo>
                  <a:pt x="10271119" y="274040"/>
                </a:lnTo>
                <a:lnTo>
                  <a:pt x="10590831" y="18383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6" name="图片 15" descr="IMG_25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3045" y="347980"/>
            <a:ext cx="4133850" cy="51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标题 5"/>
          <p:cNvSpPr txBox="1">
            <a:spLocks/>
          </p:cNvSpPr>
          <p:nvPr/>
        </p:nvSpPr>
        <p:spPr>
          <a:xfrm>
            <a:off x="189435" y="203835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dirty="0" smtClean="0"/>
              <a:t>1.</a:t>
            </a:r>
            <a:r>
              <a:rPr lang="zh-CN" altLang="en-US" dirty="0" smtClean="0"/>
              <a:t>基本信息</a:t>
            </a:r>
            <a:endParaRPr lang="zh-CN" alt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EC1FEE72-725B-0697-AD3E-E9B6659757BB}"/>
              </a:ext>
            </a:extLst>
          </p:cNvPr>
          <p:cNvSpPr/>
          <p:nvPr/>
        </p:nvSpPr>
        <p:spPr>
          <a:xfrm>
            <a:off x="2455235" y="434401"/>
            <a:ext cx="4220706" cy="489324"/>
          </a:xfrm>
          <a:prstGeom prst="rect">
            <a:avLst/>
          </a:prstGeom>
          <a:solidFill>
            <a:srgbClr val="01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700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本品为成品碳酸氢盐双腔室血滤置换液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6CB9629-E19F-8307-68A4-4714D75475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15" y="2661899"/>
            <a:ext cx="1199821" cy="1297623"/>
          </a:xfrm>
          <a:prstGeom prst="rect">
            <a:avLst/>
          </a:prstGeom>
          <a:solidFill>
            <a:srgbClr val="DBEEF4"/>
          </a:solidFill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7EFFC5F-31CD-09B0-9F61-B8C6EA5464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15" y="1275707"/>
            <a:ext cx="1199821" cy="1125792"/>
          </a:xfrm>
          <a:prstGeom prst="rect">
            <a:avLst/>
          </a:prstGeom>
          <a:solidFill>
            <a:srgbClr val="DBEEF4"/>
          </a:solidFill>
        </p:spPr>
      </p:pic>
      <p:sp>
        <p:nvSpPr>
          <p:cNvPr id="13" name="TextBox 21">
            <a:extLst>
              <a:ext uri="{FF2B5EF4-FFF2-40B4-BE49-F238E27FC236}">
                <a16:creationId xmlns="" xmlns:a16="http://schemas.microsoft.com/office/drawing/2014/main" id="{DC133E21-6FFE-CC03-C21F-ED33C5DFAA12}"/>
              </a:ext>
            </a:extLst>
          </p:cNvPr>
          <p:cNvSpPr txBox="1"/>
          <p:nvPr/>
        </p:nvSpPr>
        <p:spPr>
          <a:xfrm>
            <a:off x="1763801" y="2735399"/>
            <a:ext cx="9824281" cy="1177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连续性肾脏替代治疗（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）是一种临床常见体外血液净化治疗，用于急性肾损伤（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AKI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）等危急重症患者；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应持续治疗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24h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以上，常用于重症医学科（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ICU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）和肾内科；</a:t>
            </a:r>
          </a:p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置换液由电解质和碱基两部分构成，具有无菌、无热原及成分稳定的特点，是确保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安全、高效实施的关键。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1">
            <a:extLst>
              <a:ext uri="{FF2B5EF4-FFF2-40B4-BE49-F238E27FC236}">
                <a16:creationId xmlns="" xmlns:a16="http://schemas.microsoft.com/office/drawing/2014/main" id="{90E72DEA-3B50-8745-19B1-343CE3A71C87}"/>
              </a:ext>
            </a:extLst>
          </p:cNvPr>
          <p:cNvSpPr txBox="1"/>
          <p:nvPr/>
        </p:nvSpPr>
        <p:spPr>
          <a:xfrm>
            <a:off x="447550" y="2771381"/>
            <a:ext cx="1316251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治疗应用场景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5">
            <a:extLst>
              <a:ext uri="{FF2B5EF4-FFF2-40B4-BE49-F238E27FC236}">
                <a16:creationId xmlns="" xmlns:a16="http://schemas.microsoft.com/office/drawing/2014/main" id="{3CCCE425-020E-F6FD-3751-1427041590CA}"/>
              </a:ext>
            </a:extLst>
          </p:cNvPr>
          <p:cNvSpPr txBox="1"/>
          <p:nvPr/>
        </p:nvSpPr>
        <p:spPr>
          <a:xfrm>
            <a:off x="673559" y="1448511"/>
            <a:ext cx="753824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疾病现状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2">
            <a:extLst>
              <a:ext uri="{FF2B5EF4-FFF2-40B4-BE49-F238E27FC236}">
                <a16:creationId xmlns="" xmlns:a16="http://schemas.microsoft.com/office/drawing/2014/main" id="{57473780-3498-456F-63BB-32AF7E0489E9}"/>
              </a:ext>
            </a:extLst>
          </p:cNvPr>
          <p:cNvSpPr txBox="1"/>
          <p:nvPr/>
        </p:nvSpPr>
        <p:spPr>
          <a:xfrm>
            <a:off x="332247" y="6311387"/>
            <a:ext cx="116546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1.Xu X, et al. Clin J Am Soc </a:t>
            </a:r>
            <a:r>
              <a:rPr kumimoji="0" lang="fr-FR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Nephrol</a:t>
            </a:r>
            <a:r>
              <a:rPr kumimoji="0" lang="fr-FR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. 2015 Sep 4;10(9):1510-8.     2. Li Y, et al. Lancet 2015; 386: 1465–71.       </a:t>
            </a:r>
            <a:r>
              <a:rPr kumimoji="0" lang="fr-FR" altLang="zh-CN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fr-FR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3. KDIGO Acute </a:t>
            </a:r>
            <a:r>
              <a:rPr kumimoji="0" lang="fr-FR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Kidney</a:t>
            </a:r>
            <a:r>
              <a:rPr kumimoji="0" lang="fr-FR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fr-FR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Injury</a:t>
            </a:r>
            <a:r>
              <a:rPr kumimoji="0" lang="fr-FR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 Work Group. </a:t>
            </a:r>
            <a:r>
              <a:rPr kumimoji="0" lang="fr-FR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Kidney</a:t>
            </a:r>
            <a:r>
              <a:rPr kumimoji="0" lang="fr-FR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 Int Suppl. 2012;2:1-138.  </a:t>
            </a:r>
            <a:r>
              <a:rPr kumimoji="0" lang="fr-FR" altLang="zh-CN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4</a:t>
            </a:r>
            <a:r>
              <a:rPr kumimoji="0" lang="fr-FR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.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陈香美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.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血液净化标准操作规程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.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人民卫生出版社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.2021.         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8" name="文本框 13">
            <a:extLst>
              <a:ext uri="{FF2B5EF4-FFF2-40B4-BE49-F238E27FC236}">
                <a16:creationId xmlns="" xmlns:a16="http://schemas.microsoft.com/office/drawing/2014/main" id="{7FBA4180-1BF6-8C78-85FD-365AF9C703BC}"/>
              </a:ext>
            </a:extLst>
          </p:cNvPr>
          <p:cNvSpPr txBox="1"/>
          <p:nvPr/>
        </p:nvSpPr>
        <p:spPr>
          <a:xfrm>
            <a:off x="1998199" y="1330401"/>
            <a:ext cx="968985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急性肾损伤（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AKI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是一种常见的临床综合征，主要表现为肾功能快速下降，继而引起血清中的尿素氮、肌酐及其他本应经肾脏排泄的代谢废物的增加。如果尿量也减少，则可能导致液体潴留和容量超负荷。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我国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成人住院患者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AKI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发病率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11.6%</a:t>
            </a:r>
            <a:r>
              <a:rPr kumimoji="0" lang="en-US" altLang="zh-CN" sz="1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死亡率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12.4%</a:t>
            </a:r>
            <a:r>
              <a:rPr kumimoji="0" lang="en-US" altLang="zh-CN" sz="1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每年约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28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人次需行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治疗。	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9A770B5A-FE68-301E-0168-15965501865E}"/>
              </a:ext>
            </a:extLst>
          </p:cNvPr>
          <p:cNvSpPr/>
          <p:nvPr/>
        </p:nvSpPr>
        <p:spPr>
          <a:xfrm>
            <a:off x="471314" y="1275707"/>
            <a:ext cx="11227180" cy="1123038"/>
          </a:xfrm>
          <a:prstGeom prst="rect">
            <a:avLst/>
          </a:prstGeom>
          <a:noFill/>
          <a:ln w="25400">
            <a:solidFill>
              <a:srgbClr val="254998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013" indent="-1508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613" indent="-3032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7213" indent="-4556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813" indent="-6080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B0211840-B5C9-B9CC-BC00-CE8F3339E867}"/>
              </a:ext>
            </a:extLst>
          </p:cNvPr>
          <p:cNvSpPr/>
          <p:nvPr/>
        </p:nvSpPr>
        <p:spPr>
          <a:xfrm>
            <a:off x="471314" y="2646985"/>
            <a:ext cx="11227180" cy="1377001"/>
          </a:xfrm>
          <a:prstGeom prst="rect">
            <a:avLst/>
          </a:prstGeom>
          <a:noFill/>
          <a:ln w="25400">
            <a:solidFill>
              <a:srgbClr val="254998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013" indent="-1508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613" indent="-3032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7213" indent="-4556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813" indent="-6080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AF2884BA-D280-A9EC-0A01-3B6FB2292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15" y="4271227"/>
            <a:ext cx="1199821" cy="1785104"/>
          </a:xfrm>
          <a:prstGeom prst="rect">
            <a:avLst/>
          </a:prstGeom>
          <a:solidFill>
            <a:srgbClr val="DBEEF4"/>
          </a:solidFill>
        </p:spPr>
      </p:pic>
      <p:sp>
        <p:nvSpPr>
          <p:cNvPr id="23" name="TextBox 27">
            <a:extLst>
              <a:ext uri="{FF2B5EF4-FFF2-40B4-BE49-F238E27FC236}">
                <a16:creationId xmlns="" xmlns:a16="http://schemas.microsoft.com/office/drawing/2014/main" id="{67D1E183-6EED-BDD3-243F-50D43AAE08CB}"/>
              </a:ext>
            </a:extLst>
          </p:cNvPr>
          <p:cNvSpPr txBox="1"/>
          <p:nvPr/>
        </p:nvSpPr>
        <p:spPr>
          <a:xfrm>
            <a:off x="1763801" y="4271227"/>
            <a:ext cx="99701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defTabSz="6858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指南推荐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首选成品碳酸氢盐置换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液</a:t>
            </a:r>
            <a:r>
              <a:rPr kumimoji="0" lang="en-US" altLang="zh-CN" sz="1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1400" b="1" baseline="30000" dirty="0" smtClean="0">
                <a:solidFill>
                  <a:srgbClr val="012E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,4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内有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血液滤过置换液（成品乳酸盐置换液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）、血液滤过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置换基础液（半成品碳酸氢盐置换液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）、磷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碳酸氢钠血滤置换液（含磷、无糖、无钙配方）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乳酸盐置换液不适用于肝衰竭、循环休克及乳酸酸中毒患者；半成品需额外管路输注碱基，存在污染、操作复杂、实际输注剂量不准确等问题</a:t>
            </a:r>
            <a:r>
              <a:rPr lang="zh-CN" alt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；磷</a:t>
            </a:r>
            <a:r>
              <a: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碳酸氢钠血滤置换</a:t>
            </a:r>
            <a:r>
              <a:rPr lang="zh-CN" altLang="en-US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液可能需要额外输注电解质成分、葡萄糖等。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lvl="0" indent="-285750" defTabSz="6858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本品可以</a:t>
            </a:r>
            <a:r>
              <a:rPr lang="zh-CN" altLang="en-US" sz="1400" b="1" dirty="0">
                <a:solidFill>
                  <a:srgbClr val="012E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适用于所有年龄段的儿童患者</a:t>
            </a:r>
            <a:r>
              <a:rPr lang="zh-CN" altLang="en-US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文本框 17">
            <a:extLst>
              <a:ext uri="{FF2B5EF4-FFF2-40B4-BE49-F238E27FC236}">
                <a16:creationId xmlns="" xmlns:a16="http://schemas.microsoft.com/office/drawing/2014/main" id="{217781AF-C3A6-CC0C-BCCF-C2005FC3C621}"/>
              </a:ext>
            </a:extLst>
          </p:cNvPr>
          <p:cNvSpPr txBox="1"/>
          <p:nvPr/>
        </p:nvSpPr>
        <p:spPr bwMode="gray">
          <a:xfrm>
            <a:off x="642226" y="4540491"/>
            <a:ext cx="925330" cy="885325"/>
          </a:xfrm>
          <a:prstGeom prst="rect">
            <a:avLst/>
          </a:prstGeom>
          <a:noFill/>
        </p:spPr>
        <p:txBody>
          <a:bodyPr wrap="square" lIns="45720" tIns="45720" rIns="4572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未满足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临床需求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B0211840-B5C9-B9CC-BC00-CE8F3339E867}"/>
              </a:ext>
            </a:extLst>
          </p:cNvPr>
          <p:cNvSpPr/>
          <p:nvPr/>
        </p:nvSpPr>
        <p:spPr>
          <a:xfrm>
            <a:off x="460869" y="4271226"/>
            <a:ext cx="11227180" cy="1785105"/>
          </a:xfrm>
          <a:prstGeom prst="rect">
            <a:avLst/>
          </a:prstGeom>
          <a:noFill/>
          <a:ln w="25400">
            <a:solidFill>
              <a:srgbClr val="254998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013" indent="-1508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613" indent="-3032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7213" indent="-4556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813" indent="-6080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7">
            <a:extLst>
              <a:ext uri="{FF2B5EF4-FFF2-40B4-BE49-F238E27FC236}">
                <a16:creationId xmlns="" xmlns:a16="http://schemas.microsoft.com/office/drawing/2014/main" id="{EC1FEE72-725B-0697-AD3E-E9B6659757BB}"/>
              </a:ext>
            </a:extLst>
          </p:cNvPr>
          <p:cNvSpPr/>
          <p:nvPr/>
        </p:nvSpPr>
        <p:spPr>
          <a:xfrm>
            <a:off x="1788312" y="444901"/>
            <a:ext cx="5808725" cy="489324"/>
          </a:xfrm>
          <a:prstGeom prst="rect">
            <a:avLst/>
          </a:prstGeom>
          <a:solidFill>
            <a:srgbClr val="01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700" b="1" dirty="0" smtClean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碳酸氢盐</a:t>
            </a:r>
            <a:r>
              <a:rPr lang="zh-CN" altLang="en-US" sz="1700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置换液，降低心血管事件风险，安全性良好</a:t>
            </a:r>
          </a:p>
        </p:txBody>
      </p:sp>
      <p:sp>
        <p:nvSpPr>
          <p:cNvPr id="10" name="任意多边形: 形状 9"/>
          <p:cNvSpPr/>
          <p:nvPr>
            <p:custDataLst>
              <p:tags r:id="rId2"/>
            </p:custDataLst>
          </p:nvPr>
        </p:nvSpPr>
        <p:spPr bwMode="auto">
          <a:xfrm>
            <a:off x="0" y="4023986"/>
            <a:ext cx="12192001" cy="2728978"/>
          </a:xfrm>
          <a:custGeom>
            <a:avLst/>
            <a:gdLst>
              <a:gd name="connsiteX0" fmla="*/ 0 w 12192001"/>
              <a:gd name="connsiteY0" fmla="*/ 1657155 h 2728978"/>
              <a:gd name="connsiteX1" fmla="*/ 6948389 w 12192001"/>
              <a:gd name="connsiteY1" fmla="*/ 1657155 h 2728978"/>
              <a:gd name="connsiteX2" fmla="*/ 6948389 w 12192001"/>
              <a:gd name="connsiteY2" fmla="*/ 1901047 h 2728978"/>
              <a:gd name="connsiteX3" fmla="*/ 0 w 12192001"/>
              <a:gd name="connsiteY3" fmla="*/ 1901047 h 2728978"/>
              <a:gd name="connsiteX4" fmla="*/ 11241675 w 12192001"/>
              <a:gd name="connsiteY4" fmla="*/ 0 h 2728978"/>
              <a:gd name="connsiteX5" fmla="*/ 11675571 w 12192001"/>
              <a:gd name="connsiteY5" fmla="*/ 1575728 h 2728978"/>
              <a:gd name="connsiteX6" fmla="*/ 12192001 w 12192001"/>
              <a:gd name="connsiteY6" fmla="*/ 1575728 h 2728978"/>
              <a:gd name="connsiteX7" fmla="*/ 12192001 w 12192001"/>
              <a:gd name="connsiteY7" fmla="*/ 1815513 h 2728978"/>
              <a:gd name="connsiteX8" fmla="*/ 11481459 w 12192001"/>
              <a:gd name="connsiteY8" fmla="*/ 1815513 h 2728978"/>
              <a:gd name="connsiteX9" fmla="*/ 11218839 w 12192001"/>
              <a:gd name="connsiteY9" fmla="*/ 787864 h 2728978"/>
              <a:gd name="connsiteX10" fmla="*/ 10545158 w 12192001"/>
              <a:gd name="connsiteY10" fmla="*/ 2728978 h 2728978"/>
              <a:gd name="connsiteX11" fmla="*/ 10214027 w 12192001"/>
              <a:gd name="connsiteY11" fmla="*/ 1164669 h 2728978"/>
              <a:gd name="connsiteX12" fmla="*/ 9974243 w 12192001"/>
              <a:gd name="connsiteY12" fmla="*/ 1895441 h 2728978"/>
              <a:gd name="connsiteX13" fmla="*/ 6948390 w 12192001"/>
              <a:gd name="connsiteY13" fmla="*/ 1895441 h 2728978"/>
              <a:gd name="connsiteX14" fmla="*/ 6948390 w 12192001"/>
              <a:gd name="connsiteY14" fmla="*/ 1655656 h 2728978"/>
              <a:gd name="connsiteX15" fmla="*/ 9814386 w 12192001"/>
              <a:gd name="connsiteY15" fmla="*/ 1655656 h 2728978"/>
              <a:gd name="connsiteX16" fmla="*/ 10271119 w 12192001"/>
              <a:gd name="connsiteY16" fmla="*/ 274040 h 2728978"/>
              <a:gd name="connsiteX17" fmla="*/ 10590831 w 12192001"/>
              <a:gd name="connsiteY17" fmla="*/ 1838349 h 27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1" h="2728978">
                <a:moveTo>
                  <a:pt x="0" y="1657155"/>
                </a:moveTo>
                <a:lnTo>
                  <a:pt x="6948389" y="1657155"/>
                </a:lnTo>
                <a:lnTo>
                  <a:pt x="6948389" y="1901047"/>
                </a:lnTo>
                <a:lnTo>
                  <a:pt x="0" y="1901047"/>
                </a:lnTo>
                <a:close/>
                <a:moveTo>
                  <a:pt x="11241675" y="0"/>
                </a:moveTo>
                <a:lnTo>
                  <a:pt x="11675571" y="1575728"/>
                </a:lnTo>
                <a:lnTo>
                  <a:pt x="12192001" y="1575728"/>
                </a:lnTo>
                <a:lnTo>
                  <a:pt x="12192001" y="1815513"/>
                </a:lnTo>
                <a:lnTo>
                  <a:pt x="11481459" y="1815513"/>
                </a:lnTo>
                <a:lnTo>
                  <a:pt x="11218839" y="787864"/>
                </a:lnTo>
                <a:lnTo>
                  <a:pt x="10545158" y="2728978"/>
                </a:lnTo>
                <a:lnTo>
                  <a:pt x="10214027" y="1164669"/>
                </a:lnTo>
                <a:lnTo>
                  <a:pt x="9974243" y="1895441"/>
                </a:lnTo>
                <a:lnTo>
                  <a:pt x="6948390" y="1895441"/>
                </a:lnTo>
                <a:lnTo>
                  <a:pt x="6948390" y="1655656"/>
                </a:lnTo>
                <a:lnTo>
                  <a:pt x="9814386" y="1655656"/>
                </a:lnTo>
                <a:lnTo>
                  <a:pt x="10271119" y="274040"/>
                </a:lnTo>
                <a:lnTo>
                  <a:pt x="10590831" y="18383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1278" y="370840"/>
            <a:ext cx="4133850" cy="514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" name="组合 11">
            <a:extLst>
              <a:ext uri="{FF2B5EF4-FFF2-40B4-BE49-F238E27FC236}">
                <a16:creationId xmlns="" xmlns:a16="http://schemas.microsoft.com/office/drawing/2014/main" id="{830E91AF-B513-6671-0B57-F213B4BA9F72}"/>
              </a:ext>
            </a:extLst>
          </p:cNvPr>
          <p:cNvGrpSpPr/>
          <p:nvPr/>
        </p:nvGrpSpPr>
        <p:grpSpPr>
          <a:xfrm>
            <a:off x="397591" y="1328145"/>
            <a:ext cx="3365887" cy="4378980"/>
            <a:chOff x="3205704" y="1368870"/>
            <a:chExt cx="4127657" cy="3244958"/>
          </a:xfrm>
        </p:grpSpPr>
        <p:sp>
          <p:nvSpPr>
            <p:cNvPr id="26" name="矩形: 圆顶角 28">
              <a:extLst>
                <a:ext uri="{FF2B5EF4-FFF2-40B4-BE49-F238E27FC236}">
                  <a16:creationId xmlns="" xmlns:a16="http://schemas.microsoft.com/office/drawing/2014/main" id="{6895ED6E-42AD-BFFD-733F-07DBA78781C7}"/>
                </a:ext>
              </a:extLst>
            </p:cNvPr>
            <p:cNvSpPr/>
            <p:nvPr/>
          </p:nvSpPr>
          <p:spPr>
            <a:xfrm>
              <a:off x="3205704" y="1368870"/>
              <a:ext cx="4127657" cy="396000"/>
            </a:xfrm>
            <a:prstGeom prst="round2SameRect">
              <a:avLst/>
            </a:prstGeom>
            <a:solidFill>
              <a:srgbClr val="012E8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宋体"/>
                  <a:cs typeface="+mn-cs"/>
                </a:rPr>
                <a:t> 药品说明书收载的安全性信息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宋体"/>
                <a:cs typeface="+mn-cs"/>
              </a:endParaRPr>
            </a:p>
          </p:txBody>
        </p:sp>
        <p:sp>
          <p:nvSpPr>
            <p:cNvPr id="27" name="矩形 30">
              <a:extLst>
                <a:ext uri="{FF2B5EF4-FFF2-40B4-BE49-F238E27FC236}">
                  <a16:creationId xmlns="" xmlns:a16="http://schemas.microsoft.com/office/drawing/2014/main" id="{3989529E-E1A7-F378-1F89-22E663C4A4FC}"/>
                </a:ext>
              </a:extLst>
            </p:cNvPr>
            <p:cNvSpPr/>
            <p:nvPr/>
          </p:nvSpPr>
          <p:spPr>
            <a:xfrm>
              <a:off x="3205704" y="1779551"/>
              <a:ext cx="4127657" cy="283427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宋体"/>
                <a:cs typeface="+mn-cs"/>
              </a:endParaRPr>
            </a:p>
          </p:txBody>
        </p:sp>
        <p:sp>
          <p:nvSpPr>
            <p:cNvPr id="28" name="文本框 31">
              <a:extLst>
                <a:ext uri="{FF2B5EF4-FFF2-40B4-BE49-F238E27FC236}">
                  <a16:creationId xmlns="" xmlns:a16="http://schemas.microsoft.com/office/drawing/2014/main" id="{A8C99858-0493-D87E-882D-DAD502E10C53}"/>
                </a:ext>
              </a:extLst>
            </p:cNvPr>
            <p:cNvSpPr txBox="1"/>
            <p:nvPr/>
          </p:nvSpPr>
          <p:spPr bwMode="gray">
            <a:xfrm>
              <a:off x="3274497" y="1947592"/>
              <a:ext cx="3990070" cy="21210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常见不良反应为电解质失衡、体液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失衡、酸碱平衡紊乱和高血糖症等。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治疗时需密切监测患者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的血液动力学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状态、体液平衡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、血钾浓度、血糖浓度、电解质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和酸碱平衡状态，包括液体的出入量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等。</a:t>
              </a: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本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品混合后使用不得超过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24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小时（包括治疗时间）。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9" name="组合 3">
            <a:extLst>
              <a:ext uri="{FF2B5EF4-FFF2-40B4-BE49-F238E27FC236}">
                <a16:creationId xmlns="" xmlns:a16="http://schemas.microsoft.com/office/drawing/2014/main" id="{0026BE11-B5E6-6410-5768-200D8859289E}"/>
              </a:ext>
            </a:extLst>
          </p:cNvPr>
          <p:cNvGrpSpPr/>
          <p:nvPr/>
        </p:nvGrpSpPr>
        <p:grpSpPr>
          <a:xfrm>
            <a:off x="3888280" y="1328145"/>
            <a:ext cx="3585341" cy="4378980"/>
            <a:chOff x="5491667" y="862422"/>
            <a:chExt cx="4129252" cy="3244959"/>
          </a:xfrm>
        </p:grpSpPr>
        <p:sp>
          <p:nvSpPr>
            <p:cNvPr id="30" name="矩形: 圆顶角 36">
              <a:extLst>
                <a:ext uri="{FF2B5EF4-FFF2-40B4-BE49-F238E27FC236}">
                  <a16:creationId xmlns="" xmlns:a16="http://schemas.microsoft.com/office/drawing/2014/main" id="{29B1D432-D42F-5786-B5FE-76801BF87F16}"/>
                </a:ext>
              </a:extLst>
            </p:cNvPr>
            <p:cNvSpPr/>
            <p:nvPr/>
          </p:nvSpPr>
          <p:spPr>
            <a:xfrm>
              <a:off x="5493262" y="862422"/>
              <a:ext cx="4127657" cy="396000"/>
            </a:xfrm>
            <a:prstGeom prst="round2SameRect">
              <a:avLst/>
            </a:prstGeom>
            <a:solidFill>
              <a:srgbClr val="012E8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宋体"/>
                  <a:cs typeface="+mn-cs"/>
                </a:rPr>
                <a:t>全球</a:t>
              </a: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宋体"/>
                  <a:cs typeface="+mn-cs"/>
                </a:rPr>
                <a:t>上市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宋体"/>
                  <a:cs typeface="+mn-cs"/>
                </a:rPr>
                <a:t>20</a:t>
              </a: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宋体"/>
                  <a:cs typeface="+mn-cs"/>
                </a:rPr>
                <a:t>多年，总体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宋体"/>
                  <a:cs typeface="+mn-cs"/>
                </a:rPr>
                <a:t>安全性良好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宋体"/>
                <a:cs typeface="+mn-cs"/>
              </a:endParaRPr>
            </a:p>
          </p:txBody>
        </p:sp>
        <p:sp>
          <p:nvSpPr>
            <p:cNvPr id="31" name="矩形 38">
              <a:extLst>
                <a:ext uri="{FF2B5EF4-FFF2-40B4-BE49-F238E27FC236}">
                  <a16:creationId xmlns="" xmlns:a16="http://schemas.microsoft.com/office/drawing/2014/main" id="{4B89ADC2-F9A1-80EA-796E-76E6AAEF345C}"/>
                </a:ext>
              </a:extLst>
            </p:cNvPr>
            <p:cNvSpPr/>
            <p:nvPr/>
          </p:nvSpPr>
          <p:spPr>
            <a:xfrm>
              <a:off x="5491667" y="1273105"/>
              <a:ext cx="4127657" cy="283427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宋体"/>
                <a:cs typeface="+mn-cs"/>
              </a:endParaRPr>
            </a:p>
          </p:txBody>
        </p:sp>
      </p:grpSp>
      <p:sp>
        <p:nvSpPr>
          <p:cNvPr id="32" name="Rectangle 32">
            <a:extLst>
              <a:ext uri="{FF2B5EF4-FFF2-40B4-BE49-F238E27FC236}">
                <a16:creationId xmlns="" xmlns:a16="http://schemas.microsoft.com/office/drawing/2014/main" id="{17A1EB8C-602F-5803-B682-6EB2D53794B8}"/>
              </a:ext>
            </a:extLst>
          </p:cNvPr>
          <p:cNvSpPr/>
          <p:nvPr/>
        </p:nvSpPr>
        <p:spPr>
          <a:xfrm>
            <a:off x="7619619" y="1551960"/>
            <a:ext cx="3832116" cy="415516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274320" rIns="274320" rtlCol="0" anchor="t"/>
          <a:lstStyle/>
          <a:p>
            <a:pPr marL="171450" marR="0" lvl="0" indent="-171450" defTabSz="91440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宋体"/>
              <a:cs typeface="+mn-cs"/>
            </a:endParaRPr>
          </a:p>
        </p:txBody>
      </p:sp>
      <p:sp>
        <p:nvSpPr>
          <p:cNvPr id="33" name="矩形: 圆顶角 28">
            <a:extLst>
              <a:ext uri="{FF2B5EF4-FFF2-40B4-BE49-F238E27FC236}">
                <a16:creationId xmlns="" xmlns:a16="http://schemas.microsoft.com/office/drawing/2014/main" id="{5AF8DB14-DD7C-E052-B6A0-85E37968EA3C}"/>
              </a:ext>
            </a:extLst>
          </p:cNvPr>
          <p:cNvSpPr/>
          <p:nvPr/>
        </p:nvSpPr>
        <p:spPr>
          <a:xfrm>
            <a:off x="7597038" y="1347957"/>
            <a:ext cx="3877279" cy="534391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2E8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宋体"/>
                <a:cs typeface="+mn-cs"/>
              </a:rPr>
              <a:t>与乳酸盐置换液的安全性比较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宋体"/>
              <a:cs typeface="+mn-cs"/>
            </a:endParaRPr>
          </a:p>
        </p:txBody>
      </p:sp>
      <p:sp>
        <p:nvSpPr>
          <p:cNvPr id="34" name="文本框 31">
            <a:extLst>
              <a:ext uri="{FF2B5EF4-FFF2-40B4-BE49-F238E27FC236}">
                <a16:creationId xmlns="" xmlns:a16="http://schemas.microsoft.com/office/drawing/2014/main" id="{51763170-2AF2-D369-F50D-DF495A1FDD40}"/>
              </a:ext>
            </a:extLst>
          </p:cNvPr>
          <p:cNvSpPr txBox="1"/>
          <p:nvPr/>
        </p:nvSpPr>
        <p:spPr bwMode="gray">
          <a:xfrm>
            <a:off x="4053412" y="2109114"/>
            <a:ext cx="3253692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上市以来，各国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</a:rPr>
              <a:t>药监部门未发布本品安全性相关的警告或撤市信息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</a:rPr>
              <a:t>基于全球不良反应分析，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近年来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</a:rPr>
              <a:t>未发现新的安全性信号，本品具有良好的获益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</a:rPr>
              <a:t>风险比</a:t>
            </a:r>
          </a:p>
        </p:txBody>
      </p:sp>
      <p:sp>
        <p:nvSpPr>
          <p:cNvPr id="35" name="文本框 31">
            <a:extLst>
              <a:ext uri="{FF2B5EF4-FFF2-40B4-BE49-F238E27FC236}">
                <a16:creationId xmlns="" xmlns:a16="http://schemas.microsoft.com/office/drawing/2014/main" id="{328008DF-875D-36F6-C460-862AEA67989E}"/>
              </a:ext>
            </a:extLst>
          </p:cNvPr>
          <p:cNvSpPr txBox="1"/>
          <p:nvPr/>
        </p:nvSpPr>
        <p:spPr bwMode="gray">
          <a:xfrm>
            <a:off x="7908831" y="2109113"/>
            <a:ext cx="325369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降低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心血管事件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风险</a:t>
            </a:r>
            <a:r>
              <a:rPr lang="en-US" altLang="zh-CN" sz="1600" b="1" baseline="30000" dirty="0">
                <a:solidFill>
                  <a:prstClr val="black"/>
                </a:solidFill>
                <a:latin typeface="微软雅黑" panose="020B0503020204020204" pitchFamily="34" charset="-122"/>
              </a:rPr>
              <a:t>1</a:t>
            </a:r>
            <a:endParaRPr lang="en-US" altLang="zh-CN" sz="1600" baseline="300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</a:rPr>
              <a:t>对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乳酸盐代谢能力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</a:rPr>
              <a:t>有限的患者（如严重肝功能衰竭或循环休克），本品具有明显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优势</a:t>
            </a:r>
            <a:r>
              <a:rPr lang="en-US" altLang="zh-CN" sz="1600" baseline="30000" dirty="0">
                <a:solidFill>
                  <a:prstClr val="black"/>
                </a:solidFill>
                <a:latin typeface="微软雅黑" panose="020B0503020204020204" pitchFamily="34" charset="-122"/>
              </a:rPr>
              <a:t>2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碳酸氢盐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</a:rPr>
              <a:t>置换液，无需额外配制，无菌品质，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显著降低配制错误、并发症等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风险</a:t>
            </a:r>
            <a:r>
              <a:rPr lang="en-US" altLang="zh-CN" sz="1600" baseline="40000" dirty="0">
                <a:solidFill>
                  <a:prstClr val="black"/>
                </a:solidFill>
                <a:latin typeface="微软雅黑" panose="020B0503020204020204" pitchFamily="34" charset="-122"/>
              </a:rPr>
              <a:t>3</a:t>
            </a:r>
            <a:endParaRPr lang="zh-CN" altLang="en-US" sz="1600" b="1" baseline="400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文本框 12">
            <a:extLst>
              <a:ext uri="{FF2B5EF4-FFF2-40B4-BE49-F238E27FC236}">
                <a16:creationId xmlns="" xmlns:a16="http://schemas.microsoft.com/office/drawing/2014/main" id="{30BB42F5-961B-20BF-8CFA-3BF3DC03D001}"/>
              </a:ext>
            </a:extLst>
          </p:cNvPr>
          <p:cNvSpPr txBox="1"/>
          <p:nvPr/>
        </p:nvSpPr>
        <p:spPr>
          <a:xfrm>
            <a:off x="397591" y="6250085"/>
            <a:ext cx="11150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altLang="zh-CN" sz="1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宋体" panose="02010600030101010101" pitchFamily="2" charset="-122"/>
              </a:rPr>
              <a:t>Barenbrock</a:t>
            </a:r>
            <a:r>
              <a:rPr lang="en-US" altLang="zh-CN" sz="10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宋体" panose="02010600030101010101" pitchFamily="2" charset="-122"/>
              </a:rPr>
              <a:t> M, et al. Kidney Int. 2000;58(4):1751-1757.  </a:t>
            </a:r>
            <a:r>
              <a:rPr lang="en-US" altLang="zh-CN" sz="1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宋体" panose="02010600030101010101" pitchFamily="2" charset="-122"/>
              </a:rPr>
              <a:t>   2. </a:t>
            </a:r>
            <a:r>
              <a:rPr lang="en-US" altLang="zh-CN" sz="1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宋体" panose="02010600030101010101" pitchFamily="2" charset="-122"/>
              </a:rPr>
              <a:t>Kierdorf</a:t>
            </a:r>
            <a:r>
              <a:rPr lang="en-US" altLang="zh-CN" sz="1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宋体" panose="02010600030101010101" pitchFamily="2" charset="-122"/>
              </a:rPr>
              <a:t> H, et al. </a:t>
            </a:r>
            <a:r>
              <a:rPr lang="en-US" altLang="zh-CN" sz="1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宋体" panose="02010600030101010101" pitchFamily="2" charset="-122"/>
              </a:rPr>
              <a:t>Contrib</a:t>
            </a:r>
            <a:r>
              <a:rPr lang="en-US" altLang="zh-CN" sz="1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1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宋体" panose="02010600030101010101" pitchFamily="2" charset="-122"/>
              </a:rPr>
              <a:t>Nephrol</a:t>
            </a:r>
            <a:r>
              <a:rPr lang="en-US" altLang="zh-CN" sz="1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宋体" panose="02010600030101010101" pitchFamily="2" charset="-122"/>
              </a:rPr>
              <a:t>. 1995;116:38-47.       </a:t>
            </a:r>
            <a:r>
              <a:rPr lang="en-US" altLang="zh-CN" sz="1000" dirty="0" smtClean="0">
                <a:solidFill>
                  <a:prstClr val="black"/>
                </a:solidFill>
                <a:latin typeface="Calibri"/>
                <a:ea typeface="宋体"/>
              </a:rPr>
              <a:t>3. 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Barletta 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JF, et al. 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Pediatr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 Nephrol. 2006;21(6):842-845.</a:t>
            </a:r>
          </a:p>
        </p:txBody>
      </p:sp>
      <p:sp>
        <p:nvSpPr>
          <p:cNvPr id="39" name="标题 5"/>
          <p:cNvSpPr txBox="1">
            <a:spLocks/>
          </p:cNvSpPr>
          <p:nvPr/>
        </p:nvSpPr>
        <p:spPr>
          <a:xfrm>
            <a:off x="189435" y="203835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dirty="0"/>
              <a:t>2</a:t>
            </a:r>
            <a:r>
              <a:rPr lang="en-US" altLang="zh-CN" dirty="0" smtClean="0"/>
              <a:t>.</a:t>
            </a:r>
            <a:r>
              <a:rPr lang="zh-CN" altLang="en-US" dirty="0"/>
              <a:t>安全性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>
            <p:custDataLst>
              <p:tags r:id="rId2"/>
            </p:custDataLst>
          </p:nvPr>
        </p:nvSpPr>
        <p:spPr bwMode="auto">
          <a:xfrm>
            <a:off x="0" y="4023986"/>
            <a:ext cx="12192001" cy="2728978"/>
          </a:xfrm>
          <a:custGeom>
            <a:avLst/>
            <a:gdLst>
              <a:gd name="connsiteX0" fmla="*/ 0 w 12192001"/>
              <a:gd name="connsiteY0" fmla="*/ 1657155 h 2728978"/>
              <a:gd name="connsiteX1" fmla="*/ 6948389 w 12192001"/>
              <a:gd name="connsiteY1" fmla="*/ 1657155 h 2728978"/>
              <a:gd name="connsiteX2" fmla="*/ 6948389 w 12192001"/>
              <a:gd name="connsiteY2" fmla="*/ 1901047 h 2728978"/>
              <a:gd name="connsiteX3" fmla="*/ 0 w 12192001"/>
              <a:gd name="connsiteY3" fmla="*/ 1901047 h 2728978"/>
              <a:gd name="connsiteX4" fmla="*/ 11241675 w 12192001"/>
              <a:gd name="connsiteY4" fmla="*/ 0 h 2728978"/>
              <a:gd name="connsiteX5" fmla="*/ 11675571 w 12192001"/>
              <a:gd name="connsiteY5" fmla="*/ 1575728 h 2728978"/>
              <a:gd name="connsiteX6" fmla="*/ 12192001 w 12192001"/>
              <a:gd name="connsiteY6" fmla="*/ 1575728 h 2728978"/>
              <a:gd name="connsiteX7" fmla="*/ 12192001 w 12192001"/>
              <a:gd name="connsiteY7" fmla="*/ 1815513 h 2728978"/>
              <a:gd name="connsiteX8" fmla="*/ 11481459 w 12192001"/>
              <a:gd name="connsiteY8" fmla="*/ 1815513 h 2728978"/>
              <a:gd name="connsiteX9" fmla="*/ 11218839 w 12192001"/>
              <a:gd name="connsiteY9" fmla="*/ 787864 h 2728978"/>
              <a:gd name="connsiteX10" fmla="*/ 10545158 w 12192001"/>
              <a:gd name="connsiteY10" fmla="*/ 2728978 h 2728978"/>
              <a:gd name="connsiteX11" fmla="*/ 10214027 w 12192001"/>
              <a:gd name="connsiteY11" fmla="*/ 1164669 h 2728978"/>
              <a:gd name="connsiteX12" fmla="*/ 9974243 w 12192001"/>
              <a:gd name="connsiteY12" fmla="*/ 1895441 h 2728978"/>
              <a:gd name="connsiteX13" fmla="*/ 6948390 w 12192001"/>
              <a:gd name="connsiteY13" fmla="*/ 1895441 h 2728978"/>
              <a:gd name="connsiteX14" fmla="*/ 6948390 w 12192001"/>
              <a:gd name="connsiteY14" fmla="*/ 1655656 h 2728978"/>
              <a:gd name="connsiteX15" fmla="*/ 9814386 w 12192001"/>
              <a:gd name="connsiteY15" fmla="*/ 1655656 h 2728978"/>
              <a:gd name="connsiteX16" fmla="*/ 10271119 w 12192001"/>
              <a:gd name="connsiteY16" fmla="*/ 274040 h 2728978"/>
              <a:gd name="connsiteX17" fmla="*/ 10590831 w 12192001"/>
              <a:gd name="connsiteY17" fmla="*/ 1838349 h 27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1" h="2728978">
                <a:moveTo>
                  <a:pt x="0" y="1657155"/>
                </a:moveTo>
                <a:lnTo>
                  <a:pt x="6948389" y="1657155"/>
                </a:lnTo>
                <a:lnTo>
                  <a:pt x="6948389" y="1901047"/>
                </a:lnTo>
                <a:lnTo>
                  <a:pt x="0" y="1901047"/>
                </a:lnTo>
                <a:close/>
                <a:moveTo>
                  <a:pt x="11241675" y="0"/>
                </a:moveTo>
                <a:lnTo>
                  <a:pt x="11675571" y="1575728"/>
                </a:lnTo>
                <a:lnTo>
                  <a:pt x="12192001" y="1575728"/>
                </a:lnTo>
                <a:lnTo>
                  <a:pt x="12192001" y="1815513"/>
                </a:lnTo>
                <a:lnTo>
                  <a:pt x="11481459" y="1815513"/>
                </a:lnTo>
                <a:lnTo>
                  <a:pt x="11218839" y="787864"/>
                </a:lnTo>
                <a:lnTo>
                  <a:pt x="10545158" y="2728978"/>
                </a:lnTo>
                <a:lnTo>
                  <a:pt x="10214027" y="1164669"/>
                </a:lnTo>
                <a:lnTo>
                  <a:pt x="9974243" y="1895441"/>
                </a:lnTo>
                <a:lnTo>
                  <a:pt x="6948390" y="1895441"/>
                </a:lnTo>
                <a:lnTo>
                  <a:pt x="6948390" y="1655656"/>
                </a:lnTo>
                <a:lnTo>
                  <a:pt x="9814386" y="1655656"/>
                </a:lnTo>
                <a:lnTo>
                  <a:pt x="10271119" y="274040"/>
                </a:lnTo>
                <a:lnTo>
                  <a:pt x="10590831" y="18383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 descr="IMG_25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1505" y="370840"/>
            <a:ext cx="4133850" cy="5143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图表 7">
            <a:extLst>
              <a:ext uri="{FF2B5EF4-FFF2-40B4-BE49-F238E27FC236}">
                <a16:creationId xmlns="" xmlns:a16="http://schemas.microsoft.com/office/drawing/2014/main" id="{DAF51D03-C520-6DC7-8A61-150D59675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7740595"/>
              </p:ext>
            </p:extLst>
          </p:nvPr>
        </p:nvGraphicFramePr>
        <p:xfrm>
          <a:off x="5917483" y="2960099"/>
          <a:ext cx="3690989" cy="394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itle 1">
            <a:extLst>
              <a:ext uri="{FF2B5EF4-FFF2-40B4-BE49-F238E27FC236}">
                <a16:creationId xmlns="" xmlns:a16="http://schemas.microsoft.com/office/drawing/2014/main" id="{BB986FDE-68C2-529C-EAED-490697E4B47B}"/>
              </a:ext>
            </a:extLst>
          </p:cNvPr>
          <p:cNvSpPr txBox="1">
            <a:spLocks/>
          </p:cNvSpPr>
          <p:nvPr/>
        </p:nvSpPr>
        <p:spPr>
          <a:xfrm>
            <a:off x="1483512" y="81735"/>
            <a:ext cx="10691191" cy="684029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>
              <a:defRPr sz="3600" b="1" i="0">
                <a:solidFill>
                  <a:schemeClr val="bg1"/>
                </a:solidFill>
                <a:latin typeface="Microsoft YaHei"/>
                <a:ea typeface="+mj-ea"/>
                <a:cs typeface="Microsoft YaHei"/>
              </a:defRPr>
            </a:lvl1pPr>
          </a:lstStyle>
          <a:p>
            <a:r>
              <a:rPr lang="zh-CN" altLang="en-US" sz="24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相比乳酸盐置换液，碳酸氢盐置换液降低血乳酸水平及心血管事件发生率</a:t>
            </a:r>
            <a:endParaRPr lang="en-US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4">
            <a:extLst>
              <a:ext uri="{FF2B5EF4-FFF2-40B4-BE49-F238E27FC236}">
                <a16:creationId xmlns="" xmlns:a16="http://schemas.microsoft.com/office/drawing/2014/main" id="{957162BB-67D4-4E1A-8971-0BBB6E6F1F32}"/>
              </a:ext>
            </a:extLst>
          </p:cNvPr>
          <p:cNvSpPr txBox="1"/>
          <p:nvPr/>
        </p:nvSpPr>
        <p:spPr>
          <a:xfrm>
            <a:off x="444266" y="1283056"/>
            <a:ext cx="1127813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</a:rPr>
              <a:t>商品化乳酸盐置换液</a:t>
            </a:r>
            <a:r>
              <a:rPr lang="zh-CN" alt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</a:rPr>
              <a:t>内乳酸浓度 </a:t>
            </a:r>
            <a:r>
              <a: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</a:rPr>
              <a:t>(33.75-46mmol/L)</a:t>
            </a:r>
            <a:r>
              <a:rPr lang="zh-CN" alt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</a:rPr>
              <a:t> 远高于生理范围 </a:t>
            </a:r>
            <a:r>
              <a: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</a:rPr>
              <a:t>(1-1.8mmol/L)</a:t>
            </a:r>
            <a:r>
              <a:rPr lang="zh-CN" alt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</a:rPr>
              <a:t>，</a:t>
            </a:r>
            <a:r>
              <a:rPr lang="zh-CN" altLang="en-US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</a:rPr>
              <a:t>增加高乳酸血症风险</a:t>
            </a:r>
            <a:r>
              <a:rPr lang="zh-CN" alt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</a:rPr>
              <a:t>，影响患者二磷酸腺苷 </a:t>
            </a:r>
            <a:r>
              <a: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</a:rPr>
              <a:t>(ADP)</a:t>
            </a:r>
            <a:r>
              <a:rPr lang="zh-CN" alt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</a:rPr>
              <a:t> </a:t>
            </a:r>
            <a:endParaRPr lang="en-US" altLang="zh-CN" sz="14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</a:rPr>
              <a:t>      </a:t>
            </a:r>
            <a:r>
              <a:rPr lang="zh-CN" alt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</a:rPr>
              <a:t>及细胞能量储存，最终</a:t>
            </a:r>
            <a:r>
              <a:rPr lang="zh-CN" altLang="en-US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</a:rPr>
              <a:t>增加心血管事件</a:t>
            </a:r>
            <a:r>
              <a:rPr lang="zh-CN" altLang="en-US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</a:rPr>
              <a:t>发生率</a:t>
            </a:r>
            <a:r>
              <a:rPr lang="zh-CN" alt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宋体" panose="02010600030101010101" pitchFamily="2" charset="-122"/>
              </a:rPr>
              <a:t>。</a:t>
            </a:r>
            <a:endParaRPr lang="en-US" altLang="zh-CN" sz="14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文本框 36">
            <a:extLst>
              <a:ext uri="{FF2B5EF4-FFF2-40B4-BE49-F238E27FC236}">
                <a16:creationId xmlns="" xmlns:a16="http://schemas.microsoft.com/office/drawing/2014/main" id="{070CE2A1-AB8E-507B-DD33-D75772027F38}"/>
              </a:ext>
            </a:extLst>
          </p:cNvPr>
          <p:cNvSpPr txBox="1"/>
          <p:nvPr/>
        </p:nvSpPr>
        <p:spPr>
          <a:xfrm>
            <a:off x="584889" y="6553237"/>
            <a:ext cx="82912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0" dirty="0">
                <a:solidFill>
                  <a:prstClr val="black">
                    <a:lumMod val="95000"/>
                    <a:lumOff val="5000"/>
                  </a:prstClr>
                </a:solidFill>
                <a:latin typeface="+mn-ea"/>
              </a:rPr>
              <a:t>  1. </a:t>
            </a:r>
            <a:r>
              <a:rPr lang="en-US" altLang="zh-CN" sz="1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ea"/>
              </a:rPr>
              <a:t>Barenbrock</a:t>
            </a:r>
            <a:r>
              <a:rPr lang="en-US" altLang="zh-CN" sz="1000" dirty="0">
                <a:solidFill>
                  <a:prstClr val="black">
                    <a:lumMod val="95000"/>
                    <a:lumOff val="5000"/>
                  </a:prstClr>
                </a:solidFill>
                <a:latin typeface="+mn-ea"/>
              </a:rPr>
              <a:t> M, et al. Kidney Int. 2000;58(4):1751-1757.   </a:t>
            </a:r>
            <a:r>
              <a:rPr lang="en-US" altLang="zh-CN" sz="1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n-ea"/>
              </a:rPr>
              <a:t> </a:t>
            </a:r>
            <a:endParaRPr lang="zh-CN" altLang="en-US" sz="1000" dirty="0">
              <a:solidFill>
                <a:prstClr val="black">
                  <a:lumMod val="95000"/>
                  <a:lumOff val="5000"/>
                </a:prstClr>
              </a:solidFill>
              <a:latin typeface="+mn-ea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C4D92421-2145-8A3A-9A17-9AA8A2F6019A}"/>
              </a:ext>
            </a:extLst>
          </p:cNvPr>
          <p:cNvSpPr/>
          <p:nvPr/>
        </p:nvSpPr>
        <p:spPr>
          <a:xfrm>
            <a:off x="372575" y="1197814"/>
            <a:ext cx="11349821" cy="805798"/>
          </a:xfrm>
          <a:prstGeom prst="rect">
            <a:avLst/>
          </a:prstGeom>
          <a:noFill/>
          <a:ln w="25400" cap="flat" cmpd="sng" algn="ctr">
            <a:solidFill>
              <a:srgbClr val="254998"/>
            </a:solidFill>
            <a:prstDash val="sysDash"/>
          </a:ln>
          <a:effectLst/>
        </p:spPr>
        <p:txBody>
          <a:bodyPr rtlCol="0" anchor="ctr"/>
          <a:lstStyle>
            <a:defPPr>
              <a:defRPr lang="en-US"/>
            </a:defPPr>
            <a:lvl1pPr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013" indent="-1508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613" indent="-3032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7213" indent="-4556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813" indent="-6080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16" name="图表 15">
            <a:extLst>
              <a:ext uri="{FF2B5EF4-FFF2-40B4-BE49-F238E27FC236}">
                <a16:creationId xmlns="" xmlns:a16="http://schemas.microsoft.com/office/drawing/2014/main" id="{6A5B218D-8807-F67E-7391-923CC4F136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954005"/>
              </p:ext>
            </p:extLst>
          </p:nvPr>
        </p:nvGraphicFramePr>
        <p:xfrm>
          <a:off x="918233" y="3626216"/>
          <a:ext cx="3647698" cy="345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文本框 56">
            <a:extLst>
              <a:ext uri="{FF2B5EF4-FFF2-40B4-BE49-F238E27FC236}">
                <a16:creationId xmlns="" xmlns:a16="http://schemas.microsoft.com/office/drawing/2014/main" id="{ABDDB54C-E3E4-9D75-040B-6F37E768638C}"/>
              </a:ext>
            </a:extLst>
          </p:cNvPr>
          <p:cNvSpPr txBox="1"/>
          <p:nvPr/>
        </p:nvSpPr>
        <p:spPr>
          <a:xfrm>
            <a:off x="1425229" y="2473949"/>
            <a:ext cx="379893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</a:rPr>
              <a:t>相比乳酸盐置换液</a:t>
            </a:r>
            <a:endParaRPr lang="en-US" altLang="zh-CN" sz="1600" b="1" dirty="0">
              <a:solidFill>
                <a:prstClr val="black">
                  <a:lumMod val="95000"/>
                  <a:lumOff val="5000"/>
                </a:prstClr>
              </a:solidFill>
              <a:latin typeface="微软雅黑"/>
            </a:endParaRPr>
          </a:p>
          <a:p>
            <a:pPr algn="ctr" defTabSz="45720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012E86"/>
                </a:solidFill>
                <a:latin typeface="微软雅黑" panose="020B0503020204020204" pitchFamily="34" charset="-122"/>
              </a:rPr>
              <a:t>降低血乳酸</a:t>
            </a:r>
            <a:r>
              <a:rPr lang="zh-CN" altLang="en-US" sz="1600" b="1" dirty="0" smtClean="0">
                <a:solidFill>
                  <a:srgbClr val="012E86"/>
                </a:solidFill>
                <a:latin typeface="微软雅黑" panose="020B0503020204020204" pitchFamily="34" charset="-122"/>
              </a:rPr>
              <a:t>水平</a:t>
            </a:r>
            <a:r>
              <a:rPr lang="en-US" altLang="zh-CN" sz="1600" b="1" baseline="30000" dirty="0" smtClean="0">
                <a:solidFill>
                  <a:srgbClr val="012E86"/>
                </a:solidFill>
                <a:latin typeface="微软雅黑" panose="020B0503020204020204" pitchFamily="34" charset="-122"/>
              </a:rPr>
              <a:t>1</a:t>
            </a:r>
            <a:endParaRPr lang="en-US" altLang="zh-CN" sz="1600" b="1" baseline="30000" dirty="0">
              <a:solidFill>
                <a:srgbClr val="044A98"/>
              </a:solidFill>
              <a:latin typeface="微软雅黑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CCCEC007-2BC7-35D2-DF0E-255B75FB379E}"/>
              </a:ext>
            </a:extLst>
          </p:cNvPr>
          <p:cNvCxnSpPr>
            <a:cxnSpLocks/>
          </p:cNvCxnSpPr>
          <p:nvPr/>
        </p:nvCxnSpPr>
        <p:spPr>
          <a:xfrm>
            <a:off x="1828800" y="3111904"/>
            <a:ext cx="7893424" cy="1"/>
          </a:xfrm>
          <a:prstGeom prst="line">
            <a:avLst/>
          </a:prstGeom>
          <a:noFill/>
          <a:ln w="28575" cap="flat" cmpd="sng" algn="ctr">
            <a:solidFill>
              <a:srgbClr val="CAD6EA"/>
            </a:solidFill>
            <a:prstDash val="solid"/>
          </a:ln>
          <a:effectLst/>
        </p:spPr>
      </p:cxnSp>
      <p:sp>
        <p:nvSpPr>
          <p:cNvPr id="19" name="等腰三角形 18">
            <a:extLst>
              <a:ext uri="{FF2B5EF4-FFF2-40B4-BE49-F238E27FC236}">
                <a16:creationId xmlns="" xmlns:a16="http://schemas.microsoft.com/office/drawing/2014/main" id="{BC31E483-3299-68B4-1079-F0AF53693EF9}"/>
              </a:ext>
            </a:extLst>
          </p:cNvPr>
          <p:cNvSpPr/>
          <p:nvPr/>
        </p:nvSpPr>
        <p:spPr>
          <a:xfrm rot="10800000">
            <a:off x="2459879" y="3116052"/>
            <a:ext cx="1553227" cy="237744"/>
          </a:xfrm>
          <a:prstGeom prst="triangle">
            <a:avLst/>
          </a:prstGeom>
          <a:solidFill>
            <a:srgbClr val="0562CB">
              <a:lumMod val="7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wrap="square" lIns="274320" tIns="274320" rIns="274320" bIns="274320" rtlCol="0" anchor="ctr">
            <a:noAutofit/>
          </a:bodyPr>
          <a:lstStyle/>
          <a:p>
            <a:pPr defTabSz="457063">
              <a:spcAft>
                <a:spcPts val="600"/>
              </a:spcAft>
              <a:defRPr/>
            </a:pPr>
            <a:endParaRPr lang="zh-CN" altLang="en-US" sz="1400" b="1" kern="0">
              <a:solidFill>
                <a:srgbClr val="0D2B68"/>
              </a:solidFill>
              <a:latin typeface="Calibri"/>
            </a:endParaRPr>
          </a:p>
        </p:txBody>
      </p:sp>
      <p:sp>
        <p:nvSpPr>
          <p:cNvPr id="20" name="等腰三角形 19">
            <a:extLst>
              <a:ext uri="{FF2B5EF4-FFF2-40B4-BE49-F238E27FC236}">
                <a16:creationId xmlns="" xmlns:a16="http://schemas.microsoft.com/office/drawing/2014/main" id="{D0D8585B-FA63-A341-4650-1C9608AB5C85}"/>
              </a:ext>
            </a:extLst>
          </p:cNvPr>
          <p:cNvSpPr/>
          <p:nvPr/>
        </p:nvSpPr>
        <p:spPr>
          <a:xfrm rot="10800000">
            <a:off x="6904637" y="3116052"/>
            <a:ext cx="1553227" cy="237744"/>
          </a:xfrm>
          <a:prstGeom prst="triangle">
            <a:avLst/>
          </a:prstGeom>
          <a:solidFill>
            <a:srgbClr val="0562CB">
              <a:lumMod val="7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wrap="square" lIns="274320" tIns="274320" rIns="274320" bIns="274320" rtlCol="0" anchor="ctr">
            <a:noAutofit/>
          </a:bodyPr>
          <a:lstStyle/>
          <a:p>
            <a:pPr defTabSz="457063">
              <a:spcAft>
                <a:spcPts val="600"/>
              </a:spcAft>
              <a:defRPr/>
            </a:pPr>
            <a:endParaRPr lang="zh-CN" altLang="en-US" sz="1400" b="1" kern="0">
              <a:solidFill>
                <a:srgbClr val="0D2B68"/>
              </a:solidFill>
              <a:latin typeface="Calibri"/>
            </a:endParaRPr>
          </a:p>
        </p:txBody>
      </p:sp>
      <p:sp>
        <p:nvSpPr>
          <p:cNvPr id="21" name="文本框 62">
            <a:extLst>
              <a:ext uri="{FF2B5EF4-FFF2-40B4-BE49-F238E27FC236}">
                <a16:creationId xmlns="" xmlns:a16="http://schemas.microsoft.com/office/drawing/2014/main" id="{CF993D8B-3FF2-3536-C096-79E88D915B7B}"/>
              </a:ext>
            </a:extLst>
          </p:cNvPr>
          <p:cNvSpPr txBox="1"/>
          <p:nvPr/>
        </p:nvSpPr>
        <p:spPr>
          <a:xfrm>
            <a:off x="5918733" y="2450367"/>
            <a:ext cx="365349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</a:rPr>
              <a:t>相比乳酸盐置换液</a:t>
            </a:r>
            <a:endParaRPr lang="en-US" altLang="zh-CN" sz="1600" b="1" dirty="0">
              <a:solidFill>
                <a:prstClr val="black">
                  <a:lumMod val="95000"/>
                  <a:lumOff val="5000"/>
                </a:prstClr>
              </a:solidFill>
              <a:latin typeface="微软雅黑"/>
            </a:endParaRPr>
          </a:p>
          <a:p>
            <a:pPr algn="ctr" defTabSz="45720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012E86"/>
                </a:solidFill>
                <a:latin typeface="微软雅黑" panose="020B0503020204020204" pitchFamily="34" charset="-122"/>
              </a:rPr>
              <a:t>降低</a:t>
            </a:r>
            <a:r>
              <a:rPr lang="en-US" altLang="zh-CN" sz="1600" b="1" dirty="0">
                <a:solidFill>
                  <a:srgbClr val="012E86"/>
                </a:solidFill>
                <a:latin typeface="微软雅黑" panose="020B0503020204020204" pitchFamily="34" charset="-122"/>
              </a:rPr>
              <a:t>CRRT</a:t>
            </a:r>
            <a:r>
              <a:rPr lang="zh-CN" altLang="en-US" sz="1600" b="1" dirty="0">
                <a:solidFill>
                  <a:srgbClr val="012E86"/>
                </a:solidFill>
                <a:latin typeface="微软雅黑" panose="020B0503020204020204" pitchFamily="34" charset="-122"/>
              </a:rPr>
              <a:t>期间心血管事件</a:t>
            </a:r>
            <a:r>
              <a:rPr lang="zh-CN" altLang="en-US" sz="1600" b="1" dirty="0" smtClean="0">
                <a:solidFill>
                  <a:srgbClr val="012E86"/>
                </a:solidFill>
                <a:latin typeface="微软雅黑" panose="020B0503020204020204" pitchFamily="34" charset="-122"/>
              </a:rPr>
              <a:t>发生率</a:t>
            </a:r>
            <a:r>
              <a:rPr lang="en-US" altLang="zh-CN" sz="1600" b="1" baseline="30000" dirty="0" smtClean="0">
                <a:solidFill>
                  <a:srgbClr val="012E86"/>
                </a:solidFill>
                <a:latin typeface="微软雅黑" panose="020B0503020204020204" pitchFamily="34" charset="-122"/>
              </a:rPr>
              <a:t>1</a:t>
            </a:r>
            <a:endParaRPr lang="en-US" altLang="zh-CN" sz="1600" b="1" baseline="30000" dirty="0">
              <a:solidFill>
                <a:srgbClr val="044A98"/>
              </a:solidFill>
              <a:latin typeface="微软雅黑"/>
            </a:endParaRPr>
          </a:p>
        </p:txBody>
      </p:sp>
      <p:sp>
        <p:nvSpPr>
          <p:cNvPr id="22" name="文本框 63">
            <a:extLst>
              <a:ext uri="{FF2B5EF4-FFF2-40B4-BE49-F238E27FC236}">
                <a16:creationId xmlns="" xmlns:a16="http://schemas.microsoft.com/office/drawing/2014/main" id="{D670553C-0E53-9B7F-661E-E9CF7621A890}"/>
              </a:ext>
            </a:extLst>
          </p:cNvPr>
          <p:cNvSpPr txBox="1"/>
          <p:nvPr/>
        </p:nvSpPr>
        <p:spPr>
          <a:xfrm rot="16200000">
            <a:off x="1470986" y="4945914"/>
            <a:ext cx="167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Aft>
                <a:spcPts val="600"/>
              </a:spcAft>
              <a:defRPr/>
            </a:pPr>
            <a:r>
              <a:rPr lang="zh-CN" altLang="en-US" sz="12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</a:rPr>
              <a:t>血乳酸浓度（</a:t>
            </a:r>
            <a:r>
              <a:rPr lang="en-US" altLang="zh-CN" sz="12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</a:rPr>
              <a:t>mmol/L</a:t>
            </a:r>
            <a:r>
              <a:rPr lang="zh-CN" altLang="en-US" sz="12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</a:rPr>
              <a:t>）</a:t>
            </a:r>
            <a:endParaRPr lang="en-US" sz="1200" b="1" dirty="0">
              <a:solidFill>
                <a:prstClr val="black">
                  <a:lumMod val="95000"/>
                  <a:lumOff val="5000"/>
                </a:prstClr>
              </a:solidFill>
              <a:latin typeface="微软雅黑"/>
            </a:endParaRPr>
          </a:p>
        </p:txBody>
      </p:sp>
      <p:sp>
        <p:nvSpPr>
          <p:cNvPr id="23" name="文本框 64">
            <a:extLst>
              <a:ext uri="{FF2B5EF4-FFF2-40B4-BE49-F238E27FC236}">
                <a16:creationId xmlns="" xmlns:a16="http://schemas.microsoft.com/office/drawing/2014/main" id="{B6F9A414-2454-4D0D-6CE9-AC982CD699D5}"/>
              </a:ext>
            </a:extLst>
          </p:cNvPr>
          <p:cNvSpPr txBox="1"/>
          <p:nvPr/>
        </p:nvSpPr>
        <p:spPr>
          <a:xfrm>
            <a:off x="2998268" y="3704542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kumimoji="1" lang="en-US" altLang="zh-CN" sz="12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P</a:t>
            </a:r>
            <a:r>
              <a:rPr kumimoji="1" lang="en-US" altLang="zh-CN" sz="1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&lt; 0.05</a:t>
            </a:r>
            <a:endParaRPr kumimoji="1" lang="zh-CN" altLang="en-US" sz="1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24" name="文本框 67">
            <a:extLst>
              <a:ext uri="{FF2B5EF4-FFF2-40B4-BE49-F238E27FC236}">
                <a16:creationId xmlns="" xmlns:a16="http://schemas.microsoft.com/office/drawing/2014/main" id="{AA2651BC-8BD9-EB21-24D2-A6063A0803EA}"/>
              </a:ext>
            </a:extLst>
          </p:cNvPr>
          <p:cNvSpPr txBox="1"/>
          <p:nvPr/>
        </p:nvSpPr>
        <p:spPr>
          <a:xfrm rot="16200000">
            <a:off x="5275981" y="5094127"/>
            <a:ext cx="167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Aft>
                <a:spcPts val="600"/>
              </a:spcAft>
              <a:defRPr/>
            </a:pPr>
            <a:r>
              <a:rPr lang="zh-CN" altLang="en-US" sz="1200" b="1" dirty="0">
                <a:solidFill>
                  <a:srgbClr val="0D2B68">
                    <a:lumMod val="50000"/>
                  </a:srgbClr>
                </a:solidFill>
                <a:latin typeface="Calibri"/>
              </a:rPr>
              <a:t>心血管并发症发生率</a:t>
            </a:r>
            <a:endParaRPr lang="en-US" sz="1200" b="1" dirty="0">
              <a:solidFill>
                <a:srgbClr val="0D2B68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5" name="文本框 68">
            <a:extLst>
              <a:ext uri="{FF2B5EF4-FFF2-40B4-BE49-F238E27FC236}">
                <a16:creationId xmlns="" xmlns:a16="http://schemas.microsoft.com/office/drawing/2014/main" id="{9632FD00-C04C-E59E-4D71-35E31A0CE32E}"/>
              </a:ext>
            </a:extLst>
          </p:cNvPr>
          <p:cNvSpPr txBox="1"/>
          <p:nvPr/>
        </p:nvSpPr>
        <p:spPr>
          <a:xfrm rot="5400000">
            <a:off x="8076541" y="4900708"/>
            <a:ext cx="2254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Aft>
                <a:spcPts val="600"/>
              </a:spcAft>
              <a:defRPr/>
            </a:pPr>
            <a:r>
              <a:rPr lang="zh-CN" altLang="en-US" sz="12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</a:rPr>
              <a:t>低血压危象（发作次数</a:t>
            </a:r>
            <a:r>
              <a:rPr lang="en-US" altLang="zh-CN" sz="12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</a:rPr>
              <a:t>/24h)</a:t>
            </a:r>
            <a:endParaRPr lang="en-US" sz="1200" b="1" dirty="0">
              <a:solidFill>
                <a:prstClr val="black">
                  <a:lumMod val="95000"/>
                  <a:lumOff val="5000"/>
                </a:prstClr>
              </a:solidFill>
              <a:latin typeface="微软雅黑"/>
            </a:endParaRPr>
          </a:p>
        </p:txBody>
      </p:sp>
      <p:sp>
        <p:nvSpPr>
          <p:cNvPr id="26" name="文本框 21">
            <a:extLst>
              <a:ext uri="{FF2B5EF4-FFF2-40B4-BE49-F238E27FC236}">
                <a16:creationId xmlns="" xmlns:a16="http://schemas.microsoft.com/office/drawing/2014/main" id="{1AEA9E6F-9C52-EA02-70C1-B50C79A26DF5}"/>
              </a:ext>
            </a:extLst>
          </p:cNvPr>
          <p:cNvSpPr txBox="1"/>
          <p:nvPr/>
        </p:nvSpPr>
        <p:spPr>
          <a:xfrm>
            <a:off x="6580670" y="4225147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kumimoji="1" lang="en-US" altLang="zh-CN" sz="1200" b="1" i="1" dirty="0">
                <a:solidFill>
                  <a:srgbClr val="1E1E23">
                    <a:lumMod val="95000"/>
                    <a:lumOff val="5000"/>
                  </a:srgbClr>
                </a:solidFill>
                <a:latin typeface="Calibri"/>
              </a:rPr>
              <a:t>P</a:t>
            </a:r>
            <a:r>
              <a:rPr kumimoji="1" lang="en-US" altLang="zh-CN" sz="1200" b="1" dirty="0">
                <a:solidFill>
                  <a:srgbClr val="1E1E23">
                    <a:lumMod val="95000"/>
                    <a:lumOff val="5000"/>
                  </a:srgbClr>
                </a:solidFill>
                <a:latin typeface="Calibri"/>
              </a:rPr>
              <a:t> &lt; 0.01</a:t>
            </a:r>
            <a:endParaRPr kumimoji="1" lang="zh-CN" altLang="en-US" sz="1200" b="1" dirty="0">
              <a:solidFill>
                <a:srgbClr val="1E1E23">
                  <a:lumMod val="95000"/>
                  <a:lumOff val="5000"/>
                </a:srgbClr>
              </a:solidFill>
              <a:latin typeface="Calibri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="" xmlns:a16="http://schemas.microsoft.com/office/drawing/2014/main" id="{6BC83A79-AB33-E99B-97D4-8289D6A15612}"/>
              </a:ext>
            </a:extLst>
          </p:cNvPr>
          <p:cNvCxnSpPr>
            <a:cxnSpLocks/>
          </p:cNvCxnSpPr>
          <p:nvPr/>
        </p:nvCxnSpPr>
        <p:spPr>
          <a:xfrm>
            <a:off x="6580558" y="4477836"/>
            <a:ext cx="650284" cy="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8" name="直接连接符 27">
            <a:extLst>
              <a:ext uri="{FF2B5EF4-FFF2-40B4-BE49-F238E27FC236}">
                <a16:creationId xmlns="" xmlns:a16="http://schemas.microsoft.com/office/drawing/2014/main" id="{8D444803-1251-6E42-2645-7763F871545C}"/>
              </a:ext>
            </a:extLst>
          </p:cNvPr>
          <p:cNvCxnSpPr>
            <a:cxnSpLocks/>
          </p:cNvCxnSpPr>
          <p:nvPr/>
        </p:nvCxnSpPr>
        <p:spPr>
          <a:xfrm flipV="1">
            <a:off x="2692106" y="3966488"/>
            <a:ext cx="1391638" cy="7766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28527770-675D-595B-ECA0-592AE5773A33}"/>
              </a:ext>
            </a:extLst>
          </p:cNvPr>
          <p:cNvCxnSpPr>
            <a:cxnSpLocks/>
          </p:cNvCxnSpPr>
          <p:nvPr/>
        </p:nvCxnSpPr>
        <p:spPr>
          <a:xfrm>
            <a:off x="8229283" y="3727334"/>
            <a:ext cx="695876" cy="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0" name="直接连接符 29">
            <a:extLst>
              <a:ext uri="{FF2B5EF4-FFF2-40B4-BE49-F238E27FC236}">
                <a16:creationId xmlns="" xmlns:a16="http://schemas.microsoft.com/office/drawing/2014/main" id="{CE3AAF72-3B72-73CD-AB40-5819D13E4442}"/>
              </a:ext>
            </a:extLst>
          </p:cNvPr>
          <p:cNvCxnSpPr/>
          <p:nvPr/>
        </p:nvCxnSpPr>
        <p:spPr>
          <a:xfrm>
            <a:off x="5112203" y="3111904"/>
            <a:ext cx="0" cy="3087068"/>
          </a:xfrm>
          <a:prstGeom prst="line">
            <a:avLst/>
          </a:prstGeom>
          <a:noFill/>
          <a:ln w="25400" cap="flat" cmpd="sng" algn="ctr">
            <a:solidFill>
              <a:srgbClr val="CAD6EA"/>
            </a:solidFill>
            <a:prstDash val="sysDash"/>
          </a:ln>
          <a:effectLst/>
        </p:spPr>
      </p:cxnSp>
      <p:cxnSp>
        <p:nvCxnSpPr>
          <p:cNvPr id="31" name="直接连接符 30">
            <a:extLst>
              <a:ext uri="{FF2B5EF4-FFF2-40B4-BE49-F238E27FC236}">
                <a16:creationId xmlns="" xmlns:a16="http://schemas.microsoft.com/office/drawing/2014/main" id="{40AC0735-340A-4C27-2AD7-FEAF6414C666}"/>
              </a:ext>
            </a:extLst>
          </p:cNvPr>
          <p:cNvCxnSpPr/>
          <p:nvPr/>
        </p:nvCxnSpPr>
        <p:spPr>
          <a:xfrm>
            <a:off x="5242362" y="3131741"/>
            <a:ext cx="0" cy="3087068"/>
          </a:xfrm>
          <a:prstGeom prst="line">
            <a:avLst/>
          </a:prstGeom>
          <a:noFill/>
          <a:ln w="25400" cap="flat" cmpd="sng" algn="ctr">
            <a:solidFill>
              <a:srgbClr val="CAD6EA"/>
            </a:solidFill>
            <a:prstDash val="sysDash"/>
          </a:ln>
          <a:effectLst/>
        </p:spPr>
      </p:cxnSp>
      <p:sp>
        <p:nvSpPr>
          <p:cNvPr id="32" name="文本框 1">
            <a:extLst>
              <a:ext uri="{FF2B5EF4-FFF2-40B4-BE49-F238E27FC236}">
                <a16:creationId xmlns="" xmlns:a16="http://schemas.microsoft.com/office/drawing/2014/main" id="{C8520140-339E-F69A-7C45-65416067F0BD}"/>
              </a:ext>
            </a:extLst>
          </p:cNvPr>
          <p:cNvSpPr txBox="1"/>
          <p:nvPr/>
        </p:nvSpPr>
        <p:spPr>
          <a:xfrm>
            <a:off x="6275541" y="6222648"/>
            <a:ext cx="1459053" cy="1808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心血管并发症</a:t>
            </a:r>
          </a:p>
        </p:txBody>
      </p:sp>
      <p:sp>
        <p:nvSpPr>
          <p:cNvPr id="33" name="文本框 1">
            <a:extLst>
              <a:ext uri="{FF2B5EF4-FFF2-40B4-BE49-F238E27FC236}">
                <a16:creationId xmlns="" xmlns:a16="http://schemas.microsoft.com/office/drawing/2014/main" id="{276BC339-DE46-7D9E-CB41-2E81E297AD4E}"/>
              </a:ext>
            </a:extLst>
          </p:cNvPr>
          <p:cNvSpPr txBox="1"/>
          <p:nvPr/>
        </p:nvSpPr>
        <p:spPr>
          <a:xfrm>
            <a:off x="8095228" y="6218809"/>
            <a:ext cx="1199763" cy="2377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低血压事件</a:t>
            </a:r>
          </a:p>
        </p:txBody>
      </p:sp>
      <p:sp>
        <p:nvSpPr>
          <p:cNvPr id="34" name="文本框 1">
            <a:extLst>
              <a:ext uri="{FF2B5EF4-FFF2-40B4-BE49-F238E27FC236}">
                <a16:creationId xmlns="" xmlns:a16="http://schemas.microsoft.com/office/drawing/2014/main" id="{00605247-75A3-3D2F-D6D6-73BF9BB7BA2F}"/>
              </a:ext>
            </a:extLst>
          </p:cNvPr>
          <p:cNvSpPr txBox="1"/>
          <p:nvPr/>
        </p:nvSpPr>
        <p:spPr>
          <a:xfrm>
            <a:off x="3361990" y="6230826"/>
            <a:ext cx="1768500" cy="1882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碳酸氢盐置换液</a:t>
            </a:r>
          </a:p>
        </p:txBody>
      </p:sp>
      <p:sp>
        <p:nvSpPr>
          <p:cNvPr id="35" name="文本框 21">
            <a:extLst>
              <a:ext uri="{FF2B5EF4-FFF2-40B4-BE49-F238E27FC236}">
                <a16:creationId xmlns="" xmlns:a16="http://schemas.microsoft.com/office/drawing/2014/main" id="{B7188A56-31B1-D71D-06D2-DCDC7EE44AFD}"/>
              </a:ext>
            </a:extLst>
          </p:cNvPr>
          <p:cNvSpPr txBox="1"/>
          <p:nvPr/>
        </p:nvSpPr>
        <p:spPr>
          <a:xfrm>
            <a:off x="8254744" y="3461344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kumimoji="1" lang="en-US" altLang="zh-CN" sz="1200" b="1" i="1" dirty="0">
                <a:solidFill>
                  <a:srgbClr val="1E1E23">
                    <a:lumMod val="95000"/>
                    <a:lumOff val="5000"/>
                  </a:srgbClr>
                </a:solidFill>
                <a:latin typeface="Calibri"/>
              </a:rPr>
              <a:t>P</a:t>
            </a:r>
            <a:r>
              <a:rPr kumimoji="1" lang="en-US" altLang="zh-CN" sz="1200" b="1" dirty="0">
                <a:solidFill>
                  <a:srgbClr val="1E1E23">
                    <a:lumMod val="95000"/>
                    <a:lumOff val="5000"/>
                  </a:srgbClr>
                </a:solidFill>
                <a:latin typeface="Calibri"/>
              </a:rPr>
              <a:t> &lt; 0.05</a:t>
            </a:r>
            <a:endParaRPr kumimoji="1" lang="zh-CN" altLang="en-US" sz="1200" b="1" dirty="0">
              <a:solidFill>
                <a:srgbClr val="1E1E23">
                  <a:lumMod val="95000"/>
                  <a:lumOff val="5000"/>
                </a:srgbClr>
              </a:solidFill>
              <a:latin typeface="Calibri"/>
            </a:endParaRPr>
          </a:p>
        </p:txBody>
      </p:sp>
      <p:sp>
        <p:nvSpPr>
          <p:cNvPr id="37" name="Rectangle 7">
            <a:extLst>
              <a:ext uri="{FF2B5EF4-FFF2-40B4-BE49-F238E27FC236}">
                <a16:creationId xmlns="" xmlns:a16="http://schemas.microsoft.com/office/drawing/2014/main" id="{EC1FEE72-725B-0697-AD3E-E9B6659757BB}"/>
              </a:ext>
            </a:extLst>
          </p:cNvPr>
          <p:cNvSpPr/>
          <p:nvPr/>
        </p:nvSpPr>
        <p:spPr>
          <a:xfrm>
            <a:off x="1788312" y="444901"/>
            <a:ext cx="5808725" cy="624482"/>
          </a:xfrm>
          <a:prstGeom prst="rect">
            <a:avLst/>
          </a:prstGeom>
          <a:solidFill>
            <a:srgbClr val="01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相比乳酸盐置换液，碳酸氢盐置换液降低血乳酸水平及心血管事件发生率</a:t>
            </a:r>
            <a:endParaRPr lang="zh-CN" altLang="en-US" sz="1400" b="1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8" name="标题 5"/>
          <p:cNvSpPr txBox="1">
            <a:spLocks/>
          </p:cNvSpPr>
          <p:nvPr/>
        </p:nvSpPr>
        <p:spPr>
          <a:xfrm>
            <a:off x="189435" y="203835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dirty="0" smtClean="0"/>
              <a:t>3.</a:t>
            </a:r>
            <a:r>
              <a:rPr lang="zh-CN" altLang="en-US" dirty="0" smtClean="0"/>
              <a:t>有效性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>
            <p:custDataLst>
              <p:tags r:id="rId2"/>
            </p:custDataLst>
          </p:nvPr>
        </p:nvSpPr>
        <p:spPr bwMode="auto">
          <a:xfrm>
            <a:off x="0" y="4034146"/>
            <a:ext cx="12192001" cy="2728978"/>
          </a:xfrm>
          <a:custGeom>
            <a:avLst/>
            <a:gdLst>
              <a:gd name="connsiteX0" fmla="*/ 0 w 12192001"/>
              <a:gd name="connsiteY0" fmla="*/ 1657155 h 2728978"/>
              <a:gd name="connsiteX1" fmla="*/ 6948389 w 12192001"/>
              <a:gd name="connsiteY1" fmla="*/ 1657155 h 2728978"/>
              <a:gd name="connsiteX2" fmla="*/ 6948389 w 12192001"/>
              <a:gd name="connsiteY2" fmla="*/ 1901047 h 2728978"/>
              <a:gd name="connsiteX3" fmla="*/ 0 w 12192001"/>
              <a:gd name="connsiteY3" fmla="*/ 1901047 h 2728978"/>
              <a:gd name="connsiteX4" fmla="*/ 11241675 w 12192001"/>
              <a:gd name="connsiteY4" fmla="*/ 0 h 2728978"/>
              <a:gd name="connsiteX5" fmla="*/ 11675571 w 12192001"/>
              <a:gd name="connsiteY5" fmla="*/ 1575728 h 2728978"/>
              <a:gd name="connsiteX6" fmla="*/ 12192001 w 12192001"/>
              <a:gd name="connsiteY6" fmla="*/ 1575728 h 2728978"/>
              <a:gd name="connsiteX7" fmla="*/ 12192001 w 12192001"/>
              <a:gd name="connsiteY7" fmla="*/ 1815513 h 2728978"/>
              <a:gd name="connsiteX8" fmla="*/ 11481459 w 12192001"/>
              <a:gd name="connsiteY8" fmla="*/ 1815513 h 2728978"/>
              <a:gd name="connsiteX9" fmla="*/ 11218839 w 12192001"/>
              <a:gd name="connsiteY9" fmla="*/ 787864 h 2728978"/>
              <a:gd name="connsiteX10" fmla="*/ 10545158 w 12192001"/>
              <a:gd name="connsiteY10" fmla="*/ 2728978 h 2728978"/>
              <a:gd name="connsiteX11" fmla="*/ 10214027 w 12192001"/>
              <a:gd name="connsiteY11" fmla="*/ 1164669 h 2728978"/>
              <a:gd name="connsiteX12" fmla="*/ 9974243 w 12192001"/>
              <a:gd name="connsiteY12" fmla="*/ 1895441 h 2728978"/>
              <a:gd name="connsiteX13" fmla="*/ 6948390 w 12192001"/>
              <a:gd name="connsiteY13" fmla="*/ 1895441 h 2728978"/>
              <a:gd name="connsiteX14" fmla="*/ 6948390 w 12192001"/>
              <a:gd name="connsiteY14" fmla="*/ 1655656 h 2728978"/>
              <a:gd name="connsiteX15" fmla="*/ 9814386 w 12192001"/>
              <a:gd name="connsiteY15" fmla="*/ 1655656 h 2728978"/>
              <a:gd name="connsiteX16" fmla="*/ 10271119 w 12192001"/>
              <a:gd name="connsiteY16" fmla="*/ 274040 h 2728978"/>
              <a:gd name="connsiteX17" fmla="*/ 10590831 w 12192001"/>
              <a:gd name="connsiteY17" fmla="*/ 1838349 h 27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1" h="2728978">
                <a:moveTo>
                  <a:pt x="0" y="1657155"/>
                </a:moveTo>
                <a:lnTo>
                  <a:pt x="6948389" y="1657155"/>
                </a:lnTo>
                <a:lnTo>
                  <a:pt x="6948389" y="1901047"/>
                </a:lnTo>
                <a:lnTo>
                  <a:pt x="0" y="1901047"/>
                </a:lnTo>
                <a:close/>
                <a:moveTo>
                  <a:pt x="11241675" y="0"/>
                </a:moveTo>
                <a:lnTo>
                  <a:pt x="11675571" y="1575728"/>
                </a:lnTo>
                <a:lnTo>
                  <a:pt x="12192001" y="1575728"/>
                </a:lnTo>
                <a:lnTo>
                  <a:pt x="12192001" y="1815513"/>
                </a:lnTo>
                <a:lnTo>
                  <a:pt x="11481459" y="1815513"/>
                </a:lnTo>
                <a:lnTo>
                  <a:pt x="11218839" y="787864"/>
                </a:lnTo>
                <a:lnTo>
                  <a:pt x="10545158" y="2728978"/>
                </a:lnTo>
                <a:lnTo>
                  <a:pt x="10214027" y="1164669"/>
                </a:lnTo>
                <a:lnTo>
                  <a:pt x="9974243" y="1895441"/>
                </a:lnTo>
                <a:lnTo>
                  <a:pt x="6948390" y="1895441"/>
                </a:lnTo>
                <a:lnTo>
                  <a:pt x="6948390" y="1655656"/>
                </a:lnTo>
                <a:lnTo>
                  <a:pt x="9814386" y="1655656"/>
                </a:lnTo>
                <a:lnTo>
                  <a:pt x="10271119" y="274040"/>
                </a:lnTo>
                <a:lnTo>
                  <a:pt x="10590831" y="18383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62570" y="309245"/>
            <a:ext cx="4133850" cy="514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8102FB53-FC81-E473-EB42-CBD80CBAD133}"/>
              </a:ext>
            </a:extLst>
          </p:cNvPr>
          <p:cNvGrpSpPr/>
          <p:nvPr/>
        </p:nvGrpSpPr>
        <p:grpSpPr>
          <a:xfrm>
            <a:off x="189435" y="1265102"/>
            <a:ext cx="11750344" cy="898651"/>
            <a:chOff x="267756" y="1273027"/>
            <a:chExt cx="11722930" cy="892394"/>
          </a:xfrm>
        </p:grpSpPr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F1670F29-D442-890E-E253-C81A0ACA5C1A}"/>
                </a:ext>
              </a:extLst>
            </p:cNvPr>
            <p:cNvGrpSpPr/>
            <p:nvPr/>
          </p:nvGrpSpPr>
          <p:grpSpPr>
            <a:xfrm>
              <a:off x="267756" y="1273027"/>
              <a:ext cx="11722930" cy="892394"/>
              <a:chOff x="267756" y="1273027"/>
              <a:chExt cx="11722930" cy="892394"/>
            </a:xfrm>
          </p:grpSpPr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0EE6EE7F-DA1E-A6CD-1FF4-C66EF1C44946}"/>
                  </a:ext>
                </a:extLst>
              </p:cNvPr>
              <p:cNvSpPr/>
              <p:nvPr/>
            </p:nvSpPr>
            <p:spPr>
              <a:xfrm>
                <a:off x="267756" y="1273027"/>
                <a:ext cx="11722930" cy="892394"/>
              </a:xfrm>
              <a:prstGeom prst="rect">
                <a:avLst/>
              </a:prstGeom>
              <a:solidFill>
                <a:srgbClr val="CAD6EA">
                  <a:alpha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文本框 35">
                <a:extLst>
                  <a:ext uri="{FF2B5EF4-FFF2-40B4-BE49-F238E27FC236}">
                    <a16:creationId xmlns="" xmlns:a16="http://schemas.microsoft.com/office/drawing/2014/main" id="{35875166-CA93-D3EF-3DC6-B2027F125BD6}"/>
                  </a:ext>
                </a:extLst>
              </p:cNvPr>
              <p:cNvSpPr txBox="1"/>
              <p:nvPr/>
            </p:nvSpPr>
            <p:spPr>
              <a:xfrm>
                <a:off x="1003938" y="1320545"/>
                <a:ext cx="2244565" cy="79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改善全球肾脏病预后组织（</a:t>
                </a:r>
                <a:r>
                  <a:rPr kumimoji="0" lang="en-US" altLang="zh-CN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KDIGO</a:t>
                </a:r>
                <a:r>
                  <a:rPr kumimoji="0" lang="zh-CN" altLang="en-US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）</a:t>
                </a:r>
                <a:r>
                  <a:rPr kumimoji="0" lang="en-US" altLang="zh-CN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《</a:t>
                </a:r>
                <a:r>
                  <a:rPr kumimoji="0" lang="zh-CN" altLang="en-US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急性肾损伤临床实践指南</a:t>
                </a:r>
                <a:r>
                  <a:rPr kumimoji="0" lang="en-US" altLang="zh-CN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(2012</a:t>
                </a:r>
                <a:r>
                  <a:rPr kumimoji="0" lang="en-US" altLang="zh-CN" sz="14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)》</a:t>
                </a:r>
                <a:r>
                  <a:rPr kumimoji="0" lang="en-US" altLang="zh-CN" sz="1400" b="1" i="0" u="none" strike="noStrike" kern="100" cap="none" spc="0" normalizeH="0" baseline="30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1</a:t>
                </a:r>
                <a:endParaRPr kumimoji="0" lang="en-US" altLang="zh-CN" sz="1400" b="0" i="0" u="none" strike="noStrike" kern="1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11" name="Picture 14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EC2B6BE5-FE3B-636E-56F8-C48B38CA8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085" y="1443908"/>
              <a:ext cx="684109" cy="615168"/>
            </a:xfrm>
            <a:prstGeom prst="rect">
              <a:avLst/>
            </a:prstGeom>
          </p:spPr>
        </p:pic>
      </p:grp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B37CF99E-CD7C-9931-31D3-2BE5F8B6F212}"/>
              </a:ext>
            </a:extLst>
          </p:cNvPr>
          <p:cNvCxnSpPr>
            <a:cxnSpLocks/>
          </p:cNvCxnSpPr>
          <p:nvPr/>
        </p:nvCxnSpPr>
        <p:spPr>
          <a:xfrm>
            <a:off x="255936" y="5798078"/>
            <a:ext cx="11616535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F5E2838A-BE74-FD9F-BEE5-5A610938B68E}"/>
              </a:ext>
            </a:extLst>
          </p:cNvPr>
          <p:cNvGrpSpPr/>
          <p:nvPr/>
        </p:nvGrpSpPr>
        <p:grpSpPr>
          <a:xfrm>
            <a:off x="3334487" y="1369084"/>
            <a:ext cx="2729716" cy="761267"/>
            <a:chOff x="4781932" y="1362277"/>
            <a:chExt cx="3171218" cy="806666"/>
          </a:xfrm>
        </p:grpSpPr>
        <p:sp>
          <p:nvSpPr>
            <p:cNvPr id="18" name="文本框 38">
              <a:extLst>
                <a:ext uri="{FF2B5EF4-FFF2-40B4-BE49-F238E27FC236}">
                  <a16:creationId xmlns="" xmlns:a16="http://schemas.microsoft.com/office/drawing/2014/main" id="{47B64593-B7EC-7F2E-B60F-7AC6E66B0F2E}"/>
                </a:ext>
              </a:extLst>
            </p:cNvPr>
            <p:cNvSpPr txBox="1"/>
            <p:nvPr/>
          </p:nvSpPr>
          <p:spPr>
            <a:xfrm>
              <a:off x="5519527" y="1413065"/>
              <a:ext cx="2433623" cy="755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1400" b="1" kern="1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国家卫健委</a:t>
              </a:r>
              <a:r>
                <a:rPr lang="en-US" altLang="zh-CN" sz="1400" b="1" kern="1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《</a:t>
              </a:r>
              <a:r>
                <a:rPr lang="zh-CN" altLang="en-US" sz="1400" b="1" kern="1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血液净化标准操作指南</a:t>
              </a:r>
              <a:r>
                <a:rPr lang="en-US" altLang="zh-CN" sz="1400" b="1" kern="1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(2021)</a:t>
              </a:r>
              <a:r>
                <a:rPr lang="en-US" altLang="zh-CN" sz="1400" b="1" kern="100" baseline="300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 </a:t>
              </a:r>
              <a:r>
                <a:rPr lang="en-US" altLang="zh-CN" sz="1400" b="1" kern="100" dirty="0" smtClean="0">
                  <a:solidFill>
                    <a:prstClr val="black"/>
                  </a:solidFill>
                  <a:latin typeface="微软雅黑" panose="020B0503020204020204" pitchFamily="34" charset="-122"/>
                </a:rPr>
                <a:t>》</a:t>
              </a:r>
              <a:r>
                <a:rPr lang="en-US" altLang="zh-CN" sz="1400" b="1" kern="100" baseline="30000" dirty="0" smtClean="0">
                  <a:solidFill>
                    <a:prstClr val="black"/>
                  </a:solidFill>
                  <a:latin typeface="微软雅黑" panose="020B0503020204020204" pitchFamily="34" charset="-122"/>
                </a:rPr>
                <a:t>2</a:t>
              </a:r>
              <a:endParaRPr lang="en-US" altLang="zh-CN" sz="1400" b="1" kern="100" baseline="3000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pic>
          <p:nvPicPr>
            <p:cNvPr id="19" name="图片 14">
              <a:extLst>
                <a:ext uri="{FF2B5EF4-FFF2-40B4-BE49-F238E27FC236}">
                  <a16:creationId xmlns="" xmlns:a16="http://schemas.microsoft.com/office/drawing/2014/main" id="{B3BF893D-8A18-2048-B159-8AA8C8074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5486" b="22014"/>
            <a:stretch>
              <a:fillRect/>
            </a:stretch>
          </p:blipFill>
          <p:spPr>
            <a:xfrm>
              <a:off x="4781932" y="1362277"/>
              <a:ext cx="690687" cy="690687"/>
            </a:xfrm>
            <a:custGeom>
              <a:avLst/>
              <a:gdLst>
                <a:gd name="connsiteX0" fmla="*/ 810000 w 1620000"/>
                <a:gd name="connsiteY0" fmla="*/ 0 h 1620000"/>
                <a:gd name="connsiteX1" fmla="*/ 1620000 w 1620000"/>
                <a:gd name="connsiteY1" fmla="*/ 810000 h 1620000"/>
                <a:gd name="connsiteX2" fmla="*/ 810000 w 1620000"/>
                <a:gd name="connsiteY2" fmla="*/ 1620000 h 1620000"/>
                <a:gd name="connsiteX3" fmla="*/ 0 w 1620000"/>
                <a:gd name="connsiteY3" fmla="*/ 810000 h 1620000"/>
                <a:gd name="connsiteX4" fmla="*/ 810000 w 1620000"/>
                <a:gd name="connsiteY4" fmla="*/ 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0000" h="1620000">
                  <a:moveTo>
                    <a:pt x="810000" y="0"/>
                  </a:moveTo>
                  <a:cubicBezTo>
                    <a:pt x="1257351" y="0"/>
                    <a:pt x="1620000" y="362649"/>
                    <a:pt x="1620000" y="810000"/>
                  </a:cubicBezTo>
                  <a:cubicBezTo>
                    <a:pt x="1620000" y="1257351"/>
                    <a:pt x="1257351" y="1620000"/>
                    <a:pt x="810000" y="1620000"/>
                  </a:cubicBezTo>
                  <a:cubicBezTo>
                    <a:pt x="362649" y="1620000"/>
                    <a:pt x="0" y="1257351"/>
                    <a:pt x="0" y="810000"/>
                  </a:cubicBezTo>
                  <a:cubicBezTo>
                    <a:pt x="0" y="362649"/>
                    <a:pt x="362649" y="0"/>
                    <a:pt x="810000" y="0"/>
                  </a:cubicBezTo>
                  <a:close/>
                </a:path>
              </a:pathLst>
            </a:custGeom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20" name="文本框 36">
            <a:extLst>
              <a:ext uri="{FF2B5EF4-FFF2-40B4-BE49-F238E27FC236}">
                <a16:creationId xmlns="" xmlns:a16="http://schemas.microsoft.com/office/drawing/2014/main" id="{893EC309-AD52-005E-861A-68DBF261C2E8}"/>
              </a:ext>
            </a:extLst>
          </p:cNvPr>
          <p:cNvSpPr txBox="1"/>
          <p:nvPr/>
        </p:nvSpPr>
        <p:spPr>
          <a:xfrm>
            <a:off x="3270144" y="2393806"/>
            <a:ext cx="2794059" cy="105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kumimoji="1" lang="en-US" altLang="zh-CN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1.</a:t>
            </a:r>
            <a:r>
              <a:rPr kumimoji="1" lang="zh-CN" altLang="en-US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 </a:t>
            </a:r>
            <a:r>
              <a:rPr lang="zh-CN" altLang="en-US" sz="1500" b="1" dirty="0">
                <a:solidFill>
                  <a:srgbClr val="012E86"/>
                </a:solidFill>
                <a:latin typeface="微软雅黑" panose="020B0503020204020204" pitchFamily="34" charset="-122"/>
              </a:rPr>
              <a:t>推荐使用碳酸氢盐</a:t>
            </a:r>
            <a:r>
              <a:rPr kumimoji="1"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为置换液的基础碱基成分</a:t>
            </a:r>
            <a:endParaRPr kumimoji="1" lang="en-US" altLang="zh-CN" sz="1500" dirty="0">
              <a:solidFill>
                <a:prstClr val="black">
                  <a:lumMod val="95000"/>
                  <a:lumOff val="5000"/>
                </a:prstClr>
              </a:solidFill>
              <a:latin typeface="Microsoft YaHei" panose="020B0503020204020204" pitchFamily="34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kumimoji="1" lang="en-US" altLang="zh-CN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2.</a:t>
            </a:r>
            <a:r>
              <a:rPr lang="zh-CN" altLang="en-US" sz="1500" b="1" dirty="0">
                <a:solidFill>
                  <a:srgbClr val="012E86"/>
                </a:solidFill>
                <a:latin typeface="微软雅黑" panose="020B0503020204020204" pitchFamily="34" charset="-122"/>
              </a:rPr>
              <a:t>建议使用商品化置换液</a:t>
            </a:r>
            <a:r>
              <a:rPr kumimoji="1"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作为治疗</a:t>
            </a:r>
            <a:r>
              <a:rPr lang="zh-CN" altLang="en-US" sz="1500" b="1" dirty="0" smtClean="0">
                <a:solidFill>
                  <a:srgbClr val="012E86"/>
                </a:solidFill>
                <a:latin typeface="微软雅黑" panose="020B0503020204020204" pitchFamily="34" charset="-122"/>
              </a:rPr>
              <a:t>首选</a:t>
            </a:r>
            <a:endParaRPr kumimoji="1" lang="en-US" altLang="zh-CN" sz="1500" dirty="0">
              <a:solidFill>
                <a:prstClr val="black">
                  <a:lumMod val="95000"/>
                  <a:lumOff val="5000"/>
                </a:prstClr>
              </a:solidFill>
              <a:latin typeface="Microsoft YaHei" panose="020B0503020204020204" pitchFamily="34" charset="-122"/>
            </a:endParaRPr>
          </a:p>
        </p:txBody>
      </p:sp>
      <p:sp>
        <p:nvSpPr>
          <p:cNvPr id="21" name="文本框 36">
            <a:extLst>
              <a:ext uri="{FF2B5EF4-FFF2-40B4-BE49-F238E27FC236}">
                <a16:creationId xmlns="" xmlns:a16="http://schemas.microsoft.com/office/drawing/2014/main" id="{953364CB-C9B1-B459-380E-853C9462182D}"/>
              </a:ext>
            </a:extLst>
          </p:cNvPr>
          <p:cNvSpPr txBox="1"/>
          <p:nvPr/>
        </p:nvSpPr>
        <p:spPr>
          <a:xfrm>
            <a:off x="319565" y="2393806"/>
            <a:ext cx="301257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kumimoji="1" lang="en-US" altLang="zh-CN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1.</a:t>
            </a:r>
            <a:r>
              <a:rPr kumimoji="1"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对于需要行肾脏替代治疗</a:t>
            </a:r>
            <a:r>
              <a:rPr kumimoji="1" lang="en-US" altLang="zh-CN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(RRT)</a:t>
            </a:r>
            <a:r>
              <a:rPr kumimoji="1"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的</a:t>
            </a:r>
            <a:r>
              <a:rPr kumimoji="1" lang="en-US" altLang="zh-CN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AKI</a:t>
            </a:r>
            <a:r>
              <a:rPr kumimoji="1"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病人，</a:t>
            </a:r>
            <a:r>
              <a:rPr lang="zh-CN" altLang="en-US" sz="1500" b="1" dirty="0">
                <a:solidFill>
                  <a:srgbClr val="012E86"/>
                </a:solidFill>
                <a:latin typeface="微软雅黑" panose="020B0503020204020204" pitchFamily="34" charset="-122"/>
              </a:rPr>
              <a:t>建议使用碳酸氢盐而非乳酸盐</a:t>
            </a:r>
            <a:r>
              <a:rPr kumimoji="1"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作为缓冲盐的置换液或透析液</a:t>
            </a:r>
            <a:r>
              <a:rPr kumimoji="1" lang="en-US" altLang="zh-CN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(2C)*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kumimoji="1" lang="en-US" altLang="zh-CN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2.</a:t>
            </a:r>
            <a:r>
              <a:rPr kumimoji="1"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对于需行</a:t>
            </a:r>
            <a:r>
              <a:rPr kumimoji="1" lang="en-US" altLang="zh-CN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RRT</a:t>
            </a:r>
            <a:r>
              <a:rPr kumimoji="1"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的</a:t>
            </a:r>
            <a:r>
              <a:rPr kumimoji="1" lang="en-US" altLang="zh-CN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AKI</a:t>
            </a:r>
            <a:r>
              <a:rPr kumimoji="1"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伴循环休克的病人，</a:t>
            </a:r>
            <a:r>
              <a:rPr lang="zh-CN" altLang="en-US" sz="1500" b="1" dirty="0">
                <a:solidFill>
                  <a:srgbClr val="012E86"/>
                </a:solidFill>
                <a:latin typeface="微软雅黑" panose="020B0503020204020204" pitchFamily="34" charset="-122"/>
              </a:rPr>
              <a:t>建议使用碳酸氢盐而非乳酸盐</a:t>
            </a:r>
            <a:r>
              <a:rPr kumimoji="1"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作为缓冲盐的置换液或透析液 </a:t>
            </a:r>
            <a:r>
              <a:rPr kumimoji="1" lang="en-US" altLang="zh-CN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(1B)*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kumimoji="1" lang="en-US" altLang="zh-CN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3.</a:t>
            </a:r>
            <a:r>
              <a:rPr kumimoji="1"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对于需行</a:t>
            </a:r>
            <a:r>
              <a:rPr kumimoji="1" lang="en-US" altLang="zh-CN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RRT</a:t>
            </a:r>
            <a:r>
              <a:rPr kumimoji="1"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的</a:t>
            </a:r>
            <a:r>
              <a:rPr kumimoji="1" lang="en-US" altLang="zh-CN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AKI</a:t>
            </a:r>
            <a:r>
              <a:rPr kumimoji="1"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伴肝衰竭或乳酸性酸中毒的病人，</a:t>
            </a:r>
            <a:r>
              <a:rPr lang="zh-CN" altLang="en-US" sz="1500" b="1" dirty="0">
                <a:solidFill>
                  <a:srgbClr val="012E86"/>
                </a:solidFill>
                <a:latin typeface="微软雅黑" panose="020B0503020204020204" pitchFamily="34" charset="-122"/>
              </a:rPr>
              <a:t>建议使用碳酸氢盐而非乳酸盐</a:t>
            </a:r>
            <a:r>
              <a:rPr kumimoji="1"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作为缓冲盐的置换液或透析液 </a:t>
            </a:r>
            <a:r>
              <a:rPr kumimoji="1" lang="en-US" altLang="zh-CN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(2B)*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endParaRPr kumimoji="1" lang="en-US" altLang="zh-CN" sz="1500" dirty="0">
              <a:solidFill>
                <a:prstClr val="black">
                  <a:lumMod val="95000"/>
                  <a:lumOff val="5000"/>
                </a:prstClr>
              </a:solidFill>
              <a:latin typeface="Microsoft YaHei" panose="020B0503020204020204" pitchFamily="34" charset="-122"/>
            </a:endParaRPr>
          </a:p>
        </p:txBody>
      </p:sp>
      <p:sp>
        <p:nvSpPr>
          <p:cNvPr id="22" name="文本框 15">
            <a:extLst>
              <a:ext uri="{FF2B5EF4-FFF2-40B4-BE49-F238E27FC236}">
                <a16:creationId xmlns="" xmlns:a16="http://schemas.microsoft.com/office/drawing/2014/main" id="{4FDD6B2E-A49E-69B7-CFB7-57AF7625F53E}"/>
              </a:ext>
            </a:extLst>
          </p:cNvPr>
          <p:cNvSpPr txBox="1"/>
          <p:nvPr/>
        </p:nvSpPr>
        <p:spPr>
          <a:xfrm>
            <a:off x="6848865" y="1312953"/>
            <a:ext cx="1752694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b="1" kern="100" dirty="0">
                <a:solidFill>
                  <a:prstClr val="black"/>
                </a:solidFill>
                <a:latin typeface="微软雅黑" panose="020B0503020204020204" pitchFamily="34" charset="-122"/>
              </a:rPr>
              <a:t>连续性肾脏替代治疗置换液临床应用分类专家</a:t>
            </a:r>
            <a:r>
              <a:rPr lang="zh-CN" altLang="en-US" sz="1400" b="1" kern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共识</a:t>
            </a:r>
            <a:r>
              <a:rPr lang="en-US" altLang="zh-CN" sz="1400" b="1" kern="100" baseline="300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3</a:t>
            </a:r>
            <a:endParaRPr lang="zh-CN" altLang="en-US" sz="1400" b="1" kern="100" baseline="300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文本框 17">
            <a:extLst>
              <a:ext uri="{FF2B5EF4-FFF2-40B4-BE49-F238E27FC236}">
                <a16:creationId xmlns="" xmlns:a16="http://schemas.microsoft.com/office/drawing/2014/main" id="{348E3302-F29C-EBDB-2ABC-8389CB60A300}"/>
              </a:ext>
            </a:extLst>
          </p:cNvPr>
          <p:cNvSpPr txBox="1"/>
          <p:nvPr/>
        </p:nvSpPr>
        <p:spPr>
          <a:xfrm>
            <a:off x="6162275" y="2318733"/>
            <a:ext cx="261644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1.</a:t>
            </a:r>
            <a:r>
              <a:rPr lang="zh-CN" altLang="en-US" sz="1500" b="1" dirty="0">
                <a:solidFill>
                  <a:srgbClr val="012E86"/>
                </a:solidFill>
                <a:latin typeface="微软雅黑" panose="020B0503020204020204" pitchFamily="34" charset="-122"/>
              </a:rPr>
              <a:t>建议</a:t>
            </a:r>
            <a:r>
              <a:rPr kumimoji="1"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在临床应用上，应尽量</a:t>
            </a:r>
            <a:r>
              <a:rPr lang="zh-CN" altLang="en-US" sz="1500" b="1" dirty="0">
                <a:solidFill>
                  <a:srgbClr val="012E86"/>
                </a:solidFill>
                <a:latin typeface="微软雅黑" panose="020B0503020204020204" pitchFamily="34" charset="-122"/>
              </a:rPr>
              <a:t>避免使用手工配置置换液</a:t>
            </a:r>
            <a:r>
              <a:rPr kumimoji="1"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，以降低错配和污染风险</a:t>
            </a:r>
            <a:endParaRPr kumimoji="1" lang="en-US" altLang="zh-CN" sz="1500" dirty="0">
              <a:solidFill>
                <a:prstClr val="black">
                  <a:lumMod val="95000"/>
                  <a:lumOff val="5000"/>
                </a:prstClr>
              </a:solidFill>
              <a:latin typeface="Microsoft YaHei" panose="020B0503020204020204" pitchFamily="34" charset="-122"/>
            </a:endParaRPr>
          </a:p>
          <a:p>
            <a:pPr>
              <a:defRPr/>
            </a:pPr>
            <a:endParaRPr kumimoji="1" lang="en-US" altLang="zh-CN" sz="1500" dirty="0">
              <a:solidFill>
                <a:prstClr val="black">
                  <a:lumMod val="95000"/>
                  <a:lumOff val="5000"/>
                </a:prstClr>
              </a:solidFill>
              <a:latin typeface="Microsoft YaHei" panose="020B0503020204020204" pitchFamily="34" charset="-122"/>
            </a:endParaRPr>
          </a:p>
          <a:p>
            <a:pPr>
              <a:defRPr/>
            </a:pPr>
            <a:r>
              <a:rPr kumimoji="1"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2.</a:t>
            </a:r>
            <a:r>
              <a:rPr lang="zh-CN" altLang="en-US" sz="1500" b="1" dirty="0">
                <a:solidFill>
                  <a:srgbClr val="012E86"/>
                </a:solidFill>
                <a:latin typeface="微软雅黑" panose="020B0503020204020204" pitchFamily="34" charset="-122"/>
              </a:rPr>
              <a:t>建议优先</a:t>
            </a:r>
            <a:r>
              <a:rPr kumimoji="1"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考虑</a:t>
            </a:r>
            <a:r>
              <a:rPr lang="zh-CN" altLang="en-US" sz="1500" b="1" dirty="0">
                <a:solidFill>
                  <a:srgbClr val="012E86"/>
                </a:solidFill>
                <a:latin typeface="微软雅黑" panose="020B0503020204020204" pitchFamily="34" charset="-122"/>
              </a:rPr>
              <a:t>使用碳酸氢盐碱基</a:t>
            </a:r>
            <a:endParaRPr lang="en-US" altLang="zh-CN" sz="1500" b="1" dirty="0">
              <a:solidFill>
                <a:srgbClr val="012E86"/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endParaRPr kumimoji="1" lang="en-US" altLang="zh-CN" sz="1500" dirty="0">
              <a:solidFill>
                <a:prstClr val="black">
                  <a:lumMod val="95000"/>
                  <a:lumOff val="5000"/>
                </a:prstClr>
              </a:solidFill>
              <a:latin typeface="Microsoft YaHei" panose="020B0503020204020204" pitchFamily="34" charset="-122"/>
            </a:endParaRPr>
          </a:p>
          <a:p>
            <a:pPr>
              <a:defRPr/>
            </a:pPr>
            <a:r>
              <a:rPr kumimoji="1"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3.</a:t>
            </a:r>
            <a:r>
              <a:rPr lang="zh-CN" altLang="en-US" sz="1500" b="1" dirty="0">
                <a:solidFill>
                  <a:srgbClr val="012E86"/>
                </a:solidFill>
                <a:latin typeface="微软雅黑" panose="020B0503020204020204" pitchFamily="34" charset="-122"/>
              </a:rPr>
              <a:t>建议优先考虑双腔室单袋包装</a:t>
            </a:r>
            <a:r>
              <a:rPr kumimoji="1"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现混或预混置换液，以保证CRRT及时启动</a:t>
            </a:r>
            <a:endParaRPr lang="zh-CN" altLang="en-US" sz="15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746994D9-61A5-DDE9-6497-E06F6F4CBD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2275" y="1363718"/>
            <a:ext cx="589033" cy="623887"/>
          </a:xfrm>
          <a:prstGeom prst="rect">
            <a:avLst/>
          </a:prstGeom>
        </p:spPr>
      </p:pic>
      <p:sp>
        <p:nvSpPr>
          <p:cNvPr id="25" name="文本框 22">
            <a:extLst>
              <a:ext uri="{FF2B5EF4-FFF2-40B4-BE49-F238E27FC236}">
                <a16:creationId xmlns="" xmlns:a16="http://schemas.microsoft.com/office/drawing/2014/main" id="{F7FEB5D7-6F4C-ABB4-0FC1-4017F4596F27}"/>
              </a:ext>
            </a:extLst>
          </p:cNvPr>
          <p:cNvSpPr txBox="1"/>
          <p:nvPr/>
        </p:nvSpPr>
        <p:spPr>
          <a:xfrm>
            <a:off x="462187" y="5915707"/>
            <a:ext cx="1082174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zh-CN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1.KDIGO Acute Kidney Injury Work Group. Kidney Int Suppl. 2012;2:1-138. </a:t>
            </a:r>
            <a:r>
              <a:rPr kumimoji="1" lang="zh-CN" altLang="en-US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* 推荐强度：</a:t>
            </a:r>
            <a:r>
              <a:rPr kumimoji="1" lang="en-US" altLang="zh-CN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1 </a:t>
            </a:r>
            <a:r>
              <a:rPr kumimoji="1" lang="zh-CN" altLang="en-US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级＝强烈推荐；</a:t>
            </a:r>
            <a:r>
              <a:rPr kumimoji="1" lang="en-US" altLang="zh-CN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2 </a:t>
            </a:r>
            <a:r>
              <a:rPr kumimoji="1" lang="zh-CN" altLang="en-US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级＝弱推荐或酌情推荐。支持性证据质量：</a:t>
            </a:r>
            <a:r>
              <a:rPr kumimoji="1" lang="en-US" altLang="zh-CN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A</a:t>
            </a:r>
            <a:r>
              <a:rPr kumimoji="1" lang="zh-CN" altLang="en-US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＝高质量；</a:t>
            </a:r>
            <a:r>
              <a:rPr kumimoji="1" lang="en-US" altLang="zh-CN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B</a:t>
            </a:r>
            <a:r>
              <a:rPr kumimoji="1" lang="zh-CN" altLang="en-US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＝中等质量；</a:t>
            </a:r>
            <a:r>
              <a:rPr kumimoji="1" lang="en-US" altLang="zh-CN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C</a:t>
            </a:r>
            <a:r>
              <a:rPr kumimoji="1" lang="zh-CN" altLang="en-US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＝低质量；</a:t>
            </a:r>
            <a:r>
              <a:rPr kumimoji="1" lang="en-US" altLang="zh-CN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D</a:t>
            </a:r>
            <a:r>
              <a:rPr kumimoji="1" lang="zh-CN" altLang="en-US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＝极低质量。 </a:t>
            </a:r>
          </a:p>
          <a:p>
            <a:pPr>
              <a:defRPr/>
            </a:pPr>
            <a:r>
              <a:rPr kumimoji="1" lang="en-US" altLang="zh-CN" sz="1000" dirty="0" smtClean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2</a:t>
            </a:r>
            <a:r>
              <a:rPr kumimoji="1" lang="en-US" altLang="zh-CN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.</a:t>
            </a:r>
            <a:r>
              <a:rPr kumimoji="1" lang="zh-CN" altLang="en-US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陈香美</a:t>
            </a:r>
            <a:r>
              <a:rPr kumimoji="1" lang="en-US" altLang="zh-CN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. </a:t>
            </a:r>
            <a:r>
              <a:rPr kumimoji="1" lang="zh-CN" altLang="en-US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血液净化标准操作规程</a:t>
            </a:r>
            <a:r>
              <a:rPr kumimoji="1" lang="en-US" altLang="zh-CN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. </a:t>
            </a:r>
            <a:r>
              <a:rPr kumimoji="1" lang="zh-CN" altLang="en-US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人民卫生出版社</a:t>
            </a:r>
            <a:r>
              <a:rPr kumimoji="1" lang="en-US" altLang="zh-CN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. 2021.  </a:t>
            </a:r>
          </a:p>
          <a:p>
            <a:pPr>
              <a:defRPr/>
            </a:pPr>
            <a:r>
              <a:rPr kumimoji="1" lang="en-US" altLang="zh-CN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3.</a:t>
            </a:r>
            <a:r>
              <a:rPr kumimoji="1" lang="zh-CN" altLang="en-US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中关村肾病血液净化创新联盟专家组</a:t>
            </a:r>
            <a:r>
              <a:rPr kumimoji="1" lang="en-US" altLang="zh-CN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. </a:t>
            </a:r>
            <a:r>
              <a:rPr kumimoji="1" lang="zh-CN" altLang="en-US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中国血液净化</a:t>
            </a:r>
            <a:r>
              <a:rPr kumimoji="1" lang="en-US" altLang="zh-CN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,2023,22(10):721-725.      </a:t>
            </a:r>
            <a:endParaRPr kumimoji="1" lang="en-US" altLang="zh-CN" sz="1000" dirty="0" smtClean="0">
              <a:solidFill>
                <a:prstClr val="black">
                  <a:lumMod val="50000"/>
                </a:prstClr>
              </a:solidFill>
              <a:latin typeface="Microsoft YaHei" panose="020B0503020204020204" pitchFamily="34" charset="-122"/>
            </a:endParaRPr>
          </a:p>
          <a:p>
            <a:pPr>
              <a:defRPr/>
            </a:pPr>
            <a:r>
              <a:rPr kumimoji="1" lang="en-US" altLang="zh-CN" sz="1000" dirty="0" smtClean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4.</a:t>
            </a:r>
            <a:r>
              <a:rPr kumimoji="1" lang="zh-CN" altLang="en-US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儿童危重症连续性血液净化应用共识工作组</a:t>
            </a:r>
            <a:r>
              <a:rPr kumimoji="1" lang="en-US" altLang="zh-CN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. </a:t>
            </a:r>
            <a:r>
              <a:rPr kumimoji="1" lang="zh-CN" altLang="en-US" sz="1000" dirty="0" smtClean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中华</a:t>
            </a:r>
            <a:r>
              <a:rPr kumimoji="1" lang="zh-CN" altLang="en-US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儿科杂志</a:t>
            </a:r>
            <a:r>
              <a:rPr kumimoji="1" lang="en-US" altLang="zh-CN" sz="1000" dirty="0">
                <a:solidFill>
                  <a:prstClr val="black">
                    <a:lumMod val="50000"/>
                  </a:prstClr>
                </a:solidFill>
                <a:latin typeface="Microsoft YaHei" panose="020B0503020204020204" pitchFamily="34" charset="-122"/>
              </a:rPr>
              <a:t>,2021,5(59):352-360.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34D677B2-2525-2D62-34EC-4B554C9E4125}"/>
              </a:ext>
            </a:extLst>
          </p:cNvPr>
          <p:cNvCxnSpPr>
            <a:cxnSpLocks/>
          </p:cNvCxnSpPr>
          <p:nvPr/>
        </p:nvCxnSpPr>
        <p:spPr>
          <a:xfrm>
            <a:off x="381401" y="2171321"/>
            <a:ext cx="11561749" cy="0"/>
          </a:xfrm>
          <a:prstGeom prst="line">
            <a:avLst/>
          </a:prstGeom>
          <a:noFill/>
          <a:ln w="28575" cap="flat" cmpd="sng" algn="ctr">
            <a:solidFill>
              <a:srgbClr val="CAD6EA"/>
            </a:solidFill>
            <a:prstDash val="solid"/>
          </a:ln>
          <a:effectLst/>
        </p:spPr>
      </p:cxnSp>
      <p:cxnSp>
        <p:nvCxnSpPr>
          <p:cNvPr id="27" name="直接连接符 26">
            <a:extLst>
              <a:ext uri="{FF2B5EF4-FFF2-40B4-BE49-F238E27FC236}">
                <a16:creationId xmlns="" xmlns:a16="http://schemas.microsoft.com/office/drawing/2014/main" id="{4DFBA9FA-4E85-84AE-D4E5-182C5BD9EB33}"/>
              </a:ext>
            </a:extLst>
          </p:cNvPr>
          <p:cNvCxnSpPr>
            <a:cxnSpLocks/>
          </p:cNvCxnSpPr>
          <p:nvPr/>
        </p:nvCxnSpPr>
        <p:spPr>
          <a:xfrm flipH="1">
            <a:off x="3155942" y="1390443"/>
            <a:ext cx="24353" cy="3029655"/>
          </a:xfrm>
          <a:prstGeom prst="line">
            <a:avLst/>
          </a:prstGeom>
          <a:noFill/>
          <a:ln w="25400" cap="flat" cmpd="sng" algn="ctr">
            <a:solidFill>
              <a:srgbClr val="CAD6EA"/>
            </a:solidFill>
            <a:prstDash val="sysDash"/>
          </a:ln>
          <a:effectLst/>
        </p:spPr>
      </p:cxnSp>
      <p:cxnSp>
        <p:nvCxnSpPr>
          <p:cNvPr id="28" name="直接连接符 27">
            <a:extLst>
              <a:ext uri="{FF2B5EF4-FFF2-40B4-BE49-F238E27FC236}">
                <a16:creationId xmlns="" xmlns:a16="http://schemas.microsoft.com/office/drawing/2014/main" id="{18DAC293-F340-8FD8-3444-E84AC0F6EAFD}"/>
              </a:ext>
            </a:extLst>
          </p:cNvPr>
          <p:cNvCxnSpPr>
            <a:cxnSpLocks/>
          </p:cNvCxnSpPr>
          <p:nvPr/>
        </p:nvCxnSpPr>
        <p:spPr>
          <a:xfrm>
            <a:off x="6060612" y="1405941"/>
            <a:ext cx="0" cy="3029655"/>
          </a:xfrm>
          <a:prstGeom prst="line">
            <a:avLst/>
          </a:prstGeom>
          <a:noFill/>
          <a:ln w="25400" cap="flat" cmpd="sng" algn="ctr">
            <a:solidFill>
              <a:srgbClr val="CAD6EA"/>
            </a:solidFill>
            <a:prstDash val="sysDash"/>
          </a:ln>
          <a:effectLst/>
        </p:spPr>
      </p:cxnSp>
      <p:sp>
        <p:nvSpPr>
          <p:cNvPr id="30" name="Rectangle 7">
            <a:extLst>
              <a:ext uri="{FF2B5EF4-FFF2-40B4-BE49-F238E27FC236}">
                <a16:creationId xmlns="" xmlns:a16="http://schemas.microsoft.com/office/drawing/2014/main" id="{EC1FEE72-725B-0697-AD3E-E9B6659757BB}"/>
              </a:ext>
            </a:extLst>
          </p:cNvPr>
          <p:cNvSpPr/>
          <p:nvPr/>
        </p:nvSpPr>
        <p:spPr>
          <a:xfrm>
            <a:off x="1788312" y="444901"/>
            <a:ext cx="5808725" cy="515994"/>
          </a:xfrm>
          <a:prstGeom prst="rect">
            <a:avLst/>
          </a:prstGeom>
          <a:solidFill>
            <a:srgbClr val="01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国内外权威指南均推荐</a:t>
            </a:r>
            <a:r>
              <a:rPr lang="en-US" altLang="zh-CN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CRRT</a:t>
            </a:r>
            <a:r>
              <a: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优先选择碳酸氢盐置换液</a:t>
            </a:r>
          </a:p>
        </p:txBody>
      </p:sp>
      <p:sp>
        <p:nvSpPr>
          <p:cNvPr id="31" name="标题 5"/>
          <p:cNvSpPr txBox="1">
            <a:spLocks/>
          </p:cNvSpPr>
          <p:nvPr/>
        </p:nvSpPr>
        <p:spPr>
          <a:xfrm>
            <a:off x="189435" y="203835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dirty="0" smtClean="0"/>
              <a:t>3.</a:t>
            </a:r>
            <a:r>
              <a:rPr lang="zh-CN" altLang="en-US" dirty="0" smtClean="0"/>
              <a:t>有效性</a:t>
            </a:r>
            <a:endParaRPr lang="zh-CN" altLang="en-US" dirty="0"/>
          </a:p>
        </p:txBody>
      </p:sp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18DAC293-F340-8FD8-3444-E84AC0F6EAFD}"/>
              </a:ext>
            </a:extLst>
          </p:cNvPr>
          <p:cNvCxnSpPr>
            <a:cxnSpLocks/>
          </p:cNvCxnSpPr>
          <p:nvPr/>
        </p:nvCxnSpPr>
        <p:spPr>
          <a:xfrm>
            <a:off x="8761412" y="1446574"/>
            <a:ext cx="0" cy="3029655"/>
          </a:xfrm>
          <a:prstGeom prst="line">
            <a:avLst/>
          </a:prstGeom>
          <a:noFill/>
          <a:ln w="25400" cap="flat" cmpd="sng" algn="ctr">
            <a:solidFill>
              <a:srgbClr val="CAD6EA"/>
            </a:solidFill>
            <a:prstDash val="sysDash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714" y="1388602"/>
            <a:ext cx="644251" cy="66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15">
            <a:extLst>
              <a:ext uri="{FF2B5EF4-FFF2-40B4-BE49-F238E27FC236}">
                <a16:creationId xmlns="" xmlns:a16="http://schemas.microsoft.com/office/drawing/2014/main" id="{4FDD6B2E-A49E-69B7-CFB7-57AF7625F53E}"/>
              </a:ext>
            </a:extLst>
          </p:cNvPr>
          <p:cNvSpPr txBox="1"/>
          <p:nvPr/>
        </p:nvSpPr>
        <p:spPr>
          <a:xfrm>
            <a:off x="9562233" y="1388602"/>
            <a:ext cx="1752694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b="1" kern="100" dirty="0">
                <a:solidFill>
                  <a:prstClr val="black"/>
                </a:solidFill>
                <a:latin typeface="微软雅黑" panose="020B0503020204020204" pitchFamily="34" charset="-122"/>
              </a:rPr>
              <a:t>连续性血液净化在儿童危重症应用的专家</a:t>
            </a:r>
            <a:r>
              <a:rPr lang="zh-CN" altLang="en-US" sz="1400" b="1" kern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共识</a:t>
            </a:r>
            <a:r>
              <a:rPr lang="en-US" altLang="zh-CN" sz="1400" b="1" kern="100" baseline="30000" dirty="0">
                <a:solidFill>
                  <a:prstClr val="black"/>
                </a:solidFill>
                <a:latin typeface="微软雅黑" panose="020B0503020204020204" pitchFamily="34" charset="-122"/>
              </a:rPr>
              <a:t>4</a:t>
            </a:r>
            <a:endParaRPr lang="zh-CN" altLang="en-US" sz="1400" b="1" kern="100" baseline="300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文本框 36">
            <a:extLst>
              <a:ext uri="{FF2B5EF4-FFF2-40B4-BE49-F238E27FC236}">
                <a16:creationId xmlns="" xmlns:a16="http://schemas.microsoft.com/office/drawing/2014/main" id="{893EC309-AD52-005E-861A-68DBF261C2E8}"/>
              </a:ext>
            </a:extLst>
          </p:cNvPr>
          <p:cNvSpPr txBox="1"/>
          <p:nvPr/>
        </p:nvSpPr>
        <p:spPr>
          <a:xfrm>
            <a:off x="8809714" y="2351785"/>
            <a:ext cx="3186706" cy="2921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kumimoji="1" lang="en-US" altLang="zh-CN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1</a:t>
            </a:r>
            <a:r>
              <a:rPr kumimoji="1" lang="en-US" altLang="zh-CN" sz="15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.</a:t>
            </a:r>
            <a:r>
              <a:rPr kumimoji="1" lang="zh-CN" altLang="en-US" sz="15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置换</a:t>
            </a:r>
            <a:r>
              <a:rPr kumimoji="1" lang="zh-CN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液</a:t>
            </a:r>
            <a:r>
              <a:rPr kumimoji="1" lang="zh-CN" altLang="en-US" sz="15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的</a:t>
            </a:r>
            <a:r>
              <a:rPr lang="zh-CN" altLang="en-US" sz="1500" b="1" dirty="0">
                <a:solidFill>
                  <a:srgbClr val="012E86"/>
                </a:solidFill>
                <a:latin typeface="微软雅黑" panose="020B0503020204020204" pitchFamily="34" charset="-122"/>
              </a:rPr>
              <a:t>电解质浓度应接近人体血浆水平</a:t>
            </a:r>
            <a:r>
              <a:rPr kumimoji="1" lang="zh-CN" altLang="en-US" sz="15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icrosoft YaHei" panose="020B0503020204020204" pitchFamily="34" charset="-122"/>
              </a:rPr>
              <a:t>。</a:t>
            </a:r>
            <a:r>
              <a:rPr lang="zh-CN" altLang="en-US" sz="1500" dirty="0" smtClean="0">
                <a:latin typeface="微软雅黑" panose="020B0503020204020204" pitchFamily="34" charset="-122"/>
              </a:rPr>
              <a:t>常用置换液的</a:t>
            </a:r>
            <a:r>
              <a:rPr lang="zh-CN" altLang="en-US" sz="1500" dirty="0">
                <a:latin typeface="微软雅黑" panose="020B0503020204020204" pitchFamily="34" charset="-122"/>
              </a:rPr>
              <a:t>组成：钠 </a:t>
            </a:r>
            <a:r>
              <a:rPr lang="en-US" altLang="zh-CN" sz="1500" dirty="0">
                <a:latin typeface="微软雅黑" panose="020B0503020204020204" pitchFamily="34" charset="-122"/>
              </a:rPr>
              <a:t>135~144mmol/L</a:t>
            </a:r>
            <a:r>
              <a:rPr lang="zh-CN" altLang="en-US" sz="1500" dirty="0">
                <a:latin typeface="微软雅黑" panose="020B0503020204020204" pitchFamily="34" charset="-122"/>
              </a:rPr>
              <a:t>、</a:t>
            </a:r>
            <a:r>
              <a:rPr lang="zh-CN" altLang="en-US" sz="1500" dirty="0" smtClean="0">
                <a:latin typeface="微软雅黑" panose="020B0503020204020204" pitchFamily="34" charset="-122"/>
              </a:rPr>
              <a:t>钾</a:t>
            </a:r>
            <a:r>
              <a:rPr lang="en-US" altLang="zh-CN" sz="1500" dirty="0" smtClean="0">
                <a:latin typeface="微软雅黑" panose="020B0503020204020204" pitchFamily="34" charset="-122"/>
              </a:rPr>
              <a:t>0~4mmol/L</a:t>
            </a:r>
            <a:r>
              <a:rPr lang="zh-CN" altLang="en-US" sz="1500" dirty="0">
                <a:latin typeface="微软雅黑" panose="020B0503020204020204" pitchFamily="34" charset="-122"/>
              </a:rPr>
              <a:t>、</a:t>
            </a:r>
            <a:r>
              <a:rPr lang="zh-CN" altLang="en-US" sz="1500" dirty="0" smtClean="0">
                <a:latin typeface="微软雅黑" panose="020B0503020204020204" pitchFamily="34" charset="-122"/>
              </a:rPr>
              <a:t>钙</a:t>
            </a:r>
            <a:r>
              <a:rPr lang="en-US" altLang="zh-CN" sz="1500" dirty="0" smtClean="0">
                <a:latin typeface="微软雅黑" panose="020B0503020204020204" pitchFamily="34" charset="-122"/>
              </a:rPr>
              <a:t>1.25~1.75mmol/L</a:t>
            </a:r>
            <a:r>
              <a:rPr lang="zh-CN" altLang="en-US" sz="1500" dirty="0">
                <a:latin typeface="微软雅黑" panose="020B0503020204020204" pitchFamily="34" charset="-122"/>
              </a:rPr>
              <a:t>、</a:t>
            </a:r>
            <a:r>
              <a:rPr lang="zh-CN" altLang="en-US" sz="1500" dirty="0" smtClean="0">
                <a:latin typeface="微软雅黑" panose="020B0503020204020204" pitchFamily="34" charset="-122"/>
              </a:rPr>
              <a:t>镁</a:t>
            </a:r>
            <a:r>
              <a:rPr lang="en-US" altLang="zh-CN" sz="1500" dirty="0" smtClean="0">
                <a:latin typeface="微软雅黑" panose="020B0503020204020204" pitchFamily="34" charset="-122"/>
              </a:rPr>
              <a:t>0.75~1.50mmol/L</a:t>
            </a:r>
            <a:r>
              <a:rPr lang="zh-CN" altLang="en-US" sz="1500" dirty="0" smtClean="0">
                <a:latin typeface="微软雅黑" panose="020B0503020204020204" pitchFamily="34" charset="-122"/>
              </a:rPr>
              <a:t>、氯 </a:t>
            </a:r>
            <a:r>
              <a:rPr lang="en-US" altLang="zh-CN" sz="1500" dirty="0">
                <a:latin typeface="微软雅黑" panose="020B0503020204020204" pitchFamily="34" charset="-122"/>
              </a:rPr>
              <a:t>98~112mmol/L</a:t>
            </a:r>
            <a:r>
              <a:rPr lang="zh-CN" altLang="en-US" sz="1500" dirty="0">
                <a:latin typeface="微软雅黑" panose="020B0503020204020204" pitchFamily="34" charset="-122"/>
              </a:rPr>
              <a:t>，碳酸氢根（或相当于碳酸氢</a:t>
            </a:r>
            <a:r>
              <a:rPr lang="zh-CN" altLang="en-US" sz="1500" dirty="0" smtClean="0">
                <a:latin typeface="微软雅黑" panose="020B0503020204020204" pitchFamily="34" charset="-122"/>
              </a:rPr>
              <a:t>根</a:t>
            </a:r>
            <a:r>
              <a:rPr lang="en-US" altLang="zh-CN" sz="1500" dirty="0" smtClean="0">
                <a:latin typeface="微软雅黑" panose="020B0503020204020204" pitchFamily="34" charset="-122"/>
              </a:rPr>
              <a:t>22~35mmol/L</a:t>
            </a:r>
            <a:r>
              <a:rPr lang="zh-CN" altLang="en-US" sz="1500" dirty="0">
                <a:latin typeface="微软雅黑" panose="020B0503020204020204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</a:rPr>
              <a:t>pH </a:t>
            </a:r>
            <a:r>
              <a:rPr lang="zh-CN" altLang="en-US" sz="1500" dirty="0">
                <a:latin typeface="微软雅黑" panose="020B0503020204020204" pitchFamily="34" charset="-122"/>
              </a:rPr>
              <a:t>值为 </a:t>
            </a:r>
            <a:r>
              <a:rPr lang="en-US" altLang="zh-CN" sz="1500" dirty="0">
                <a:latin typeface="微软雅黑" panose="020B0503020204020204" pitchFamily="34" charset="-122"/>
              </a:rPr>
              <a:t>7.25~7.35</a:t>
            </a:r>
            <a:r>
              <a:rPr lang="zh-CN" altLang="en-US" sz="1500" dirty="0">
                <a:latin typeface="微软雅黑" panose="020B0503020204020204" pitchFamily="34" charset="-122"/>
              </a:rPr>
              <a:t>，</a:t>
            </a:r>
            <a:r>
              <a:rPr lang="zh-CN" altLang="en-US" sz="1500" dirty="0" smtClean="0">
                <a:latin typeface="微软雅黑" panose="020B0503020204020204" pitchFamily="34" charset="-122"/>
              </a:rPr>
              <a:t>应根据</a:t>
            </a:r>
            <a:r>
              <a:rPr lang="zh-CN" altLang="en-US" sz="1500" dirty="0">
                <a:latin typeface="微软雅黑" panose="020B0503020204020204" pitchFamily="34" charset="-122"/>
              </a:rPr>
              <a:t>患儿血糖水平配制液体的糖浓度，低糖配 </a:t>
            </a:r>
            <a:r>
              <a:rPr lang="en-US" altLang="zh-CN" sz="1500" dirty="0">
                <a:latin typeface="微软雅黑" panose="020B0503020204020204" pitchFamily="34" charset="-122"/>
              </a:rPr>
              <a:t>1~10mmol/L</a:t>
            </a:r>
            <a:r>
              <a:rPr lang="zh-CN" altLang="en-US" sz="1500" dirty="0">
                <a:latin typeface="微软雅黑" panose="020B0503020204020204" pitchFamily="34" charset="-122"/>
              </a:rPr>
              <a:t>，高糖配方为</a:t>
            </a:r>
            <a:r>
              <a:rPr lang="en-US" altLang="zh-CN" sz="1500" dirty="0">
                <a:latin typeface="微软雅黑" panose="020B0503020204020204" pitchFamily="34" charset="-122"/>
              </a:rPr>
              <a:t>&gt;10mmol/L</a:t>
            </a:r>
            <a:r>
              <a:rPr lang="zh-CN" altLang="en-US" sz="1500" b="1" dirty="0" smtClean="0">
                <a:latin typeface="微软雅黑" panose="020B0503020204020204" pitchFamily="34" charset="-122"/>
              </a:rPr>
              <a:t>。</a:t>
            </a:r>
            <a:endParaRPr lang="en-US" altLang="zh-CN" sz="1500" b="1" dirty="0" smtClean="0">
              <a:latin typeface="微软雅黑" panose="020B0503020204020204" pitchFamily="34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kumimoji="1" lang="en-US" altLang="zh-CN" sz="1500" dirty="0" smtClean="0">
                <a:latin typeface="微软雅黑" panose="020B0503020204020204" pitchFamily="34" charset="-122"/>
              </a:rPr>
              <a:t>2. </a:t>
            </a:r>
            <a:r>
              <a:rPr kumimoji="1" lang="zh-CN" altLang="en-US" sz="1500" dirty="0" smtClean="0">
                <a:latin typeface="微软雅黑" panose="020B0503020204020204" pitchFamily="34" charset="-122"/>
              </a:rPr>
              <a:t>可采用市售产品或自行配置。</a:t>
            </a:r>
            <a:r>
              <a:rPr lang="zh-CN" altLang="en-US" sz="1500" b="1" dirty="0">
                <a:solidFill>
                  <a:srgbClr val="012E86"/>
                </a:solidFill>
                <a:latin typeface="微软雅黑" panose="020B0503020204020204" pitchFamily="34" charset="-122"/>
              </a:rPr>
              <a:t>市售产品可作为首选</a:t>
            </a:r>
            <a:endParaRPr lang="en-US" altLang="zh-CN" sz="1500" b="1" dirty="0">
              <a:solidFill>
                <a:srgbClr val="012E86"/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>
            <p:custDataLst>
              <p:tags r:id="rId2"/>
            </p:custDataLst>
          </p:nvPr>
        </p:nvSpPr>
        <p:spPr bwMode="auto">
          <a:xfrm>
            <a:off x="0" y="4380440"/>
            <a:ext cx="12192001" cy="2728978"/>
          </a:xfrm>
          <a:custGeom>
            <a:avLst/>
            <a:gdLst>
              <a:gd name="connsiteX0" fmla="*/ 0 w 12192001"/>
              <a:gd name="connsiteY0" fmla="*/ 1657155 h 2728978"/>
              <a:gd name="connsiteX1" fmla="*/ 6948389 w 12192001"/>
              <a:gd name="connsiteY1" fmla="*/ 1657155 h 2728978"/>
              <a:gd name="connsiteX2" fmla="*/ 6948389 w 12192001"/>
              <a:gd name="connsiteY2" fmla="*/ 1901047 h 2728978"/>
              <a:gd name="connsiteX3" fmla="*/ 0 w 12192001"/>
              <a:gd name="connsiteY3" fmla="*/ 1901047 h 2728978"/>
              <a:gd name="connsiteX4" fmla="*/ 11241675 w 12192001"/>
              <a:gd name="connsiteY4" fmla="*/ 0 h 2728978"/>
              <a:gd name="connsiteX5" fmla="*/ 11675571 w 12192001"/>
              <a:gd name="connsiteY5" fmla="*/ 1575728 h 2728978"/>
              <a:gd name="connsiteX6" fmla="*/ 12192001 w 12192001"/>
              <a:gd name="connsiteY6" fmla="*/ 1575728 h 2728978"/>
              <a:gd name="connsiteX7" fmla="*/ 12192001 w 12192001"/>
              <a:gd name="connsiteY7" fmla="*/ 1815513 h 2728978"/>
              <a:gd name="connsiteX8" fmla="*/ 11481459 w 12192001"/>
              <a:gd name="connsiteY8" fmla="*/ 1815513 h 2728978"/>
              <a:gd name="connsiteX9" fmla="*/ 11218839 w 12192001"/>
              <a:gd name="connsiteY9" fmla="*/ 787864 h 2728978"/>
              <a:gd name="connsiteX10" fmla="*/ 10545158 w 12192001"/>
              <a:gd name="connsiteY10" fmla="*/ 2728978 h 2728978"/>
              <a:gd name="connsiteX11" fmla="*/ 10214027 w 12192001"/>
              <a:gd name="connsiteY11" fmla="*/ 1164669 h 2728978"/>
              <a:gd name="connsiteX12" fmla="*/ 9974243 w 12192001"/>
              <a:gd name="connsiteY12" fmla="*/ 1895441 h 2728978"/>
              <a:gd name="connsiteX13" fmla="*/ 6948390 w 12192001"/>
              <a:gd name="connsiteY13" fmla="*/ 1895441 h 2728978"/>
              <a:gd name="connsiteX14" fmla="*/ 6948390 w 12192001"/>
              <a:gd name="connsiteY14" fmla="*/ 1655656 h 2728978"/>
              <a:gd name="connsiteX15" fmla="*/ 9814386 w 12192001"/>
              <a:gd name="connsiteY15" fmla="*/ 1655656 h 2728978"/>
              <a:gd name="connsiteX16" fmla="*/ 10271119 w 12192001"/>
              <a:gd name="connsiteY16" fmla="*/ 274040 h 2728978"/>
              <a:gd name="connsiteX17" fmla="*/ 10590831 w 12192001"/>
              <a:gd name="connsiteY17" fmla="*/ 1838349 h 27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1" h="2728978">
                <a:moveTo>
                  <a:pt x="0" y="1657155"/>
                </a:moveTo>
                <a:lnTo>
                  <a:pt x="6948389" y="1657155"/>
                </a:lnTo>
                <a:lnTo>
                  <a:pt x="6948389" y="1901047"/>
                </a:lnTo>
                <a:lnTo>
                  <a:pt x="0" y="1901047"/>
                </a:lnTo>
                <a:close/>
                <a:moveTo>
                  <a:pt x="11241675" y="0"/>
                </a:moveTo>
                <a:lnTo>
                  <a:pt x="11675571" y="1575728"/>
                </a:lnTo>
                <a:lnTo>
                  <a:pt x="12192001" y="1575728"/>
                </a:lnTo>
                <a:lnTo>
                  <a:pt x="12192001" y="1815513"/>
                </a:lnTo>
                <a:lnTo>
                  <a:pt x="11481459" y="1815513"/>
                </a:lnTo>
                <a:lnTo>
                  <a:pt x="11218839" y="787864"/>
                </a:lnTo>
                <a:lnTo>
                  <a:pt x="10545158" y="2728978"/>
                </a:lnTo>
                <a:lnTo>
                  <a:pt x="10214027" y="1164669"/>
                </a:lnTo>
                <a:lnTo>
                  <a:pt x="9974243" y="1895441"/>
                </a:lnTo>
                <a:lnTo>
                  <a:pt x="6948390" y="1895441"/>
                </a:lnTo>
                <a:lnTo>
                  <a:pt x="6948390" y="1655656"/>
                </a:lnTo>
                <a:lnTo>
                  <a:pt x="9814386" y="1655656"/>
                </a:lnTo>
                <a:lnTo>
                  <a:pt x="10271119" y="274040"/>
                </a:lnTo>
                <a:lnTo>
                  <a:pt x="10590831" y="18383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62570" y="309245"/>
            <a:ext cx="4133850" cy="51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Arrow: Down 19">
            <a:extLst>
              <a:ext uri="{FF2B5EF4-FFF2-40B4-BE49-F238E27FC236}">
                <a16:creationId xmlns="" xmlns:a16="http://schemas.microsoft.com/office/drawing/2014/main" id="{BC43869B-2C61-C843-45EE-56CB11D88E0C}"/>
              </a:ext>
            </a:extLst>
          </p:cNvPr>
          <p:cNvSpPr/>
          <p:nvPr/>
        </p:nvSpPr>
        <p:spPr>
          <a:xfrm>
            <a:off x="548178" y="1804365"/>
            <a:ext cx="11248515" cy="4725709"/>
          </a:xfrm>
          <a:prstGeom prst="downArrow">
            <a:avLst>
              <a:gd name="adj1" fmla="val 100000"/>
              <a:gd name="adj2" fmla="val 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34C2F53-EBDB-AFE1-86EC-913D05643217}"/>
              </a:ext>
            </a:extLst>
          </p:cNvPr>
          <p:cNvSpPr txBox="1"/>
          <p:nvPr/>
        </p:nvSpPr>
        <p:spPr>
          <a:xfrm>
            <a:off x="677304" y="1744135"/>
            <a:ext cx="10966517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相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较医保目录中“血液滤过置换液”</a:t>
            </a: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，本品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碳酸氢盐作为缓冲液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，可避免乳酸盐缓冲液引起的相关临床弊端</a:t>
            </a: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相较于医保目录中“磷</a:t>
            </a:r>
            <a:r>
              <a: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碳酸氢钠血滤置换液”，本品</a:t>
            </a:r>
            <a:r>
              <a:rPr lang="zh-CN" altLang="en-US" sz="1500" b="1" dirty="0">
                <a:solidFill>
                  <a:srgbClr val="012E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全成分处方</a:t>
            </a:r>
            <a:r>
              <a:rPr lang="zh-CN" altLang="en-US" sz="1500" b="1" dirty="0" smtClean="0">
                <a:solidFill>
                  <a:srgbClr val="012E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组成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钠、钾、钙、镁、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葡萄糖等），可更好维持电解质平衡，减少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临床加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药操作，其中含低浓度的钾含量，适用于有</a:t>
            </a:r>
            <a:r>
              <a:rPr lang="zh-CN" altLang="en-US" sz="1500" b="1" dirty="0" smtClean="0">
                <a:solidFill>
                  <a:srgbClr val="012E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高钾血症倾向的患者</a:t>
            </a: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</a:t>
            </a:r>
            <a:r>
              <a:rPr lang="zh-CN" altLang="en-US" sz="1500" b="1" dirty="0" smtClean="0">
                <a:solidFill>
                  <a:srgbClr val="012E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含接近生理</a:t>
            </a:r>
            <a:r>
              <a:rPr lang="zh-CN" altLang="en-US" sz="1500" b="1" dirty="0">
                <a:solidFill>
                  <a:srgbClr val="012E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浓度乳酸，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维持混合溶液稳定性</a:t>
            </a:r>
            <a:r>
              <a:rPr lang="zh-CN" altLang="en-US" sz="1500" b="1" dirty="0">
                <a:solidFill>
                  <a:srgbClr val="012E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，防止</a:t>
            </a:r>
            <a:r>
              <a:rPr lang="zh-CN" altLang="en-US" sz="1500" b="1" dirty="0" smtClean="0">
                <a:solidFill>
                  <a:srgbClr val="012E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沉淀</a:t>
            </a: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</a:t>
            </a:r>
            <a:r>
              <a:rPr lang="zh-CN" altLang="en-US" sz="1500" b="1" dirty="0">
                <a:solidFill>
                  <a:srgbClr val="012E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适用于所有年龄段的儿童</a:t>
            </a:r>
            <a:r>
              <a:rPr lang="zh-CN" altLang="en-US" sz="1500" b="1" dirty="0" smtClean="0">
                <a:solidFill>
                  <a:srgbClr val="012E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</a:t>
            </a: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本品为</a:t>
            </a:r>
            <a:r>
              <a:rPr lang="zh-CN" altLang="en-US" sz="1500" b="1" dirty="0" smtClean="0">
                <a:solidFill>
                  <a:srgbClr val="012E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成品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血滤置换液，双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腔设计，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即开即用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大幅减少操作步骤，提升CRRT治疗及时</a:t>
            </a: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性。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="" xmlns:a16="http://schemas.microsoft.com/office/drawing/2014/main" id="{E5414B0D-0C69-4890-E421-D527816B3AFC}"/>
              </a:ext>
            </a:extLst>
          </p:cNvPr>
          <p:cNvSpPr/>
          <p:nvPr/>
        </p:nvSpPr>
        <p:spPr>
          <a:xfrm>
            <a:off x="236979" y="1572438"/>
            <a:ext cx="2429107" cy="255018"/>
          </a:xfrm>
          <a:prstGeom prst="rect">
            <a:avLst/>
          </a:prstGeom>
          <a:solidFill>
            <a:srgbClr val="01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创新点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="" xmlns:a16="http://schemas.microsoft.com/office/drawing/2014/main" id="{3AAFBD36-23DA-4718-1997-1DF2A0D2DAC4}"/>
              </a:ext>
            </a:extLst>
          </p:cNvPr>
          <p:cNvSpPr/>
          <p:nvPr/>
        </p:nvSpPr>
        <p:spPr>
          <a:xfrm>
            <a:off x="236978" y="3886492"/>
            <a:ext cx="2429107" cy="255018"/>
          </a:xfrm>
          <a:prstGeom prst="rect">
            <a:avLst/>
          </a:prstGeom>
          <a:solidFill>
            <a:srgbClr val="01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应用创新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文本框 7">
            <a:extLst>
              <a:ext uri="{FF2B5EF4-FFF2-40B4-BE49-F238E27FC236}">
                <a16:creationId xmlns="" xmlns:a16="http://schemas.microsoft.com/office/drawing/2014/main" id="{60ABD183-4CFB-D6F1-F87D-0CCCF5F79E1E}"/>
              </a:ext>
            </a:extLst>
          </p:cNvPr>
          <p:cNvSpPr txBox="1"/>
          <p:nvPr/>
        </p:nvSpPr>
        <p:spPr>
          <a:xfrm>
            <a:off x="3484185" y="4014001"/>
            <a:ext cx="8312509" cy="2516073"/>
          </a:xfrm>
          <a:prstGeom prst="rect">
            <a:avLst/>
          </a:prstGeom>
          <a:solidFill>
            <a:srgbClr val="FEF3EA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5L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大容量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zh-CN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开袋预混，即开即用，可直接上机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，较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2L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4L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规格，明显节省换袋</a:t>
            </a: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频次。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双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腔袋设计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不同药液分储在不同腔室中，提供了充分的化学惰性，良好的生物和物理屏蔽性，解决了多组分、互相不能长期混溶产品的储存问题。本品混合后置换液可稳定储存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小时。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双腔袋及腔室间虚焊技术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通过打开室间虚焊，实现密闭环境配制，彻底杜绝了手工配制中可能产生的微生物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内毒素污染和临床给药失误及给药延迟等风险。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包材为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非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PVC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膜制袋，不含增塑剂</a:t>
            </a: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，保障药品安全，</a:t>
            </a: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环保；接口和薄膜采用多层聚烯烃材料，能够经受湿热灭菌</a:t>
            </a: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外包装材料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具有良好的阻隔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性能（有效阻隔水蒸气、</a:t>
            </a: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CO</a:t>
            </a:r>
            <a:r>
              <a:rPr kumimoji="0" lang="en-US" altLang="zh-CN" sz="15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等）</a:t>
            </a: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Parallelogram 22">
            <a:extLst>
              <a:ext uri="{FF2B5EF4-FFF2-40B4-BE49-F238E27FC236}">
                <a16:creationId xmlns="" xmlns:a16="http://schemas.microsoft.com/office/drawing/2014/main" id="{07093516-7E93-6EB5-1BD8-A2A429401EC3}"/>
              </a:ext>
            </a:extLst>
          </p:cNvPr>
          <p:cNvSpPr/>
          <p:nvPr/>
        </p:nvSpPr>
        <p:spPr>
          <a:xfrm>
            <a:off x="529904" y="4550303"/>
            <a:ext cx="2887510" cy="895925"/>
          </a:xfrm>
          <a:prstGeom prst="parallelogram">
            <a:avLst/>
          </a:prstGeom>
          <a:solidFill>
            <a:srgbClr val="4472C4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优质材料及双腔袋技术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使用更便捷、更安全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="" xmlns:a16="http://schemas.microsoft.com/office/drawing/2014/main" id="{EC1FEE72-725B-0697-AD3E-E9B6659757BB}"/>
              </a:ext>
            </a:extLst>
          </p:cNvPr>
          <p:cNvSpPr/>
          <p:nvPr/>
        </p:nvSpPr>
        <p:spPr>
          <a:xfrm>
            <a:off x="1788312" y="460398"/>
            <a:ext cx="5852127" cy="895067"/>
          </a:xfrm>
          <a:prstGeom prst="rect">
            <a:avLst/>
          </a:prstGeom>
          <a:solidFill>
            <a:srgbClr val="01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碳酸氢盐成品置换液，适用于危重病患者</a:t>
            </a:r>
            <a:r>
              <a:rPr lang="en-US" altLang="zh-CN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CRRT</a:t>
            </a:r>
            <a:r>
              <a: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治疗场景</a:t>
            </a:r>
          </a:p>
          <a:p>
            <a:pPr lvl="0" algn="ctr">
              <a:defRPr/>
            </a:pPr>
            <a:r>
              <a:rPr lang="en-US" altLang="zh-CN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5L</a:t>
            </a:r>
            <a:r>
              <a: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大容量，独特双腔袋设计，即开即用，减少错配与换袋，提升</a:t>
            </a:r>
            <a:r>
              <a:rPr lang="en-US" altLang="zh-CN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CRRT</a:t>
            </a:r>
            <a:r>
              <a: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及时性</a:t>
            </a:r>
          </a:p>
        </p:txBody>
      </p:sp>
      <p:sp>
        <p:nvSpPr>
          <p:cNvPr id="19" name="标题 5"/>
          <p:cNvSpPr txBox="1">
            <a:spLocks/>
          </p:cNvSpPr>
          <p:nvPr/>
        </p:nvSpPr>
        <p:spPr>
          <a:xfrm>
            <a:off x="189435" y="203835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dirty="0"/>
              <a:t>4</a:t>
            </a:r>
            <a:r>
              <a:rPr lang="en-US" altLang="zh-CN" dirty="0" smtClean="0"/>
              <a:t>.</a:t>
            </a:r>
            <a:r>
              <a:rPr lang="zh-CN" altLang="en-US" dirty="0"/>
              <a:t>创新</a:t>
            </a:r>
            <a:r>
              <a:rPr lang="zh-CN" altLang="en-US" dirty="0" smtClean="0"/>
              <a:t>性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>
            <p:custDataLst>
              <p:tags r:id="rId2"/>
            </p:custDataLst>
          </p:nvPr>
        </p:nvSpPr>
        <p:spPr bwMode="auto">
          <a:xfrm>
            <a:off x="0" y="4023986"/>
            <a:ext cx="12192001" cy="2728978"/>
          </a:xfrm>
          <a:custGeom>
            <a:avLst/>
            <a:gdLst>
              <a:gd name="connsiteX0" fmla="*/ 0 w 12192001"/>
              <a:gd name="connsiteY0" fmla="*/ 1657155 h 2728978"/>
              <a:gd name="connsiteX1" fmla="*/ 6948389 w 12192001"/>
              <a:gd name="connsiteY1" fmla="*/ 1657155 h 2728978"/>
              <a:gd name="connsiteX2" fmla="*/ 6948389 w 12192001"/>
              <a:gd name="connsiteY2" fmla="*/ 1901047 h 2728978"/>
              <a:gd name="connsiteX3" fmla="*/ 0 w 12192001"/>
              <a:gd name="connsiteY3" fmla="*/ 1901047 h 2728978"/>
              <a:gd name="connsiteX4" fmla="*/ 11241675 w 12192001"/>
              <a:gd name="connsiteY4" fmla="*/ 0 h 2728978"/>
              <a:gd name="connsiteX5" fmla="*/ 11675571 w 12192001"/>
              <a:gd name="connsiteY5" fmla="*/ 1575728 h 2728978"/>
              <a:gd name="connsiteX6" fmla="*/ 12192001 w 12192001"/>
              <a:gd name="connsiteY6" fmla="*/ 1575728 h 2728978"/>
              <a:gd name="connsiteX7" fmla="*/ 12192001 w 12192001"/>
              <a:gd name="connsiteY7" fmla="*/ 1815513 h 2728978"/>
              <a:gd name="connsiteX8" fmla="*/ 11481459 w 12192001"/>
              <a:gd name="connsiteY8" fmla="*/ 1815513 h 2728978"/>
              <a:gd name="connsiteX9" fmla="*/ 11218839 w 12192001"/>
              <a:gd name="connsiteY9" fmla="*/ 787864 h 2728978"/>
              <a:gd name="connsiteX10" fmla="*/ 10545158 w 12192001"/>
              <a:gd name="connsiteY10" fmla="*/ 2728978 h 2728978"/>
              <a:gd name="connsiteX11" fmla="*/ 10214027 w 12192001"/>
              <a:gd name="connsiteY11" fmla="*/ 1164669 h 2728978"/>
              <a:gd name="connsiteX12" fmla="*/ 9974243 w 12192001"/>
              <a:gd name="connsiteY12" fmla="*/ 1895441 h 2728978"/>
              <a:gd name="connsiteX13" fmla="*/ 6948390 w 12192001"/>
              <a:gd name="connsiteY13" fmla="*/ 1895441 h 2728978"/>
              <a:gd name="connsiteX14" fmla="*/ 6948390 w 12192001"/>
              <a:gd name="connsiteY14" fmla="*/ 1655656 h 2728978"/>
              <a:gd name="connsiteX15" fmla="*/ 9814386 w 12192001"/>
              <a:gd name="connsiteY15" fmla="*/ 1655656 h 2728978"/>
              <a:gd name="connsiteX16" fmla="*/ 10271119 w 12192001"/>
              <a:gd name="connsiteY16" fmla="*/ 274040 h 2728978"/>
              <a:gd name="connsiteX17" fmla="*/ 10590831 w 12192001"/>
              <a:gd name="connsiteY17" fmla="*/ 1838349 h 27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1" h="2728978">
                <a:moveTo>
                  <a:pt x="0" y="1657155"/>
                </a:moveTo>
                <a:lnTo>
                  <a:pt x="6948389" y="1657155"/>
                </a:lnTo>
                <a:lnTo>
                  <a:pt x="6948389" y="1901047"/>
                </a:lnTo>
                <a:lnTo>
                  <a:pt x="0" y="1901047"/>
                </a:lnTo>
                <a:close/>
                <a:moveTo>
                  <a:pt x="11241675" y="0"/>
                </a:moveTo>
                <a:lnTo>
                  <a:pt x="11675571" y="1575728"/>
                </a:lnTo>
                <a:lnTo>
                  <a:pt x="12192001" y="1575728"/>
                </a:lnTo>
                <a:lnTo>
                  <a:pt x="12192001" y="1815513"/>
                </a:lnTo>
                <a:lnTo>
                  <a:pt x="11481459" y="1815513"/>
                </a:lnTo>
                <a:lnTo>
                  <a:pt x="11218839" y="787864"/>
                </a:lnTo>
                <a:lnTo>
                  <a:pt x="10545158" y="2728978"/>
                </a:lnTo>
                <a:lnTo>
                  <a:pt x="10214027" y="1164669"/>
                </a:lnTo>
                <a:lnTo>
                  <a:pt x="9974243" y="1895441"/>
                </a:lnTo>
                <a:lnTo>
                  <a:pt x="6948390" y="1895441"/>
                </a:lnTo>
                <a:lnTo>
                  <a:pt x="6948390" y="1655656"/>
                </a:lnTo>
                <a:lnTo>
                  <a:pt x="9814386" y="1655656"/>
                </a:lnTo>
                <a:lnTo>
                  <a:pt x="10271119" y="274040"/>
                </a:lnTo>
                <a:lnTo>
                  <a:pt x="10590831" y="18383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62570" y="309245"/>
            <a:ext cx="4133850" cy="514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Group 9">
            <a:extLst>
              <a:ext uri="{FF2B5EF4-FFF2-40B4-BE49-F238E27FC236}">
                <a16:creationId xmlns="" xmlns:a16="http://schemas.microsoft.com/office/drawing/2014/main" id="{B349672E-FBE8-738A-AD4B-2F2291AFF3E6}"/>
              </a:ext>
            </a:extLst>
          </p:cNvPr>
          <p:cNvGrpSpPr/>
          <p:nvPr/>
        </p:nvGrpSpPr>
        <p:grpSpPr>
          <a:xfrm>
            <a:off x="588127" y="1329998"/>
            <a:ext cx="10699373" cy="4702977"/>
            <a:chOff x="647467" y="1434101"/>
            <a:chExt cx="10699373" cy="4592066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EFAD1BA-8BE7-DB74-8C32-18BDB4DE00CD}"/>
                </a:ext>
              </a:extLst>
            </p:cNvPr>
            <p:cNvSpPr txBox="1"/>
            <p:nvPr/>
          </p:nvSpPr>
          <p:spPr>
            <a:xfrm>
              <a:off x="2747372" y="1577653"/>
              <a:ext cx="8599468" cy="8114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CRRT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主要用于以</a:t>
              </a:r>
              <a:r>
                <a:rPr lang="en-US" altLang="zh-CN" sz="16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AKI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及液体负荷过量为主的患者。</a:t>
              </a:r>
              <a:r>
                <a:rPr lang="en-US" altLang="zh-CN" sz="1600" dirty="0" err="1">
                  <a:solidFill>
                    <a:prstClr val="black"/>
                  </a:solidFill>
                  <a:latin typeface="微软雅黑" panose="020B0503020204020204" pitchFamily="34" charset="-122"/>
                </a:rPr>
                <a:t>成人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住院患者</a:t>
              </a:r>
              <a:r>
                <a:rPr lang="en-US" altLang="zh-CN" sz="16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AKI发病率11.6%</a:t>
              </a:r>
              <a:r>
                <a:rPr lang="en-US" altLang="zh-CN" sz="1600" baseline="300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1</a:t>
              </a:r>
              <a:r>
                <a:rPr lang="en-US" altLang="zh-CN" sz="16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，死亡率12.4%</a:t>
              </a:r>
              <a:r>
                <a:rPr lang="en-US" altLang="zh-CN" sz="1600" baseline="300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2</a:t>
              </a:r>
              <a:r>
                <a:rPr lang="en-US" altLang="zh-CN" sz="16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本品为</a:t>
              </a:r>
              <a:r>
                <a:rPr lang="en-US" altLang="zh-CN" sz="16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CRRT</a:t>
              </a:r>
              <a:r>
                <a:rPr lang="zh-CN" altLang="en-US" sz="1600" dirty="0" smtClean="0">
                  <a:solidFill>
                    <a:prstClr val="black"/>
                  </a:solidFill>
                  <a:latin typeface="微软雅黑" panose="020B0503020204020204" pitchFamily="34" charset="-122"/>
                </a:rPr>
                <a:t>专用</a:t>
              </a:r>
              <a:r>
                <a:rPr lang="zh-CN" altLang="en-US" sz="1600" b="1" dirty="0">
                  <a:solidFill>
                    <a:srgbClr val="012E86"/>
                  </a:solidFill>
                  <a:latin typeface="微软雅黑" panose="020B0503020204020204" pitchFamily="34" charset="-122"/>
                </a:rPr>
                <a:t>成品置换液，全成分处方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，减少临床配制、加药操作，方便快捷。</a:t>
              </a:r>
              <a:endParaRPr lang="en-US" sz="1600" dirty="0">
                <a:solidFill>
                  <a:prstClr val="black"/>
                </a:solidFill>
                <a:highlight>
                  <a:srgbClr val="FFFF00"/>
                </a:highlight>
                <a:latin typeface="微软雅黑" panose="020B0503020204020204" pitchFamily="34" charset="-122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93AEF9BB-3DAA-BFC4-7A6E-5D057D5BDD3B}"/>
                </a:ext>
              </a:extLst>
            </p:cNvPr>
            <p:cNvSpPr txBox="1"/>
            <p:nvPr/>
          </p:nvSpPr>
          <p:spPr>
            <a:xfrm>
              <a:off x="2747372" y="2699161"/>
              <a:ext cx="8599468" cy="11720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600" b="1" dirty="0" smtClean="0">
                  <a:solidFill>
                    <a:srgbClr val="012E86"/>
                  </a:solidFill>
                  <a:latin typeface="微软雅黑" panose="020B0503020204020204" pitchFamily="34" charset="-122"/>
                </a:rPr>
                <a:t>碳酸氢盐</a:t>
              </a:r>
              <a:r>
                <a:rPr lang="zh-CN" altLang="en-US" sz="1600" b="1" dirty="0">
                  <a:solidFill>
                    <a:srgbClr val="012E86"/>
                  </a:solidFill>
                  <a:latin typeface="微软雅黑" panose="020B0503020204020204" pitchFamily="34" charset="-122"/>
                </a:rPr>
                <a:t>置换液作为我国</a:t>
              </a:r>
              <a:r>
                <a:rPr lang="en-US" altLang="zh-CN" sz="1600" b="1" dirty="0">
                  <a:solidFill>
                    <a:srgbClr val="012E86"/>
                  </a:solidFill>
                  <a:latin typeface="微软雅黑" panose="020B0503020204020204" pitchFamily="34" charset="-122"/>
                </a:rPr>
                <a:t>CRRT</a:t>
              </a:r>
              <a:r>
                <a:rPr lang="zh-CN" altLang="en-US" sz="1600" b="1" dirty="0">
                  <a:solidFill>
                    <a:srgbClr val="012E86"/>
                  </a:solidFill>
                  <a:latin typeface="微软雅黑" panose="020B0503020204020204" pitchFamily="34" charset="-122"/>
                </a:rPr>
                <a:t>指南首推的碱基置换液惠及更多患者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，符合保基本原则；能够提升</a:t>
              </a:r>
              <a:r>
                <a:rPr lang="en-US" altLang="zh-CN" sz="16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CRRT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疗效，减轻医护工作量，降低并发症，医保增量有限可控。本产品已在多国上市，并普及应用。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C3FF56F-84EB-2167-46DD-4CC1060A4628}"/>
                </a:ext>
              </a:extLst>
            </p:cNvPr>
            <p:cNvSpPr txBox="1"/>
            <p:nvPr/>
          </p:nvSpPr>
          <p:spPr>
            <a:xfrm>
              <a:off x="2747372" y="4254690"/>
              <a:ext cx="8599468" cy="450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本品作为</a:t>
              </a:r>
              <a:r>
                <a:rPr lang="en-US" altLang="zh-CN" sz="16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CRRT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专用置换液，较当前目录内药品可以</a:t>
              </a:r>
              <a:r>
                <a:rPr lang="zh-CN" altLang="en-US" sz="1600" b="1" dirty="0" smtClean="0">
                  <a:solidFill>
                    <a:srgbClr val="012E86"/>
                  </a:solidFill>
                  <a:latin typeface="微软雅黑" panose="020B0503020204020204" pitchFamily="34" charset="-122"/>
                </a:rPr>
                <a:t>提供</a:t>
              </a:r>
              <a:r>
                <a:rPr lang="zh-CN" altLang="en-US" sz="1600" b="1" dirty="0">
                  <a:solidFill>
                    <a:srgbClr val="012E86"/>
                  </a:solidFill>
                  <a:latin typeface="微软雅黑" panose="020B0503020204020204" pitchFamily="34" charset="-122"/>
                </a:rPr>
                <a:t>新的配方选择，丰富临床</a:t>
              </a:r>
              <a:r>
                <a:rPr lang="zh-CN" altLang="en-US" sz="1600" b="1" dirty="0" smtClean="0">
                  <a:solidFill>
                    <a:srgbClr val="012E86"/>
                  </a:solidFill>
                  <a:latin typeface="微软雅黑" panose="020B0503020204020204" pitchFamily="34" charset="-122"/>
                </a:rPr>
                <a:t>应用。</a:t>
              </a:r>
              <a:endParaRPr lang="en-US" sz="1600" b="1" dirty="0">
                <a:solidFill>
                  <a:srgbClr val="012E86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4420907-CA2B-6A57-D88B-09E42567F198}"/>
                </a:ext>
              </a:extLst>
            </p:cNvPr>
            <p:cNvSpPr txBox="1"/>
            <p:nvPr/>
          </p:nvSpPr>
          <p:spPr>
            <a:xfrm>
              <a:off x="2747372" y="5343691"/>
              <a:ext cx="8599468" cy="450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本</a:t>
              </a:r>
              <a:r>
                <a:rPr lang="zh-CN" altLang="en-US" sz="1600" dirty="0" smtClean="0">
                  <a:solidFill>
                    <a:prstClr val="black"/>
                  </a:solidFill>
                  <a:latin typeface="微软雅黑" panose="020B0503020204020204" pitchFamily="34" charset="-122"/>
                </a:rPr>
                <a:t>品仅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在重症医学科、肾脏内科等科室进行</a:t>
              </a:r>
              <a:r>
                <a:rPr lang="en-US" altLang="zh-CN" sz="16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CRRT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时作置换液体使用，</a:t>
              </a:r>
              <a:r>
                <a:rPr lang="zh-CN" altLang="en-US" sz="1600" b="1" dirty="0">
                  <a:solidFill>
                    <a:srgbClr val="012E86"/>
                  </a:solidFill>
                  <a:latin typeface="微软雅黑" panose="020B0503020204020204" pitchFamily="34" charset="-122"/>
                </a:rPr>
                <a:t>无滥用风险。</a:t>
              </a:r>
              <a:endParaRPr lang="en-US" sz="1600" b="1" dirty="0">
                <a:solidFill>
                  <a:srgbClr val="012E86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086B61D-8B01-50DA-F80F-BFC1A9F646BA}"/>
                </a:ext>
              </a:extLst>
            </p:cNvPr>
            <p:cNvSpPr txBox="1"/>
            <p:nvPr/>
          </p:nvSpPr>
          <p:spPr>
            <a:xfrm>
              <a:off x="670154" y="1434101"/>
              <a:ext cx="1880641" cy="1132825"/>
            </a:xfrm>
            <a:prstGeom prst="rect">
              <a:avLst/>
            </a:prstGeom>
            <a:solidFill>
              <a:srgbClr val="B7CFFF"/>
            </a:solidFill>
          </p:spPr>
          <p:txBody>
            <a:bodyPr wrap="square" anchor="ctr">
              <a:no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pitchFamily="34" charset="-122"/>
                </a:rPr>
                <a:t>所治疗疾病对</a:t>
              </a:r>
              <a:endParaRPr lang="en-US" altLang="zh-CN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pitchFamily="34" charset="-122"/>
                </a:rPr>
                <a:t>公共健康的影响</a:t>
              </a:r>
              <a:endPara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5E67182-24D6-2CFB-4E93-6443CBD1CC7F}"/>
                </a:ext>
              </a:extLst>
            </p:cNvPr>
            <p:cNvSpPr txBox="1"/>
            <p:nvPr/>
          </p:nvSpPr>
          <p:spPr>
            <a:xfrm>
              <a:off x="670153" y="2730223"/>
              <a:ext cx="1880641" cy="1129573"/>
            </a:xfrm>
            <a:prstGeom prst="rect">
              <a:avLst/>
            </a:prstGeom>
            <a:solidFill>
              <a:srgbClr val="B7CFFF"/>
            </a:solidFill>
          </p:spPr>
          <p:txBody>
            <a:bodyPr wrap="square" anchor="ctr">
              <a:no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pitchFamily="34" charset="-122"/>
                </a:rPr>
                <a:t>符合“保基本”</a:t>
              </a:r>
              <a:endParaRPr lang="en-US" altLang="zh-CN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pitchFamily="34" charset="-122"/>
                </a:rPr>
                <a:t>原则</a:t>
              </a:r>
              <a:endPara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DB422B6-F75D-18A1-BE81-F00BFE29624F}"/>
                </a:ext>
              </a:extLst>
            </p:cNvPr>
            <p:cNvSpPr txBox="1"/>
            <p:nvPr/>
          </p:nvSpPr>
          <p:spPr>
            <a:xfrm>
              <a:off x="647467" y="4034037"/>
              <a:ext cx="1903327" cy="914174"/>
            </a:xfrm>
            <a:prstGeom prst="rect">
              <a:avLst/>
            </a:prstGeom>
            <a:solidFill>
              <a:srgbClr val="B7CFFF"/>
            </a:solidFill>
          </p:spPr>
          <p:txBody>
            <a:bodyPr wrap="square" anchor="ctr">
              <a:no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pitchFamily="34" charset="-122"/>
                </a:rPr>
                <a:t>弥补目录短板</a:t>
              </a:r>
              <a:endPara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0497D5F8-BF34-CC72-80CE-54769BB9CB9A}"/>
                </a:ext>
              </a:extLst>
            </p:cNvPr>
            <p:cNvSpPr txBox="1"/>
            <p:nvPr/>
          </p:nvSpPr>
          <p:spPr>
            <a:xfrm>
              <a:off x="670153" y="5111993"/>
              <a:ext cx="1880641" cy="914174"/>
            </a:xfrm>
            <a:prstGeom prst="rect">
              <a:avLst/>
            </a:prstGeom>
            <a:solidFill>
              <a:srgbClr val="B7CFFF"/>
            </a:solidFill>
          </p:spPr>
          <p:txBody>
            <a:bodyPr wrap="square" anchor="ctr">
              <a:no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pitchFamily="34" charset="-122"/>
                </a:rPr>
                <a:t>临床管理难度</a:t>
              </a:r>
              <a:endPara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9" name="文本框 12">
            <a:extLst>
              <a:ext uri="{FF2B5EF4-FFF2-40B4-BE49-F238E27FC236}">
                <a16:creationId xmlns="" xmlns:a16="http://schemas.microsoft.com/office/drawing/2014/main" id="{B4A688A8-15AB-9529-61CB-23877CAA6F99}"/>
              </a:ext>
            </a:extLst>
          </p:cNvPr>
          <p:cNvSpPr txBox="1"/>
          <p:nvPr/>
        </p:nvSpPr>
        <p:spPr>
          <a:xfrm>
            <a:off x="494690" y="6264744"/>
            <a:ext cx="110563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0" dirty="0">
                <a:solidFill>
                  <a:prstClr val="black">
                    <a:lumMod val="95000"/>
                    <a:lumOff val="5000"/>
                  </a:prstClr>
                </a:solidFill>
                <a:latin typeface="+mn-ea"/>
              </a:rPr>
              <a:t>1. Xu X, et al. Clin J Am Soc Nephrol. 2015 Sep 4;10(9):1510-8. </a:t>
            </a:r>
            <a:r>
              <a:rPr lang="en-US" altLang="zh-CN" sz="1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n-ea"/>
              </a:rPr>
              <a:t>      </a:t>
            </a:r>
            <a:r>
              <a:rPr lang="en-US" altLang="zh-CN" sz="1000" dirty="0">
                <a:solidFill>
                  <a:prstClr val="black">
                    <a:lumMod val="95000"/>
                    <a:lumOff val="5000"/>
                  </a:prstClr>
                </a:solidFill>
                <a:latin typeface="+mn-ea"/>
              </a:rPr>
              <a:t>2. Li Yang, et al. Lancet 2015; 386: </a:t>
            </a:r>
            <a:r>
              <a:rPr lang="en-US" altLang="zh-CN" sz="1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n-ea"/>
              </a:rPr>
              <a:t>1465–71.</a:t>
            </a:r>
            <a:r>
              <a:rPr lang="en-US" altLang="zh-CN" sz="1000" dirty="0">
                <a:solidFill>
                  <a:prstClr val="black">
                    <a:lumMod val="95000"/>
                    <a:lumOff val="5000"/>
                  </a:prstClr>
                </a:solidFill>
                <a:latin typeface="+mn-ea"/>
              </a:rPr>
              <a:t> 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063858CB-960F-03CC-8179-3387751B4FE9}"/>
              </a:ext>
            </a:extLst>
          </p:cNvPr>
          <p:cNvSpPr/>
          <p:nvPr/>
        </p:nvSpPr>
        <p:spPr>
          <a:xfrm>
            <a:off x="588128" y="1321870"/>
            <a:ext cx="10895949" cy="1151089"/>
          </a:xfrm>
          <a:prstGeom prst="rect">
            <a:avLst/>
          </a:prstGeom>
          <a:noFill/>
          <a:ln w="25400" cap="flat" cmpd="sng" algn="ctr">
            <a:solidFill>
              <a:srgbClr val="254998"/>
            </a:solidFill>
            <a:prstDash val="sysDash"/>
          </a:ln>
          <a:effectLst/>
        </p:spPr>
        <p:txBody>
          <a:bodyPr rtlCol="0" anchor="ctr"/>
          <a:lstStyle>
            <a:defPPr>
              <a:defRPr lang="en-US"/>
            </a:defPPr>
            <a:lvl1pPr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013" indent="-1508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613" indent="-3032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7213" indent="-4556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813" indent="-6080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F59FF0B9-DAA3-4894-3620-87C6B78B266F}"/>
              </a:ext>
            </a:extLst>
          </p:cNvPr>
          <p:cNvSpPr/>
          <p:nvPr/>
        </p:nvSpPr>
        <p:spPr>
          <a:xfrm>
            <a:off x="588128" y="2653948"/>
            <a:ext cx="10895949" cy="1141613"/>
          </a:xfrm>
          <a:prstGeom prst="rect">
            <a:avLst/>
          </a:prstGeom>
          <a:noFill/>
          <a:ln w="25400" cap="flat" cmpd="sng" algn="ctr">
            <a:solidFill>
              <a:srgbClr val="254998"/>
            </a:solidFill>
            <a:prstDash val="sysDash"/>
          </a:ln>
          <a:effectLst/>
        </p:spPr>
        <p:txBody>
          <a:bodyPr rtlCol="0" anchor="ctr"/>
          <a:lstStyle>
            <a:defPPr>
              <a:defRPr lang="en-US"/>
            </a:defPPr>
            <a:lvl1pPr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013" indent="-1508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613" indent="-3032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7213" indent="-4556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813" indent="-6080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191A3171-62B1-2A04-0893-4D97CB6E772C}"/>
              </a:ext>
            </a:extLst>
          </p:cNvPr>
          <p:cNvSpPr/>
          <p:nvPr/>
        </p:nvSpPr>
        <p:spPr>
          <a:xfrm>
            <a:off x="588128" y="3970106"/>
            <a:ext cx="10869475" cy="958878"/>
          </a:xfrm>
          <a:prstGeom prst="rect">
            <a:avLst/>
          </a:prstGeom>
          <a:noFill/>
          <a:ln w="25400" cap="flat" cmpd="sng" algn="ctr">
            <a:solidFill>
              <a:srgbClr val="254998"/>
            </a:solidFill>
            <a:prstDash val="sysDash"/>
          </a:ln>
          <a:effectLst/>
        </p:spPr>
        <p:txBody>
          <a:bodyPr rtlCol="0" anchor="ctr"/>
          <a:lstStyle>
            <a:defPPr>
              <a:defRPr lang="en-US"/>
            </a:defPPr>
            <a:lvl1pPr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013" indent="-1508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613" indent="-3032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7213" indent="-4556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813" indent="-6080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42C75A1E-8C14-16AD-E6A7-730FA3600FC7}"/>
              </a:ext>
            </a:extLst>
          </p:cNvPr>
          <p:cNvSpPr/>
          <p:nvPr/>
        </p:nvSpPr>
        <p:spPr>
          <a:xfrm>
            <a:off x="588127" y="5092748"/>
            <a:ext cx="10869475" cy="958878"/>
          </a:xfrm>
          <a:prstGeom prst="rect">
            <a:avLst/>
          </a:prstGeom>
          <a:noFill/>
          <a:ln w="25400" cap="flat" cmpd="sng" algn="ctr">
            <a:solidFill>
              <a:srgbClr val="254998"/>
            </a:solidFill>
            <a:prstDash val="sysDash"/>
          </a:ln>
          <a:effectLst/>
        </p:spPr>
        <p:txBody>
          <a:bodyPr rtlCol="0" anchor="ctr"/>
          <a:lstStyle>
            <a:defPPr>
              <a:defRPr lang="en-US"/>
            </a:defPPr>
            <a:lvl1pPr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013" indent="-1508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613" indent="-3032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7213" indent="-4556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813" indent="-6080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="" xmlns:a16="http://schemas.microsoft.com/office/drawing/2014/main" id="{EC1FEE72-725B-0697-AD3E-E9B6659757BB}"/>
              </a:ext>
            </a:extLst>
          </p:cNvPr>
          <p:cNvSpPr/>
          <p:nvPr/>
        </p:nvSpPr>
        <p:spPr>
          <a:xfrm>
            <a:off x="2138766" y="444901"/>
            <a:ext cx="5458271" cy="515994"/>
          </a:xfrm>
          <a:prstGeom prst="rect">
            <a:avLst/>
          </a:prstGeom>
          <a:solidFill>
            <a:srgbClr val="01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为需要实施</a:t>
            </a:r>
            <a:r>
              <a:rPr lang="en-US" altLang="zh-CN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CRRT</a:t>
            </a:r>
            <a:r>
              <a: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治疗的危重病患者保驾护航</a:t>
            </a:r>
          </a:p>
        </p:txBody>
      </p:sp>
      <p:sp>
        <p:nvSpPr>
          <p:cNvPr id="27" name="标题 5"/>
          <p:cNvSpPr txBox="1">
            <a:spLocks/>
          </p:cNvSpPr>
          <p:nvPr/>
        </p:nvSpPr>
        <p:spPr>
          <a:xfrm>
            <a:off x="189435" y="203835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dirty="0"/>
              <a:t>5</a:t>
            </a:r>
            <a:r>
              <a:rPr lang="en-US" altLang="zh-CN" dirty="0" smtClean="0"/>
              <a:t>.</a:t>
            </a:r>
            <a:r>
              <a:rPr lang="zh-CN" altLang="en-US" dirty="0"/>
              <a:t>公平</a:t>
            </a:r>
            <a:r>
              <a:rPr lang="zh-CN" altLang="en-US" dirty="0" smtClean="0"/>
              <a:t>性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e0aac5d-11cf-4be5-8f5f-8dbbbcebc97e"/>
  <p:tag name="COMMONDATA" val="eyJoZGlkIjoiNGJjYzZmNGExNTg0Y2M0ZGMwMTk3OWIyMjAyODY0Zj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1*i*16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1*i*18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11*i*19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3*i*14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3*i*15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3*i*16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4*i*17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4*i*18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14*i*19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5*i*14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5*i*15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5*i*16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7*i*4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18*i*19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8*i*14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8*i*14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8*i*15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8*i*16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8*i*15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8*i*16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3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31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AG_VERSION" val="1.0"/>
  <p:tag name="KSO_WM_BEAUTIFY_FLAG" val="#wm#"/>
  <p:tag name="KSO_WM_TEMPLATE_CATEGORY" val="custom"/>
  <p:tag name="KSO_WM_TEMPLATE_INDEX" val="20202310"/>
  <p:tag name="KSO_WM_TEMPLATE_THUMBS_INDEX" val="1、2、3、4、5、6、7、8、9、10、11、12、13、14、15、16"/>
  <p:tag name="KSO_WM_TEMPLATE_MASTER_TYP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*i*17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*i*14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*i*17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*i*12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*i*15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*i*16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*i*18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1*i*19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3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*i*14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3*i*12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3*i*13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3*i*14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3*i*15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3*i*16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1*i*9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*i*12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1*i*11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1*i*17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1*i*13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1*i*14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1*i*10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1*i*15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1*i*16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1*i*18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11*i*19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*i*15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*i*16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3*i*14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3*i*15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3*i*16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*i*18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4*i*17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4*i*18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14*i*19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3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1*i*19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5*i*14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5*i*15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5*i*16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7*i*4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18*i*19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8*i*14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8*i*14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8*i*15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8*i*16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8*i*15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8*i*16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231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310_7"/>
  <p:tag name="KSO_WM_SLIDE_TYPE" val="text"/>
  <p:tag name="KSO_WM_SLIDE_SUBTYPE" val="pureTxt"/>
  <p:tag name="KSO_WM_SLIDE_ITEM_CNT" val="0"/>
  <p:tag name="KSO_WM_SLIDE_INDEX" val="8"/>
  <p:tag name="KSO_WM_SLIDE_SIZE" val="960*496"/>
  <p:tag name="KSO_WM_SLIDE_POSITION" val="0*34"/>
  <p:tag name="KSO_WM_TAG_VERSION" val="1.0"/>
  <p:tag name="KSO_WM_BEAUTIFY_FLAG" val="#wm#"/>
  <p:tag name="KSO_WM_TEMPLATE_CATEGORY" val="custom"/>
  <p:tag name="KSO_WM_TEMPLATE_INDEX" val="20202310"/>
  <p:tag name="KSO_WM_SLIDE_LAYOUT" val="a_f"/>
  <p:tag name="KSO_WM_SLIDE_LAYOUT_CNT" val="1_2"/>
  <p:tag name="KSO_WM_SLIDE_COLORSCHEME_VERSION" val="3.2"/>
  <p:tag name="KSO_WM_TEMPLATE_SUBCATEGORY" val="0"/>
  <p:tag name="KSO_WM_TEMPLATE_MASTER_TYPE" val="1"/>
  <p:tag name="KSO_WM_TEMPLATE_COLOR_TYPE" val="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2310_7*i*2"/>
  <p:tag name="KSO_WM_TEMPLATE_CATEGORY" val="custom"/>
  <p:tag name="KSO_WM_TEMPLATE_INDEX" val="20202310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310_7"/>
  <p:tag name="KSO_WM_SLIDE_TYPE" val="text"/>
  <p:tag name="KSO_WM_SLIDE_SUBTYPE" val="pureTxt"/>
  <p:tag name="KSO_WM_SLIDE_ITEM_CNT" val="0"/>
  <p:tag name="KSO_WM_SLIDE_INDEX" val="8"/>
  <p:tag name="KSO_WM_SLIDE_SIZE" val="960*496"/>
  <p:tag name="KSO_WM_SLIDE_POSITION" val="0*34"/>
  <p:tag name="KSO_WM_TAG_VERSION" val="1.0"/>
  <p:tag name="KSO_WM_BEAUTIFY_FLAG" val="#wm#"/>
  <p:tag name="KSO_WM_TEMPLATE_CATEGORY" val="custom"/>
  <p:tag name="KSO_WM_TEMPLATE_INDEX" val="20202310"/>
  <p:tag name="KSO_WM_SLIDE_LAYOUT" val="a_f"/>
  <p:tag name="KSO_WM_SLIDE_LAYOUT_CNT" val="1_2"/>
  <p:tag name="KSO_WM_SLIDE_COLORSCHEME_VERSION" val="3.2"/>
  <p:tag name="KSO_WM_TEMPLATE_SUBCATEGORY" val="0"/>
  <p:tag name="KSO_WM_TEMPLATE_MASTER_TYPE" val="1"/>
  <p:tag name="KSO_WM_TEMPLATE_COLOR_TYPE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2310_7*i*2"/>
  <p:tag name="KSO_WM_TEMPLATE_CATEGORY" val="custom"/>
  <p:tag name="KSO_WM_TEMPLATE_INDEX" val="20202310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310_7"/>
  <p:tag name="KSO_WM_SLIDE_TYPE" val="text"/>
  <p:tag name="KSO_WM_SLIDE_SUBTYPE" val="pureTxt"/>
  <p:tag name="KSO_WM_SLIDE_ITEM_CNT" val="0"/>
  <p:tag name="KSO_WM_SLIDE_INDEX" val="8"/>
  <p:tag name="KSO_WM_SLIDE_SIZE" val="960*496"/>
  <p:tag name="KSO_WM_SLIDE_POSITION" val="0*34"/>
  <p:tag name="KSO_WM_TAG_VERSION" val="1.0"/>
  <p:tag name="KSO_WM_BEAUTIFY_FLAG" val="#wm#"/>
  <p:tag name="KSO_WM_TEMPLATE_CATEGORY" val="custom"/>
  <p:tag name="KSO_WM_TEMPLATE_INDEX" val="20202310"/>
  <p:tag name="KSO_WM_SLIDE_LAYOUT" val="a_f"/>
  <p:tag name="KSO_WM_SLIDE_LAYOUT_CNT" val="1_2"/>
  <p:tag name="KSO_WM_SLIDE_COLORSCHEME_VERSION" val="3.2"/>
  <p:tag name="KSO_WM_TEMPLATE_SUBCATEGORY" val="0"/>
  <p:tag name="KSO_WM_TEMPLATE_MASTER_TYPE" val="1"/>
  <p:tag name="KSO_WM_TEMPLATE_COLOR_TYPE" val="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2310_7*i*2"/>
  <p:tag name="KSO_WM_TEMPLATE_CATEGORY" val="custom"/>
  <p:tag name="KSO_WM_TEMPLATE_INDEX" val="20202310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310_7"/>
  <p:tag name="KSO_WM_SLIDE_TYPE" val="text"/>
  <p:tag name="KSO_WM_SLIDE_SUBTYPE" val="pureTxt"/>
  <p:tag name="KSO_WM_SLIDE_ITEM_CNT" val="0"/>
  <p:tag name="KSO_WM_SLIDE_INDEX" val="8"/>
  <p:tag name="KSO_WM_SLIDE_SIZE" val="960*496"/>
  <p:tag name="KSO_WM_SLIDE_POSITION" val="0*34"/>
  <p:tag name="KSO_WM_TAG_VERSION" val="1.0"/>
  <p:tag name="KSO_WM_BEAUTIFY_FLAG" val="#wm#"/>
  <p:tag name="KSO_WM_TEMPLATE_CATEGORY" val="custom"/>
  <p:tag name="KSO_WM_TEMPLATE_INDEX" val="20202310"/>
  <p:tag name="KSO_WM_SLIDE_LAYOUT" val="a_f"/>
  <p:tag name="KSO_WM_SLIDE_LAYOUT_CNT" val="1_2"/>
  <p:tag name="KSO_WM_SLIDE_COLORSCHEME_VERSION" val="3.2"/>
  <p:tag name="KSO_WM_TEMPLATE_SUBCATEGORY" val="0"/>
  <p:tag name="KSO_WM_TEMPLATE_MASTER_TYPE" val="1"/>
  <p:tag name="KSO_WM_TEMPLATE_COLOR_TYPE" val="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2310_7*i*2"/>
  <p:tag name="KSO_WM_TEMPLATE_CATEGORY" val="custom"/>
  <p:tag name="KSO_WM_TEMPLATE_INDEX" val="20202310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310_7"/>
  <p:tag name="KSO_WM_SLIDE_TYPE" val="text"/>
  <p:tag name="KSO_WM_SLIDE_SUBTYPE" val="pureTxt"/>
  <p:tag name="KSO_WM_SLIDE_ITEM_CNT" val="0"/>
  <p:tag name="KSO_WM_SLIDE_INDEX" val="8"/>
  <p:tag name="KSO_WM_SLIDE_SIZE" val="960*496"/>
  <p:tag name="KSO_WM_SLIDE_POSITION" val="0*34"/>
  <p:tag name="KSO_WM_TAG_VERSION" val="1.0"/>
  <p:tag name="KSO_WM_BEAUTIFY_FLAG" val="#wm#"/>
  <p:tag name="KSO_WM_TEMPLATE_CATEGORY" val="custom"/>
  <p:tag name="KSO_WM_TEMPLATE_INDEX" val="20202310"/>
  <p:tag name="KSO_WM_SLIDE_LAYOUT" val="a_f"/>
  <p:tag name="KSO_WM_SLIDE_LAYOUT_CNT" val="1_2"/>
  <p:tag name="KSO_WM_SLIDE_COLORSCHEME_VERSION" val="3.2"/>
  <p:tag name="KSO_WM_TEMPLATE_SUBCATEGORY" val="0"/>
  <p:tag name="KSO_WM_TEMPLATE_MASTER_TYPE" val="1"/>
  <p:tag name="KSO_WM_TEMPLATE_COLOR_TYPE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2310_7*i*2"/>
  <p:tag name="KSO_WM_TEMPLATE_CATEGORY" val="custom"/>
  <p:tag name="KSO_WM_TEMPLATE_INDEX" val="20202310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310_7"/>
  <p:tag name="KSO_WM_SLIDE_TYPE" val="text"/>
  <p:tag name="KSO_WM_SLIDE_SUBTYPE" val="pureTxt"/>
  <p:tag name="KSO_WM_SLIDE_ITEM_CNT" val="0"/>
  <p:tag name="KSO_WM_SLIDE_INDEX" val="8"/>
  <p:tag name="KSO_WM_SLIDE_SIZE" val="960*496"/>
  <p:tag name="KSO_WM_SLIDE_POSITION" val="0*34"/>
  <p:tag name="KSO_WM_TAG_VERSION" val="1.0"/>
  <p:tag name="KSO_WM_BEAUTIFY_FLAG" val="#wm#"/>
  <p:tag name="KSO_WM_TEMPLATE_CATEGORY" val="custom"/>
  <p:tag name="KSO_WM_TEMPLATE_INDEX" val="20202310"/>
  <p:tag name="KSO_WM_SLIDE_LAYOUT" val="a_f"/>
  <p:tag name="KSO_WM_SLIDE_LAYOUT_CNT" val="1_2"/>
  <p:tag name="KSO_WM_SLIDE_COLORSCHEME_VERSION" val="3.2"/>
  <p:tag name="KSO_WM_TEMPLATE_SUBCATEGORY" val="0"/>
  <p:tag name="KSO_WM_TEMPLATE_MASTER_TYPE" val="1"/>
  <p:tag name="KSO_WM_TEMPLATE_COLOR_TYPE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2310_7*i*2"/>
  <p:tag name="KSO_WM_TEMPLATE_CATEGORY" val="custom"/>
  <p:tag name="KSO_WM_TEMPLATE_INDEX" val="20202310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310_7"/>
  <p:tag name="KSO_WM_SLIDE_TYPE" val="text"/>
  <p:tag name="KSO_WM_SLIDE_SUBTYPE" val="pureTxt"/>
  <p:tag name="KSO_WM_SLIDE_ITEM_CNT" val="0"/>
  <p:tag name="KSO_WM_SLIDE_INDEX" val="8"/>
  <p:tag name="KSO_WM_SLIDE_SIZE" val="960*496"/>
  <p:tag name="KSO_WM_SLIDE_POSITION" val="0*34"/>
  <p:tag name="KSO_WM_TAG_VERSION" val="1.0"/>
  <p:tag name="KSO_WM_BEAUTIFY_FLAG" val="#wm#"/>
  <p:tag name="KSO_WM_TEMPLATE_CATEGORY" val="custom"/>
  <p:tag name="KSO_WM_TEMPLATE_INDEX" val="20202310"/>
  <p:tag name="KSO_WM_SLIDE_LAYOUT" val="a_f"/>
  <p:tag name="KSO_WM_SLIDE_LAYOUT_CNT" val="1_2"/>
  <p:tag name="KSO_WM_SLIDE_COLORSCHEME_VERSION" val="3.2"/>
  <p:tag name="KSO_WM_TEMPLATE_SUBCATEGORY" val="0"/>
  <p:tag name="KSO_WM_TEMPLATE_MASTER_TYPE" val="1"/>
  <p:tag name="KSO_WM_TEMPLATE_COLOR_TYPE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2310_7*i*2"/>
  <p:tag name="KSO_WM_TEMPLATE_CATEGORY" val="custom"/>
  <p:tag name="KSO_WM_TEMPLATE_INDEX" val="20202310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310_7"/>
  <p:tag name="KSO_WM_SLIDE_TYPE" val="text"/>
  <p:tag name="KSO_WM_SLIDE_SUBTYPE" val="pureTxt"/>
  <p:tag name="KSO_WM_SLIDE_ITEM_CNT" val="0"/>
  <p:tag name="KSO_WM_SLIDE_INDEX" val="8"/>
  <p:tag name="KSO_WM_SLIDE_SIZE" val="960*496"/>
  <p:tag name="KSO_WM_SLIDE_POSITION" val="0*34"/>
  <p:tag name="KSO_WM_TAG_VERSION" val="1.0"/>
  <p:tag name="KSO_WM_BEAUTIFY_FLAG" val="#wm#"/>
  <p:tag name="KSO_WM_TEMPLATE_CATEGORY" val="custom"/>
  <p:tag name="KSO_WM_TEMPLATE_INDEX" val="20202310"/>
  <p:tag name="KSO_WM_SLIDE_LAYOUT" val="a_f"/>
  <p:tag name="KSO_WM_SLIDE_LAYOUT_CNT" val="1_2"/>
  <p:tag name="KSO_WM_SLIDE_COLORSCHEME_VERSION" val="3.2"/>
  <p:tag name="KSO_WM_TEMPLATE_SUBCATEGORY" val="0"/>
  <p:tag name="KSO_WM_TEMPLATE_MASTER_TYPE" val="1"/>
  <p:tag name="KSO_WM_TEMPLATE_COLOR_TYPE" val="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2310_7*i*2"/>
  <p:tag name="KSO_WM_TEMPLATE_CATEGORY" val="custom"/>
  <p:tag name="KSO_WM_TEMPLATE_INDEX" val="20202310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3*i*12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3*i*13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3*i*14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3*i*15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3*i*16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AG_VERSION" val="1.0"/>
  <p:tag name="KSO_WM_BEAUTIFY_FLAG" val="#wm#"/>
  <p:tag name="KSO_WM_TEMPLATE_CATEGORY" val="custom"/>
  <p:tag name="KSO_WM_TEMPLATE_INDEX" val="20202310"/>
  <p:tag name="KSO_WM_TEMPLATE_THUMBS_INDEX" val="1、2、3、4、5、6、7、8、9、10、11、12、13、14、15、16"/>
  <p:tag name="KSO_WM_TEMPLATE_MASTER_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1*i*9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1*i*11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1*i*17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1*i*13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1*i*14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1*i*10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1*i*15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20202310">
      <a:dk1>
        <a:sysClr val="windowText" lastClr="000000"/>
      </a:dk1>
      <a:lt1>
        <a:sysClr val="window" lastClr="FFFFFF"/>
      </a:lt1>
      <a:dk2>
        <a:srgbClr val="D6EBF8"/>
      </a:dk2>
      <a:lt2>
        <a:srgbClr val="FFFFFF"/>
      </a:lt2>
      <a:accent1>
        <a:srgbClr val="3D89A2"/>
      </a:accent1>
      <a:accent2>
        <a:srgbClr val="1D7BB5"/>
      </a:accent2>
      <a:accent3>
        <a:srgbClr val="3660A6"/>
      </a:accent3>
      <a:accent4>
        <a:srgbClr val="61A075"/>
      </a:accent4>
      <a:accent5>
        <a:srgbClr val="6FAB55"/>
      </a:accent5>
      <a:accent6>
        <a:srgbClr val="7BB51D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20202310">
      <a:dk1>
        <a:sysClr val="windowText" lastClr="000000"/>
      </a:dk1>
      <a:lt1>
        <a:sysClr val="window" lastClr="FFFFFF"/>
      </a:lt1>
      <a:dk2>
        <a:srgbClr val="D6EBF8"/>
      </a:dk2>
      <a:lt2>
        <a:srgbClr val="FFFFFF"/>
      </a:lt2>
      <a:accent1>
        <a:srgbClr val="3D89A2"/>
      </a:accent1>
      <a:accent2>
        <a:srgbClr val="1D7BB5"/>
      </a:accent2>
      <a:accent3>
        <a:srgbClr val="3660A6"/>
      </a:accent3>
      <a:accent4>
        <a:srgbClr val="61A075"/>
      </a:accent4>
      <a:accent5>
        <a:srgbClr val="6FAB55"/>
      </a:accent5>
      <a:accent6>
        <a:srgbClr val="7BB51D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2131</Words>
  <Application>Microsoft Office PowerPoint</Application>
  <PresentationFormat>自定义</PresentationFormat>
  <Paragraphs>152</Paragraphs>
  <Slides>9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Office 主题​​</vt:lpstr>
      <vt:lpstr>1_Office 主题​​</vt:lpstr>
      <vt:lpstr>PowerPoint 演示文稿</vt:lpstr>
      <vt:lpstr>PowerPoint 演示文稿</vt:lpstr>
      <vt:lpstr>1.基本信息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改良型新药研发设想 </dc:title>
  <dc:creator>Doctor Lee</dc:creator>
  <cp:lastModifiedBy>sora许</cp:lastModifiedBy>
  <cp:revision>239</cp:revision>
  <dcterms:created xsi:type="dcterms:W3CDTF">2021-07-23T02:59:00Z</dcterms:created>
  <dcterms:modified xsi:type="dcterms:W3CDTF">2026-06-09T16:32:10Z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4C446E56D6CB47F991265992D22E1F72</vt:lpwstr>
  </property>
  <property fmtid="{D5CDD505-2E9C-101B-9397-08002B2CF9AE}" pid="3" name="KSOProductBuildVer">
    <vt:lpwstr>2052-11.1.0.11691</vt:lpwstr>
  </property>
</Properties>
</file>