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2.xml" ContentType="application/vnd.openxmlformats-officedocument.themeOverride+xml"/>
  <Override PartName="/ppt/drawings/drawing2.xml" ContentType="application/vnd.openxmlformats-officedocument.drawingml.chartshape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82" r:id="rId3"/>
    <p:sldId id="289" r:id="rId4"/>
    <p:sldId id="294" r:id="rId5"/>
    <p:sldId id="303" r:id="rId6"/>
    <p:sldId id="297" r:id="rId7"/>
    <p:sldId id="306" r:id="rId8"/>
    <p:sldId id="304" r:id="rId9"/>
    <p:sldId id="298" r:id="rId10"/>
    <p:sldId id="305" r:id="rId11"/>
  </p:sldIdLst>
  <p:sldSz cx="12192000" cy="6858000"/>
  <p:notesSz cx="6858000" cy="9144000"/>
  <p:custDataLst>
    <p:tags r:id="rId1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a" lastIdx="1" clrIdx="0">
    <p:extLst>
      <p:ext uri="{19B8F6BF-5375-455C-9EA6-DF929625EA0E}">
        <p15:presenceInfo xmlns:p15="http://schemas.microsoft.com/office/powerpoint/2012/main" userId="adm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6739"/>
    <a:srgbClr val="CEB8F6"/>
    <a:srgbClr val="EFDAF2"/>
    <a:srgbClr val="6F36C4"/>
    <a:srgbClr val="E6C5E9"/>
    <a:srgbClr val="17375E"/>
    <a:srgbClr val="343E4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度样式 2 - 强调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A111915-BE36-4E01-A7E5-04B1672EAD32}" styleName="浅色样式 2 - 强调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D7AC3CCA-C797-4891-BE02-D94E43425B78}" styleName="中度样式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A107856-5554-42FB-B03E-39F5DBC370BA}" styleName="中度样式 4 - 强调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showGuides="1">
      <p:cViewPr varScale="1">
        <p:scale>
          <a:sx n="92" d="100"/>
          <a:sy n="92" d="100"/>
        </p:scale>
        <p:origin x="498" y="6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___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___2.xlsx"/><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1274651041586646E-2"/>
          <c:y val="0.15427105708137043"/>
          <c:w val="0.91745069791682665"/>
          <c:h val="0.66533196924622029"/>
        </c:manualLayout>
      </c:layout>
      <c:barChart>
        <c:barDir val="col"/>
        <c:grouping val="clustered"/>
        <c:varyColors val="0"/>
        <c:ser>
          <c:idx val="0"/>
          <c:order val="0"/>
          <c:tx>
            <c:strRef>
              <c:f>Sheet1!$B$1</c:f>
              <c:strCache>
                <c:ptCount val="1"/>
                <c:pt idx="0">
                  <c:v>乳酸盐血滤置换液</c:v>
                </c:pt>
              </c:strCache>
            </c:strRef>
          </c:tx>
          <c:spPr>
            <a:solidFill>
              <a:schemeClr val="bg2">
                <a:lumMod val="75000"/>
              </a:schemeClr>
            </a:solidFill>
            <a:ln>
              <a:noFill/>
            </a:ln>
            <a:effectLst/>
          </c:spPr>
          <c:invertIfNegative val="0"/>
          <c:dLbls>
            <c:delete val="1"/>
          </c:dLbls>
          <c:cat>
            <c:strRef>
              <c:f>Sheet1!$A$2:$A$3</c:f>
              <c:strCache>
                <c:ptCount val="2"/>
                <c:pt idx="0">
                  <c:v>心血管并发症</c:v>
                </c:pt>
                <c:pt idx="1">
                  <c:v>低血压危象</c:v>
                </c:pt>
              </c:strCache>
            </c:strRef>
          </c:cat>
          <c:val>
            <c:numRef>
              <c:f>Sheet1!$B$2:$B$3</c:f>
              <c:numCache>
                <c:formatCode>0.00_ </c:formatCode>
                <c:ptCount val="2"/>
                <c:pt idx="0" formatCode="0%">
                  <c:v>0.15</c:v>
                </c:pt>
                <c:pt idx="1">
                  <c:v>0.26</c:v>
                </c:pt>
              </c:numCache>
            </c:numRef>
          </c:val>
          <c:extLst xmlns:c16r2="http://schemas.microsoft.com/office/drawing/2015/06/chart">
            <c:ext xmlns:c16="http://schemas.microsoft.com/office/drawing/2014/chart" uri="{C3380CC4-5D6E-409C-BE32-E72D297353CC}">
              <c16:uniqueId val="{00000000-1A2F-42F4-A25A-B471DA386334}"/>
            </c:ext>
          </c:extLst>
        </c:ser>
        <c:ser>
          <c:idx val="1"/>
          <c:order val="1"/>
          <c:tx>
            <c:strRef>
              <c:f>Sheet1!#REF!</c:f>
              <c:strCache>
                <c:ptCount val="1"/>
                <c:pt idx="0">
                  <c:v>#REF!</c:v>
                </c:pt>
              </c:strCache>
            </c:strRef>
          </c:tx>
          <c:spPr>
            <a:solidFill>
              <a:srgbClr val="CAD6EA"/>
            </a:solidFill>
            <a:ln>
              <a:noFill/>
            </a:ln>
            <a:effectLst/>
          </c:spPr>
          <c:invertIfNegative val="0"/>
          <c:dLbls>
            <c:delete val="1"/>
          </c:dLbls>
          <c:cat>
            <c:strRef>
              <c:f>Sheet1!$A$2:$A$3</c:f>
              <c:strCache>
                <c:ptCount val="2"/>
                <c:pt idx="0">
                  <c:v>心血管并发症</c:v>
                </c:pt>
                <c:pt idx="1">
                  <c:v>低血压危象</c:v>
                </c:pt>
              </c:strCache>
            </c:strRef>
          </c:cat>
          <c:val>
            <c:numRef>
              <c:f>Sheet1!$C$2:$C$3</c:f>
              <c:numCache>
                <c:formatCode>0.00_ </c:formatCode>
                <c:ptCount val="2"/>
                <c:pt idx="0" formatCode="0%">
                  <c:v>0.38</c:v>
                </c:pt>
                <c:pt idx="1">
                  <c:v>0.6</c:v>
                </c:pt>
              </c:numCache>
            </c:numRef>
          </c:val>
          <c:extLst xmlns:c16r2="http://schemas.microsoft.com/office/drawing/2015/06/chart">
            <c:ext xmlns:c16="http://schemas.microsoft.com/office/drawing/2014/chart" uri="{C3380CC4-5D6E-409C-BE32-E72D297353CC}">
              <c16:uniqueId val="{00000001-1A2F-42F4-A25A-B471DA386334}"/>
            </c:ext>
          </c:extLst>
        </c:ser>
        <c:dLbls>
          <c:dLblPos val="outEnd"/>
          <c:showLegendKey val="0"/>
          <c:showVal val="1"/>
          <c:showCatName val="0"/>
          <c:showSerName val="0"/>
          <c:showPercent val="0"/>
          <c:showBubbleSize val="0"/>
        </c:dLbls>
        <c:gapWidth val="219"/>
        <c:overlap val="-27"/>
        <c:axId val="365406776"/>
        <c:axId val="365410696"/>
      </c:barChart>
      <c:catAx>
        <c:axId val="365406776"/>
        <c:scaling>
          <c:orientation val="minMax"/>
        </c:scaling>
        <c:delete val="1"/>
        <c:axPos val="b"/>
        <c:numFmt formatCode="General" sourceLinked="1"/>
        <c:majorTickMark val="none"/>
        <c:minorTickMark val="none"/>
        <c:tickLblPos val="nextTo"/>
        <c:crossAx val="365410696"/>
        <c:crosses val="autoZero"/>
        <c:auto val="1"/>
        <c:lblAlgn val="ctr"/>
        <c:lblOffset val="100"/>
        <c:noMultiLvlLbl val="0"/>
      </c:catAx>
      <c:valAx>
        <c:axId val="365410696"/>
        <c:scaling>
          <c:orientation val="minMax"/>
        </c:scaling>
        <c:delete val="1"/>
        <c:axPos val="l"/>
        <c:numFmt formatCode="0%" sourceLinked="1"/>
        <c:majorTickMark val="none"/>
        <c:minorTickMark val="none"/>
        <c:tickLblPos val="nextTo"/>
        <c:crossAx val="365406776"/>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zh-CN"/>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5134067314197831"/>
          <c:y val="8.261225108028647E-2"/>
          <c:w val="0.6316039543754014"/>
          <c:h val="0.66157122751011044"/>
        </c:manualLayout>
      </c:layout>
      <c:barChart>
        <c:barDir val="col"/>
        <c:grouping val="clustered"/>
        <c:varyColors val="0"/>
        <c:ser>
          <c:idx val="0"/>
          <c:order val="0"/>
          <c:tx>
            <c:strRef>
              <c:f>Sheet1!$B$1</c:f>
              <c:strCache>
                <c:ptCount val="1"/>
                <c:pt idx="0">
                  <c:v>治疗后</c:v>
                </c:pt>
              </c:strCache>
            </c:strRef>
          </c:tx>
          <c:spPr>
            <a:solidFill>
              <a:srgbClr val="044A98"/>
            </a:solidFill>
            <a:ln>
              <a:noFill/>
            </a:ln>
            <a:effectLst/>
          </c:spPr>
          <c:invertIfNegative val="0"/>
          <c:dPt>
            <c:idx val="0"/>
            <c:invertIfNegative val="0"/>
            <c:bubble3D val="0"/>
            <c:spPr>
              <a:solidFill>
                <a:srgbClr val="CAD6EA"/>
              </a:solidFill>
              <a:ln>
                <a:noFill/>
              </a:ln>
              <a:effectLst/>
            </c:spPr>
            <c:extLst xmlns:c16r2="http://schemas.microsoft.com/office/drawing/2015/06/chart">
              <c:ext xmlns:c16="http://schemas.microsoft.com/office/drawing/2014/chart" uri="{C3380CC4-5D6E-409C-BE32-E72D297353CC}">
                <c16:uniqueId val="{00000003-6E46-4BC4-ACA2-8E338A8F628F}"/>
              </c:ext>
            </c:extLst>
          </c:dPt>
          <c:dLbls>
            <c:delete val="1"/>
          </c:dLbls>
          <c:cat>
            <c:strRef>
              <c:f>Sheet1!$A$2:$A$3</c:f>
              <c:strCache>
                <c:ptCount val="2"/>
                <c:pt idx="0">
                  <c:v>乳酸盐血滤置换液</c:v>
                </c:pt>
                <c:pt idx="1">
                  <c:v>磷/碳酸氢钠血滤置换液</c:v>
                </c:pt>
              </c:strCache>
            </c:strRef>
          </c:cat>
          <c:val>
            <c:numRef>
              <c:f>Sheet1!$B$2:$B$3</c:f>
              <c:numCache>
                <c:formatCode>General</c:formatCode>
                <c:ptCount val="2"/>
                <c:pt idx="0">
                  <c:v>3.19</c:v>
                </c:pt>
                <c:pt idx="1">
                  <c:v>1.93</c:v>
                </c:pt>
              </c:numCache>
            </c:numRef>
          </c:val>
          <c:extLst xmlns:c16r2="http://schemas.microsoft.com/office/drawing/2015/06/chart">
            <c:ext xmlns:c16="http://schemas.microsoft.com/office/drawing/2014/chart" uri="{C3380CC4-5D6E-409C-BE32-E72D297353CC}">
              <c16:uniqueId val="{00000000-F549-4178-8F81-0E571B5EB06E}"/>
            </c:ext>
          </c:extLst>
        </c:ser>
        <c:dLbls>
          <c:dLblPos val="outEnd"/>
          <c:showLegendKey val="0"/>
          <c:showVal val="1"/>
          <c:showCatName val="0"/>
          <c:showSerName val="0"/>
          <c:showPercent val="0"/>
          <c:showBubbleSize val="0"/>
        </c:dLbls>
        <c:gapWidth val="219"/>
        <c:overlap val="-27"/>
        <c:axId val="365407952"/>
        <c:axId val="365408344"/>
      </c:barChart>
      <c:catAx>
        <c:axId val="365407952"/>
        <c:scaling>
          <c:orientation val="minMax"/>
        </c:scaling>
        <c:delete val="1"/>
        <c:axPos val="b"/>
        <c:numFmt formatCode="General" sourceLinked="1"/>
        <c:majorTickMark val="none"/>
        <c:minorTickMark val="none"/>
        <c:tickLblPos val="nextTo"/>
        <c:crossAx val="365408344"/>
        <c:crosses val="autoZero"/>
        <c:auto val="1"/>
        <c:lblAlgn val="ctr"/>
        <c:lblOffset val="100"/>
        <c:noMultiLvlLbl val="0"/>
      </c:catAx>
      <c:valAx>
        <c:axId val="365408344"/>
        <c:scaling>
          <c:orientation val="minMax"/>
        </c:scaling>
        <c:delete val="1"/>
        <c:axPos val="l"/>
        <c:numFmt formatCode="General" sourceLinked="1"/>
        <c:majorTickMark val="out"/>
        <c:minorTickMark val="none"/>
        <c:tickLblPos val="nextTo"/>
        <c:crossAx val="365407952"/>
        <c:crosses val="autoZero"/>
        <c:crossBetween val="between"/>
        <c:majorUnit val="1"/>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zh-CN"/>
    </a:p>
  </c:txPr>
  <c:externalData r:id="rId2">
    <c:autoUpdate val="0"/>
  </c:externalData>
  <c:userShapes r:id="rId3"/>
</c:chartSpace>
</file>

<file path=ppt/drawings/_rels/drawing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image" Target="../media/image7.png"/></Relationships>
</file>

<file path=ppt/drawings/drawing1.xml><?xml version="1.0" encoding="utf-8"?>
<c:userShapes xmlns:c="http://schemas.openxmlformats.org/drawingml/2006/chart">
  <cdr:relSizeAnchor xmlns:cdr="http://schemas.openxmlformats.org/drawingml/2006/chartDrawing">
    <cdr:from>
      <cdr:x>0.11303</cdr:x>
      <cdr:y>0.11754</cdr:y>
    </cdr:from>
    <cdr:to>
      <cdr:x>0.57003</cdr:x>
      <cdr:y>0.18656</cdr:y>
    </cdr:to>
    <cdr:sp macro="" textlink="">
      <cdr:nvSpPr>
        <cdr:cNvPr id="4" name="文本框 1">
          <a:extLst xmlns:a="http://schemas.openxmlformats.org/drawingml/2006/main">
            <a:ext uri="{FF2B5EF4-FFF2-40B4-BE49-F238E27FC236}">
              <a16:creationId xmlns="" xmlns:a16="http://schemas.microsoft.com/office/drawing/2014/main" id="{032363A3-DA50-1C01-B24A-3E7120478BC5}"/>
            </a:ext>
          </a:extLst>
        </cdr:cNvPr>
        <cdr:cNvSpPr txBox="1"/>
      </cdr:nvSpPr>
      <cdr:spPr>
        <a:xfrm xmlns:a="http://schemas.openxmlformats.org/drawingml/2006/main">
          <a:off x="417192" y="463915"/>
          <a:ext cx="1686782" cy="27241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zh-CN" altLang="en-US" sz="1200" dirty="0"/>
            <a:t>乳酸盐置换液</a:t>
          </a:r>
        </a:p>
      </cdr:txBody>
    </cdr:sp>
  </cdr:relSizeAnchor>
  <cdr:relSizeAnchor xmlns:cdr="http://schemas.openxmlformats.org/drawingml/2006/chartDrawing">
    <cdr:from>
      <cdr:x>0.11303</cdr:x>
      <cdr:y>0.17859</cdr:y>
    </cdr:from>
    <cdr:to>
      <cdr:x>0.57003</cdr:x>
      <cdr:y>0.24761</cdr:y>
    </cdr:to>
    <cdr:sp macro="" textlink="">
      <cdr:nvSpPr>
        <cdr:cNvPr id="5" name="文本框 1">
          <a:extLst xmlns:a="http://schemas.openxmlformats.org/drawingml/2006/main">
            <a:ext uri="{FF2B5EF4-FFF2-40B4-BE49-F238E27FC236}">
              <a16:creationId xmlns="" xmlns:a16="http://schemas.microsoft.com/office/drawing/2014/main" id="{F30D1F3C-C2E0-45B5-E5B6-AC4782EC891B}"/>
            </a:ext>
          </a:extLst>
        </cdr:cNvPr>
        <cdr:cNvSpPr txBox="1"/>
      </cdr:nvSpPr>
      <cdr:spPr>
        <a:xfrm xmlns:a="http://schemas.openxmlformats.org/drawingml/2006/main">
          <a:off x="417192" y="704884"/>
          <a:ext cx="1686782" cy="27241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zh-CN" altLang="en-US" sz="1200" dirty="0"/>
            <a:t>碳酸氢盐置换液</a:t>
          </a:r>
        </a:p>
      </cdr:txBody>
    </cdr:sp>
  </cdr:relSizeAnchor>
  <cdr:relSizeAnchor xmlns:cdr="http://schemas.openxmlformats.org/drawingml/2006/chartDrawing">
    <cdr:from>
      <cdr:x>0.05279</cdr:x>
      <cdr:y>0.13165</cdr:y>
    </cdr:from>
    <cdr:to>
      <cdr:x>0.09212</cdr:x>
      <cdr:y>0.16843</cdr:y>
    </cdr:to>
    <cdr:pic>
      <cdr:nvPicPr>
        <cdr:cNvPr id="6" name="chart">
          <a:extLst xmlns:a="http://schemas.openxmlformats.org/drawingml/2006/main">
            <a:ext uri="{FF2B5EF4-FFF2-40B4-BE49-F238E27FC236}">
              <a16:creationId xmlns="" xmlns:a16="http://schemas.microsoft.com/office/drawing/2014/main" id="{8F588C7F-EB1D-9CC8-71A2-CE644ECC1104}"/>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194848" y="519629"/>
          <a:ext cx="145161" cy="145161"/>
        </a:xfrm>
        <a:prstGeom xmlns:a="http://schemas.openxmlformats.org/drawingml/2006/main" prst="rect">
          <a:avLst/>
        </a:prstGeom>
      </cdr:spPr>
    </cdr:pic>
  </cdr:relSizeAnchor>
  <cdr:relSizeAnchor xmlns:cdr="http://schemas.openxmlformats.org/drawingml/2006/chartDrawing">
    <cdr:from>
      <cdr:x>0.05322</cdr:x>
      <cdr:y>0.19676</cdr:y>
    </cdr:from>
    <cdr:to>
      <cdr:x>0.09126</cdr:x>
      <cdr:y>0.23234</cdr:y>
    </cdr:to>
    <cdr:pic>
      <cdr:nvPicPr>
        <cdr:cNvPr id="9" name="chart">
          <a:extLst xmlns:a="http://schemas.openxmlformats.org/drawingml/2006/main">
            <a:ext uri="{FF2B5EF4-FFF2-40B4-BE49-F238E27FC236}">
              <a16:creationId xmlns="" xmlns:a16="http://schemas.microsoft.com/office/drawing/2014/main" id="{BEC3993B-8D83-9BAD-6A1C-ADB319873FA2}"/>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2"/>
        <a:stretch xmlns:a="http://schemas.openxmlformats.org/drawingml/2006/main">
          <a:fillRect/>
        </a:stretch>
      </cdr:blipFill>
      <cdr:spPr>
        <a:xfrm xmlns:a="http://schemas.openxmlformats.org/drawingml/2006/main">
          <a:off x="196434" y="776604"/>
          <a:ext cx="140406" cy="140433"/>
        </a:xfrm>
        <a:prstGeom xmlns:a="http://schemas.openxmlformats.org/drawingml/2006/main" prst="rect">
          <a:avLst/>
        </a:prstGeom>
      </cdr:spPr>
    </cdr:pic>
  </cdr:relSizeAnchor>
  <cdr:relSizeAnchor xmlns:cdr="http://schemas.openxmlformats.org/drawingml/2006/chartDrawing">
    <cdr:from>
      <cdr:x>0.13504</cdr:x>
      <cdr:y>0.38225</cdr:y>
    </cdr:from>
    <cdr:to>
      <cdr:x>0.29366</cdr:x>
      <cdr:y>0.45546</cdr:y>
    </cdr:to>
    <cdr:sp macro="" textlink="">
      <cdr:nvSpPr>
        <cdr:cNvPr id="10" name="文本框 1">
          <a:extLst xmlns:a="http://schemas.openxmlformats.org/drawingml/2006/main">
            <a:ext uri="{FF2B5EF4-FFF2-40B4-BE49-F238E27FC236}">
              <a16:creationId xmlns="" xmlns:a16="http://schemas.microsoft.com/office/drawing/2014/main" id="{3821A673-2B3B-9924-7808-5322D224B3B2}"/>
            </a:ext>
          </a:extLst>
        </cdr:cNvPr>
        <cdr:cNvSpPr txBox="1"/>
      </cdr:nvSpPr>
      <cdr:spPr>
        <a:xfrm xmlns:a="http://schemas.openxmlformats.org/drawingml/2006/main">
          <a:off x="498449" y="1508730"/>
          <a:ext cx="585448" cy="28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zh-CN" sz="1400" b="1" dirty="0"/>
            <a:t>15%</a:t>
          </a:r>
          <a:endParaRPr lang="zh-CN" altLang="en-US" sz="1400" b="1" dirty="0"/>
        </a:p>
      </cdr:txBody>
    </cdr:sp>
  </cdr:relSizeAnchor>
  <cdr:relSizeAnchor xmlns:cdr="http://schemas.openxmlformats.org/drawingml/2006/chartDrawing">
    <cdr:from>
      <cdr:x>0.58598</cdr:x>
      <cdr:y>0.1852</cdr:y>
    </cdr:from>
    <cdr:to>
      <cdr:x>0.74459</cdr:x>
      <cdr:y>0.25841</cdr:y>
    </cdr:to>
    <cdr:sp macro="" textlink="">
      <cdr:nvSpPr>
        <cdr:cNvPr id="11" name="文本框 1">
          <a:extLst xmlns:a="http://schemas.openxmlformats.org/drawingml/2006/main">
            <a:ext uri="{FF2B5EF4-FFF2-40B4-BE49-F238E27FC236}">
              <a16:creationId xmlns="" xmlns:a16="http://schemas.microsoft.com/office/drawing/2014/main" id="{35C11001-A5D8-C9F0-EA52-59EB629B3711}"/>
            </a:ext>
          </a:extLst>
        </cdr:cNvPr>
        <cdr:cNvSpPr txBox="1"/>
      </cdr:nvSpPr>
      <cdr:spPr>
        <a:xfrm xmlns:a="http://schemas.openxmlformats.org/drawingml/2006/main">
          <a:off x="2162837" y="730975"/>
          <a:ext cx="585448" cy="28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zh-CN" sz="1400" b="1" dirty="0"/>
            <a:t>0.26</a:t>
          </a:r>
          <a:endParaRPr lang="zh-CN" altLang="en-US" sz="1400" b="1" dirty="0"/>
        </a:p>
      </cdr:txBody>
    </cdr:sp>
  </cdr:relSizeAnchor>
  <cdr:relSizeAnchor xmlns:cdr="http://schemas.openxmlformats.org/drawingml/2006/chartDrawing">
    <cdr:from>
      <cdr:x>0.26522</cdr:x>
      <cdr:y>0.38203</cdr:y>
    </cdr:from>
    <cdr:to>
      <cdr:x>0.42384</cdr:x>
      <cdr:y>0.45524</cdr:y>
    </cdr:to>
    <cdr:sp macro="" textlink="">
      <cdr:nvSpPr>
        <cdr:cNvPr id="12" name="文本框 1">
          <a:extLst xmlns:a="http://schemas.openxmlformats.org/drawingml/2006/main">
            <a:ext uri="{FF2B5EF4-FFF2-40B4-BE49-F238E27FC236}">
              <a16:creationId xmlns="" xmlns:a16="http://schemas.microsoft.com/office/drawing/2014/main" id="{35C11001-A5D8-C9F0-EA52-59EB629B3711}"/>
            </a:ext>
          </a:extLst>
        </cdr:cNvPr>
        <cdr:cNvSpPr txBox="1"/>
      </cdr:nvSpPr>
      <cdr:spPr>
        <a:xfrm xmlns:a="http://schemas.openxmlformats.org/drawingml/2006/main">
          <a:off x="978936" y="1507856"/>
          <a:ext cx="585448" cy="28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zh-CN" sz="1400" b="1" dirty="0"/>
            <a:t>38%</a:t>
          </a:r>
          <a:endParaRPr lang="zh-CN" altLang="en-US" sz="1400" b="1" dirty="0"/>
        </a:p>
      </cdr:txBody>
    </cdr:sp>
  </cdr:relSizeAnchor>
  <cdr:relSizeAnchor xmlns:cdr="http://schemas.openxmlformats.org/drawingml/2006/chartDrawing">
    <cdr:from>
      <cdr:x>0.7287</cdr:x>
      <cdr:y>0.18332</cdr:y>
    </cdr:from>
    <cdr:to>
      <cdr:x>0.88732</cdr:x>
      <cdr:y>0.25653</cdr:y>
    </cdr:to>
    <cdr:sp macro="" textlink="">
      <cdr:nvSpPr>
        <cdr:cNvPr id="13" name="文本框 1">
          <a:extLst xmlns:a="http://schemas.openxmlformats.org/drawingml/2006/main">
            <a:ext uri="{FF2B5EF4-FFF2-40B4-BE49-F238E27FC236}">
              <a16:creationId xmlns="" xmlns:a16="http://schemas.microsoft.com/office/drawing/2014/main" id="{35C11001-A5D8-C9F0-EA52-59EB629B3711}"/>
            </a:ext>
          </a:extLst>
        </cdr:cNvPr>
        <cdr:cNvSpPr txBox="1"/>
      </cdr:nvSpPr>
      <cdr:spPr>
        <a:xfrm xmlns:a="http://schemas.openxmlformats.org/drawingml/2006/main">
          <a:off x="2689627" y="723559"/>
          <a:ext cx="585448" cy="28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zh-CN" sz="1400" b="1" dirty="0"/>
            <a:t>0.60</a:t>
          </a:r>
          <a:endParaRPr lang="zh-CN" altLang="en-US" sz="1400" b="1" dirty="0"/>
        </a:p>
      </cdr:txBody>
    </cdr:sp>
  </cdr:relSizeAnchor>
</c:userShapes>
</file>

<file path=ppt/drawings/drawing2.xml><?xml version="1.0" encoding="utf-8"?>
<c:userShapes xmlns:c="http://schemas.openxmlformats.org/drawingml/2006/chart">
  <cdr:relSizeAnchor xmlns:cdr="http://schemas.openxmlformats.org/drawingml/2006/chartDrawing">
    <cdr:from>
      <cdr:x>0.33529</cdr:x>
      <cdr:y>0.75599</cdr:y>
    </cdr:from>
    <cdr:to>
      <cdr:x>0.74605</cdr:x>
      <cdr:y>0.82608</cdr:y>
    </cdr:to>
    <cdr:sp macro="" textlink="">
      <cdr:nvSpPr>
        <cdr:cNvPr id="5" name="文本框 1">
          <a:extLst xmlns:a="http://schemas.openxmlformats.org/drawingml/2006/main">
            <a:ext uri="{FF2B5EF4-FFF2-40B4-BE49-F238E27FC236}">
              <a16:creationId xmlns="" xmlns:a16="http://schemas.microsoft.com/office/drawing/2014/main" id="{86F217A6-B937-0BF5-73DF-D25C6D546363}"/>
            </a:ext>
          </a:extLst>
        </cdr:cNvPr>
        <cdr:cNvSpPr txBox="1"/>
      </cdr:nvSpPr>
      <cdr:spPr>
        <a:xfrm xmlns:a="http://schemas.openxmlformats.org/drawingml/2006/main">
          <a:off x="1323837" y="2615352"/>
          <a:ext cx="1621790" cy="24246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zh-CN" altLang="en-US" sz="1400" b="1" dirty="0">
              <a:latin typeface="微软雅黑" panose="020B0503020204020204" pitchFamily="34" charset="-122"/>
              <a:ea typeface="微软雅黑" panose="020B0503020204020204" pitchFamily="34" charset="-122"/>
            </a:rPr>
            <a:t>乳酸盐置换液</a:t>
          </a:r>
        </a:p>
      </cdr:txBody>
    </cdr:sp>
  </cdr:relSizeAnchor>
  <cdr:relSizeAnchor xmlns:cdr="http://schemas.openxmlformats.org/drawingml/2006/chartDrawing">
    <cdr:from>
      <cdr:x>0.76182</cdr:x>
      <cdr:y>0.10676</cdr:y>
    </cdr:from>
    <cdr:to>
      <cdr:x>0.91907</cdr:x>
      <cdr:y>0.19027</cdr:y>
    </cdr:to>
    <cdr:sp macro="" textlink="">
      <cdr:nvSpPr>
        <cdr:cNvPr id="15" name="文本框 1">
          <a:extLst xmlns:a="http://schemas.openxmlformats.org/drawingml/2006/main">
            <a:ext uri="{FF2B5EF4-FFF2-40B4-BE49-F238E27FC236}">
              <a16:creationId xmlns="" xmlns:a16="http://schemas.microsoft.com/office/drawing/2014/main" id="{9D95CD8F-3A5F-14D5-688F-E286EA9BB8C0}"/>
            </a:ext>
          </a:extLst>
        </cdr:cNvPr>
        <cdr:cNvSpPr txBox="1"/>
      </cdr:nvSpPr>
      <cdr:spPr>
        <a:xfrm xmlns:a="http://schemas.openxmlformats.org/drawingml/2006/main">
          <a:off x="3007889" y="369319"/>
          <a:ext cx="620871" cy="28893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zh-CN" sz="1400" b="1" dirty="0"/>
            <a:t>1.93</a:t>
          </a:r>
          <a:endParaRPr lang="zh-CN" altLang="en-US" sz="1400" b="1" dirty="0"/>
        </a:p>
      </cdr:txBody>
    </cdr:sp>
  </cdr:relSizeAnchor>
  <cdr:relSizeAnchor xmlns:cdr="http://schemas.openxmlformats.org/drawingml/2006/chartDrawing">
    <cdr:from>
      <cdr:x>0.44535</cdr:x>
      <cdr:y>0.10639</cdr:y>
    </cdr:from>
    <cdr:to>
      <cdr:x>0.6026</cdr:x>
      <cdr:y>0.18991</cdr:y>
    </cdr:to>
    <cdr:sp macro="" textlink="">
      <cdr:nvSpPr>
        <cdr:cNvPr id="16" name="文本框 1">
          <a:extLst xmlns:a="http://schemas.openxmlformats.org/drawingml/2006/main">
            <a:ext uri="{FF2B5EF4-FFF2-40B4-BE49-F238E27FC236}">
              <a16:creationId xmlns="" xmlns:a16="http://schemas.microsoft.com/office/drawing/2014/main" id="{2BFE66BE-45D7-50A7-0E63-378F5C5C6BD5}"/>
            </a:ext>
          </a:extLst>
        </cdr:cNvPr>
        <cdr:cNvSpPr txBox="1"/>
      </cdr:nvSpPr>
      <cdr:spPr>
        <a:xfrm xmlns:a="http://schemas.openxmlformats.org/drawingml/2006/main">
          <a:off x="1758377" y="368039"/>
          <a:ext cx="620871" cy="28893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zh-CN" sz="1400" b="1" dirty="0"/>
            <a:t>3.19</a:t>
          </a:r>
          <a:endParaRPr lang="zh-CN" altLang="en-US" sz="1400" b="1"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39ACCB-3E10-4529-8882-852B73AF0BB7}" type="datetimeFigureOut">
              <a:rPr lang="zh-CN" altLang="en-US" smtClean="0"/>
              <a:t>2026/6/9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EE8C4A-BF75-4C77-99A5-622328DC2B20}" type="slidenum">
              <a:rPr lang="zh-CN" altLang="en-US" smtClean="0"/>
              <a:t>‹#›</a:t>
            </a:fld>
            <a:endParaRPr lang="zh-CN" altLang="en-US"/>
          </a:p>
        </p:txBody>
      </p:sp>
    </p:spTree>
    <p:extLst>
      <p:ext uri="{BB962C8B-B14F-4D97-AF65-F5344CB8AC3E}">
        <p14:creationId xmlns:p14="http://schemas.microsoft.com/office/powerpoint/2010/main" val="3875132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1EE8C4A-BF75-4C77-99A5-622328DC2B20}" type="slidenum">
              <a:rPr lang="zh-CN" altLang="en-US" smtClean="0"/>
              <a:t>1</a:t>
            </a:fld>
            <a:endParaRPr lang="zh-CN" altLang="en-US"/>
          </a:p>
        </p:txBody>
      </p:sp>
    </p:spTree>
    <p:extLst>
      <p:ext uri="{BB962C8B-B14F-4D97-AF65-F5344CB8AC3E}">
        <p14:creationId xmlns:p14="http://schemas.microsoft.com/office/powerpoint/2010/main" val="211815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1B1A44B6-2180-467E-B8A0-D479BE5E5FF7}" type="slidenum">
              <a:rPr lang="zh-CN" altLang="en-US" smtClean="0"/>
              <a:t>2</a:t>
            </a:fld>
            <a:endParaRPr lang="zh-CN" altLang="en-US"/>
          </a:p>
        </p:txBody>
      </p:sp>
    </p:spTree>
    <p:extLst>
      <p:ext uri="{BB962C8B-B14F-4D97-AF65-F5344CB8AC3E}">
        <p14:creationId xmlns:p14="http://schemas.microsoft.com/office/powerpoint/2010/main" val="13934942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1EE8C4A-BF75-4C77-99A5-622328DC2B20}" type="slidenum">
              <a:rPr lang="zh-CN" altLang="en-US" smtClean="0"/>
              <a:t>3</a:t>
            </a:fld>
            <a:endParaRPr lang="zh-CN" altLang="en-US"/>
          </a:p>
        </p:txBody>
      </p:sp>
    </p:spTree>
    <p:extLst>
      <p:ext uri="{BB962C8B-B14F-4D97-AF65-F5344CB8AC3E}">
        <p14:creationId xmlns:p14="http://schemas.microsoft.com/office/powerpoint/2010/main" val="38975388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1EE8C4A-BF75-4C77-99A5-622328DC2B20}" type="slidenum">
              <a:rPr lang="zh-CN" altLang="en-US" smtClean="0"/>
              <a:t>4</a:t>
            </a:fld>
            <a:endParaRPr lang="zh-CN" altLang="en-US"/>
          </a:p>
        </p:txBody>
      </p:sp>
    </p:spTree>
    <p:extLst>
      <p:ext uri="{BB962C8B-B14F-4D97-AF65-F5344CB8AC3E}">
        <p14:creationId xmlns:p14="http://schemas.microsoft.com/office/powerpoint/2010/main" val="25848506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1EE8C4A-BF75-4C77-99A5-622328DC2B20}" type="slidenum">
              <a:rPr lang="zh-CN" altLang="en-US" smtClean="0"/>
              <a:t>5</a:t>
            </a:fld>
            <a:endParaRPr lang="zh-CN" altLang="en-US"/>
          </a:p>
        </p:txBody>
      </p:sp>
    </p:spTree>
    <p:extLst>
      <p:ext uri="{BB962C8B-B14F-4D97-AF65-F5344CB8AC3E}">
        <p14:creationId xmlns:p14="http://schemas.microsoft.com/office/powerpoint/2010/main" val="25723666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1EE8C4A-BF75-4C77-99A5-622328DC2B20}" type="slidenum">
              <a:rPr lang="zh-CN" altLang="en-US" smtClean="0"/>
              <a:t>6</a:t>
            </a:fld>
            <a:endParaRPr lang="zh-CN" altLang="en-US"/>
          </a:p>
        </p:txBody>
      </p:sp>
    </p:spTree>
    <p:extLst>
      <p:ext uri="{BB962C8B-B14F-4D97-AF65-F5344CB8AC3E}">
        <p14:creationId xmlns:p14="http://schemas.microsoft.com/office/powerpoint/2010/main" val="19577922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1EE8C4A-BF75-4C77-99A5-622328DC2B20}" type="slidenum">
              <a:rPr lang="zh-CN" altLang="en-US" smtClean="0"/>
              <a:t>8</a:t>
            </a:fld>
            <a:endParaRPr lang="zh-CN" altLang="en-US"/>
          </a:p>
        </p:txBody>
      </p:sp>
    </p:spTree>
    <p:extLst>
      <p:ext uri="{BB962C8B-B14F-4D97-AF65-F5344CB8AC3E}">
        <p14:creationId xmlns:p14="http://schemas.microsoft.com/office/powerpoint/2010/main" val="25616083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1EE8C4A-BF75-4C77-99A5-622328DC2B20}" type="slidenum">
              <a:rPr lang="zh-CN" altLang="en-US" smtClean="0"/>
              <a:t>9</a:t>
            </a:fld>
            <a:endParaRPr lang="zh-CN" altLang="en-US"/>
          </a:p>
        </p:txBody>
      </p:sp>
    </p:spTree>
    <p:extLst>
      <p:ext uri="{BB962C8B-B14F-4D97-AF65-F5344CB8AC3E}">
        <p14:creationId xmlns:p14="http://schemas.microsoft.com/office/powerpoint/2010/main" val="4239916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1EE8C4A-BF75-4C77-99A5-622328DC2B20}" type="slidenum">
              <a:rPr lang="zh-CN" altLang="en-US" smtClean="0"/>
              <a:t>10</a:t>
            </a:fld>
            <a:endParaRPr lang="zh-CN" altLang="en-US"/>
          </a:p>
        </p:txBody>
      </p:sp>
    </p:spTree>
    <p:extLst>
      <p:ext uri="{BB962C8B-B14F-4D97-AF65-F5344CB8AC3E}">
        <p14:creationId xmlns:p14="http://schemas.microsoft.com/office/powerpoint/2010/main" val="28537142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30FFE1C9-69CD-4DCC-9ACF-D0268D648634}"/>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 xmlns:a16="http://schemas.microsoft.com/office/drawing/2014/main" id="{A448F3EE-6D5D-4898-AF15-0FCA5418FB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4" name="日期占位符 3">
            <a:extLst>
              <a:ext uri="{FF2B5EF4-FFF2-40B4-BE49-F238E27FC236}">
                <a16:creationId xmlns="" xmlns:a16="http://schemas.microsoft.com/office/drawing/2014/main" id="{24E90EDD-AC6E-44B9-9351-E74D641044B3}"/>
              </a:ext>
            </a:extLst>
          </p:cNvPr>
          <p:cNvSpPr>
            <a:spLocks noGrp="1"/>
          </p:cNvSpPr>
          <p:nvPr>
            <p:ph type="dt" sz="half" idx="10"/>
          </p:nvPr>
        </p:nvSpPr>
        <p:spPr/>
        <p:txBody>
          <a:bodyPr/>
          <a:lstStyle/>
          <a:p>
            <a:fld id="{65B28D99-6AB1-4CCB-8F48-B2F1E75DF88A}" type="datetimeFigureOut">
              <a:rPr lang="zh-CN" altLang="en-US" smtClean="0"/>
              <a:t>2026/6/9</a:t>
            </a:fld>
            <a:endParaRPr lang="zh-CN" altLang="en-US"/>
          </a:p>
        </p:txBody>
      </p:sp>
      <p:sp>
        <p:nvSpPr>
          <p:cNvPr id="5" name="页脚占位符 4">
            <a:extLst>
              <a:ext uri="{FF2B5EF4-FFF2-40B4-BE49-F238E27FC236}">
                <a16:creationId xmlns="" xmlns:a16="http://schemas.microsoft.com/office/drawing/2014/main" id="{82C415E7-B28D-4323-8773-E9B75B183630}"/>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 xmlns:a16="http://schemas.microsoft.com/office/drawing/2014/main" id="{880BC0AE-DF05-4D11-981A-B2912A15343B}"/>
              </a:ext>
            </a:extLst>
          </p:cNvPr>
          <p:cNvSpPr>
            <a:spLocks noGrp="1"/>
          </p:cNvSpPr>
          <p:nvPr>
            <p:ph type="sldNum" sz="quarter" idx="12"/>
          </p:nvPr>
        </p:nvSpPr>
        <p:spPr/>
        <p:txBody>
          <a:bodyPr/>
          <a:lstStyle/>
          <a:p>
            <a:fld id="{A241AFC7-AF1E-4F87-BCC2-1B83FC6BEC3D}" type="slidenum">
              <a:rPr lang="zh-CN" altLang="en-US" smtClean="0"/>
              <a:t>‹#›</a:t>
            </a:fld>
            <a:endParaRPr lang="zh-CN" altLang="en-US"/>
          </a:p>
        </p:txBody>
      </p:sp>
    </p:spTree>
    <p:extLst>
      <p:ext uri="{BB962C8B-B14F-4D97-AF65-F5344CB8AC3E}">
        <p14:creationId xmlns:p14="http://schemas.microsoft.com/office/powerpoint/2010/main" val="3722086417"/>
      </p:ext>
    </p:extLst>
  </p:cSld>
  <p:clrMapOvr>
    <a:masterClrMapping/>
  </p:clrMapOvr>
  <p:transition spd="slow" advClick="0" advTm="3000">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76B3B580-C235-4CFD-BB3E-3F72DF16AD01}"/>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 xmlns:a16="http://schemas.microsoft.com/office/drawing/2014/main" id="{30AECC02-EDBA-4E07-8E8E-9593F974132F}"/>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 xmlns:a16="http://schemas.microsoft.com/office/drawing/2014/main" id="{5061EEAD-2973-4D13-A98C-FB21C0909752}"/>
              </a:ext>
            </a:extLst>
          </p:cNvPr>
          <p:cNvSpPr>
            <a:spLocks noGrp="1"/>
          </p:cNvSpPr>
          <p:nvPr>
            <p:ph type="dt" sz="half" idx="10"/>
          </p:nvPr>
        </p:nvSpPr>
        <p:spPr/>
        <p:txBody>
          <a:bodyPr/>
          <a:lstStyle/>
          <a:p>
            <a:fld id="{65B28D99-6AB1-4CCB-8F48-B2F1E75DF88A}" type="datetimeFigureOut">
              <a:rPr lang="zh-CN" altLang="en-US" smtClean="0"/>
              <a:t>2026/6/9</a:t>
            </a:fld>
            <a:endParaRPr lang="zh-CN" altLang="en-US"/>
          </a:p>
        </p:txBody>
      </p:sp>
      <p:sp>
        <p:nvSpPr>
          <p:cNvPr id="5" name="页脚占位符 4">
            <a:extLst>
              <a:ext uri="{FF2B5EF4-FFF2-40B4-BE49-F238E27FC236}">
                <a16:creationId xmlns="" xmlns:a16="http://schemas.microsoft.com/office/drawing/2014/main" id="{2DE01297-614E-4DF7-B5EC-AE88FD39F165}"/>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 xmlns:a16="http://schemas.microsoft.com/office/drawing/2014/main" id="{9C2D46A5-BA36-4462-98DE-EFDE1CECFDA8}"/>
              </a:ext>
            </a:extLst>
          </p:cNvPr>
          <p:cNvSpPr>
            <a:spLocks noGrp="1"/>
          </p:cNvSpPr>
          <p:nvPr>
            <p:ph type="sldNum" sz="quarter" idx="12"/>
          </p:nvPr>
        </p:nvSpPr>
        <p:spPr/>
        <p:txBody>
          <a:bodyPr/>
          <a:lstStyle/>
          <a:p>
            <a:fld id="{A241AFC7-AF1E-4F87-BCC2-1B83FC6BEC3D}" type="slidenum">
              <a:rPr lang="zh-CN" altLang="en-US" smtClean="0"/>
              <a:t>‹#›</a:t>
            </a:fld>
            <a:endParaRPr lang="zh-CN" altLang="en-US"/>
          </a:p>
        </p:txBody>
      </p:sp>
    </p:spTree>
    <p:extLst>
      <p:ext uri="{BB962C8B-B14F-4D97-AF65-F5344CB8AC3E}">
        <p14:creationId xmlns:p14="http://schemas.microsoft.com/office/powerpoint/2010/main" val="3511856826"/>
      </p:ext>
    </p:extLst>
  </p:cSld>
  <p:clrMapOvr>
    <a:masterClrMapping/>
  </p:clrMapOvr>
  <p:transition spd="slow" advClick="0" advTm="300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 xmlns:a16="http://schemas.microsoft.com/office/drawing/2014/main" id="{DE4691A3-A3FA-40BF-8F68-5ACD4D7D25A6}"/>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 xmlns:a16="http://schemas.microsoft.com/office/drawing/2014/main" id="{2FEFA8DC-D35F-43AE-A9A7-252E5439E755}"/>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 xmlns:a16="http://schemas.microsoft.com/office/drawing/2014/main" id="{BFDBD328-A43D-4777-A791-3F3FD14F033C}"/>
              </a:ext>
            </a:extLst>
          </p:cNvPr>
          <p:cNvSpPr>
            <a:spLocks noGrp="1"/>
          </p:cNvSpPr>
          <p:nvPr>
            <p:ph type="dt" sz="half" idx="10"/>
          </p:nvPr>
        </p:nvSpPr>
        <p:spPr/>
        <p:txBody>
          <a:bodyPr/>
          <a:lstStyle/>
          <a:p>
            <a:fld id="{65B28D99-6AB1-4CCB-8F48-B2F1E75DF88A}" type="datetimeFigureOut">
              <a:rPr lang="zh-CN" altLang="en-US" smtClean="0"/>
              <a:t>2026/6/9</a:t>
            </a:fld>
            <a:endParaRPr lang="zh-CN" altLang="en-US"/>
          </a:p>
        </p:txBody>
      </p:sp>
      <p:sp>
        <p:nvSpPr>
          <p:cNvPr id="5" name="页脚占位符 4">
            <a:extLst>
              <a:ext uri="{FF2B5EF4-FFF2-40B4-BE49-F238E27FC236}">
                <a16:creationId xmlns="" xmlns:a16="http://schemas.microsoft.com/office/drawing/2014/main" id="{84E648E2-2AA9-4DFF-8DFB-8299AC3D5255}"/>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 xmlns:a16="http://schemas.microsoft.com/office/drawing/2014/main" id="{69033335-D551-4B69-81CF-E671AD52BAB1}"/>
              </a:ext>
            </a:extLst>
          </p:cNvPr>
          <p:cNvSpPr>
            <a:spLocks noGrp="1"/>
          </p:cNvSpPr>
          <p:nvPr>
            <p:ph type="sldNum" sz="quarter" idx="12"/>
          </p:nvPr>
        </p:nvSpPr>
        <p:spPr/>
        <p:txBody>
          <a:bodyPr/>
          <a:lstStyle/>
          <a:p>
            <a:fld id="{A241AFC7-AF1E-4F87-BCC2-1B83FC6BEC3D}" type="slidenum">
              <a:rPr lang="zh-CN" altLang="en-US" smtClean="0"/>
              <a:t>‹#›</a:t>
            </a:fld>
            <a:endParaRPr lang="zh-CN" altLang="en-US"/>
          </a:p>
        </p:txBody>
      </p:sp>
    </p:spTree>
    <p:extLst>
      <p:ext uri="{BB962C8B-B14F-4D97-AF65-F5344CB8AC3E}">
        <p14:creationId xmlns:p14="http://schemas.microsoft.com/office/powerpoint/2010/main" val="2093652685"/>
      </p:ext>
    </p:extLst>
  </p:cSld>
  <p:clrMapOvr>
    <a:masterClrMapping/>
  </p:clrMapOvr>
  <p:transition spd="slow" advClick="0" advTm="300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pic>
        <p:nvPicPr>
          <p:cNvPr id="2" name="图片 1"/>
          <p:cNvPicPr>
            <a:picLocks noChangeAspect="1"/>
          </p:cNvPicPr>
          <p:nvPr userDrawn="1"/>
        </p:nvPicPr>
        <p:blipFill rotWithShape="1">
          <a:blip r:embed="rId2">
            <a:extLst>
              <a:ext uri="{BEBA8EAE-BF5A-486C-A8C5-ECC9F3942E4B}">
                <a14:imgProps xmlns:a14="http://schemas.microsoft.com/office/drawing/2010/main">
                  <a14:imgLayer r:embed="rId3">
                    <a14:imgEffect>
                      <a14:brightnessContrast bright="-3000" contrast="-5000"/>
                    </a14:imgEffect>
                  </a14:imgLayer>
                </a14:imgProps>
              </a:ext>
              <a:ext uri="{28A0092B-C50C-407E-A947-70E740481C1C}">
                <a14:useLocalDpi xmlns:a14="http://schemas.microsoft.com/office/drawing/2010/main" val="0"/>
              </a:ext>
            </a:extLst>
          </a:blip>
          <a:srcRect t="25398"/>
          <a:stretch/>
        </p:blipFill>
        <p:spPr>
          <a:xfrm>
            <a:off x="0" y="0"/>
            <a:ext cx="12192000" cy="6858000"/>
          </a:xfrm>
          <a:prstGeom prst="rect">
            <a:avLst/>
          </a:prstGeom>
        </p:spPr>
      </p:pic>
    </p:spTree>
    <p:extLst>
      <p:ext uri="{BB962C8B-B14F-4D97-AF65-F5344CB8AC3E}">
        <p14:creationId xmlns:p14="http://schemas.microsoft.com/office/powerpoint/2010/main" val="4199432241"/>
      </p:ext>
    </p:extLst>
  </p:cSld>
  <p:clrMapOvr>
    <a:masterClrMapping/>
  </p:clrMapOvr>
  <p:transition spd="slow" advClick="0" advTm="300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标题和内容">
    <p:spTree>
      <p:nvGrpSpPr>
        <p:cNvPr id="1" name=""/>
        <p:cNvGrpSpPr/>
        <p:nvPr/>
      </p:nvGrpSpPr>
      <p:grpSpPr>
        <a:xfrm>
          <a:off x="0" y="0"/>
          <a:ext cx="0" cy="0"/>
          <a:chOff x="0" y="0"/>
          <a:chExt cx="0" cy="0"/>
        </a:xfrm>
      </p:grpSpPr>
      <p:pic>
        <p:nvPicPr>
          <p:cNvPr id="2" name="图片 1"/>
          <p:cNvPicPr>
            <a:picLocks noChangeAspect="1"/>
          </p:cNvPicPr>
          <p:nvPr userDrawn="1"/>
        </p:nvPicPr>
        <p:blipFill rotWithShape="1">
          <a:blip r:embed="rId2">
            <a:extLst>
              <a:ext uri="{BEBA8EAE-BF5A-486C-A8C5-ECC9F3942E4B}">
                <a14:imgProps xmlns:a14="http://schemas.microsoft.com/office/drawing/2010/main">
                  <a14:imgLayer r:embed="rId3">
                    <a14:imgEffect>
                      <a14:brightnessContrast bright="-3000" contrast="-5000"/>
                    </a14:imgEffect>
                  </a14:imgLayer>
                </a14:imgProps>
              </a:ext>
              <a:ext uri="{28A0092B-C50C-407E-A947-70E740481C1C}">
                <a14:useLocalDpi xmlns:a14="http://schemas.microsoft.com/office/drawing/2010/main" val="0"/>
              </a:ext>
            </a:extLst>
          </a:blip>
          <a:srcRect t="25398"/>
          <a:stretch/>
        </p:blipFill>
        <p:spPr>
          <a:xfrm>
            <a:off x="0" y="0"/>
            <a:ext cx="12192000" cy="6858000"/>
          </a:xfrm>
          <a:prstGeom prst="rect">
            <a:avLst/>
          </a:prstGeom>
        </p:spPr>
      </p:pic>
      <p:sp>
        <p:nvSpPr>
          <p:cNvPr id="3" name="Título 4"/>
          <p:cNvSpPr>
            <a:spLocks/>
          </p:cNvSpPr>
          <p:nvPr userDrawn="1"/>
        </p:nvSpPr>
        <p:spPr bwMode="auto">
          <a:xfrm>
            <a:off x="774750" y="376918"/>
            <a:ext cx="5100637" cy="700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20000"/>
              </a:lnSpc>
              <a:defRPr/>
            </a:pPr>
            <a:r>
              <a:rPr lang="zh-CN" altLang="en-US" sz="3600" dirty="0">
                <a:solidFill>
                  <a:schemeClr val="tx1">
                    <a:lumMod val="75000"/>
                    <a:lumOff val="25000"/>
                  </a:schemeClr>
                </a:solidFill>
                <a:latin typeface="微软雅黑" panose="020B0503020204020204" pitchFamily="34" charset="-122"/>
                <a:ea typeface="微软雅黑" panose="020B0503020204020204" pitchFamily="34" charset="-122"/>
                <a:cs typeface="Tahoma" panose="020B0604030504040204" pitchFamily="34" charset="0"/>
              </a:rPr>
              <a:t>标题内容</a:t>
            </a:r>
            <a:endParaRPr lang="pt-BR" altLang="zh-CN" sz="3600" dirty="0">
              <a:solidFill>
                <a:schemeClr val="tx1">
                  <a:lumMod val="75000"/>
                  <a:lumOff val="25000"/>
                </a:schemeClr>
              </a:solidFill>
              <a:latin typeface="微软雅黑" panose="020B0503020204020204" pitchFamily="34" charset="-122"/>
              <a:ea typeface="微软雅黑" panose="020B0503020204020204" pitchFamily="34" charset="-122"/>
              <a:cs typeface="Tahoma" panose="020B0604030504040204" pitchFamily="34" charset="0"/>
            </a:endParaRPr>
          </a:p>
        </p:txBody>
      </p:sp>
      <p:sp>
        <p:nvSpPr>
          <p:cNvPr id="4" name="Retângulo 11"/>
          <p:cNvSpPr/>
          <p:nvPr userDrawn="1"/>
        </p:nvSpPr>
        <p:spPr>
          <a:xfrm>
            <a:off x="452438" y="449265"/>
            <a:ext cx="135391" cy="628422"/>
          </a:xfrm>
          <a:prstGeom prst="rect">
            <a:avLst/>
          </a:prstGeom>
          <a:solidFill>
            <a:srgbClr val="385C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a:latin typeface="微软雅黑" panose="020B0503020204020204" pitchFamily="34" charset="-122"/>
              <a:ea typeface="微软雅黑" panose="020B0503020204020204" pitchFamily="34" charset="-122"/>
            </a:endParaRPr>
          </a:p>
        </p:txBody>
      </p:sp>
      <p:cxnSp>
        <p:nvCxnSpPr>
          <p:cNvPr id="5" name="Conexão reta 7"/>
          <p:cNvCxnSpPr/>
          <p:nvPr userDrawn="1"/>
        </p:nvCxnSpPr>
        <p:spPr>
          <a:xfrm>
            <a:off x="373063" y="449263"/>
            <a:ext cx="0" cy="563245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356747"/>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750"/>
                                        <p:tgtEl>
                                          <p:spTgt spid="5"/>
                                        </p:tgtEl>
                                      </p:cBhvr>
                                    </p:animEffect>
                                  </p:childTnLst>
                                </p:cTn>
                              </p:par>
                              <p:par>
                                <p:cTn id="8" presetID="2" presetClass="entr" presetSubtype="4" decel="10000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 calcmode="lin" valueType="num">
                                      <p:cBhvr additive="base">
                                        <p:cTn id="10" dur="500" fill="hold"/>
                                        <p:tgtEl>
                                          <p:spTgt spid="4"/>
                                        </p:tgtEl>
                                        <p:attrNameLst>
                                          <p:attrName>ppt_x</p:attrName>
                                        </p:attrNameLst>
                                      </p:cBhvr>
                                      <p:tavLst>
                                        <p:tav tm="0">
                                          <p:val>
                                            <p:strVal val="#ppt_x"/>
                                          </p:val>
                                        </p:tav>
                                        <p:tav tm="100000">
                                          <p:val>
                                            <p:strVal val="#ppt_x"/>
                                          </p:val>
                                        </p:tav>
                                      </p:tavLst>
                                    </p:anim>
                                    <p:anim calcmode="lin" valueType="num">
                                      <p:cBhvr additive="base">
                                        <p:cTn id="11" dur="500" fill="hold"/>
                                        <p:tgtEl>
                                          <p:spTgt spid="4"/>
                                        </p:tgtEl>
                                        <p:attrNameLst>
                                          <p:attrName>ppt_y</p:attrName>
                                        </p:attrNameLst>
                                      </p:cBhvr>
                                      <p:tavLst>
                                        <p:tav tm="0">
                                          <p:val>
                                            <p:strVal val="1+#ppt_h/2"/>
                                          </p:val>
                                        </p:tav>
                                        <p:tav tm="100000">
                                          <p:val>
                                            <p:strVal val="#ppt_y"/>
                                          </p:val>
                                        </p:tav>
                                      </p:tavLst>
                                    </p:anim>
                                  </p:childTnLst>
                                </p:cTn>
                              </p:par>
                              <p:par>
                                <p:cTn id="12" presetID="22" presetClass="entr" presetSubtype="8" fill="hold" grpId="0" nodeType="withEffect">
                                  <p:stCondLst>
                                    <p:cond delay="500"/>
                                  </p:stCondLst>
                                  <p:childTnLst>
                                    <p:set>
                                      <p:cBhvr>
                                        <p:cTn id="13" dur="1" fill="hold">
                                          <p:stCondLst>
                                            <p:cond delay="0"/>
                                          </p:stCondLst>
                                        </p:cTn>
                                        <p:tgtEl>
                                          <p:spTgt spid="3"/>
                                        </p:tgtEl>
                                        <p:attrNameLst>
                                          <p:attrName>style.visibility</p:attrName>
                                        </p:attrNameLst>
                                      </p:cBhvr>
                                      <p:to>
                                        <p:strVal val="visible"/>
                                      </p:to>
                                    </p:set>
                                    <p:animEffect transition="in" filter="wipe(left)">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6125561"/>
      </p:ext>
    </p:extLst>
  </p:cSld>
  <p:clrMapOvr>
    <a:masterClrMapping/>
  </p:clrMapOvr>
  <p:transition spd="slow" advClick="0" advTm="300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g image with description">
    <p:spTree>
      <p:nvGrpSpPr>
        <p:cNvPr id="1" name=""/>
        <p:cNvGrpSpPr/>
        <p:nvPr/>
      </p:nvGrpSpPr>
      <p:grpSpPr>
        <a:xfrm>
          <a:off x="0" y="0"/>
          <a:ext cx="0" cy="0"/>
          <a:chOff x="0" y="0"/>
          <a:chExt cx="0" cy="0"/>
        </a:xfrm>
      </p:grpSpPr>
      <p:sp>
        <p:nvSpPr>
          <p:cNvPr id="4" name="Picture Placeholder 2"/>
          <p:cNvSpPr>
            <a:spLocks noGrp="1"/>
          </p:cNvSpPr>
          <p:nvPr>
            <p:ph type="pic" sz="quarter" idx="17"/>
          </p:nvPr>
        </p:nvSpPr>
        <p:spPr>
          <a:xfrm>
            <a:off x="0" y="1533748"/>
            <a:ext cx="12192000" cy="3708812"/>
          </a:xfrm>
          <a:prstGeom prst="rect">
            <a:avLst/>
          </a:pr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 name="Text Placeholder 2"/>
          <p:cNvSpPr>
            <a:spLocks noGrp="1"/>
          </p:cNvSpPr>
          <p:nvPr>
            <p:ph type="body" sz="quarter" idx="16" hasCustomPrompt="1"/>
          </p:nvPr>
        </p:nvSpPr>
        <p:spPr>
          <a:xfrm>
            <a:off x="591963" y="5539546"/>
            <a:ext cx="10691989"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 </a:t>
            </a:r>
            <a:r>
              <a:rPr lang="en-US" dirty="0" err="1" smtClean="0"/>
              <a:t>Duis</a:t>
            </a:r>
            <a:r>
              <a:rPr lang="en-US" dirty="0" smtClean="0"/>
              <a:t> </a:t>
            </a:r>
            <a:r>
              <a:rPr lang="en-US" dirty="0" err="1" smtClean="0"/>
              <a:t>quis</a:t>
            </a:r>
            <a:r>
              <a:rPr lang="en-US" dirty="0" smtClean="0"/>
              <a:t> </a:t>
            </a:r>
            <a:r>
              <a:rPr lang="en-US" dirty="0" err="1" smtClean="0"/>
              <a:t>viverra</a:t>
            </a:r>
            <a:r>
              <a:rPr lang="en-US" dirty="0" smtClean="0"/>
              <a:t> </a:t>
            </a:r>
            <a:r>
              <a:rPr lang="en-US" dirty="0" err="1" smtClean="0"/>
              <a:t>urna</a:t>
            </a:r>
            <a:r>
              <a:rPr lang="en-US" dirty="0" smtClean="0"/>
              <a:t>, in </a:t>
            </a:r>
            <a:r>
              <a:rPr lang="en-US" dirty="0" err="1" smtClean="0"/>
              <a:t>ultricies</a:t>
            </a:r>
            <a:r>
              <a:rPr lang="en-US" dirty="0" smtClean="0"/>
              <a:t> diam. </a:t>
            </a:r>
          </a:p>
        </p:txBody>
      </p:sp>
      <p:grpSp>
        <p:nvGrpSpPr>
          <p:cNvPr id="3" name="Group 2"/>
          <p:cNvGrpSpPr/>
          <p:nvPr userDrawn="1"/>
        </p:nvGrpSpPr>
        <p:grpSpPr>
          <a:xfrm>
            <a:off x="101309" y="385540"/>
            <a:ext cx="383999" cy="342172"/>
            <a:chOff x="5270500" y="1460500"/>
            <a:chExt cx="1701800" cy="2705100"/>
          </a:xfrm>
        </p:grpSpPr>
        <p:sp>
          <p:nvSpPr>
            <p:cNvPr id="11" name="Rounded Rectangle 10"/>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2" name="Rounded Rectangle 11"/>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 name="Rounded Rectangle 12"/>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14" name="Text Placeholder 7"/>
          <p:cNvSpPr>
            <a:spLocks noGrp="1"/>
          </p:cNvSpPr>
          <p:nvPr>
            <p:ph type="body" sz="quarter" idx="10" hasCustomPrompt="1"/>
          </p:nvPr>
        </p:nvSpPr>
        <p:spPr>
          <a:xfrm>
            <a:off x="591966" y="324582"/>
            <a:ext cx="10691988"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15" name="Text Placeholder 7"/>
          <p:cNvSpPr>
            <a:spLocks noGrp="1"/>
          </p:cNvSpPr>
          <p:nvPr>
            <p:ph type="body" sz="quarter" idx="11" hasCustomPrompt="1"/>
          </p:nvPr>
        </p:nvSpPr>
        <p:spPr>
          <a:xfrm>
            <a:off x="591966" y="827103"/>
            <a:ext cx="10691988"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Tree>
    <p:extLst>
      <p:ext uri="{BB962C8B-B14F-4D97-AF65-F5344CB8AC3E}">
        <p14:creationId xmlns:p14="http://schemas.microsoft.com/office/powerpoint/2010/main" val="1713234213"/>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nodePh="1">
                                  <p:stCondLst>
                                    <p:cond delay="800"/>
                                  </p:stCondLst>
                                  <p:endCondLst>
                                    <p:cond evt="begin" delay="0">
                                      <p:tn val="8"/>
                                    </p:cond>
                                  </p:end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10" presetClass="entr" presetSubtype="0" fill="hold" grpId="0" nodeType="withEffect">
                                  <p:stCondLst>
                                    <p:cond delay="80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fade">
                                      <p:cBhvr>
                                        <p:cTn id="13" dur="500"/>
                                        <p:tgtEl>
                                          <p:spTgt spid="5">
                                            <p:txEl>
                                              <p:pRg st="0" end="0"/>
                                            </p:txEl>
                                          </p:spTgt>
                                        </p:tgtEl>
                                      </p:cBhvr>
                                    </p:animEffect>
                                  </p:childTnLst>
                                </p:cTn>
                              </p:par>
                              <p:par>
                                <p:cTn id="14" presetID="42" presetClass="entr" presetSubtype="0" fill="hold" grpId="0" nodeType="withEffect">
                                  <p:stCondLst>
                                    <p:cond delay="200"/>
                                  </p:stCondLst>
                                  <p:childTnLst>
                                    <p:set>
                                      <p:cBhvr>
                                        <p:cTn id="15" dur="1" fill="hold">
                                          <p:stCondLst>
                                            <p:cond delay="0"/>
                                          </p:stCondLst>
                                        </p:cTn>
                                        <p:tgtEl>
                                          <p:spTgt spid="14">
                                            <p:txEl>
                                              <p:pRg st="0" end="0"/>
                                            </p:txEl>
                                          </p:spTgt>
                                        </p:tgtEl>
                                        <p:attrNameLst>
                                          <p:attrName>style.visibility</p:attrName>
                                        </p:attrNameLst>
                                      </p:cBhvr>
                                      <p:to>
                                        <p:strVal val="visible"/>
                                      </p:to>
                                    </p:set>
                                    <p:animEffect transition="in" filter="fade">
                                      <p:cBhvr>
                                        <p:cTn id="16" dur="400"/>
                                        <p:tgtEl>
                                          <p:spTgt spid="14">
                                            <p:txEl>
                                              <p:pRg st="0" end="0"/>
                                            </p:txEl>
                                          </p:spTgt>
                                        </p:tgtEl>
                                      </p:cBhvr>
                                    </p:animEffect>
                                    <p:anim calcmode="lin" valueType="num">
                                      <p:cBhvr>
                                        <p:cTn id="17" dur="4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18" dur="400" fill="hold"/>
                                        <p:tgtEl>
                                          <p:spTgt spid="14">
                                            <p:txEl>
                                              <p:pRg st="0" end="0"/>
                                            </p:txEl>
                                          </p:spTgt>
                                        </p:tgtEl>
                                        <p:attrNameLst>
                                          <p:attrName>ppt_y</p:attrName>
                                        </p:attrNameLst>
                                      </p:cBhvr>
                                      <p:tavLst>
                                        <p:tav tm="0">
                                          <p:val>
                                            <p:strVal val="#ppt_y+.1"/>
                                          </p:val>
                                        </p:tav>
                                        <p:tav tm="100000">
                                          <p:val>
                                            <p:strVal val="#ppt_y"/>
                                          </p:val>
                                        </p:tav>
                                      </p:tavLst>
                                    </p:anim>
                                  </p:childTnLst>
                                </p:cTn>
                              </p:par>
                              <p:par>
                                <p:cTn id="19" presetID="42" presetClass="entr" presetSubtype="0" fill="hold" grpId="0" nodeType="withEffect">
                                  <p:stCondLst>
                                    <p:cond delay="200"/>
                                  </p:stCondLst>
                                  <p:childTnLst>
                                    <p:set>
                                      <p:cBhvr>
                                        <p:cTn id="20" dur="1" fill="hold">
                                          <p:stCondLst>
                                            <p:cond delay="0"/>
                                          </p:stCondLst>
                                        </p:cTn>
                                        <p:tgtEl>
                                          <p:spTgt spid="15">
                                            <p:txEl>
                                              <p:pRg st="0" end="0"/>
                                            </p:txEl>
                                          </p:spTgt>
                                        </p:tgtEl>
                                        <p:attrNameLst>
                                          <p:attrName>style.visibility</p:attrName>
                                        </p:attrNameLst>
                                      </p:cBhvr>
                                      <p:to>
                                        <p:strVal val="visible"/>
                                      </p:to>
                                    </p:set>
                                    <p:animEffect transition="in" filter="fade">
                                      <p:cBhvr>
                                        <p:cTn id="21" dur="500"/>
                                        <p:tgtEl>
                                          <p:spTgt spid="15">
                                            <p:txEl>
                                              <p:pRg st="0" end="0"/>
                                            </p:txEl>
                                          </p:spTgt>
                                        </p:tgtEl>
                                      </p:cBhvr>
                                    </p:animEffect>
                                    <p:anim calcmode="lin" valueType="num">
                                      <p:cBhvr>
                                        <p:cTn id="22"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23" dur="5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tmplLst>
          <p:tmpl lvl="1">
            <p:tnLst>
              <p:par>
                <p:cTn presetID="10" presetClass="entr" presetSubtype="0" fill="hold" nodeType="withEffect">
                  <p:stCondLst>
                    <p:cond delay="800"/>
                  </p:stCondLst>
                  <p:childTnLst>
                    <p:set>
                      <p:cBhvr>
                        <p:cTn dur="1" fill="hold">
                          <p:stCondLst>
                            <p:cond delay="0"/>
                          </p:stCondLst>
                        </p:cTn>
                        <p:tgtEl>
                          <p:spTgt spid="5"/>
                        </p:tgtEl>
                        <p:attrNameLst>
                          <p:attrName>style.visibility</p:attrName>
                        </p:attrNameLst>
                      </p:cBhvr>
                      <p:to>
                        <p:strVal val="visible"/>
                      </p:to>
                    </p:set>
                    <p:animEffect transition="in" filter="fade">
                      <p:cBhvr>
                        <p:cTn dur="500"/>
                        <p:tgtEl>
                          <p:spTgt spid="5"/>
                        </p:tgtEl>
                      </p:cBhvr>
                    </p:animEffect>
                  </p:childTnLst>
                </p:cTn>
              </p:par>
            </p:tnLst>
          </p:tmpl>
        </p:tmplLst>
      </p:bldP>
      <p:bldP spid="14" grpId="0" build="p">
        <p:tmplLst>
          <p:tmpl lvl="1">
            <p:tnLst>
              <p:par>
                <p:cTn presetID="42" presetClass="entr" presetSubtype="0" fill="hold" nodeType="withEffect">
                  <p:stCondLst>
                    <p:cond delay="200"/>
                  </p:stCondLst>
                  <p:childTnLst>
                    <p:set>
                      <p:cBhvr>
                        <p:cTn dur="1" fill="hold">
                          <p:stCondLst>
                            <p:cond delay="0"/>
                          </p:stCondLst>
                        </p:cTn>
                        <p:tgtEl>
                          <p:spTgt spid="14"/>
                        </p:tgtEl>
                        <p:attrNameLst>
                          <p:attrName>style.visibility</p:attrName>
                        </p:attrNameLst>
                      </p:cBhvr>
                      <p:to>
                        <p:strVal val="visible"/>
                      </p:to>
                    </p:set>
                    <p:animEffect transition="in" filter="fade">
                      <p:cBhvr>
                        <p:cTn dur="400"/>
                        <p:tgtEl>
                          <p:spTgt spid="14"/>
                        </p:tgtEl>
                      </p:cBhvr>
                    </p:animEffect>
                    <p:anim calcmode="lin" valueType="num">
                      <p:cBhvr>
                        <p:cTn dur="400" fill="hold"/>
                        <p:tgtEl>
                          <p:spTgt spid="14"/>
                        </p:tgtEl>
                        <p:attrNameLst>
                          <p:attrName>ppt_x</p:attrName>
                        </p:attrNameLst>
                      </p:cBhvr>
                      <p:tavLst>
                        <p:tav tm="0">
                          <p:val>
                            <p:strVal val="#ppt_x"/>
                          </p:val>
                        </p:tav>
                        <p:tav tm="100000">
                          <p:val>
                            <p:strVal val="#ppt_x"/>
                          </p:val>
                        </p:tav>
                      </p:tavLst>
                    </p:anim>
                    <p:anim calcmode="lin" valueType="num">
                      <p:cBhvr>
                        <p:cTn dur="400" fill="hold"/>
                        <p:tgtEl>
                          <p:spTgt spid="14"/>
                        </p:tgtEl>
                        <p:attrNameLst>
                          <p:attrName>ppt_y</p:attrName>
                        </p:attrNameLst>
                      </p:cBhvr>
                      <p:tavLst>
                        <p:tav tm="0">
                          <p:val>
                            <p:strVal val="#ppt_y+.1"/>
                          </p:val>
                        </p:tav>
                        <p:tav tm="100000">
                          <p:val>
                            <p:strVal val="#ppt_y"/>
                          </p:val>
                        </p:tav>
                      </p:tavLst>
                    </p:anim>
                  </p:childTnLst>
                </p:cTn>
              </p:par>
            </p:tnLst>
          </p:tmpl>
        </p:tmplLst>
      </p:bldP>
      <p:bldP spid="15" grpId="0" build="p">
        <p:tmplLst>
          <p:tmpl lvl="1">
            <p:tnLst>
              <p:par>
                <p:cTn presetID="42" presetClass="entr" presetSubtype="0" fill="hold" nodeType="withEffect">
                  <p:stCondLst>
                    <p:cond delay="200"/>
                  </p:stCondLst>
                  <p:childTnLst>
                    <p:set>
                      <p:cBhvr>
                        <p:cTn dur="1" fill="hold">
                          <p:stCondLst>
                            <p:cond delay="0"/>
                          </p:stCondLst>
                        </p:cTn>
                        <p:tgtEl>
                          <p:spTgt spid="15"/>
                        </p:tgtEl>
                        <p:attrNameLst>
                          <p:attrName>style.visibility</p:attrName>
                        </p:attrNameLst>
                      </p:cBhvr>
                      <p:to>
                        <p:strVal val="visible"/>
                      </p:to>
                    </p:set>
                    <p:animEffect transition="in" filter="fade">
                      <p:cBhvr>
                        <p:cTn dur="500"/>
                        <p:tgtEl>
                          <p:spTgt spid="15"/>
                        </p:tgtEl>
                      </p:cBhvr>
                    </p:animEffect>
                    <p:anim calcmode="lin" valueType="num">
                      <p:cBhvr>
                        <p:cTn dur="500" fill="hold"/>
                        <p:tgtEl>
                          <p:spTgt spid="15"/>
                        </p:tgtEl>
                        <p:attrNameLst>
                          <p:attrName>ppt_x</p:attrName>
                        </p:attrNameLst>
                      </p:cBhvr>
                      <p:tavLst>
                        <p:tav tm="0">
                          <p:val>
                            <p:strVal val="#ppt_x"/>
                          </p:val>
                        </p:tav>
                        <p:tav tm="100000">
                          <p:val>
                            <p:strVal val="#ppt_x"/>
                          </p:val>
                        </p:tav>
                      </p:tavLst>
                    </p:anim>
                    <p:anim calcmode="lin" valueType="num">
                      <p:cBhvr>
                        <p:cTn dur="500" fill="hold"/>
                        <p:tgtEl>
                          <p:spTgt spid="15"/>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ide image with color bar">
    <p:spTree>
      <p:nvGrpSpPr>
        <p:cNvPr id="1" name=""/>
        <p:cNvGrpSpPr/>
        <p:nvPr/>
      </p:nvGrpSpPr>
      <p:grpSpPr>
        <a:xfrm>
          <a:off x="0" y="0"/>
          <a:ext cx="0" cy="0"/>
          <a:chOff x="0" y="0"/>
          <a:chExt cx="0" cy="0"/>
        </a:xfrm>
      </p:grpSpPr>
      <p:sp>
        <p:nvSpPr>
          <p:cNvPr id="2" name="Rectangle 1"/>
          <p:cNvSpPr/>
          <p:nvPr userDrawn="1"/>
        </p:nvSpPr>
        <p:spPr>
          <a:xfrm>
            <a:off x="6050847" y="1533748"/>
            <a:ext cx="6141156" cy="3708812"/>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 name="Picture Placeholder 2"/>
          <p:cNvSpPr>
            <a:spLocks noGrp="1"/>
          </p:cNvSpPr>
          <p:nvPr>
            <p:ph type="pic" sz="quarter" idx="17"/>
          </p:nvPr>
        </p:nvSpPr>
        <p:spPr>
          <a:xfrm>
            <a:off x="2" y="1533748"/>
            <a:ext cx="6321777" cy="3708812"/>
          </a:xfrm>
          <a:custGeom>
            <a:avLst/>
            <a:gdLst/>
            <a:ahLst/>
            <a:cxnLst/>
            <a:rect l="l" t="t" r="r" b="b"/>
            <a:pathLst>
              <a:path w="4741333" h="3090677">
                <a:moveTo>
                  <a:pt x="681038" y="182378"/>
                </a:moveTo>
                <a:cubicBezTo>
                  <a:pt x="554786" y="182378"/>
                  <a:pt x="452438" y="284726"/>
                  <a:pt x="452438" y="410978"/>
                </a:cubicBezTo>
                <a:lnTo>
                  <a:pt x="452438" y="2658878"/>
                </a:lnTo>
                <a:cubicBezTo>
                  <a:pt x="452438" y="2785130"/>
                  <a:pt x="554786" y="2887478"/>
                  <a:pt x="681038" y="2887478"/>
                </a:cubicBezTo>
                <a:cubicBezTo>
                  <a:pt x="807290" y="2887478"/>
                  <a:pt x="909638" y="2785130"/>
                  <a:pt x="909638" y="2658878"/>
                </a:cubicBezTo>
                <a:lnTo>
                  <a:pt x="909638" y="410978"/>
                </a:lnTo>
                <a:cubicBezTo>
                  <a:pt x="909638" y="284726"/>
                  <a:pt x="807290" y="182378"/>
                  <a:pt x="681038" y="182378"/>
                </a:cubicBezTo>
                <a:close/>
                <a:moveTo>
                  <a:pt x="0" y="0"/>
                </a:moveTo>
                <a:lnTo>
                  <a:pt x="4538133" y="0"/>
                </a:lnTo>
                <a:lnTo>
                  <a:pt x="4538133" y="1312678"/>
                </a:lnTo>
                <a:lnTo>
                  <a:pt x="4741333" y="1515878"/>
                </a:lnTo>
                <a:lnTo>
                  <a:pt x="4538133" y="1719078"/>
                </a:lnTo>
                <a:lnTo>
                  <a:pt x="4538133" y="3090677"/>
                </a:lnTo>
                <a:lnTo>
                  <a:pt x="0" y="3090677"/>
                </a:ln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 name="Text Placeholder 2"/>
          <p:cNvSpPr>
            <a:spLocks noGrp="1"/>
          </p:cNvSpPr>
          <p:nvPr>
            <p:ph type="body" sz="quarter" idx="16" hasCustomPrompt="1"/>
          </p:nvPr>
        </p:nvSpPr>
        <p:spPr>
          <a:xfrm>
            <a:off x="591965" y="5539546"/>
            <a:ext cx="10973505"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 </a:t>
            </a:r>
            <a:r>
              <a:rPr lang="en-US" dirty="0" err="1" smtClean="0"/>
              <a:t>Duis</a:t>
            </a:r>
            <a:r>
              <a:rPr lang="en-US" dirty="0" smtClean="0"/>
              <a:t> </a:t>
            </a:r>
            <a:r>
              <a:rPr lang="en-US" dirty="0" err="1" smtClean="0"/>
              <a:t>quis</a:t>
            </a:r>
            <a:r>
              <a:rPr lang="en-US" dirty="0" smtClean="0"/>
              <a:t> </a:t>
            </a:r>
            <a:r>
              <a:rPr lang="en-US" dirty="0" err="1" smtClean="0"/>
              <a:t>viverra</a:t>
            </a:r>
            <a:r>
              <a:rPr lang="en-US" dirty="0" smtClean="0"/>
              <a:t> </a:t>
            </a:r>
            <a:r>
              <a:rPr lang="en-US" dirty="0" err="1" smtClean="0"/>
              <a:t>urna</a:t>
            </a:r>
            <a:r>
              <a:rPr lang="en-US" dirty="0" smtClean="0"/>
              <a:t>, in </a:t>
            </a:r>
            <a:r>
              <a:rPr lang="en-US" dirty="0" err="1" smtClean="0"/>
              <a:t>ultricies</a:t>
            </a:r>
            <a:r>
              <a:rPr lang="en-US" dirty="0" smtClean="0"/>
              <a:t> diam. </a:t>
            </a:r>
          </a:p>
        </p:txBody>
      </p:sp>
      <p:sp>
        <p:nvSpPr>
          <p:cNvPr id="10" name="Text Placeholder 7"/>
          <p:cNvSpPr>
            <a:spLocks noGrp="1"/>
          </p:cNvSpPr>
          <p:nvPr>
            <p:ph type="body" sz="quarter" idx="18" hasCustomPrompt="1"/>
          </p:nvPr>
        </p:nvSpPr>
        <p:spPr>
          <a:xfrm>
            <a:off x="6672438" y="2259912"/>
            <a:ext cx="4893029"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11" name="Text Placeholder 7"/>
          <p:cNvSpPr>
            <a:spLocks noGrp="1"/>
          </p:cNvSpPr>
          <p:nvPr>
            <p:ph type="body" sz="quarter" idx="19" hasCustomPrompt="1"/>
          </p:nvPr>
        </p:nvSpPr>
        <p:spPr>
          <a:xfrm>
            <a:off x="6672438" y="2762434"/>
            <a:ext cx="489302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lumMod val="50000"/>
                  </a:schemeClr>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2" name="Text Placeholder 2"/>
          <p:cNvSpPr>
            <a:spLocks noGrp="1"/>
          </p:cNvSpPr>
          <p:nvPr>
            <p:ph type="body" sz="quarter" idx="20" hasCustomPrompt="1"/>
          </p:nvPr>
        </p:nvSpPr>
        <p:spPr>
          <a:xfrm>
            <a:off x="6672438" y="3121469"/>
            <a:ext cx="4893029" cy="1572456"/>
          </a:xfrm>
          <a:prstGeom prst="rect">
            <a:avLst/>
          </a:prstGeom>
        </p:spPr>
        <p:txBody>
          <a:bodyPr vert="horz" lIns="0" tIns="0" rIns="0" bIns="0"/>
          <a:lstStyle>
            <a:lvl1pPr marL="0" indent="0" algn="just">
              <a:lnSpc>
                <a:spcPct val="130000"/>
              </a:lnSpc>
              <a:buNone/>
              <a:defRPr sz="1080">
                <a:solidFill>
                  <a:schemeClr val="bg1">
                    <a:lumMod val="95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 </a:t>
            </a:r>
            <a:r>
              <a:rPr lang="en-US" dirty="0" err="1" smtClean="0"/>
              <a:t>Duis</a:t>
            </a:r>
            <a:r>
              <a:rPr lang="en-US" dirty="0" smtClean="0"/>
              <a:t> </a:t>
            </a:r>
            <a:r>
              <a:rPr lang="en-US" dirty="0" err="1" smtClean="0"/>
              <a:t>quis</a:t>
            </a:r>
            <a:r>
              <a:rPr lang="en-US" dirty="0" smtClean="0"/>
              <a:t> </a:t>
            </a:r>
            <a:r>
              <a:rPr lang="en-US" dirty="0" err="1" smtClean="0"/>
              <a:t>viverra</a:t>
            </a:r>
            <a:r>
              <a:rPr lang="en-US" dirty="0" smtClean="0"/>
              <a:t> </a:t>
            </a:r>
            <a:r>
              <a:rPr lang="en-US" dirty="0" err="1" smtClean="0"/>
              <a:t>urna</a:t>
            </a:r>
            <a:r>
              <a:rPr lang="en-US" dirty="0" smtClean="0"/>
              <a:t>, in </a:t>
            </a:r>
            <a:r>
              <a:rPr lang="en-US" dirty="0" err="1" smtClean="0"/>
              <a:t>ultricies</a:t>
            </a:r>
            <a:r>
              <a:rPr lang="en-US" dirty="0" smtClean="0"/>
              <a:t> diam. </a:t>
            </a:r>
          </a:p>
        </p:txBody>
      </p:sp>
      <p:grpSp>
        <p:nvGrpSpPr>
          <p:cNvPr id="13" name="Group 12"/>
          <p:cNvGrpSpPr/>
          <p:nvPr userDrawn="1"/>
        </p:nvGrpSpPr>
        <p:grpSpPr>
          <a:xfrm>
            <a:off x="101309" y="385540"/>
            <a:ext cx="383999" cy="342172"/>
            <a:chOff x="5270500" y="1460500"/>
            <a:chExt cx="1701800" cy="2705100"/>
          </a:xfrm>
        </p:grpSpPr>
        <p:sp>
          <p:nvSpPr>
            <p:cNvPr id="14" name="Rounded Rectangle 13"/>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6" name="Rounded Rectangle 15"/>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1680994199"/>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nodePh="1">
                                  <p:stCondLst>
                                    <p:cond delay="800"/>
                                  </p:stCondLst>
                                  <p:endCondLst>
                                    <p:cond evt="begin" delay="0">
                                      <p:tn val="18"/>
                                    </p:cond>
                                  </p:end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par>
                          <p:cTn id="21" fill="hold">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500"/>
                                        <p:tgtEl>
                                          <p:spTgt spid="2"/>
                                        </p:tgtEl>
                                      </p:cBhvr>
                                    </p:animEffect>
                                  </p:childTnLst>
                                </p:cTn>
                              </p:par>
                              <p:par>
                                <p:cTn id="25" presetID="42" presetClass="entr" presetSubtype="0" fill="hold" grpId="0" nodeType="withEffect">
                                  <p:stCondLst>
                                    <p:cond delay="200"/>
                                  </p:stCondLst>
                                  <p:childTnLst>
                                    <p:set>
                                      <p:cBhvr>
                                        <p:cTn id="26" dur="1" fill="hold">
                                          <p:stCondLst>
                                            <p:cond delay="0"/>
                                          </p:stCondLst>
                                        </p:cTn>
                                        <p:tgtEl>
                                          <p:spTgt spid="10">
                                            <p:txEl>
                                              <p:pRg st="0" end="0"/>
                                            </p:txEl>
                                          </p:spTgt>
                                        </p:tgtEl>
                                        <p:attrNameLst>
                                          <p:attrName>style.visibility</p:attrName>
                                        </p:attrNameLst>
                                      </p:cBhvr>
                                      <p:to>
                                        <p:strVal val="visible"/>
                                      </p:to>
                                    </p:set>
                                    <p:animEffect transition="in" filter="fade">
                                      <p:cBhvr>
                                        <p:cTn id="27" dur="400"/>
                                        <p:tgtEl>
                                          <p:spTgt spid="10">
                                            <p:txEl>
                                              <p:pRg st="0" end="0"/>
                                            </p:txEl>
                                          </p:spTgt>
                                        </p:tgtEl>
                                      </p:cBhvr>
                                    </p:animEffect>
                                    <p:anim calcmode="lin" valueType="num">
                                      <p:cBhvr>
                                        <p:cTn id="28" dur="4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29" dur="400" fill="hold"/>
                                        <p:tgtEl>
                                          <p:spTgt spid="10">
                                            <p:txEl>
                                              <p:pRg st="0" end="0"/>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200"/>
                                  </p:stCondLst>
                                  <p:childTnLst>
                                    <p:set>
                                      <p:cBhvr>
                                        <p:cTn id="31" dur="1" fill="hold">
                                          <p:stCondLst>
                                            <p:cond delay="0"/>
                                          </p:stCondLst>
                                        </p:cTn>
                                        <p:tgtEl>
                                          <p:spTgt spid="11">
                                            <p:txEl>
                                              <p:pRg st="0" end="0"/>
                                            </p:txEl>
                                          </p:spTgt>
                                        </p:tgtEl>
                                        <p:attrNameLst>
                                          <p:attrName>style.visibility</p:attrName>
                                        </p:attrNameLst>
                                      </p:cBhvr>
                                      <p:to>
                                        <p:strVal val="visible"/>
                                      </p:to>
                                    </p:set>
                                    <p:animEffect transition="in" filter="fade">
                                      <p:cBhvr>
                                        <p:cTn id="32" dur="500"/>
                                        <p:tgtEl>
                                          <p:spTgt spid="11">
                                            <p:txEl>
                                              <p:pRg st="0" end="0"/>
                                            </p:txEl>
                                          </p:spTgt>
                                        </p:tgtEl>
                                      </p:cBhvr>
                                    </p:animEffect>
                                    <p:anim calcmode="lin" valueType="num">
                                      <p:cBhvr>
                                        <p:cTn id="33"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34" dur="500" fill="hold"/>
                                        <p:tgtEl>
                                          <p:spTgt spid="11">
                                            <p:txEl>
                                              <p:pRg st="0" end="0"/>
                                            </p:txEl>
                                          </p:spTgt>
                                        </p:tgtEl>
                                        <p:attrNameLst>
                                          <p:attrName>ppt_y</p:attrName>
                                        </p:attrNameLst>
                                      </p:cBhvr>
                                      <p:tavLst>
                                        <p:tav tm="0">
                                          <p:val>
                                            <p:strVal val="#ppt_y+.1"/>
                                          </p:val>
                                        </p:tav>
                                        <p:tav tm="100000">
                                          <p:val>
                                            <p:strVal val="#ppt_y"/>
                                          </p:val>
                                        </p:tav>
                                      </p:tavLst>
                                    </p:anim>
                                  </p:childTnLst>
                                </p:cTn>
                              </p:par>
                              <p:par>
                                <p:cTn id="35" presetID="10" presetClass="entr" presetSubtype="0" fill="hold" grpId="0" nodeType="withEffect">
                                  <p:stCondLst>
                                    <p:cond delay="800"/>
                                  </p:stCondLst>
                                  <p:childTnLst>
                                    <p:set>
                                      <p:cBhvr>
                                        <p:cTn id="36" dur="1" fill="hold">
                                          <p:stCondLst>
                                            <p:cond delay="0"/>
                                          </p:stCondLst>
                                        </p:cTn>
                                        <p:tgtEl>
                                          <p:spTgt spid="12">
                                            <p:txEl>
                                              <p:pRg st="0" end="0"/>
                                            </p:txEl>
                                          </p:spTgt>
                                        </p:tgtEl>
                                        <p:attrNameLst>
                                          <p:attrName>style.visibility</p:attrName>
                                        </p:attrNameLst>
                                      </p:cBhvr>
                                      <p:to>
                                        <p:strVal val="visible"/>
                                      </p:to>
                                    </p:set>
                                    <p:animEffect transition="in" filter="fade">
                                      <p:cBhvr>
                                        <p:cTn id="37" dur="500"/>
                                        <p:tgtEl>
                                          <p:spTgt spid="12">
                                            <p:txEl>
                                              <p:pRg st="0" end="0"/>
                                            </p:txEl>
                                          </p:spTgt>
                                        </p:tgtEl>
                                      </p:cBhvr>
                                    </p:animEffect>
                                  </p:childTnLst>
                                </p:cTn>
                              </p:par>
                              <p:par>
                                <p:cTn id="38" presetID="10" presetClass="entr" presetSubtype="0" fill="hold" grpId="0" nodeType="withEffect">
                                  <p:stCondLst>
                                    <p:cond delay="800"/>
                                  </p:stCondLst>
                                  <p:childTnLst>
                                    <p:set>
                                      <p:cBhvr>
                                        <p:cTn id="39" dur="1" fill="hold">
                                          <p:stCondLst>
                                            <p:cond delay="0"/>
                                          </p:stCondLst>
                                        </p:cTn>
                                        <p:tgtEl>
                                          <p:spTgt spid="5">
                                            <p:txEl>
                                              <p:pRg st="0" end="0"/>
                                            </p:txEl>
                                          </p:spTgt>
                                        </p:tgtEl>
                                        <p:attrNameLst>
                                          <p:attrName>style.visibility</p:attrName>
                                        </p:attrNameLst>
                                      </p:cBhvr>
                                      <p:to>
                                        <p:strVal val="visible"/>
                                      </p:to>
                                    </p:set>
                                    <p:animEffect transition="in" filter="fade">
                                      <p:cBhvr>
                                        <p:cTn id="40"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4" grpId="0"/>
      <p:bldP spid="5" grpId="0" build="p">
        <p:tmplLst>
          <p:tmpl lvl="1">
            <p:tnLst>
              <p:par>
                <p:cTn presetID="10" presetClass="entr" presetSubtype="0" fill="hold" nodeType="withEffect">
                  <p:stCondLst>
                    <p:cond delay="800"/>
                  </p:stCondLst>
                  <p:childTnLst>
                    <p:set>
                      <p:cBhvr>
                        <p:cTn dur="1" fill="hold">
                          <p:stCondLst>
                            <p:cond delay="0"/>
                          </p:stCondLst>
                        </p:cTn>
                        <p:tgtEl>
                          <p:spTgt spid="5"/>
                        </p:tgtEl>
                        <p:attrNameLst>
                          <p:attrName>style.visibility</p:attrName>
                        </p:attrNameLst>
                      </p:cBhvr>
                      <p:to>
                        <p:strVal val="visible"/>
                      </p:to>
                    </p:set>
                    <p:animEffect transition="in" filter="fade">
                      <p:cBhvr>
                        <p:cTn dur="500"/>
                        <p:tgtEl>
                          <p:spTgt spid="5"/>
                        </p:tgtEl>
                      </p:cBhvr>
                    </p:animEffect>
                  </p:childTnLst>
                </p:cTn>
              </p:par>
            </p:tnLst>
          </p:tmpl>
        </p:tmplLst>
      </p:bldP>
      <p:bldP spid="10" grpId="0" build="p">
        <p:tmplLst>
          <p:tmpl lvl="1">
            <p:tnLst>
              <p:par>
                <p:cTn presetID="42" presetClass="entr" presetSubtype="0" fill="hold" nodeType="withEffect">
                  <p:stCondLst>
                    <p:cond delay="200"/>
                  </p:stCondLst>
                  <p:childTnLst>
                    <p:set>
                      <p:cBhvr>
                        <p:cTn dur="1" fill="hold">
                          <p:stCondLst>
                            <p:cond delay="0"/>
                          </p:stCondLst>
                        </p:cTn>
                        <p:tgtEl>
                          <p:spTgt spid="10"/>
                        </p:tgtEl>
                        <p:attrNameLst>
                          <p:attrName>style.visibility</p:attrName>
                        </p:attrNameLst>
                      </p:cBhvr>
                      <p:to>
                        <p:strVal val="visible"/>
                      </p:to>
                    </p:set>
                    <p:animEffect transition="in" filter="fade">
                      <p:cBhvr>
                        <p:cTn dur="400"/>
                        <p:tgtEl>
                          <p:spTgt spid="10"/>
                        </p:tgtEl>
                      </p:cBhvr>
                    </p:animEffect>
                    <p:anim calcmode="lin" valueType="num">
                      <p:cBhvr>
                        <p:cTn dur="400" fill="hold"/>
                        <p:tgtEl>
                          <p:spTgt spid="10"/>
                        </p:tgtEl>
                        <p:attrNameLst>
                          <p:attrName>ppt_x</p:attrName>
                        </p:attrNameLst>
                      </p:cBhvr>
                      <p:tavLst>
                        <p:tav tm="0">
                          <p:val>
                            <p:strVal val="#ppt_x"/>
                          </p:val>
                        </p:tav>
                        <p:tav tm="100000">
                          <p:val>
                            <p:strVal val="#ppt_x"/>
                          </p:val>
                        </p:tav>
                      </p:tavLst>
                    </p:anim>
                    <p:anim calcmode="lin" valueType="num">
                      <p:cBhvr>
                        <p:cTn dur="400" fill="hold"/>
                        <p:tgtEl>
                          <p:spTgt spid="10"/>
                        </p:tgtEl>
                        <p:attrNameLst>
                          <p:attrName>ppt_y</p:attrName>
                        </p:attrNameLst>
                      </p:cBhvr>
                      <p:tavLst>
                        <p:tav tm="0">
                          <p:val>
                            <p:strVal val="#ppt_y+.1"/>
                          </p:val>
                        </p:tav>
                        <p:tav tm="100000">
                          <p:val>
                            <p:strVal val="#ppt_y"/>
                          </p:val>
                        </p:tav>
                      </p:tavLst>
                    </p:anim>
                  </p:childTnLst>
                </p:cTn>
              </p:par>
            </p:tnLst>
          </p:tmpl>
        </p:tmplLst>
      </p:bldP>
      <p:bldP spid="11" grpId="0" build="p">
        <p:tmplLst>
          <p:tmpl lvl="1">
            <p:tnLst>
              <p:par>
                <p:cTn presetID="42" presetClass="entr" presetSubtype="0" fill="hold" nodeType="withEffect">
                  <p:stCondLst>
                    <p:cond delay="200"/>
                  </p:stCondLst>
                  <p:childTnLst>
                    <p:set>
                      <p:cBhvr>
                        <p:cTn dur="1" fill="hold">
                          <p:stCondLst>
                            <p:cond delay="0"/>
                          </p:stCondLst>
                        </p:cTn>
                        <p:tgtEl>
                          <p:spTgt spid="11"/>
                        </p:tgtEl>
                        <p:attrNameLst>
                          <p:attrName>style.visibility</p:attrName>
                        </p:attrNameLst>
                      </p:cBhvr>
                      <p:to>
                        <p:strVal val="visible"/>
                      </p:to>
                    </p:set>
                    <p:animEffect transition="in" filter="fade">
                      <p:cBhvr>
                        <p:cTn dur="500"/>
                        <p:tgtEl>
                          <p:spTgt spid="11"/>
                        </p:tgtEl>
                      </p:cBhvr>
                    </p:animEffect>
                    <p:anim calcmode="lin" valueType="num">
                      <p:cBhvr>
                        <p:cTn dur="500" fill="hold"/>
                        <p:tgtEl>
                          <p:spTgt spid="11"/>
                        </p:tgtEl>
                        <p:attrNameLst>
                          <p:attrName>ppt_x</p:attrName>
                        </p:attrNameLst>
                      </p:cBhvr>
                      <p:tavLst>
                        <p:tav tm="0">
                          <p:val>
                            <p:strVal val="#ppt_x"/>
                          </p:val>
                        </p:tav>
                        <p:tav tm="100000">
                          <p:val>
                            <p:strVal val="#ppt_x"/>
                          </p:val>
                        </p:tav>
                      </p:tavLst>
                    </p:anim>
                    <p:anim calcmode="lin" valueType="num">
                      <p:cBhvr>
                        <p:cTn dur="500" fill="hold"/>
                        <p:tgtEl>
                          <p:spTgt spid="11"/>
                        </p:tgtEl>
                        <p:attrNameLst>
                          <p:attrName>ppt_y</p:attrName>
                        </p:attrNameLst>
                      </p:cBhvr>
                      <p:tavLst>
                        <p:tav tm="0">
                          <p:val>
                            <p:strVal val="#ppt_y+.1"/>
                          </p:val>
                        </p:tav>
                        <p:tav tm="100000">
                          <p:val>
                            <p:strVal val="#ppt_y"/>
                          </p:val>
                        </p:tav>
                      </p:tavLst>
                    </p:anim>
                  </p:childTnLst>
                </p:cTn>
              </p:par>
            </p:tnLst>
          </p:tmpl>
        </p:tmplLst>
      </p:bldP>
      <p:bldP spid="12" grpId="0" build="p">
        <p:tmplLst>
          <p:tmpl lvl="1">
            <p:tnLst>
              <p:par>
                <p:cTn presetID="10" presetClass="entr" presetSubtype="0" fill="hold" nodeType="withEffect">
                  <p:stCondLst>
                    <p:cond delay="800"/>
                  </p:stCondLst>
                  <p:childTnLst>
                    <p:set>
                      <p:cBhvr>
                        <p:cTn dur="1" fill="hold">
                          <p:stCondLst>
                            <p:cond delay="0"/>
                          </p:stCondLst>
                        </p:cTn>
                        <p:tgtEl>
                          <p:spTgt spid="12"/>
                        </p:tgtEl>
                        <p:attrNameLst>
                          <p:attrName>style.visibility</p:attrName>
                        </p:attrNameLst>
                      </p:cBhvr>
                      <p:to>
                        <p:strVal val="visible"/>
                      </p:to>
                    </p:set>
                    <p:animEffect transition="in" filter="fade">
                      <p:cBhvr>
                        <p:cTn dur="500"/>
                        <p:tgtEl>
                          <p:spTgt spid="12"/>
                        </p:tgtEl>
                      </p:cBhvr>
                    </p:animEffect>
                  </p:childTnLst>
                </p:cTn>
              </p:par>
            </p:tnLst>
          </p:tmpl>
        </p:tmplLst>
      </p:bldP>
    </p:bld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rvices slide 1">
    <p:spTree>
      <p:nvGrpSpPr>
        <p:cNvPr id="1" name=""/>
        <p:cNvGrpSpPr/>
        <p:nvPr/>
      </p:nvGrpSpPr>
      <p:grpSpPr>
        <a:xfrm>
          <a:off x="0" y="0"/>
          <a:ext cx="0" cy="0"/>
          <a:chOff x="0" y="0"/>
          <a:chExt cx="0" cy="0"/>
        </a:xfrm>
      </p:grpSpPr>
      <p:sp>
        <p:nvSpPr>
          <p:cNvPr id="2" name="Rectangle 1"/>
          <p:cNvSpPr/>
          <p:nvPr userDrawn="1"/>
        </p:nvSpPr>
        <p:spPr>
          <a:xfrm>
            <a:off x="1" y="1965962"/>
            <a:ext cx="12192000" cy="2801723"/>
          </a:xfrm>
          <a:prstGeom prst="rect">
            <a:avLst/>
          </a:prstGeom>
          <a:solidFill>
            <a:schemeClr val="tx1">
              <a:lumMod val="95000"/>
              <a:lumOff val="5000"/>
              <a:alpha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3" name="Text Placeholder 7"/>
          <p:cNvSpPr>
            <a:spLocks noGrp="1"/>
          </p:cNvSpPr>
          <p:nvPr>
            <p:ph type="body" sz="quarter" idx="39" hasCustomPrompt="1"/>
          </p:nvPr>
        </p:nvSpPr>
        <p:spPr>
          <a:xfrm>
            <a:off x="1209325" y="2221083"/>
            <a:ext cx="1205083" cy="1009799"/>
          </a:xfrm>
          <a:prstGeom prst="rect">
            <a:avLst/>
          </a:prstGeom>
        </p:spPr>
        <p:txBody>
          <a:bodyPr vert="horz" lIns="0" tIns="103884" rIns="0" bIns="103884" anchor="ctr"/>
          <a:lstStyle>
            <a:lvl1pPr marL="0" indent="0" algn="ctr">
              <a:lnSpc>
                <a:spcPct val="100000"/>
              </a:lnSpc>
              <a:spcBef>
                <a:spcPts val="0"/>
              </a:spcBef>
              <a:buNone/>
              <a:defRPr sz="4800" b="1">
                <a:solidFill>
                  <a:schemeClr val="accent2"/>
                </a:solidFill>
                <a:latin typeface="FontAwesome"/>
                <a:cs typeface="FontAwesome"/>
              </a:defRPr>
            </a:lvl1pPr>
          </a:lstStyle>
          <a:p>
            <a:pPr lvl="0"/>
            <a:r>
              <a:rPr lang="es-ES_tradnl" dirty="0" err="1" smtClean="0"/>
              <a:t>icon</a:t>
            </a:r>
            <a:endParaRPr lang="es-ES_tradnl" dirty="0" smtClean="0"/>
          </a:p>
        </p:txBody>
      </p:sp>
      <p:sp>
        <p:nvSpPr>
          <p:cNvPr id="14" name="Text Placeholder 7"/>
          <p:cNvSpPr>
            <a:spLocks noGrp="1"/>
          </p:cNvSpPr>
          <p:nvPr>
            <p:ph type="body" sz="quarter" idx="18" hasCustomPrompt="1"/>
          </p:nvPr>
        </p:nvSpPr>
        <p:spPr>
          <a:xfrm>
            <a:off x="569386" y="3251307"/>
            <a:ext cx="2393948"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15" name="Text Placeholder 2"/>
          <p:cNvSpPr>
            <a:spLocks noGrp="1"/>
          </p:cNvSpPr>
          <p:nvPr>
            <p:ph type="body" sz="quarter" idx="40" hasCustomPrompt="1"/>
          </p:nvPr>
        </p:nvSpPr>
        <p:spPr>
          <a:xfrm>
            <a:off x="552454" y="3713566"/>
            <a:ext cx="2410881" cy="779972"/>
          </a:xfrm>
          <a:prstGeom prst="rect">
            <a:avLst/>
          </a:prstGeom>
        </p:spPr>
        <p:txBody>
          <a:bodyPr vert="horz" lIns="0" tIns="0" rIns="0" bIns="0"/>
          <a:lstStyle>
            <a:lvl1pPr marL="0" indent="0" algn="ctr">
              <a:lnSpc>
                <a:spcPct val="130000"/>
              </a:lnSpc>
              <a:buNone/>
              <a:defRPr sz="1080">
                <a:solidFill>
                  <a:schemeClr val="bg1"/>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16" name="Text Placeholder 7"/>
          <p:cNvSpPr>
            <a:spLocks noGrp="1"/>
          </p:cNvSpPr>
          <p:nvPr>
            <p:ph type="body" sz="quarter" idx="41" hasCustomPrompt="1"/>
          </p:nvPr>
        </p:nvSpPr>
        <p:spPr>
          <a:xfrm>
            <a:off x="4054125" y="2221083"/>
            <a:ext cx="1205083" cy="1009799"/>
          </a:xfrm>
          <a:prstGeom prst="rect">
            <a:avLst/>
          </a:prstGeom>
        </p:spPr>
        <p:txBody>
          <a:bodyPr vert="horz" lIns="0" tIns="103884" rIns="0" bIns="103884" anchor="ctr"/>
          <a:lstStyle>
            <a:lvl1pPr marL="0" indent="0" algn="ctr">
              <a:lnSpc>
                <a:spcPct val="100000"/>
              </a:lnSpc>
              <a:spcBef>
                <a:spcPts val="0"/>
              </a:spcBef>
              <a:buNone/>
              <a:defRPr sz="4800" b="1">
                <a:solidFill>
                  <a:schemeClr val="accent3"/>
                </a:solidFill>
                <a:latin typeface="FontAwesome"/>
                <a:cs typeface="FontAwesome"/>
              </a:defRPr>
            </a:lvl1pPr>
          </a:lstStyle>
          <a:p>
            <a:pPr lvl="0"/>
            <a:r>
              <a:rPr lang="es-ES_tradnl" dirty="0" err="1" smtClean="0"/>
              <a:t>icon</a:t>
            </a:r>
            <a:endParaRPr lang="es-ES_tradnl" dirty="0" smtClean="0"/>
          </a:p>
        </p:txBody>
      </p:sp>
      <p:sp>
        <p:nvSpPr>
          <p:cNvPr id="17" name="Text Placeholder 7"/>
          <p:cNvSpPr>
            <a:spLocks noGrp="1"/>
          </p:cNvSpPr>
          <p:nvPr>
            <p:ph type="body" sz="quarter" idx="42" hasCustomPrompt="1"/>
          </p:nvPr>
        </p:nvSpPr>
        <p:spPr>
          <a:xfrm>
            <a:off x="3414186" y="3251307"/>
            <a:ext cx="2393948"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18" name="Text Placeholder 2"/>
          <p:cNvSpPr>
            <a:spLocks noGrp="1"/>
          </p:cNvSpPr>
          <p:nvPr>
            <p:ph type="body" sz="quarter" idx="43" hasCustomPrompt="1"/>
          </p:nvPr>
        </p:nvSpPr>
        <p:spPr>
          <a:xfrm>
            <a:off x="3397254" y="3713566"/>
            <a:ext cx="2410881" cy="779972"/>
          </a:xfrm>
          <a:prstGeom prst="rect">
            <a:avLst/>
          </a:prstGeom>
        </p:spPr>
        <p:txBody>
          <a:bodyPr vert="horz" lIns="0" tIns="0" rIns="0" bIns="0"/>
          <a:lstStyle>
            <a:lvl1pPr marL="0" indent="0" algn="ctr">
              <a:lnSpc>
                <a:spcPct val="130000"/>
              </a:lnSpc>
              <a:buNone/>
              <a:defRPr sz="1080">
                <a:solidFill>
                  <a:schemeClr val="bg1"/>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19" name="Text Placeholder 7"/>
          <p:cNvSpPr>
            <a:spLocks noGrp="1"/>
          </p:cNvSpPr>
          <p:nvPr>
            <p:ph type="body" sz="quarter" idx="44" hasCustomPrompt="1"/>
          </p:nvPr>
        </p:nvSpPr>
        <p:spPr>
          <a:xfrm>
            <a:off x="6932792" y="2221083"/>
            <a:ext cx="1205083" cy="1009799"/>
          </a:xfrm>
          <a:prstGeom prst="rect">
            <a:avLst/>
          </a:prstGeom>
        </p:spPr>
        <p:txBody>
          <a:bodyPr vert="horz" lIns="0" tIns="103884" rIns="0" bIns="103884" anchor="ctr"/>
          <a:lstStyle>
            <a:lvl1pPr marL="0" indent="0" algn="ctr">
              <a:lnSpc>
                <a:spcPct val="100000"/>
              </a:lnSpc>
              <a:spcBef>
                <a:spcPts val="0"/>
              </a:spcBef>
              <a:buNone/>
              <a:defRPr sz="4800" b="1">
                <a:solidFill>
                  <a:schemeClr val="accent4"/>
                </a:solidFill>
                <a:latin typeface="FontAwesome"/>
                <a:cs typeface="FontAwesome"/>
              </a:defRPr>
            </a:lvl1pPr>
          </a:lstStyle>
          <a:p>
            <a:pPr lvl="0"/>
            <a:r>
              <a:rPr lang="es-ES_tradnl" dirty="0" err="1" smtClean="0"/>
              <a:t>icon</a:t>
            </a:r>
            <a:endParaRPr lang="es-ES_tradnl" dirty="0" smtClean="0"/>
          </a:p>
        </p:txBody>
      </p:sp>
      <p:sp>
        <p:nvSpPr>
          <p:cNvPr id="20" name="Text Placeholder 7"/>
          <p:cNvSpPr>
            <a:spLocks noGrp="1"/>
          </p:cNvSpPr>
          <p:nvPr>
            <p:ph type="body" sz="quarter" idx="45" hasCustomPrompt="1"/>
          </p:nvPr>
        </p:nvSpPr>
        <p:spPr>
          <a:xfrm>
            <a:off x="6292853" y="3251307"/>
            <a:ext cx="2393948"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21" name="Text Placeholder 2"/>
          <p:cNvSpPr>
            <a:spLocks noGrp="1"/>
          </p:cNvSpPr>
          <p:nvPr>
            <p:ph type="body" sz="quarter" idx="46" hasCustomPrompt="1"/>
          </p:nvPr>
        </p:nvSpPr>
        <p:spPr>
          <a:xfrm>
            <a:off x="6275921" y="3713566"/>
            <a:ext cx="2410881" cy="779972"/>
          </a:xfrm>
          <a:prstGeom prst="rect">
            <a:avLst/>
          </a:prstGeom>
        </p:spPr>
        <p:txBody>
          <a:bodyPr vert="horz" lIns="0" tIns="0" rIns="0" bIns="0"/>
          <a:lstStyle>
            <a:lvl1pPr marL="0" indent="0" algn="ctr">
              <a:lnSpc>
                <a:spcPct val="130000"/>
              </a:lnSpc>
              <a:buNone/>
              <a:defRPr sz="1080">
                <a:solidFill>
                  <a:schemeClr val="bg1"/>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22" name="Text Placeholder 7"/>
          <p:cNvSpPr>
            <a:spLocks noGrp="1"/>
          </p:cNvSpPr>
          <p:nvPr>
            <p:ph type="body" sz="quarter" idx="47" hasCustomPrompt="1"/>
          </p:nvPr>
        </p:nvSpPr>
        <p:spPr>
          <a:xfrm>
            <a:off x="9822044" y="2221083"/>
            <a:ext cx="1205083" cy="1009799"/>
          </a:xfrm>
          <a:prstGeom prst="rect">
            <a:avLst/>
          </a:prstGeom>
        </p:spPr>
        <p:txBody>
          <a:bodyPr vert="horz" lIns="0" tIns="103884" rIns="0" bIns="103884" anchor="ctr"/>
          <a:lstStyle>
            <a:lvl1pPr marL="0" indent="0" algn="ctr">
              <a:lnSpc>
                <a:spcPct val="100000"/>
              </a:lnSpc>
              <a:spcBef>
                <a:spcPts val="0"/>
              </a:spcBef>
              <a:buNone/>
              <a:defRPr sz="4800" b="1">
                <a:solidFill>
                  <a:schemeClr val="accent5"/>
                </a:solidFill>
                <a:latin typeface="FontAwesome"/>
                <a:cs typeface="FontAwesome"/>
              </a:defRPr>
            </a:lvl1pPr>
          </a:lstStyle>
          <a:p>
            <a:pPr lvl="0"/>
            <a:r>
              <a:rPr lang="es-ES_tradnl" dirty="0" err="1" smtClean="0"/>
              <a:t>icon</a:t>
            </a:r>
            <a:endParaRPr lang="es-ES_tradnl" dirty="0" smtClean="0"/>
          </a:p>
        </p:txBody>
      </p:sp>
      <p:sp>
        <p:nvSpPr>
          <p:cNvPr id="23" name="Text Placeholder 7"/>
          <p:cNvSpPr>
            <a:spLocks noGrp="1"/>
          </p:cNvSpPr>
          <p:nvPr>
            <p:ph type="body" sz="quarter" idx="48" hasCustomPrompt="1"/>
          </p:nvPr>
        </p:nvSpPr>
        <p:spPr>
          <a:xfrm>
            <a:off x="9182105" y="3251307"/>
            <a:ext cx="2393948"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24" name="Text Placeholder 2"/>
          <p:cNvSpPr>
            <a:spLocks noGrp="1"/>
          </p:cNvSpPr>
          <p:nvPr>
            <p:ph type="body" sz="quarter" idx="49" hasCustomPrompt="1"/>
          </p:nvPr>
        </p:nvSpPr>
        <p:spPr>
          <a:xfrm>
            <a:off x="9165173" y="3713566"/>
            <a:ext cx="2410881" cy="779972"/>
          </a:xfrm>
          <a:prstGeom prst="rect">
            <a:avLst/>
          </a:prstGeom>
        </p:spPr>
        <p:txBody>
          <a:bodyPr vert="horz" lIns="0" tIns="0" rIns="0" bIns="0"/>
          <a:lstStyle>
            <a:lvl1pPr marL="0" indent="0" algn="ctr">
              <a:lnSpc>
                <a:spcPct val="130000"/>
              </a:lnSpc>
              <a:buNone/>
              <a:defRPr sz="1080">
                <a:solidFill>
                  <a:schemeClr val="bg1"/>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25" name="Text Placeholder 2"/>
          <p:cNvSpPr>
            <a:spLocks noGrp="1"/>
          </p:cNvSpPr>
          <p:nvPr>
            <p:ph type="body" sz="quarter" idx="16" hasCustomPrompt="1"/>
          </p:nvPr>
        </p:nvSpPr>
        <p:spPr>
          <a:xfrm>
            <a:off x="591965" y="5356666"/>
            <a:ext cx="10973505"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a:t>
            </a:r>
          </a:p>
        </p:txBody>
      </p:sp>
      <p:grpSp>
        <p:nvGrpSpPr>
          <p:cNvPr id="26" name="Group 25"/>
          <p:cNvGrpSpPr/>
          <p:nvPr userDrawn="1"/>
        </p:nvGrpSpPr>
        <p:grpSpPr>
          <a:xfrm>
            <a:off x="101309" y="385540"/>
            <a:ext cx="383999" cy="342172"/>
            <a:chOff x="5270500" y="1460500"/>
            <a:chExt cx="1701800" cy="2705100"/>
          </a:xfrm>
        </p:grpSpPr>
        <p:sp>
          <p:nvSpPr>
            <p:cNvPr id="27" name="Rounded Rectangle 2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8" name="Rounded Rectangle 2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9" name="Rounded Rectangle 2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3" name="Rounded Rectangle 2"/>
          <p:cNvSpPr/>
          <p:nvPr userDrawn="1"/>
        </p:nvSpPr>
        <p:spPr>
          <a:xfrm>
            <a:off x="3099152" y="2447417"/>
            <a:ext cx="144000" cy="1727998"/>
          </a:xfrm>
          <a:prstGeom prst="roundRect">
            <a:avLst>
              <a:gd name="adj" fmla="val 50000"/>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0" name="Rounded Rectangle 29"/>
          <p:cNvSpPr/>
          <p:nvPr userDrawn="1"/>
        </p:nvSpPr>
        <p:spPr>
          <a:xfrm>
            <a:off x="5977819" y="2447417"/>
            <a:ext cx="144000" cy="1727998"/>
          </a:xfrm>
          <a:prstGeom prst="roundRect">
            <a:avLst>
              <a:gd name="adj" fmla="val 50000"/>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1" name="Rounded Rectangle 30"/>
          <p:cNvSpPr/>
          <p:nvPr userDrawn="1"/>
        </p:nvSpPr>
        <p:spPr>
          <a:xfrm>
            <a:off x="8872711" y="2447417"/>
            <a:ext cx="144000" cy="1727998"/>
          </a:xfrm>
          <a:prstGeom prst="roundRect">
            <a:avLst>
              <a:gd name="adj" fmla="val 50000"/>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036881107"/>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500"/>
                                        <p:tgtEl>
                                          <p:spTgt spid="26"/>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500"/>
                                        <p:tgtEl>
                                          <p:spTgt spid="2"/>
                                        </p:tgtEl>
                                      </p:cBhvr>
                                    </p:animEffect>
                                  </p:childTnLst>
                                </p:cTn>
                              </p:par>
                            </p:childTnLst>
                          </p:cTn>
                        </p:par>
                        <p:par>
                          <p:cTn id="22" fill="hold">
                            <p:stCondLst>
                              <p:cond delay="1000"/>
                            </p:stCondLst>
                            <p:childTnLst>
                              <p:par>
                                <p:cTn id="23" presetID="53" presetClass="entr" presetSubtype="16" fill="hold" grpId="0" nodeType="afterEffect">
                                  <p:stCondLst>
                                    <p:cond delay="0"/>
                                  </p:stCondLst>
                                  <p:childTnLst>
                                    <p:set>
                                      <p:cBhvr>
                                        <p:cTn id="24" dur="1" fill="hold">
                                          <p:stCondLst>
                                            <p:cond delay="0"/>
                                          </p:stCondLst>
                                        </p:cTn>
                                        <p:tgtEl>
                                          <p:spTgt spid="13">
                                            <p:txEl>
                                              <p:pRg st="0" end="0"/>
                                            </p:txEl>
                                          </p:spTgt>
                                        </p:tgtEl>
                                        <p:attrNameLst>
                                          <p:attrName>style.visibility</p:attrName>
                                        </p:attrNameLst>
                                      </p:cBhvr>
                                      <p:to>
                                        <p:strVal val="visible"/>
                                      </p:to>
                                    </p:set>
                                    <p:anim calcmode="lin" valueType="num">
                                      <p:cBhvr>
                                        <p:cTn id="25" dur="3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26" dur="30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27" dur="300"/>
                                        <p:tgtEl>
                                          <p:spTgt spid="13">
                                            <p:txEl>
                                              <p:pRg st="0" end="0"/>
                                            </p:txEl>
                                          </p:spTgt>
                                        </p:tgtEl>
                                      </p:cBhvr>
                                    </p:animEffect>
                                  </p:childTnLst>
                                </p:cTn>
                              </p:par>
                              <p:par>
                                <p:cTn id="28" presetID="42" presetClass="entr" presetSubtype="0" fill="hold" grpId="0" nodeType="withEffect">
                                  <p:stCondLst>
                                    <p:cond delay="200"/>
                                  </p:stCondLst>
                                  <p:childTnLst>
                                    <p:set>
                                      <p:cBhvr>
                                        <p:cTn id="29" dur="1" fill="hold">
                                          <p:stCondLst>
                                            <p:cond delay="0"/>
                                          </p:stCondLst>
                                        </p:cTn>
                                        <p:tgtEl>
                                          <p:spTgt spid="14">
                                            <p:txEl>
                                              <p:pRg st="0" end="0"/>
                                            </p:txEl>
                                          </p:spTgt>
                                        </p:tgtEl>
                                        <p:attrNameLst>
                                          <p:attrName>style.visibility</p:attrName>
                                        </p:attrNameLst>
                                      </p:cBhvr>
                                      <p:to>
                                        <p:strVal val="visible"/>
                                      </p:to>
                                    </p:set>
                                    <p:animEffect transition="in" filter="fade">
                                      <p:cBhvr>
                                        <p:cTn id="30" dur="400"/>
                                        <p:tgtEl>
                                          <p:spTgt spid="14">
                                            <p:txEl>
                                              <p:pRg st="0" end="0"/>
                                            </p:txEl>
                                          </p:spTgt>
                                        </p:tgtEl>
                                      </p:cBhvr>
                                    </p:animEffect>
                                    <p:anim calcmode="lin" valueType="num">
                                      <p:cBhvr>
                                        <p:cTn id="31" dur="4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32" dur="400" fill="hold"/>
                                        <p:tgtEl>
                                          <p:spTgt spid="14">
                                            <p:txEl>
                                              <p:pRg st="0" end="0"/>
                                            </p:txEl>
                                          </p:spTgt>
                                        </p:tgtEl>
                                        <p:attrNameLst>
                                          <p:attrName>ppt_y</p:attrName>
                                        </p:attrNameLst>
                                      </p:cBhvr>
                                      <p:tavLst>
                                        <p:tav tm="0">
                                          <p:val>
                                            <p:strVal val="#ppt_y+.1"/>
                                          </p:val>
                                        </p:tav>
                                        <p:tav tm="100000">
                                          <p:val>
                                            <p:strVal val="#ppt_y"/>
                                          </p:val>
                                        </p:tav>
                                      </p:tavLst>
                                    </p:anim>
                                  </p:childTnLst>
                                </p:cTn>
                              </p:par>
                              <p:par>
                                <p:cTn id="33" presetID="10" presetClass="entr" presetSubtype="0" fill="hold" grpId="0" nodeType="withEffect">
                                  <p:stCondLst>
                                    <p:cond delay="800"/>
                                  </p:stCondLst>
                                  <p:childTnLst>
                                    <p:set>
                                      <p:cBhvr>
                                        <p:cTn id="34" dur="1" fill="hold">
                                          <p:stCondLst>
                                            <p:cond delay="0"/>
                                          </p:stCondLst>
                                        </p:cTn>
                                        <p:tgtEl>
                                          <p:spTgt spid="15">
                                            <p:txEl>
                                              <p:pRg st="0" end="0"/>
                                            </p:txEl>
                                          </p:spTgt>
                                        </p:tgtEl>
                                        <p:attrNameLst>
                                          <p:attrName>style.visibility</p:attrName>
                                        </p:attrNameLst>
                                      </p:cBhvr>
                                      <p:to>
                                        <p:strVal val="visible"/>
                                      </p:to>
                                    </p:set>
                                    <p:animEffect transition="in" filter="fade">
                                      <p:cBhvr>
                                        <p:cTn id="35" dur="500"/>
                                        <p:tgtEl>
                                          <p:spTgt spid="15">
                                            <p:txEl>
                                              <p:pRg st="0" end="0"/>
                                            </p:txEl>
                                          </p:spTgt>
                                        </p:tgtEl>
                                      </p:cBhvr>
                                    </p:animEffect>
                                  </p:childTnLst>
                                </p:cTn>
                              </p:par>
                            </p:childTnLst>
                          </p:cTn>
                        </p:par>
                        <p:par>
                          <p:cTn id="36" fill="hold">
                            <p:stCondLst>
                              <p:cond delay="1500"/>
                            </p:stCondLst>
                            <p:childTnLst>
                              <p:par>
                                <p:cTn id="37" presetID="22" presetClass="entr" presetSubtype="4" fill="hold" grpId="0" nodeType="after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wipe(down)">
                                      <p:cBhvr>
                                        <p:cTn id="39" dur="500"/>
                                        <p:tgtEl>
                                          <p:spTgt spid="3"/>
                                        </p:tgtEl>
                                      </p:cBhvr>
                                    </p:animEffect>
                                  </p:childTnLst>
                                </p:cTn>
                              </p:par>
                            </p:childTnLst>
                          </p:cTn>
                        </p:par>
                        <p:par>
                          <p:cTn id="40" fill="hold">
                            <p:stCondLst>
                              <p:cond delay="2000"/>
                            </p:stCondLst>
                            <p:childTnLst>
                              <p:par>
                                <p:cTn id="41" presetID="53" presetClass="entr" presetSubtype="16" fill="hold" grpId="0" nodeType="afterEffect">
                                  <p:stCondLst>
                                    <p:cond delay="0"/>
                                  </p:stCondLst>
                                  <p:childTnLst>
                                    <p:set>
                                      <p:cBhvr>
                                        <p:cTn id="42" dur="1" fill="hold">
                                          <p:stCondLst>
                                            <p:cond delay="0"/>
                                          </p:stCondLst>
                                        </p:cTn>
                                        <p:tgtEl>
                                          <p:spTgt spid="16">
                                            <p:txEl>
                                              <p:pRg st="0" end="0"/>
                                            </p:txEl>
                                          </p:spTgt>
                                        </p:tgtEl>
                                        <p:attrNameLst>
                                          <p:attrName>style.visibility</p:attrName>
                                        </p:attrNameLst>
                                      </p:cBhvr>
                                      <p:to>
                                        <p:strVal val="visible"/>
                                      </p:to>
                                    </p:set>
                                    <p:anim calcmode="lin" valueType="num">
                                      <p:cBhvr>
                                        <p:cTn id="43" dur="300" fill="hold"/>
                                        <p:tgtEl>
                                          <p:spTgt spid="16">
                                            <p:txEl>
                                              <p:pRg st="0" end="0"/>
                                            </p:txEl>
                                          </p:spTgt>
                                        </p:tgtEl>
                                        <p:attrNameLst>
                                          <p:attrName>ppt_w</p:attrName>
                                        </p:attrNameLst>
                                      </p:cBhvr>
                                      <p:tavLst>
                                        <p:tav tm="0">
                                          <p:val>
                                            <p:fltVal val="0"/>
                                          </p:val>
                                        </p:tav>
                                        <p:tav tm="100000">
                                          <p:val>
                                            <p:strVal val="#ppt_w"/>
                                          </p:val>
                                        </p:tav>
                                      </p:tavLst>
                                    </p:anim>
                                    <p:anim calcmode="lin" valueType="num">
                                      <p:cBhvr>
                                        <p:cTn id="44" dur="300" fill="hold"/>
                                        <p:tgtEl>
                                          <p:spTgt spid="16">
                                            <p:txEl>
                                              <p:pRg st="0" end="0"/>
                                            </p:txEl>
                                          </p:spTgt>
                                        </p:tgtEl>
                                        <p:attrNameLst>
                                          <p:attrName>ppt_h</p:attrName>
                                        </p:attrNameLst>
                                      </p:cBhvr>
                                      <p:tavLst>
                                        <p:tav tm="0">
                                          <p:val>
                                            <p:fltVal val="0"/>
                                          </p:val>
                                        </p:tav>
                                        <p:tav tm="100000">
                                          <p:val>
                                            <p:strVal val="#ppt_h"/>
                                          </p:val>
                                        </p:tav>
                                      </p:tavLst>
                                    </p:anim>
                                    <p:animEffect transition="in" filter="fade">
                                      <p:cBhvr>
                                        <p:cTn id="45" dur="300"/>
                                        <p:tgtEl>
                                          <p:spTgt spid="16">
                                            <p:txEl>
                                              <p:pRg st="0" end="0"/>
                                            </p:txEl>
                                          </p:spTgt>
                                        </p:tgtEl>
                                      </p:cBhvr>
                                    </p:animEffect>
                                  </p:childTnLst>
                                </p:cTn>
                              </p:par>
                              <p:par>
                                <p:cTn id="46" presetID="42" presetClass="entr" presetSubtype="0" fill="hold" grpId="0" nodeType="withEffect">
                                  <p:stCondLst>
                                    <p:cond delay="200"/>
                                  </p:stCondLst>
                                  <p:childTnLst>
                                    <p:set>
                                      <p:cBhvr>
                                        <p:cTn id="47" dur="1" fill="hold">
                                          <p:stCondLst>
                                            <p:cond delay="0"/>
                                          </p:stCondLst>
                                        </p:cTn>
                                        <p:tgtEl>
                                          <p:spTgt spid="17">
                                            <p:txEl>
                                              <p:pRg st="0" end="0"/>
                                            </p:txEl>
                                          </p:spTgt>
                                        </p:tgtEl>
                                        <p:attrNameLst>
                                          <p:attrName>style.visibility</p:attrName>
                                        </p:attrNameLst>
                                      </p:cBhvr>
                                      <p:to>
                                        <p:strVal val="visible"/>
                                      </p:to>
                                    </p:set>
                                    <p:animEffect transition="in" filter="fade">
                                      <p:cBhvr>
                                        <p:cTn id="48" dur="400"/>
                                        <p:tgtEl>
                                          <p:spTgt spid="17">
                                            <p:txEl>
                                              <p:pRg st="0" end="0"/>
                                            </p:txEl>
                                          </p:spTgt>
                                        </p:tgtEl>
                                      </p:cBhvr>
                                    </p:animEffect>
                                    <p:anim calcmode="lin" valueType="num">
                                      <p:cBhvr>
                                        <p:cTn id="49" dur="400" fill="hold"/>
                                        <p:tgtEl>
                                          <p:spTgt spid="17">
                                            <p:txEl>
                                              <p:pRg st="0" end="0"/>
                                            </p:txEl>
                                          </p:spTgt>
                                        </p:tgtEl>
                                        <p:attrNameLst>
                                          <p:attrName>ppt_x</p:attrName>
                                        </p:attrNameLst>
                                      </p:cBhvr>
                                      <p:tavLst>
                                        <p:tav tm="0">
                                          <p:val>
                                            <p:strVal val="#ppt_x"/>
                                          </p:val>
                                        </p:tav>
                                        <p:tav tm="100000">
                                          <p:val>
                                            <p:strVal val="#ppt_x"/>
                                          </p:val>
                                        </p:tav>
                                      </p:tavLst>
                                    </p:anim>
                                    <p:anim calcmode="lin" valueType="num">
                                      <p:cBhvr>
                                        <p:cTn id="50" dur="400" fill="hold"/>
                                        <p:tgtEl>
                                          <p:spTgt spid="17">
                                            <p:txEl>
                                              <p:pRg st="0" end="0"/>
                                            </p:txEl>
                                          </p:spTgt>
                                        </p:tgtEl>
                                        <p:attrNameLst>
                                          <p:attrName>ppt_y</p:attrName>
                                        </p:attrNameLst>
                                      </p:cBhvr>
                                      <p:tavLst>
                                        <p:tav tm="0">
                                          <p:val>
                                            <p:strVal val="#ppt_y+.1"/>
                                          </p:val>
                                        </p:tav>
                                        <p:tav tm="100000">
                                          <p:val>
                                            <p:strVal val="#ppt_y"/>
                                          </p:val>
                                        </p:tav>
                                      </p:tavLst>
                                    </p:anim>
                                  </p:childTnLst>
                                </p:cTn>
                              </p:par>
                              <p:par>
                                <p:cTn id="51" presetID="10" presetClass="entr" presetSubtype="0" fill="hold" grpId="0" nodeType="withEffect">
                                  <p:stCondLst>
                                    <p:cond delay="800"/>
                                  </p:stCondLst>
                                  <p:childTnLst>
                                    <p:set>
                                      <p:cBhvr>
                                        <p:cTn id="52" dur="1" fill="hold">
                                          <p:stCondLst>
                                            <p:cond delay="0"/>
                                          </p:stCondLst>
                                        </p:cTn>
                                        <p:tgtEl>
                                          <p:spTgt spid="18">
                                            <p:txEl>
                                              <p:pRg st="0" end="0"/>
                                            </p:txEl>
                                          </p:spTgt>
                                        </p:tgtEl>
                                        <p:attrNameLst>
                                          <p:attrName>style.visibility</p:attrName>
                                        </p:attrNameLst>
                                      </p:cBhvr>
                                      <p:to>
                                        <p:strVal val="visible"/>
                                      </p:to>
                                    </p:set>
                                    <p:animEffect transition="in" filter="fade">
                                      <p:cBhvr>
                                        <p:cTn id="53" dur="500"/>
                                        <p:tgtEl>
                                          <p:spTgt spid="18">
                                            <p:txEl>
                                              <p:pRg st="0" end="0"/>
                                            </p:txEl>
                                          </p:spTgt>
                                        </p:tgtEl>
                                      </p:cBhvr>
                                    </p:animEffect>
                                  </p:childTnLst>
                                </p:cTn>
                              </p:par>
                            </p:childTnLst>
                          </p:cTn>
                        </p:par>
                        <p:par>
                          <p:cTn id="54" fill="hold">
                            <p:stCondLst>
                              <p:cond delay="2500"/>
                            </p:stCondLst>
                            <p:childTnLst>
                              <p:par>
                                <p:cTn id="55" presetID="22" presetClass="entr" presetSubtype="4" fill="hold" grpId="0" nodeType="afterEffect">
                                  <p:stCondLst>
                                    <p:cond delay="0"/>
                                  </p:stCondLst>
                                  <p:childTnLst>
                                    <p:set>
                                      <p:cBhvr>
                                        <p:cTn id="56" dur="1" fill="hold">
                                          <p:stCondLst>
                                            <p:cond delay="0"/>
                                          </p:stCondLst>
                                        </p:cTn>
                                        <p:tgtEl>
                                          <p:spTgt spid="30"/>
                                        </p:tgtEl>
                                        <p:attrNameLst>
                                          <p:attrName>style.visibility</p:attrName>
                                        </p:attrNameLst>
                                      </p:cBhvr>
                                      <p:to>
                                        <p:strVal val="visible"/>
                                      </p:to>
                                    </p:set>
                                    <p:animEffect transition="in" filter="wipe(down)">
                                      <p:cBhvr>
                                        <p:cTn id="57" dur="500"/>
                                        <p:tgtEl>
                                          <p:spTgt spid="30"/>
                                        </p:tgtEl>
                                      </p:cBhvr>
                                    </p:animEffect>
                                  </p:childTnLst>
                                </p:cTn>
                              </p:par>
                            </p:childTnLst>
                          </p:cTn>
                        </p:par>
                        <p:par>
                          <p:cTn id="58" fill="hold">
                            <p:stCondLst>
                              <p:cond delay="3000"/>
                            </p:stCondLst>
                            <p:childTnLst>
                              <p:par>
                                <p:cTn id="59" presetID="53" presetClass="entr" presetSubtype="16" fill="hold" grpId="0" nodeType="afterEffect">
                                  <p:stCondLst>
                                    <p:cond delay="0"/>
                                  </p:stCondLst>
                                  <p:childTnLst>
                                    <p:set>
                                      <p:cBhvr>
                                        <p:cTn id="60" dur="1" fill="hold">
                                          <p:stCondLst>
                                            <p:cond delay="0"/>
                                          </p:stCondLst>
                                        </p:cTn>
                                        <p:tgtEl>
                                          <p:spTgt spid="19">
                                            <p:txEl>
                                              <p:pRg st="0" end="0"/>
                                            </p:txEl>
                                          </p:spTgt>
                                        </p:tgtEl>
                                        <p:attrNameLst>
                                          <p:attrName>style.visibility</p:attrName>
                                        </p:attrNameLst>
                                      </p:cBhvr>
                                      <p:to>
                                        <p:strVal val="visible"/>
                                      </p:to>
                                    </p:set>
                                    <p:anim calcmode="lin" valueType="num">
                                      <p:cBhvr>
                                        <p:cTn id="61" dur="300" fill="hold"/>
                                        <p:tgtEl>
                                          <p:spTgt spid="19">
                                            <p:txEl>
                                              <p:pRg st="0" end="0"/>
                                            </p:txEl>
                                          </p:spTgt>
                                        </p:tgtEl>
                                        <p:attrNameLst>
                                          <p:attrName>ppt_w</p:attrName>
                                        </p:attrNameLst>
                                      </p:cBhvr>
                                      <p:tavLst>
                                        <p:tav tm="0">
                                          <p:val>
                                            <p:fltVal val="0"/>
                                          </p:val>
                                        </p:tav>
                                        <p:tav tm="100000">
                                          <p:val>
                                            <p:strVal val="#ppt_w"/>
                                          </p:val>
                                        </p:tav>
                                      </p:tavLst>
                                    </p:anim>
                                    <p:anim calcmode="lin" valueType="num">
                                      <p:cBhvr>
                                        <p:cTn id="62" dur="300" fill="hold"/>
                                        <p:tgtEl>
                                          <p:spTgt spid="19">
                                            <p:txEl>
                                              <p:pRg st="0" end="0"/>
                                            </p:txEl>
                                          </p:spTgt>
                                        </p:tgtEl>
                                        <p:attrNameLst>
                                          <p:attrName>ppt_h</p:attrName>
                                        </p:attrNameLst>
                                      </p:cBhvr>
                                      <p:tavLst>
                                        <p:tav tm="0">
                                          <p:val>
                                            <p:fltVal val="0"/>
                                          </p:val>
                                        </p:tav>
                                        <p:tav tm="100000">
                                          <p:val>
                                            <p:strVal val="#ppt_h"/>
                                          </p:val>
                                        </p:tav>
                                      </p:tavLst>
                                    </p:anim>
                                    <p:animEffect transition="in" filter="fade">
                                      <p:cBhvr>
                                        <p:cTn id="63" dur="300"/>
                                        <p:tgtEl>
                                          <p:spTgt spid="19">
                                            <p:txEl>
                                              <p:pRg st="0" end="0"/>
                                            </p:txEl>
                                          </p:spTgt>
                                        </p:tgtEl>
                                      </p:cBhvr>
                                    </p:animEffect>
                                  </p:childTnLst>
                                </p:cTn>
                              </p:par>
                              <p:par>
                                <p:cTn id="64" presetID="42" presetClass="entr" presetSubtype="0" fill="hold" grpId="0" nodeType="withEffect">
                                  <p:stCondLst>
                                    <p:cond delay="200"/>
                                  </p:stCondLst>
                                  <p:childTnLst>
                                    <p:set>
                                      <p:cBhvr>
                                        <p:cTn id="65" dur="1" fill="hold">
                                          <p:stCondLst>
                                            <p:cond delay="0"/>
                                          </p:stCondLst>
                                        </p:cTn>
                                        <p:tgtEl>
                                          <p:spTgt spid="20">
                                            <p:txEl>
                                              <p:pRg st="0" end="0"/>
                                            </p:txEl>
                                          </p:spTgt>
                                        </p:tgtEl>
                                        <p:attrNameLst>
                                          <p:attrName>style.visibility</p:attrName>
                                        </p:attrNameLst>
                                      </p:cBhvr>
                                      <p:to>
                                        <p:strVal val="visible"/>
                                      </p:to>
                                    </p:set>
                                    <p:animEffect transition="in" filter="fade">
                                      <p:cBhvr>
                                        <p:cTn id="66" dur="400"/>
                                        <p:tgtEl>
                                          <p:spTgt spid="20">
                                            <p:txEl>
                                              <p:pRg st="0" end="0"/>
                                            </p:txEl>
                                          </p:spTgt>
                                        </p:tgtEl>
                                      </p:cBhvr>
                                    </p:animEffect>
                                    <p:anim calcmode="lin" valueType="num">
                                      <p:cBhvr>
                                        <p:cTn id="67" dur="400" fill="hold"/>
                                        <p:tgtEl>
                                          <p:spTgt spid="20">
                                            <p:txEl>
                                              <p:pRg st="0" end="0"/>
                                            </p:txEl>
                                          </p:spTgt>
                                        </p:tgtEl>
                                        <p:attrNameLst>
                                          <p:attrName>ppt_x</p:attrName>
                                        </p:attrNameLst>
                                      </p:cBhvr>
                                      <p:tavLst>
                                        <p:tav tm="0">
                                          <p:val>
                                            <p:strVal val="#ppt_x"/>
                                          </p:val>
                                        </p:tav>
                                        <p:tav tm="100000">
                                          <p:val>
                                            <p:strVal val="#ppt_x"/>
                                          </p:val>
                                        </p:tav>
                                      </p:tavLst>
                                    </p:anim>
                                    <p:anim calcmode="lin" valueType="num">
                                      <p:cBhvr>
                                        <p:cTn id="68" dur="400" fill="hold"/>
                                        <p:tgtEl>
                                          <p:spTgt spid="20">
                                            <p:txEl>
                                              <p:pRg st="0" end="0"/>
                                            </p:txEl>
                                          </p:spTgt>
                                        </p:tgtEl>
                                        <p:attrNameLst>
                                          <p:attrName>ppt_y</p:attrName>
                                        </p:attrNameLst>
                                      </p:cBhvr>
                                      <p:tavLst>
                                        <p:tav tm="0">
                                          <p:val>
                                            <p:strVal val="#ppt_y+.1"/>
                                          </p:val>
                                        </p:tav>
                                        <p:tav tm="100000">
                                          <p:val>
                                            <p:strVal val="#ppt_y"/>
                                          </p:val>
                                        </p:tav>
                                      </p:tavLst>
                                    </p:anim>
                                  </p:childTnLst>
                                </p:cTn>
                              </p:par>
                              <p:par>
                                <p:cTn id="69" presetID="10" presetClass="entr" presetSubtype="0" fill="hold" grpId="0" nodeType="withEffect">
                                  <p:stCondLst>
                                    <p:cond delay="800"/>
                                  </p:stCondLst>
                                  <p:childTnLst>
                                    <p:set>
                                      <p:cBhvr>
                                        <p:cTn id="70" dur="1" fill="hold">
                                          <p:stCondLst>
                                            <p:cond delay="0"/>
                                          </p:stCondLst>
                                        </p:cTn>
                                        <p:tgtEl>
                                          <p:spTgt spid="21">
                                            <p:txEl>
                                              <p:pRg st="0" end="0"/>
                                            </p:txEl>
                                          </p:spTgt>
                                        </p:tgtEl>
                                        <p:attrNameLst>
                                          <p:attrName>style.visibility</p:attrName>
                                        </p:attrNameLst>
                                      </p:cBhvr>
                                      <p:to>
                                        <p:strVal val="visible"/>
                                      </p:to>
                                    </p:set>
                                    <p:animEffect transition="in" filter="fade">
                                      <p:cBhvr>
                                        <p:cTn id="71" dur="500"/>
                                        <p:tgtEl>
                                          <p:spTgt spid="21">
                                            <p:txEl>
                                              <p:pRg st="0" end="0"/>
                                            </p:txEl>
                                          </p:spTgt>
                                        </p:tgtEl>
                                      </p:cBhvr>
                                    </p:animEffect>
                                  </p:childTnLst>
                                </p:cTn>
                              </p:par>
                            </p:childTnLst>
                          </p:cTn>
                        </p:par>
                        <p:par>
                          <p:cTn id="72" fill="hold">
                            <p:stCondLst>
                              <p:cond delay="3500"/>
                            </p:stCondLst>
                            <p:childTnLst>
                              <p:par>
                                <p:cTn id="73" presetID="22" presetClass="entr" presetSubtype="4" fill="hold" grpId="0" nodeType="afterEffect">
                                  <p:stCondLst>
                                    <p:cond delay="0"/>
                                  </p:stCondLst>
                                  <p:childTnLst>
                                    <p:set>
                                      <p:cBhvr>
                                        <p:cTn id="74" dur="1" fill="hold">
                                          <p:stCondLst>
                                            <p:cond delay="0"/>
                                          </p:stCondLst>
                                        </p:cTn>
                                        <p:tgtEl>
                                          <p:spTgt spid="31"/>
                                        </p:tgtEl>
                                        <p:attrNameLst>
                                          <p:attrName>style.visibility</p:attrName>
                                        </p:attrNameLst>
                                      </p:cBhvr>
                                      <p:to>
                                        <p:strVal val="visible"/>
                                      </p:to>
                                    </p:set>
                                    <p:animEffect transition="in" filter="wipe(down)">
                                      <p:cBhvr>
                                        <p:cTn id="75" dur="500"/>
                                        <p:tgtEl>
                                          <p:spTgt spid="31"/>
                                        </p:tgtEl>
                                      </p:cBhvr>
                                    </p:animEffect>
                                  </p:childTnLst>
                                </p:cTn>
                              </p:par>
                            </p:childTnLst>
                          </p:cTn>
                        </p:par>
                        <p:par>
                          <p:cTn id="76" fill="hold">
                            <p:stCondLst>
                              <p:cond delay="4000"/>
                            </p:stCondLst>
                            <p:childTnLst>
                              <p:par>
                                <p:cTn id="77" presetID="53" presetClass="entr" presetSubtype="16" fill="hold" grpId="0" nodeType="afterEffect">
                                  <p:stCondLst>
                                    <p:cond delay="0"/>
                                  </p:stCondLst>
                                  <p:childTnLst>
                                    <p:set>
                                      <p:cBhvr>
                                        <p:cTn id="78" dur="1" fill="hold">
                                          <p:stCondLst>
                                            <p:cond delay="0"/>
                                          </p:stCondLst>
                                        </p:cTn>
                                        <p:tgtEl>
                                          <p:spTgt spid="22">
                                            <p:txEl>
                                              <p:pRg st="0" end="0"/>
                                            </p:txEl>
                                          </p:spTgt>
                                        </p:tgtEl>
                                        <p:attrNameLst>
                                          <p:attrName>style.visibility</p:attrName>
                                        </p:attrNameLst>
                                      </p:cBhvr>
                                      <p:to>
                                        <p:strVal val="visible"/>
                                      </p:to>
                                    </p:set>
                                    <p:anim calcmode="lin" valueType="num">
                                      <p:cBhvr>
                                        <p:cTn id="79" dur="300" fill="hold"/>
                                        <p:tgtEl>
                                          <p:spTgt spid="22">
                                            <p:txEl>
                                              <p:pRg st="0" end="0"/>
                                            </p:txEl>
                                          </p:spTgt>
                                        </p:tgtEl>
                                        <p:attrNameLst>
                                          <p:attrName>ppt_w</p:attrName>
                                        </p:attrNameLst>
                                      </p:cBhvr>
                                      <p:tavLst>
                                        <p:tav tm="0">
                                          <p:val>
                                            <p:fltVal val="0"/>
                                          </p:val>
                                        </p:tav>
                                        <p:tav tm="100000">
                                          <p:val>
                                            <p:strVal val="#ppt_w"/>
                                          </p:val>
                                        </p:tav>
                                      </p:tavLst>
                                    </p:anim>
                                    <p:anim calcmode="lin" valueType="num">
                                      <p:cBhvr>
                                        <p:cTn id="80" dur="300" fill="hold"/>
                                        <p:tgtEl>
                                          <p:spTgt spid="22">
                                            <p:txEl>
                                              <p:pRg st="0" end="0"/>
                                            </p:txEl>
                                          </p:spTgt>
                                        </p:tgtEl>
                                        <p:attrNameLst>
                                          <p:attrName>ppt_h</p:attrName>
                                        </p:attrNameLst>
                                      </p:cBhvr>
                                      <p:tavLst>
                                        <p:tav tm="0">
                                          <p:val>
                                            <p:fltVal val="0"/>
                                          </p:val>
                                        </p:tav>
                                        <p:tav tm="100000">
                                          <p:val>
                                            <p:strVal val="#ppt_h"/>
                                          </p:val>
                                        </p:tav>
                                      </p:tavLst>
                                    </p:anim>
                                    <p:animEffect transition="in" filter="fade">
                                      <p:cBhvr>
                                        <p:cTn id="81" dur="300"/>
                                        <p:tgtEl>
                                          <p:spTgt spid="22">
                                            <p:txEl>
                                              <p:pRg st="0" end="0"/>
                                            </p:txEl>
                                          </p:spTgt>
                                        </p:tgtEl>
                                      </p:cBhvr>
                                    </p:animEffect>
                                  </p:childTnLst>
                                </p:cTn>
                              </p:par>
                              <p:par>
                                <p:cTn id="82" presetID="42" presetClass="entr" presetSubtype="0" fill="hold" grpId="0" nodeType="withEffect">
                                  <p:stCondLst>
                                    <p:cond delay="200"/>
                                  </p:stCondLst>
                                  <p:childTnLst>
                                    <p:set>
                                      <p:cBhvr>
                                        <p:cTn id="83" dur="1" fill="hold">
                                          <p:stCondLst>
                                            <p:cond delay="0"/>
                                          </p:stCondLst>
                                        </p:cTn>
                                        <p:tgtEl>
                                          <p:spTgt spid="23">
                                            <p:txEl>
                                              <p:pRg st="0" end="0"/>
                                            </p:txEl>
                                          </p:spTgt>
                                        </p:tgtEl>
                                        <p:attrNameLst>
                                          <p:attrName>style.visibility</p:attrName>
                                        </p:attrNameLst>
                                      </p:cBhvr>
                                      <p:to>
                                        <p:strVal val="visible"/>
                                      </p:to>
                                    </p:set>
                                    <p:animEffect transition="in" filter="fade">
                                      <p:cBhvr>
                                        <p:cTn id="84" dur="400"/>
                                        <p:tgtEl>
                                          <p:spTgt spid="23">
                                            <p:txEl>
                                              <p:pRg st="0" end="0"/>
                                            </p:txEl>
                                          </p:spTgt>
                                        </p:tgtEl>
                                      </p:cBhvr>
                                    </p:animEffect>
                                    <p:anim calcmode="lin" valueType="num">
                                      <p:cBhvr>
                                        <p:cTn id="85" dur="400" fill="hold"/>
                                        <p:tgtEl>
                                          <p:spTgt spid="23">
                                            <p:txEl>
                                              <p:pRg st="0" end="0"/>
                                            </p:txEl>
                                          </p:spTgt>
                                        </p:tgtEl>
                                        <p:attrNameLst>
                                          <p:attrName>ppt_x</p:attrName>
                                        </p:attrNameLst>
                                      </p:cBhvr>
                                      <p:tavLst>
                                        <p:tav tm="0">
                                          <p:val>
                                            <p:strVal val="#ppt_x"/>
                                          </p:val>
                                        </p:tav>
                                        <p:tav tm="100000">
                                          <p:val>
                                            <p:strVal val="#ppt_x"/>
                                          </p:val>
                                        </p:tav>
                                      </p:tavLst>
                                    </p:anim>
                                    <p:anim calcmode="lin" valueType="num">
                                      <p:cBhvr>
                                        <p:cTn id="86" dur="400" fill="hold"/>
                                        <p:tgtEl>
                                          <p:spTgt spid="23">
                                            <p:txEl>
                                              <p:pRg st="0" end="0"/>
                                            </p:txEl>
                                          </p:spTgt>
                                        </p:tgtEl>
                                        <p:attrNameLst>
                                          <p:attrName>ppt_y</p:attrName>
                                        </p:attrNameLst>
                                      </p:cBhvr>
                                      <p:tavLst>
                                        <p:tav tm="0">
                                          <p:val>
                                            <p:strVal val="#ppt_y+.1"/>
                                          </p:val>
                                        </p:tav>
                                        <p:tav tm="100000">
                                          <p:val>
                                            <p:strVal val="#ppt_y"/>
                                          </p:val>
                                        </p:tav>
                                      </p:tavLst>
                                    </p:anim>
                                  </p:childTnLst>
                                </p:cTn>
                              </p:par>
                              <p:par>
                                <p:cTn id="87" presetID="10" presetClass="entr" presetSubtype="0" fill="hold" grpId="0" nodeType="withEffect">
                                  <p:stCondLst>
                                    <p:cond delay="800"/>
                                  </p:stCondLst>
                                  <p:childTnLst>
                                    <p:set>
                                      <p:cBhvr>
                                        <p:cTn id="88" dur="1" fill="hold">
                                          <p:stCondLst>
                                            <p:cond delay="0"/>
                                          </p:stCondLst>
                                        </p:cTn>
                                        <p:tgtEl>
                                          <p:spTgt spid="24">
                                            <p:txEl>
                                              <p:pRg st="0" end="0"/>
                                            </p:txEl>
                                          </p:spTgt>
                                        </p:tgtEl>
                                        <p:attrNameLst>
                                          <p:attrName>style.visibility</p:attrName>
                                        </p:attrNameLst>
                                      </p:cBhvr>
                                      <p:to>
                                        <p:strVal val="visible"/>
                                      </p:to>
                                    </p:set>
                                    <p:animEffect transition="in" filter="fade">
                                      <p:cBhvr>
                                        <p:cTn id="89" dur="500"/>
                                        <p:tgtEl>
                                          <p:spTgt spid="24">
                                            <p:txEl>
                                              <p:pRg st="0" end="0"/>
                                            </p:txEl>
                                          </p:spTgt>
                                        </p:tgtEl>
                                      </p:cBhvr>
                                    </p:animEffect>
                                  </p:childTnLst>
                                </p:cTn>
                              </p:par>
                              <p:par>
                                <p:cTn id="90" presetID="10" presetClass="entr" presetSubtype="0" fill="hold" grpId="0" nodeType="withEffect">
                                  <p:stCondLst>
                                    <p:cond delay="800"/>
                                  </p:stCondLst>
                                  <p:childTnLst>
                                    <p:set>
                                      <p:cBhvr>
                                        <p:cTn id="91" dur="1" fill="hold">
                                          <p:stCondLst>
                                            <p:cond delay="0"/>
                                          </p:stCondLst>
                                        </p:cTn>
                                        <p:tgtEl>
                                          <p:spTgt spid="25">
                                            <p:txEl>
                                              <p:pRg st="0" end="0"/>
                                            </p:txEl>
                                          </p:spTgt>
                                        </p:tgtEl>
                                        <p:attrNameLst>
                                          <p:attrName>style.visibility</p:attrName>
                                        </p:attrNameLst>
                                      </p:cBhvr>
                                      <p:to>
                                        <p:strVal val="visible"/>
                                      </p:to>
                                    </p:set>
                                    <p:animEffect transition="in" filter="fade">
                                      <p:cBhvr>
                                        <p:cTn id="92" dur="500"/>
                                        <p:tgtEl>
                                          <p:spTgt spid="2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13" grpId="0" build="p">
        <p:tmplLst>
          <p:tmpl lvl="1">
            <p:tnLst>
              <p:par>
                <p:cTn presetID="53" presetClass="entr" presetSubtype="16"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p:cTn dur="300" fill="hold"/>
                        <p:tgtEl>
                          <p:spTgt spid="13"/>
                        </p:tgtEl>
                        <p:attrNameLst>
                          <p:attrName>ppt_w</p:attrName>
                        </p:attrNameLst>
                      </p:cBhvr>
                      <p:tavLst>
                        <p:tav tm="0">
                          <p:val>
                            <p:fltVal val="0"/>
                          </p:val>
                        </p:tav>
                        <p:tav tm="100000">
                          <p:val>
                            <p:strVal val="#ppt_w"/>
                          </p:val>
                        </p:tav>
                      </p:tavLst>
                    </p:anim>
                    <p:anim calcmode="lin" valueType="num">
                      <p:cBhvr>
                        <p:cTn dur="300" fill="hold"/>
                        <p:tgtEl>
                          <p:spTgt spid="13"/>
                        </p:tgtEl>
                        <p:attrNameLst>
                          <p:attrName>ppt_h</p:attrName>
                        </p:attrNameLst>
                      </p:cBhvr>
                      <p:tavLst>
                        <p:tav tm="0">
                          <p:val>
                            <p:fltVal val="0"/>
                          </p:val>
                        </p:tav>
                        <p:tav tm="100000">
                          <p:val>
                            <p:strVal val="#ppt_h"/>
                          </p:val>
                        </p:tav>
                      </p:tavLst>
                    </p:anim>
                    <p:animEffect transition="in" filter="fade">
                      <p:cBhvr>
                        <p:cTn dur="300"/>
                        <p:tgtEl>
                          <p:spTgt spid="13"/>
                        </p:tgtEl>
                      </p:cBhvr>
                    </p:animEffect>
                  </p:childTnLst>
                </p:cTn>
              </p:par>
            </p:tnLst>
          </p:tmpl>
        </p:tmplLst>
      </p:bldP>
      <p:bldP spid="14" grpId="0" build="p">
        <p:tmplLst>
          <p:tmpl lvl="1">
            <p:tnLst>
              <p:par>
                <p:cTn presetID="42" presetClass="entr" presetSubtype="0" fill="hold" nodeType="withEffect">
                  <p:stCondLst>
                    <p:cond delay="200"/>
                  </p:stCondLst>
                  <p:childTnLst>
                    <p:set>
                      <p:cBhvr>
                        <p:cTn dur="1" fill="hold">
                          <p:stCondLst>
                            <p:cond delay="0"/>
                          </p:stCondLst>
                        </p:cTn>
                        <p:tgtEl>
                          <p:spTgt spid="14"/>
                        </p:tgtEl>
                        <p:attrNameLst>
                          <p:attrName>style.visibility</p:attrName>
                        </p:attrNameLst>
                      </p:cBhvr>
                      <p:to>
                        <p:strVal val="visible"/>
                      </p:to>
                    </p:set>
                    <p:animEffect transition="in" filter="fade">
                      <p:cBhvr>
                        <p:cTn dur="400"/>
                        <p:tgtEl>
                          <p:spTgt spid="14"/>
                        </p:tgtEl>
                      </p:cBhvr>
                    </p:animEffect>
                    <p:anim calcmode="lin" valueType="num">
                      <p:cBhvr>
                        <p:cTn dur="400" fill="hold"/>
                        <p:tgtEl>
                          <p:spTgt spid="14"/>
                        </p:tgtEl>
                        <p:attrNameLst>
                          <p:attrName>ppt_x</p:attrName>
                        </p:attrNameLst>
                      </p:cBhvr>
                      <p:tavLst>
                        <p:tav tm="0">
                          <p:val>
                            <p:strVal val="#ppt_x"/>
                          </p:val>
                        </p:tav>
                        <p:tav tm="100000">
                          <p:val>
                            <p:strVal val="#ppt_x"/>
                          </p:val>
                        </p:tav>
                      </p:tavLst>
                    </p:anim>
                    <p:anim calcmode="lin" valueType="num">
                      <p:cBhvr>
                        <p:cTn dur="400" fill="hold"/>
                        <p:tgtEl>
                          <p:spTgt spid="14"/>
                        </p:tgtEl>
                        <p:attrNameLst>
                          <p:attrName>ppt_y</p:attrName>
                        </p:attrNameLst>
                      </p:cBhvr>
                      <p:tavLst>
                        <p:tav tm="0">
                          <p:val>
                            <p:strVal val="#ppt_y+.1"/>
                          </p:val>
                        </p:tav>
                        <p:tav tm="100000">
                          <p:val>
                            <p:strVal val="#ppt_y"/>
                          </p:val>
                        </p:tav>
                      </p:tavLst>
                    </p:anim>
                  </p:childTnLst>
                </p:cTn>
              </p:par>
            </p:tnLst>
          </p:tmpl>
        </p:tmplLst>
      </p:bldP>
      <p:bldP spid="15" grpId="0" build="p">
        <p:tmplLst>
          <p:tmpl lvl="1">
            <p:tnLst>
              <p:par>
                <p:cTn presetID="10" presetClass="entr" presetSubtype="0" fill="hold" nodeType="withEffect">
                  <p:stCondLst>
                    <p:cond delay="800"/>
                  </p:stCondLst>
                  <p:childTnLst>
                    <p:set>
                      <p:cBhvr>
                        <p:cTn dur="1" fill="hold">
                          <p:stCondLst>
                            <p:cond delay="0"/>
                          </p:stCondLst>
                        </p:cTn>
                        <p:tgtEl>
                          <p:spTgt spid="15"/>
                        </p:tgtEl>
                        <p:attrNameLst>
                          <p:attrName>style.visibility</p:attrName>
                        </p:attrNameLst>
                      </p:cBhvr>
                      <p:to>
                        <p:strVal val="visible"/>
                      </p:to>
                    </p:set>
                    <p:animEffect transition="in" filter="fade">
                      <p:cBhvr>
                        <p:cTn dur="500"/>
                        <p:tgtEl>
                          <p:spTgt spid="15"/>
                        </p:tgtEl>
                      </p:cBhvr>
                    </p:animEffect>
                  </p:childTnLst>
                </p:cTn>
              </p:par>
            </p:tnLst>
          </p:tmpl>
        </p:tmplLst>
      </p:bldP>
      <p:bldP spid="16" grpId="0" build="p">
        <p:tmplLst>
          <p:tmpl lvl="1">
            <p:tnLst>
              <p:par>
                <p:cTn presetID="53" presetClass="entr" presetSubtype="16" fill="hold" nodeType="afterEffect">
                  <p:stCondLst>
                    <p:cond delay="0"/>
                  </p:stCondLst>
                  <p:childTnLst>
                    <p:set>
                      <p:cBhvr>
                        <p:cTn dur="1" fill="hold">
                          <p:stCondLst>
                            <p:cond delay="0"/>
                          </p:stCondLst>
                        </p:cTn>
                        <p:tgtEl>
                          <p:spTgt spid="16"/>
                        </p:tgtEl>
                        <p:attrNameLst>
                          <p:attrName>style.visibility</p:attrName>
                        </p:attrNameLst>
                      </p:cBhvr>
                      <p:to>
                        <p:strVal val="visible"/>
                      </p:to>
                    </p:set>
                    <p:anim calcmode="lin" valueType="num">
                      <p:cBhvr>
                        <p:cTn dur="300" fill="hold"/>
                        <p:tgtEl>
                          <p:spTgt spid="16"/>
                        </p:tgtEl>
                        <p:attrNameLst>
                          <p:attrName>ppt_w</p:attrName>
                        </p:attrNameLst>
                      </p:cBhvr>
                      <p:tavLst>
                        <p:tav tm="0">
                          <p:val>
                            <p:fltVal val="0"/>
                          </p:val>
                        </p:tav>
                        <p:tav tm="100000">
                          <p:val>
                            <p:strVal val="#ppt_w"/>
                          </p:val>
                        </p:tav>
                      </p:tavLst>
                    </p:anim>
                    <p:anim calcmode="lin" valueType="num">
                      <p:cBhvr>
                        <p:cTn dur="300" fill="hold"/>
                        <p:tgtEl>
                          <p:spTgt spid="16"/>
                        </p:tgtEl>
                        <p:attrNameLst>
                          <p:attrName>ppt_h</p:attrName>
                        </p:attrNameLst>
                      </p:cBhvr>
                      <p:tavLst>
                        <p:tav tm="0">
                          <p:val>
                            <p:fltVal val="0"/>
                          </p:val>
                        </p:tav>
                        <p:tav tm="100000">
                          <p:val>
                            <p:strVal val="#ppt_h"/>
                          </p:val>
                        </p:tav>
                      </p:tavLst>
                    </p:anim>
                    <p:animEffect transition="in" filter="fade">
                      <p:cBhvr>
                        <p:cTn dur="300"/>
                        <p:tgtEl>
                          <p:spTgt spid="16"/>
                        </p:tgtEl>
                      </p:cBhvr>
                    </p:animEffect>
                  </p:childTnLst>
                </p:cTn>
              </p:par>
            </p:tnLst>
          </p:tmpl>
        </p:tmplLst>
      </p:bldP>
      <p:bldP spid="17" grpId="0" build="p">
        <p:tmplLst>
          <p:tmpl lvl="1">
            <p:tnLst>
              <p:par>
                <p:cTn presetID="42" presetClass="entr" presetSubtype="0" fill="hold" nodeType="withEffect">
                  <p:stCondLst>
                    <p:cond delay="200"/>
                  </p:stCondLst>
                  <p:childTnLst>
                    <p:set>
                      <p:cBhvr>
                        <p:cTn dur="1" fill="hold">
                          <p:stCondLst>
                            <p:cond delay="0"/>
                          </p:stCondLst>
                        </p:cTn>
                        <p:tgtEl>
                          <p:spTgt spid="17"/>
                        </p:tgtEl>
                        <p:attrNameLst>
                          <p:attrName>style.visibility</p:attrName>
                        </p:attrNameLst>
                      </p:cBhvr>
                      <p:to>
                        <p:strVal val="visible"/>
                      </p:to>
                    </p:set>
                    <p:animEffect transition="in" filter="fade">
                      <p:cBhvr>
                        <p:cTn dur="400"/>
                        <p:tgtEl>
                          <p:spTgt spid="17"/>
                        </p:tgtEl>
                      </p:cBhvr>
                    </p:animEffect>
                    <p:anim calcmode="lin" valueType="num">
                      <p:cBhvr>
                        <p:cTn dur="400" fill="hold"/>
                        <p:tgtEl>
                          <p:spTgt spid="17"/>
                        </p:tgtEl>
                        <p:attrNameLst>
                          <p:attrName>ppt_x</p:attrName>
                        </p:attrNameLst>
                      </p:cBhvr>
                      <p:tavLst>
                        <p:tav tm="0">
                          <p:val>
                            <p:strVal val="#ppt_x"/>
                          </p:val>
                        </p:tav>
                        <p:tav tm="100000">
                          <p:val>
                            <p:strVal val="#ppt_x"/>
                          </p:val>
                        </p:tav>
                      </p:tavLst>
                    </p:anim>
                    <p:anim calcmode="lin" valueType="num">
                      <p:cBhvr>
                        <p:cTn dur="400" fill="hold"/>
                        <p:tgtEl>
                          <p:spTgt spid="17"/>
                        </p:tgtEl>
                        <p:attrNameLst>
                          <p:attrName>ppt_y</p:attrName>
                        </p:attrNameLst>
                      </p:cBhvr>
                      <p:tavLst>
                        <p:tav tm="0">
                          <p:val>
                            <p:strVal val="#ppt_y+.1"/>
                          </p:val>
                        </p:tav>
                        <p:tav tm="100000">
                          <p:val>
                            <p:strVal val="#ppt_y"/>
                          </p:val>
                        </p:tav>
                      </p:tavLst>
                    </p:anim>
                  </p:childTnLst>
                </p:cTn>
              </p:par>
            </p:tnLst>
          </p:tmpl>
        </p:tmplLst>
      </p:bldP>
      <p:bldP spid="18" grpId="0" build="p">
        <p:tmplLst>
          <p:tmpl lvl="1">
            <p:tnLst>
              <p:par>
                <p:cTn presetID="10" presetClass="entr" presetSubtype="0" fill="hold" nodeType="withEffect">
                  <p:stCondLst>
                    <p:cond delay="800"/>
                  </p:stCondLst>
                  <p:childTnLst>
                    <p:set>
                      <p:cBhvr>
                        <p:cTn dur="1" fill="hold">
                          <p:stCondLst>
                            <p:cond delay="0"/>
                          </p:stCondLst>
                        </p:cTn>
                        <p:tgtEl>
                          <p:spTgt spid="18"/>
                        </p:tgtEl>
                        <p:attrNameLst>
                          <p:attrName>style.visibility</p:attrName>
                        </p:attrNameLst>
                      </p:cBhvr>
                      <p:to>
                        <p:strVal val="visible"/>
                      </p:to>
                    </p:set>
                    <p:animEffect transition="in" filter="fade">
                      <p:cBhvr>
                        <p:cTn dur="500"/>
                        <p:tgtEl>
                          <p:spTgt spid="18"/>
                        </p:tgtEl>
                      </p:cBhvr>
                    </p:animEffect>
                  </p:childTnLst>
                </p:cTn>
              </p:par>
            </p:tnLst>
          </p:tmpl>
        </p:tmplLst>
      </p:bldP>
      <p:bldP spid="19" grpId="0" build="p">
        <p:tmplLst>
          <p:tmpl lvl="1">
            <p:tnLst>
              <p:par>
                <p:cTn presetID="53" presetClass="entr" presetSubtype="16" fill="hold" nodeType="afterEffect">
                  <p:stCondLst>
                    <p:cond delay="0"/>
                  </p:stCondLst>
                  <p:childTnLst>
                    <p:set>
                      <p:cBhvr>
                        <p:cTn dur="1" fill="hold">
                          <p:stCondLst>
                            <p:cond delay="0"/>
                          </p:stCondLst>
                        </p:cTn>
                        <p:tgtEl>
                          <p:spTgt spid="19"/>
                        </p:tgtEl>
                        <p:attrNameLst>
                          <p:attrName>style.visibility</p:attrName>
                        </p:attrNameLst>
                      </p:cBhvr>
                      <p:to>
                        <p:strVal val="visible"/>
                      </p:to>
                    </p:set>
                    <p:anim calcmode="lin" valueType="num">
                      <p:cBhvr>
                        <p:cTn dur="300" fill="hold"/>
                        <p:tgtEl>
                          <p:spTgt spid="19"/>
                        </p:tgtEl>
                        <p:attrNameLst>
                          <p:attrName>ppt_w</p:attrName>
                        </p:attrNameLst>
                      </p:cBhvr>
                      <p:tavLst>
                        <p:tav tm="0">
                          <p:val>
                            <p:fltVal val="0"/>
                          </p:val>
                        </p:tav>
                        <p:tav tm="100000">
                          <p:val>
                            <p:strVal val="#ppt_w"/>
                          </p:val>
                        </p:tav>
                      </p:tavLst>
                    </p:anim>
                    <p:anim calcmode="lin" valueType="num">
                      <p:cBhvr>
                        <p:cTn dur="300" fill="hold"/>
                        <p:tgtEl>
                          <p:spTgt spid="19"/>
                        </p:tgtEl>
                        <p:attrNameLst>
                          <p:attrName>ppt_h</p:attrName>
                        </p:attrNameLst>
                      </p:cBhvr>
                      <p:tavLst>
                        <p:tav tm="0">
                          <p:val>
                            <p:fltVal val="0"/>
                          </p:val>
                        </p:tav>
                        <p:tav tm="100000">
                          <p:val>
                            <p:strVal val="#ppt_h"/>
                          </p:val>
                        </p:tav>
                      </p:tavLst>
                    </p:anim>
                    <p:animEffect transition="in" filter="fade">
                      <p:cBhvr>
                        <p:cTn dur="300"/>
                        <p:tgtEl>
                          <p:spTgt spid="19"/>
                        </p:tgtEl>
                      </p:cBhvr>
                    </p:animEffect>
                  </p:childTnLst>
                </p:cTn>
              </p:par>
            </p:tnLst>
          </p:tmpl>
        </p:tmplLst>
      </p:bldP>
      <p:bldP spid="20" grpId="0" build="p">
        <p:tmplLst>
          <p:tmpl lvl="1">
            <p:tnLst>
              <p:par>
                <p:cTn presetID="42" presetClass="entr" presetSubtype="0" fill="hold" nodeType="withEffect">
                  <p:stCondLst>
                    <p:cond delay="200"/>
                  </p:stCondLst>
                  <p:childTnLst>
                    <p:set>
                      <p:cBhvr>
                        <p:cTn dur="1" fill="hold">
                          <p:stCondLst>
                            <p:cond delay="0"/>
                          </p:stCondLst>
                        </p:cTn>
                        <p:tgtEl>
                          <p:spTgt spid="20"/>
                        </p:tgtEl>
                        <p:attrNameLst>
                          <p:attrName>style.visibility</p:attrName>
                        </p:attrNameLst>
                      </p:cBhvr>
                      <p:to>
                        <p:strVal val="visible"/>
                      </p:to>
                    </p:set>
                    <p:animEffect transition="in" filter="fade">
                      <p:cBhvr>
                        <p:cTn dur="400"/>
                        <p:tgtEl>
                          <p:spTgt spid="20"/>
                        </p:tgtEl>
                      </p:cBhvr>
                    </p:animEffect>
                    <p:anim calcmode="lin" valueType="num">
                      <p:cBhvr>
                        <p:cTn dur="400" fill="hold"/>
                        <p:tgtEl>
                          <p:spTgt spid="20"/>
                        </p:tgtEl>
                        <p:attrNameLst>
                          <p:attrName>ppt_x</p:attrName>
                        </p:attrNameLst>
                      </p:cBhvr>
                      <p:tavLst>
                        <p:tav tm="0">
                          <p:val>
                            <p:strVal val="#ppt_x"/>
                          </p:val>
                        </p:tav>
                        <p:tav tm="100000">
                          <p:val>
                            <p:strVal val="#ppt_x"/>
                          </p:val>
                        </p:tav>
                      </p:tavLst>
                    </p:anim>
                    <p:anim calcmode="lin" valueType="num">
                      <p:cBhvr>
                        <p:cTn dur="400" fill="hold"/>
                        <p:tgtEl>
                          <p:spTgt spid="20"/>
                        </p:tgtEl>
                        <p:attrNameLst>
                          <p:attrName>ppt_y</p:attrName>
                        </p:attrNameLst>
                      </p:cBhvr>
                      <p:tavLst>
                        <p:tav tm="0">
                          <p:val>
                            <p:strVal val="#ppt_y+.1"/>
                          </p:val>
                        </p:tav>
                        <p:tav tm="100000">
                          <p:val>
                            <p:strVal val="#ppt_y"/>
                          </p:val>
                        </p:tav>
                      </p:tavLst>
                    </p:anim>
                  </p:childTnLst>
                </p:cTn>
              </p:par>
            </p:tnLst>
          </p:tmpl>
        </p:tmplLst>
      </p:bldP>
      <p:bldP spid="21" grpId="0" build="p">
        <p:tmplLst>
          <p:tmpl lvl="1">
            <p:tnLst>
              <p:par>
                <p:cTn presetID="10" presetClass="entr" presetSubtype="0" fill="hold" nodeType="withEffect">
                  <p:stCondLst>
                    <p:cond delay="800"/>
                  </p:stCondLst>
                  <p:childTnLst>
                    <p:set>
                      <p:cBhvr>
                        <p:cTn dur="1" fill="hold">
                          <p:stCondLst>
                            <p:cond delay="0"/>
                          </p:stCondLst>
                        </p:cTn>
                        <p:tgtEl>
                          <p:spTgt spid="21"/>
                        </p:tgtEl>
                        <p:attrNameLst>
                          <p:attrName>style.visibility</p:attrName>
                        </p:attrNameLst>
                      </p:cBhvr>
                      <p:to>
                        <p:strVal val="visible"/>
                      </p:to>
                    </p:set>
                    <p:animEffect transition="in" filter="fade">
                      <p:cBhvr>
                        <p:cTn dur="500"/>
                        <p:tgtEl>
                          <p:spTgt spid="21"/>
                        </p:tgtEl>
                      </p:cBhvr>
                    </p:animEffect>
                  </p:childTnLst>
                </p:cTn>
              </p:par>
            </p:tnLst>
          </p:tmpl>
        </p:tmplLst>
      </p:bldP>
      <p:bldP spid="22" grpId="0" build="p">
        <p:tmplLst>
          <p:tmpl lvl="1">
            <p:tnLst>
              <p:par>
                <p:cTn presetID="53" presetClass="entr" presetSubtype="16"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 calcmode="lin" valueType="num">
                      <p:cBhvr>
                        <p:cTn dur="300" fill="hold"/>
                        <p:tgtEl>
                          <p:spTgt spid="22"/>
                        </p:tgtEl>
                        <p:attrNameLst>
                          <p:attrName>ppt_w</p:attrName>
                        </p:attrNameLst>
                      </p:cBhvr>
                      <p:tavLst>
                        <p:tav tm="0">
                          <p:val>
                            <p:fltVal val="0"/>
                          </p:val>
                        </p:tav>
                        <p:tav tm="100000">
                          <p:val>
                            <p:strVal val="#ppt_w"/>
                          </p:val>
                        </p:tav>
                      </p:tavLst>
                    </p:anim>
                    <p:anim calcmode="lin" valueType="num">
                      <p:cBhvr>
                        <p:cTn dur="300" fill="hold"/>
                        <p:tgtEl>
                          <p:spTgt spid="22"/>
                        </p:tgtEl>
                        <p:attrNameLst>
                          <p:attrName>ppt_h</p:attrName>
                        </p:attrNameLst>
                      </p:cBhvr>
                      <p:tavLst>
                        <p:tav tm="0">
                          <p:val>
                            <p:fltVal val="0"/>
                          </p:val>
                        </p:tav>
                        <p:tav tm="100000">
                          <p:val>
                            <p:strVal val="#ppt_h"/>
                          </p:val>
                        </p:tav>
                      </p:tavLst>
                    </p:anim>
                    <p:animEffect transition="in" filter="fade">
                      <p:cBhvr>
                        <p:cTn dur="300"/>
                        <p:tgtEl>
                          <p:spTgt spid="22"/>
                        </p:tgtEl>
                      </p:cBhvr>
                    </p:animEffect>
                  </p:childTnLst>
                </p:cTn>
              </p:par>
            </p:tnLst>
          </p:tmpl>
        </p:tmplLst>
      </p:bldP>
      <p:bldP spid="23" grpId="0" build="p">
        <p:tmplLst>
          <p:tmpl lvl="1">
            <p:tnLst>
              <p:par>
                <p:cTn presetID="42" presetClass="entr" presetSubtype="0" fill="hold" nodeType="withEffect">
                  <p:stCondLst>
                    <p:cond delay="200"/>
                  </p:stCondLst>
                  <p:childTnLst>
                    <p:set>
                      <p:cBhvr>
                        <p:cTn dur="1" fill="hold">
                          <p:stCondLst>
                            <p:cond delay="0"/>
                          </p:stCondLst>
                        </p:cTn>
                        <p:tgtEl>
                          <p:spTgt spid="23"/>
                        </p:tgtEl>
                        <p:attrNameLst>
                          <p:attrName>style.visibility</p:attrName>
                        </p:attrNameLst>
                      </p:cBhvr>
                      <p:to>
                        <p:strVal val="visible"/>
                      </p:to>
                    </p:set>
                    <p:animEffect transition="in" filter="fade">
                      <p:cBhvr>
                        <p:cTn dur="400"/>
                        <p:tgtEl>
                          <p:spTgt spid="23"/>
                        </p:tgtEl>
                      </p:cBhvr>
                    </p:animEffect>
                    <p:anim calcmode="lin" valueType="num">
                      <p:cBhvr>
                        <p:cTn dur="400" fill="hold"/>
                        <p:tgtEl>
                          <p:spTgt spid="23"/>
                        </p:tgtEl>
                        <p:attrNameLst>
                          <p:attrName>ppt_x</p:attrName>
                        </p:attrNameLst>
                      </p:cBhvr>
                      <p:tavLst>
                        <p:tav tm="0">
                          <p:val>
                            <p:strVal val="#ppt_x"/>
                          </p:val>
                        </p:tav>
                        <p:tav tm="100000">
                          <p:val>
                            <p:strVal val="#ppt_x"/>
                          </p:val>
                        </p:tav>
                      </p:tavLst>
                    </p:anim>
                    <p:anim calcmode="lin" valueType="num">
                      <p:cBhvr>
                        <p:cTn dur="400" fill="hold"/>
                        <p:tgtEl>
                          <p:spTgt spid="23"/>
                        </p:tgtEl>
                        <p:attrNameLst>
                          <p:attrName>ppt_y</p:attrName>
                        </p:attrNameLst>
                      </p:cBhvr>
                      <p:tavLst>
                        <p:tav tm="0">
                          <p:val>
                            <p:strVal val="#ppt_y+.1"/>
                          </p:val>
                        </p:tav>
                        <p:tav tm="100000">
                          <p:val>
                            <p:strVal val="#ppt_y"/>
                          </p:val>
                        </p:tav>
                      </p:tavLst>
                    </p:anim>
                  </p:childTnLst>
                </p:cTn>
              </p:par>
            </p:tnLst>
          </p:tmpl>
        </p:tmplLst>
      </p:bldP>
      <p:bldP spid="24" grpId="0" build="p">
        <p:tmplLst>
          <p:tmpl lvl="1">
            <p:tnLst>
              <p:par>
                <p:cTn presetID="10" presetClass="entr" presetSubtype="0" fill="hold" nodeType="withEffect">
                  <p:stCondLst>
                    <p:cond delay="800"/>
                  </p:stCondLst>
                  <p:childTnLst>
                    <p:set>
                      <p:cBhvr>
                        <p:cTn dur="1" fill="hold">
                          <p:stCondLst>
                            <p:cond delay="0"/>
                          </p:stCondLst>
                        </p:cTn>
                        <p:tgtEl>
                          <p:spTgt spid="24"/>
                        </p:tgtEl>
                        <p:attrNameLst>
                          <p:attrName>style.visibility</p:attrName>
                        </p:attrNameLst>
                      </p:cBhvr>
                      <p:to>
                        <p:strVal val="visible"/>
                      </p:to>
                    </p:set>
                    <p:animEffect transition="in" filter="fade">
                      <p:cBhvr>
                        <p:cTn dur="500"/>
                        <p:tgtEl>
                          <p:spTgt spid="24"/>
                        </p:tgtEl>
                      </p:cBhvr>
                    </p:animEffect>
                  </p:childTnLst>
                </p:cTn>
              </p:par>
            </p:tnLst>
          </p:tmpl>
        </p:tmplLst>
      </p:bldP>
      <p:bldP spid="25" grpId="0" build="p">
        <p:tmplLst>
          <p:tmpl lvl="1">
            <p:tnLst>
              <p:par>
                <p:cTn presetID="10" presetClass="entr" presetSubtype="0" fill="hold" nodeType="withEffect">
                  <p:stCondLst>
                    <p:cond delay="800"/>
                  </p:stCondLst>
                  <p:childTnLst>
                    <p:set>
                      <p:cBhvr>
                        <p:cTn dur="1" fill="hold">
                          <p:stCondLst>
                            <p:cond delay="0"/>
                          </p:stCondLst>
                        </p:cTn>
                        <p:tgtEl>
                          <p:spTgt spid="25"/>
                        </p:tgtEl>
                        <p:attrNameLst>
                          <p:attrName>style.visibility</p:attrName>
                        </p:attrNameLst>
                      </p:cBhvr>
                      <p:to>
                        <p:strVal val="visible"/>
                      </p:to>
                    </p:set>
                    <p:animEffect transition="in" filter="fade">
                      <p:cBhvr>
                        <p:cTn dur="500"/>
                        <p:tgtEl>
                          <p:spTgt spid="25"/>
                        </p:tgtEl>
                      </p:cBhvr>
                    </p:animEffect>
                  </p:childTnLst>
                </p:cTn>
              </p:par>
            </p:tnLst>
          </p:tmpl>
        </p:tmplLst>
      </p:bldP>
      <p:bldP spid="3" grpId="0" animBg="1"/>
      <p:bldP spid="30" grpId="0" animBg="1"/>
      <p:bldP spid="31" grpId="0" animBg="1"/>
    </p:bld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Iconic list 4">
    <p:spTree>
      <p:nvGrpSpPr>
        <p:cNvPr id="1" name=""/>
        <p:cNvGrpSpPr/>
        <p:nvPr/>
      </p:nvGrpSpPr>
      <p:grpSpPr>
        <a:xfrm>
          <a:off x="0" y="0"/>
          <a:ext cx="0" cy="0"/>
          <a:chOff x="0" y="0"/>
          <a:chExt cx="0" cy="0"/>
        </a:xfrm>
      </p:grpSpPr>
      <p:sp>
        <p:nvSpPr>
          <p:cNvPr id="42" name="Picture Placeholder 2"/>
          <p:cNvSpPr>
            <a:spLocks noGrp="1"/>
          </p:cNvSpPr>
          <p:nvPr>
            <p:ph type="pic" sz="quarter" idx="17"/>
          </p:nvPr>
        </p:nvSpPr>
        <p:spPr>
          <a:xfrm>
            <a:off x="684392" y="1482278"/>
            <a:ext cx="2990141" cy="2642687"/>
          </a:xfrm>
          <a:custGeom>
            <a:avLst/>
            <a:gdLst/>
            <a:ahLst/>
            <a:cxnLst/>
            <a:rect l="l" t="t" r="r" b="b"/>
            <a:pathLst>
              <a:path w="2242606" h="2202239">
                <a:moveTo>
                  <a:pt x="2014006" y="0"/>
                </a:moveTo>
                <a:cubicBezTo>
                  <a:pt x="2140258" y="0"/>
                  <a:pt x="2242606" y="102348"/>
                  <a:pt x="2242606" y="228600"/>
                </a:cubicBezTo>
                <a:lnTo>
                  <a:pt x="2242606" y="1973639"/>
                </a:lnTo>
                <a:cubicBezTo>
                  <a:pt x="2242606" y="2099891"/>
                  <a:pt x="2140258" y="2202239"/>
                  <a:pt x="2014006" y="2202239"/>
                </a:cubicBezTo>
                <a:cubicBezTo>
                  <a:pt x="1887754" y="2202239"/>
                  <a:pt x="1785406" y="2099891"/>
                  <a:pt x="1785406" y="1973639"/>
                </a:cubicBezTo>
                <a:lnTo>
                  <a:pt x="1785406" y="228600"/>
                </a:lnTo>
                <a:cubicBezTo>
                  <a:pt x="1785406" y="102348"/>
                  <a:pt x="1887754" y="0"/>
                  <a:pt x="2014006" y="0"/>
                </a:cubicBezTo>
                <a:close/>
                <a:moveTo>
                  <a:pt x="1412873" y="0"/>
                </a:moveTo>
                <a:cubicBezTo>
                  <a:pt x="1539125" y="0"/>
                  <a:pt x="1641473" y="102348"/>
                  <a:pt x="1641473" y="228600"/>
                </a:cubicBezTo>
                <a:lnTo>
                  <a:pt x="1641473" y="1973639"/>
                </a:lnTo>
                <a:cubicBezTo>
                  <a:pt x="1641473" y="2099891"/>
                  <a:pt x="1539125" y="2202239"/>
                  <a:pt x="1412873" y="2202239"/>
                </a:cubicBezTo>
                <a:cubicBezTo>
                  <a:pt x="1286621" y="2202239"/>
                  <a:pt x="1184273" y="2099891"/>
                  <a:pt x="1184273" y="1973639"/>
                </a:cubicBezTo>
                <a:lnTo>
                  <a:pt x="1184273" y="228600"/>
                </a:lnTo>
                <a:cubicBezTo>
                  <a:pt x="1184273" y="102348"/>
                  <a:pt x="1286621" y="0"/>
                  <a:pt x="1412873" y="0"/>
                </a:cubicBezTo>
                <a:close/>
                <a:moveTo>
                  <a:pt x="820206" y="0"/>
                </a:moveTo>
                <a:cubicBezTo>
                  <a:pt x="946458" y="0"/>
                  <a:pt x="1048806" y="102348"/>
                  <a:pt x="1048806" y="228600"/>
                </a:cubicBezTo>
                <a:lnTo>
                  <a:pt x="1048806" y="1973639"/>
                </a:lnTo>
                <a:cubicBezTo>
                  <a:pt x="1048806" y="2099891"/>
                  <a:pt x="946458" y="2202239"/>
                  <a:pt x="820206" y="2202239"/>
                </a:cubicBezTo>
                <a:cubicBezTo>
                  <a:pt x="693954" y="2202239"/>
                  <a:pt x="591606" y="2099891"/>
                  <a:pt x="591606" y="1973639"/>
                </a:cubicBezTo>
                <a:lnTo>
                  <a:pt x="591606" y="228600"/>
                </a:lnTo>
                <a:cubicBezTo>
                  <a:pt x="591606" y="102348"/>
                  <a:pt x="693954" y="0"/>
                  <a:pt x="820206" y="0"/>
                </a:cubicBezTo>
                <a:close/>
                <a:moveTo>
                  <a:pt x="228600" y="0"/>
                </a:moveTo>
                <a:cubicBezTo>
                  <a:pt x="354852" y="0"/>
                  <a:pt x="457200" y="102348"/>
                  <a:pt x="457200" y="228600"/>
                </a:cubicBezTo>
                <a:lnTo>
                  <a:pt x="457200" y="1973639"/>
                </a:lnTo>
                <a:cubicBezTo>
                  <a:pt x="457200" y="2099891"/>
                  <a:pt x="354852" y="2202239"/>
                  <a:pt x="228600" y="2202239"/>
                </a:cubicBezTo>
                <a:cubicBezTo>
                  <a:pt x="102348" y="2202239"/>
                  <a:pt x="0" y="2099891"/>
                  <a:pt x="0" y="1973639"/>
                </a:cubicBezTo>
                <a:lnTo>
                  <a:pt x="0" y="228600"/>
                </a:lnTo>
                <a:cubicBezTo>
                  <a:pt x="0" y="102348"/>
                  <a:pt x="102348" y="0"/>
                  <a:pt x="22860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 name="Rounded Rectangle 2"/>
          <p:cNvSpPr/>
          <p:nvPr userDrawn="1"/>
        </p:nvSpPr>
        <p:spPr>
          <a:xfrm>
            <a:off x="603251" y="4447915"/>
            <a:ext cx="869949" cy="782954"/>
          </a:xfrm>
          <a:prstGeom prst="roundRect">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 name="Text Placeholder 7"/>
          <p:cNvSpPr>
            <a:spLocks noGrp="1"/>
          </p:cNvSpPr>
          <p:nvPr>
            <p:ph type="body" sz="quarter" idx="39" hasCustomPrompt="1"/>
          </p:nvPr>
        </p:nvSpPr>
        <p:spPr>
          <a:xfrm>
            <a:off x="684392" y="4493637"/>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26" name="Text Placeholder 7"/>
          <p:cNvSpPr>
            <a:spLocks noGrp="1"/>
          </p:cNvSpPr>
          <p:nvPr>
            <p:ph type="body" sz="quarter" idx="19" hasCustomPrompt="1"/>
          </p:nvPr>
        </p:nvSpPr>
        <p:spPr>
          <a:xfrm>
            <a:off x="1608667" y="4971939"/>
            <a:ext cx="206586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tx1">
                    <a:lumMod val="50000"/>
                    <a:lumOff val="50000"/>
                  </a:schemeClr>
                </a:solidFill>
                <a:latin typeface="Lato Regular"/>
                <a:cs typeface="Lato Regular"/>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7" name="Text Placeholder 2"/>
          <p:cNvSpPr>
            <a:spLocks noGrp="1"/>
          </p:cNvSpPr>
          <p:nvPr>
            <p:ph type="body" sz="quarter" idx="16" hasCustomPrompt="1"/>
          </p:nvPr>
        </p:nvSpPr>
        <p:spPr>
          <a:xfrm>
            <a:off x="603256" y="5357392"/>
            <a:ext cx="3071281"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a:t>
            </a:r>
            <a:r>
              <a:rPr lang="en-US" dirty="0" smtClean="0"/>
              <a:t>.</a:t>
            </a:r>
          </a:p>
        </p:txBody>
      </p:sp>
      <p:sp>
        <p:nvSpPr>
          <p:cNvPr id="72" name="Rounded Rectangle 71"/>
          <p:cNvSpPr/>
          <p:nvPr userDrawn="1"/>
        </p:nvSpPr>
        <p:spPr>
          <a:xfrm>
            <a:off x="4535315" y="4447915"/>
            <a:ext cx="869949" cy="782954"/>
          </a:xfrm>
          <a:prstGeom prst="roundRect">
            <a:avLst>
              <a:gd name="adj" fmla="val 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73" name="Text Placeholder 7"/>
          <p:cNvSpPr>
            <a:spLocks noGrp="1"/>
          </p:cNvSpPr>
          <p:nvPr>
            <p:ph type="body" sz="quarter" idx="40" hasCustomPrompt="1"/>
          </p:nvPr>
        </p:nvSpPr>
        <p:spPr>
          <a:xfrm>
            <a:off x="4616456" y="4493637"/>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74" name="Text Placeholder 7"/>
          <p:cNvSpPr>
            <a:spLocks noGrp="1"/>
          </p:cNvSpPr>
          <p:nvPr>
            <p:ph type="body" sz="quarter" idx="41" hasCustomPrompt="1"/>
          </p:nvPr>
        </p:nvSpPr>
        <p:spPr>
          <a:xfrm>
            <a:off x="5554133" y="4971939"/>
            <a:ext cx="206586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tx1">
                    <a:lumMod val="50000"/>
                    <a:lumOff val="50000"/>
                  </a:schemeClr>
                </a:solidFill>
                <a:latin typeface="Lato Regular"/>
                <a:cs typeface="Lato Regular"/>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75" name="Text Placeholder 2"/>
          <p:cNvSpPr>
            <a:spLocks noGrp="1"/>
          </p:cNvSpPr>
          <p:nvPr>
            <p:ph type="body" sz="quarter" idx="42" hasCustomPrompt="1"/>
          </p:nvPr>
        </p:nvSpPr>
        <p:spPr>
          <a:xfrm>
            <a:off x="4548722" y="5357392"/>
            <a:ext cx="3071281"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a:t>
            </a:r>
            <a:r>
              <a:rPr lang="en-US" dirty="0" smtClean="0"/>
              <a:t>.</a:t>
            </a:r>
          </a:p>
        </p:txBody>
      </p:sp>
      <p:sp>
        <p:nvSpPr>
          <p:cNvPr id="76" name="Rounded Rectangle 75"/>
          <p:cNvSpPr/>
          <p:nvPr userDrawn="1"/>
        </p:nvSpPr>
        <p:spPr>
          <a:xfrm>
            <a:off x="8504770" y="4447915"/>
            <a:ext cx="869949" cy="782954"/>
          </a:xfrm>
          <a:prstGeom prst="roundRect">
            <a:avLst>
              <a:gd name="adj" fmla="val 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77" name="Text Placeholder 7"/>
          <p:cNvSpPr>
            <a:spLocks noGrp="1"/>
          </p:cNvSpPr>
          <p:nvPr>
            <p:ph type="body" sz="quarter" idx="43" hasCustomPrompt="1"/>
          </p:nvPr>
        </p:nvSpPr>
        <p:spPr>
          <a:xfrm>
            <a:off x="8585911" y="4493637"/>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78" name="Text Placeholder 7"/>
          <p:cNvSpPr>
            <a:spLocks noGrp="1"/>
          </p:cNvSpPr>
          <p:nvPr>
            <p:ph type="body" sz="quarter" idx="44" hasCustomPrompt="1"/>
          </p:nvPr>
        </p:nvSpPr>
        <p:spPr>
          <a:xfrm>
            <a:off x="9510184" y="4971939"/>
            <a:ext cx="206586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tx1">
                    <a:lumMod val="50000"/>
                    <a:lumOff val="50000"/>
                  </a:schemeClr>
                </a:solidFill>
                <a:latin typeface="Lato Regular"/>
                <a:cs typeface="Lato Regular"/>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79" name="Text Placeholder 2"/>
          <p:cNvSpPr>
            <a:spLocks noGrp="1"/>
          </p:cNvSpPr>
          <p:nvPr>
            <p:ph type="body" sz="quarter" idx="45" hasCustomPrompt="1"/>
          </p:nvPr>
        </p:nvSpPr>
        <p:spPr>
          <a:xfrm>
            <a:off x="8504773" y="5357392"/>
            <a:ext cx="3071281"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a:t>
            </a:r>
            <a:r>
              <a:rPr lang="en-US" dirty="0" smtClean="0"/>
              <a:t>.</a:t>
            </a:r>
          </a:p>
        </p:txBody>
      </p:sp>
      <p:sp>
        <p:nvSpPr>
          <p:cNvPr id="28" name="Text Placeholder 7"/>
          <p:cNvSpPr>
            <a:spLocks noGrp="1"/>
          </p:cNvSpPr>
          <p:nvPr>
            <p:ph type="body" sz="quarter" idx="55" hasCustomPrompt="1"/>
          </p:nvPr>
        </p:nvSpPr>
        <p:spPr>
          <a:xfrm>
            <a:off x="1608667" y="4452457"/>
            <a:ext cx="2065867" cy="431780"/>
          </a:xfrm>
          <a:prstGeom prst="rect">
            <a:avLst/>
          </a:prstGeom>
        </p:spPr>
        <p:txBody>
          <a:bodyPr vert="horz" lIns="0" tIns="40504" rIns="0" bIns="40504" anchor="ctr"/>
          <a:lstStyle>
            <a:lvl1pPr marL="0" indent="0" algn="l">
              <a:lnSpc>
                <a:spcPct val="100000"/>
              </a:lnSpc>
              <a:spcBef>
                <a:spcPts val="0"/>
              </a:spcBef>
              <a:buNone/>
              <a:defRPr sz="3000" b="1">
                <a:solidFill>
                  <a:schemeClr val="accent1">
                    <a:lumMod val="60000"/>
                    <a:lumOff val="40000"/>
                  </a:schemeClr>
                </a:solidFill>
                <a:latin typeface="Lato Light"/>
                <a:cs typeface="Lato Light"/>
              </a:defRPr>
            </a:lvl1pPr>
          </a:lstStyle>
          <a:p>
            <a:pPr lvl="0"/>
            <a:r>
              <a:rPr lang="es-ES_tradnl" dirty="0" smtClean="0"/>
              <a:t>80%</a:t>
            </a:r>
          </a:p>
        </p:txBody>
      </p:sp>
      <p:sp>
        <p:nvSpPr>
          <p:cNvPr id="29" name="Text Placeholder 7"/>
          <p:cNvSpPr>
            <a:spLocks noGrp="1"/>
          </p:cNvSpPr>
          <p:nvPr>
            <p:ph type="body" sz="quarter" idx="56" hasCustomPrompt="1"/>
          </p:nvPr>
        </p:nvSpPr>
        <p:spPr>
          <a:xfrm>
            <a:off x="5554133" y="4452457"/>
            <a:ext cx="2065867" cy="431780"/>
          </a:xfrm>
          <a:prstGeom prst="rect">
            <a:avLst/>
          </a:prstGeom>
        </p:spPr>
        <p:txBody>
          <a:bodyPr vert="horz" lIns="0" tIns="40504" rIns="0" bIns="40504" anchor="ctr"/>
          <a:lstStyle>
            <a:lvl1pPr marL="0" indent="0" algn="l">
              <a:lnSpc>
                <a:spcPct val="100000"/>
              </a:lnSpc>
              <a:spcBef>
                <a:spcPts val="0"/>
              </a:spcBef>
              <a:buNone/>
              <a:defRPr sz="3000" b="1">
                <a:solidFill>
                  <a:schemeClr val="accent2"/>
                </a:solidFill>
                <a:latin typeface="Lato Light"/>
                <a:cs typeface="Lato Light"/>
              </a:defRPr>
            </a:lvl1pPr>
          </a:lstStyle>
          <a:p>
            <a:pPr lvl="0"/>
            <a:r>
              <a:rPr lang="es-ES_tradnl" dirty="0" smtClean="0"/>
              <a:t>80%</a:t>
            </a:r>
          </a:p>
        </p:txBody>
      </p:sp>
      <p:sp>
        <p:nvSpPr>
          <p:cNvPr id="30" name="Text Placeholder 7"/>
          <p:cNvSpPr>
            <a:spLocks noGrp="1"/>
          </p:cNvSpPr>
          <p:nvPr>
            <p:ph type="body" sz="quarter" idx="57" hasCustomPrompt="1"/>
          </p:nvPr>
        </p:nvSpPr>
        <p:spPr>
          <a:xfrm>
            <a:off x="9510184" y="4452457"/>
            <a:ext cx="2065867" cy="431780"/>
          </a:xfrm>
          <a:prstGeom prst="rect">
            <a:avLst/>
          </a:prstGeom>
        </p:spPr>
        <p:txBody>
          <a:bodyPr vert="horz" lIns="0" tIns="40504" rIns="0" bIns="40504" anchor="ctr"/>
          <a:lstStyle>
            <a:lvl1pPr marL="0" indent="0" algn="l">
              <a:lnSpc>
                <a:spcPct val="100000"/>
              </a:lnSpc>
              <a:spcBef>
                <a:spcPts val="0"/>
              </a:spcBef>
              <a:buNone/>
              <a:defRPr sz="3000" b="1">
                <a:solidFill>
                  <a:schemeClr val="accent3"/>
                </a:solidFill>
                <a:latin typeface="Lato Light"/>
                <a:cs typeface="Lato Light"/>
              </a:defRPr>
            </a:lvl1pPr>
          </a:lstStyle>
          <a:p>
            <a:pPr lvl="0"/>
            <a:r>
              <a:rPr lang="es-ES_tradnl" dirty="0" smtClean="0"/>
              <a:t>80%</a:t>
            </a:r>
          </a:p>
        </p:txBody>
      </p:sp>
      <p:grpSp>
        <p:nvGrpSpPr>
          <p:cNvPr id="34" name="Group 33"/>
          <p:cNvGrpSpPr/>
          <p:nvPr userDrawn="1"/>
        </p:nvGrpSpPr>
        <p:grpSpPr>
          <a:xfrm>
            <a:off x="101309" y="385540"/>
            <a:ext cx="383999" cy="342172"/>
            <a:chOff x="5270500" y="1460500"/>
            <a:chExt cx="1701800" cy="2705100"/>
          </a:xfrm>
        </p:grpSpPr>
        <p:sp>
          <p:nvSpPr>
            <p:cNvPr id="35" name="Rounded Rectangle 34"/>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6" name="Rounded Rectangle 35"/>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7" name="Rounded Rectangle 36"/>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43" name="Picture Placeholder 2"/>
          <p:cNvSpPr>
            <a:spLocks noGrp="1"/>
          </p:cNvSpPr>
          <p:nvPr>
            <p:ph type="pic" sz="quarter" idx="58"/>
          </p:nvPr>
        </p:nvSpPr>
        <p:spPr>
          <a:xfrm>
            <a:off x="4588234" y="1482278"/>
            <a:ext cx="2990141" cy="2642687"/>
          </a:xfrm>
          <a:custGeom>
            <a:avLst/>
            <a:gdLst/>
            <a:ahLst/>
            <a:cxnLst/>
            <a:rect l="l" t="t" r="r" b="b"/>
            <a:pathLst>
              <a:path w="2242606" h="2202239">
                <a:moveTo>
                  <a:pt x="2014006" y="0"/>
                </a:moveTo>
                <a:cubicBezTo>
                  <a:pt x="2140258" y="0"/>
                  <a:pt x="2242606" y="102348"/>
                  <a:pt x="2242606" y="228600"/>
                </a:cubicBezTo>
                <a:lnTo>
                  <a:pt x="2242606" y="1973639"/>
                </a:lnTo>
                <a:cubicBezTo>
                  <a:pt x="2242606" y="2099891"/>
                  <a:pt x="2140258" y="2202239"/>
                  <a:pt x="2014006" y="2202239"/>
                </a:cubicBezTo>
                <a:cubicBezTo>
                  <a:pt x="1887754" y="2202239"/>
                  <a:pt x="1785406" y="2099891"/>
                  <a:pt x="1785406" y="1973639"/>
                </a:cubicBezTo>
                <a:lnTo>
                  <a:pt x="1785406" y="228600"/>
                </a:lnTo>
                <a:cubicBezTo>
                  <a:pt x="1785406" y="102348"/>
                  <a:pt x="1887754" y="0"/>
                  <a:pt x="2014006" y="0"/>
                </a:cubicBezTo>
                <a:close/>
                <a:moveTo>
                  <a:pt x="1412873" y="0"/>
                </a:moveTo>
                <a:cubicBezTo>
                  <a:pt x="1539125" y="0"/>
                  <a:pt x="1641473" y="102348"/>
                  <a:pt x="1641473" y="228600"/>
                </a:cubicBezTo>
                <a:lnTo>
                  <a:pt x="1641473" y="1973639"/>
                </a:lnTo>
                <a:cubicBezTo>
                  <a:pt x="1641473" y="2099891"/>
                  <a:pt x="1539125" y="2202239"/>
                  <a:pt x="1412873" y="2202239"/>
                </a:cubicBezTo>
                <a:cubicBezTo>
                  <a:pt x="1286621" y="2202239"/>
                  <a:pt x="1184273" y="2099891"/>
                  <a:pt x="1184273" y="1973639"/>
                </a:cubicBezTo>
                <a:lnTo>
                  <a:pt x="1184273" y="228600"/>
                </a:lnTo>
                <a:cubicBezTo>
                  <a:pt x="1184273" y="102348"/>
                  <a:pt x="1286621" y="0"/>
                  <a:pt x="1412873" y="0"/>
                </a:cubicBezTo>
                <a:close/>
                <a:moveTo>
                  <a:pt x="820206" y="0"/>
                </a:moveTo>
                <a:cubicBezTo>
                  <a:pt x="946458" y="0"/>
                  <a:pt x="1048806" y="102348"/>
                  <a:pt x="1048806" y="228600"/>
                </a:cubicBezTo>
                <a:lnTo>
                  <a:pt x="1048806" y="1973639"/>
                </a:lnTo>
                <a:cubicBezTo>
                  <a:pt x="1048806" y="2099891"/>
                  <a:pt x="946458" y="2202239"/>
                  <a:pt x="820206" y="2202239"/>
                </a:cubicBezTo>
                <a:cubicBezTo>
                  <a:pt x="693954" y="2202239"/>
                  <a:pt x="591606" y="2099891"/>
                  <a:pt x="591606" y="1973639"/>
                </a:cubicBezTo>
                <a:lnTo>
                  <a:pt x="591606" y="228600"/>
                </a:lnTo>
                <a:cubicBezTo>
                  <a:pt x="591606" y="102348"/>
                  <a:pt x="693954" y="0"/>
                  <a:pt x="820206" y="0"/>
                </a:cubicBezTo>
                <a:close/>
                <a:moveTo>
                  <a:pt x="228600" y="0"/>
                </a:moveTo>
                <a:cubicBezTo>
                  <a:pt x="354852" y="0"/>
                  <a:pt x="457200" y="102348"/>
                  <a:pt x="457200" y="228600"/>
                </a:cubicBezTo>
                <a:lnTo>
                  <a:pt x="457200" y="1973639"/>
                </a:lnTo>
                <a:cubicBezTo>
                  <a:pt x="457200" y="2099891"/>
                  <a:pt x="354852" y="2202239"/>
                  <a:pt x="228600" y="2202239"/>
                </a:cubicBezTo>
                <a:cubicBezTo>
                  <a:pt x="102348" y="2202239"/>
                  <a:pt x="0" y="2099891"/>
                  <a:pt x="0" y="1973639"/>
                </a:cubicBezTo>
                <a:lnTo>
                  <a:pt x="0" y="228600"/>
                </a:lnTo>
                <a:cubicBezTo>
                  <a:pt x="0" y="102348"/>
                  <a:pt x="102348" y="0"/>
                  <a:pt x="22860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4" name="Picture Placeholder 2"/>
          <p:cNvSpPr>
            <a:spLocks noGrp="1"/>
          </p:cNvSpPr>
          <p:nvPr>
            <p:ph type="pic" sz="quarter" idx="59"/>
          </p:nvPr>
        </p:nvSpPr>
        <p:spPr>
          <a:xfrm>
            <a:off x="8504770" y="1482278"/>
            <a:ext cx="2990141" cy="2642687"/>
          </a:xfrm>
          <a:custGeom>
            <a:avLst/>
            <a:gdLst/>
            <a:ahLst/>
            <a:cxnLst/>
            <a:rect l="l" t="t" r="r" b="b"/>
            <a:pathLst>
              <a:path w="2242606" h="2202239">
                <a:moveTo>
                  <a:pt x="2014006" y="0"/>
                </a:moveTo>
                <a:cubicBezTo>
                  <a:pt x="2140258" y="0"/>
                  <a:pt x="2242606" y="102348"/>
                  <a:pt x="2242606" y="228600"/>
                </a:cubicBezTo>
                <a:lnTo>
                  <a:pt x="2242606" y="1973639"/>
                </a:lnTo>
                <a:cubicBezTo>
                  <a:pt x="2242606" y="2099891"/>
                  <a:pt x="2140258" y="2202239"/>
                  <a:pt x="2014006" y="2202239"/>
                </a:cubicBezTo>
                <a:cubicBezTo>
                  <a:pt x="1887754" y="2202239"/>
                  <a:pt x="1785406" y="2099891"/>
                  <a:pt x="1785406" y="1973639"/>
                </a:cubicBezTo>
                <a:lnTo>
                  <a:pt x="1785406" y="228600"/>
                </a:lnTo>
                <a:cubicBezTo>
                  <a:pt x="1785406" y="102348"/>
                  <a:pt x="1887754" y="0"/>
                  <a:pt x="2014006" y="0"/>
                </a:cubicBezTo>
                <a:close/>
                <a:moveTo>
                  <a:pt x="1412873" y="0"/>
                </a:moveTo>
                <a:cubicBezTo>
                  <a:pt x="1539125" y="0"/>
                  <a:pt x="1641473" y="102348"/>
                  <a:pt x="1641473" y="228600"/>
                </a:cubicBezTo>
                <a:lnTo>
                  <a:pt x="1641473" y="1973639"/>
                </a:lnTo>
                <a:cubicBezTo>
                  <a:pt x="1641473" y="2099891"/>
                  <a:pt x="1539125" y="2202239"/>
                  <a:pt x="1412873" y="2202239"/>
                </a:cubicBezTo>
                <a:cubicBezTo>
                  <a:pt x="1286621" y="2202239"/>
                  <a:pt x="1184273" y="2099891"/>
                  <a:pt x="1184273" y="1973639"/>
                </a:cubicBezTo>
                <a:lnTo>
                  <a:pt x="1184273" y="228600"/>
                </a:lnTo>
                <a:cubicBezTo>
                  <a:pt x="1184273" y="102348"/>
                  <a:pt x="1286621" y="0"/>
                  <a:pt x="1412873" y="0"/>
                </a:cubicBezTo>
                <a:close/>
                <a:moveTo>
                  <a:pt x="820206" y="0"/>
                </a:moveTo>
                <a:cubicBezTo>
                  <a:pt x="946458" y="0"/>
                  <a:pt x="1048806" y="102348"/>
                  <a:pt x="1048806" y="228600"/>
                </a:cubicBezTo>
                <a:lnTo>
                  <a:pt x="1048806" y="1973639"/>
                </a:lnTo>
                <a:cubicBezTo>
                  <a:pt x="1048806" y="2099891"/>
                  <a:pt x="946458" y="2202239"/>
                  <a:pt x="820206" y="2202239"/>
                </a:cubicBezTo>
                <a:cubicBezTo>
                  <a:pt x="693954" y="2202239"/>
                  <a:pt x="591606" y="2099891"/>
                  <a:pt x="591606" y="1973639"/>
                </a:cubicBezTo>
                <a:lnTo>
                  <a:pt x="591606" y="228600"/>
                </a:lnTo>
                <a:cubicBezTo>
                  <a:pt x="591606" y="102348"/>
                  <a:pt x="693954" y="0"/>
                  <a:pt x="820206" y="0"/>
                </a:cubicBezTo>
                <a:close/>
                <a:moveTo>
                  <a:pt x="228600" y="0"/>
                </a:moveTo>
                <a:cubicBezTo>
                  <a:pt x="354852" y="0"/>
                  <a:pt x="457200" y="102348"/>
                  <a:pt x="457200" y="228600"/>
                </a:cubicBezTo>
                <a:lnTo>
                  <a:pt x="457200" y="1973639"/>
                </a:lnTo>
                <a:cubicBezTo>
                  <a:pt x="457200" y="2099891"/>
                  <a:pt x="354852" y="2202239"/>
                  <a:pt x="228600" y="2202239"/>
                </a:cubicBezTo>
                <a:cubicBezTo>
                  <a:pt x="102348" y="2202239"/>
                  <a:pt x="0" y="2099891"/>
                  <a:pt x="0" y="1973639"/>
                </a:cubicBezTo>
                <a:lnTo>
                  <a:pt x="0" y="228600"/>
                </a:lnTo>
                <a:cubicBezTo>
                  <a:pt x="0" y="102348"/>
                  <a:pt x="102348" y="0"/>
                  <a:pt x="22860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Tree>
    <p:extLst>
      <p:ext uri="{BB962C8B-B14F-4D97-AF65-F5344CB8AC3E}">
        <p14:creationId xmlns:p14="http://schemas.microsoft.com/office/powerpoint/2010/main" val="545570526"/>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22" presetClass="entr" presetSubtype="8" fill="hold" grpId="0" nodeType="afterEffect" nodePh="1">
                                  <p:stCondLst>
                                    <p:cond delay="0"/>
                                  </p:stCondLst>
                                  <p:endCondLst>
                                    <p:cond evt="begin" delay="0">
                                      <p:tn val="19"/>
                                    </p:cond>
                                  </p:endCondLst>
                                  <p:childTnLst>
                                    <p:set>
                                      <p:cBhvr>
                                        <p:cTn id="20" dur="1" fill="hold">
                                          <p:stCondLst>
                                            <p:cond delay="0"/>
                                          </p:stCondLst>
                                        </p:cTn>
                                        <p:tgtEl>
                                          <p:spTgt spid="42"/>
                                        </p:tgtEl>
                                        <p:attrNameLst>
                                          <p:attrName>style.visibility</p:attrName>
                                        </p:attrNameLst>
                                      </p:cBhvr>
                                      <p:to>
                                        <p:strVal val="visible"/>
                                      </p:to>
                                    </p:set>
                                    <p:animEffect transition="in" filter="wipe(left)">
                                      <p:cBhvr>
                                        <p:cTn id="21" dur="900"/>
                                        <p:tgtEl>
                                          <p:spTgt spid="42"/>
                                        </p:tgtEl>
                                      </p:cBhvr>
                                    </p:animEffect>
                                  </p:childTnLst>
                                </p:cTn>
                              </p:par>
                            </p:childTnLst>
                          </p:cTn>
                        </p:par>
                        <p:par>
                          <p:cTn id="22" fill="hold">
                            <p:stCondLst>
                              <p:cond delay="1500"/>
                            </p:stCondLst>
                            <p:childTnLst>
                              <p:par>
                                <p:cTn id="23" presetID="53" presetClass="entr" presetSubtype="16" fill="hold" grpId="0" nodeType="after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p:cTn id="25" dur="400" fill="hold"/>
                                        <p:tgtEl>
                                          <p:spTgt spid="3"/>
                                        </p:tgtEl>
                                        <p:attrNameLst>
                                          <p:attrName>ppt_w</p:attrName>
                                        </p:attrNameLst>
                                      </p:cBhvr>
                                      <p:tavLst>
                                        <p:tav tm="0">
                                          <p:val>
                                            <p:fltVal val="0"/>
                                          </p:val>
                                        </p:tav>
                                        <p:tav tm="100000">
                                          <p:val>
                                            <p:strVal val="#ppt_w"/>
                                          </p:val>
                                        </p:tav>
                                      </p:tavLst>
                                    </p:anim>
                                    <p:anim calcmode="lin" valueType="num">
                                      <p:cBhvr>
                                        <p:cTn id="26" dur="400" fill="hold"/>
                                        <p:tgtEl>
                                          <p:spTgt spid="3"/>
                                        </p:tgtEl>
                                        <p:attrNameLst>
                                          <p:attrName>ppt_h</p:attrName>
                                        </p:attrNameLst>
                                      </p:cBhvr>
                                      <p:tavLst>
                                        <p:tav tm="0">
                                          <p:val>
                                            <p:fltVal val="0"/>
                                          </p:val>
                                        </p:tav>
                                        <p:tav tm="100000">
                                          <p:val>
                                            <p:strVal val="#ppt_h"/>
                                          </p:val>
                                        </p:tav>
                                      </p:tavLst>
                                    </p:anim>
                                    <p:animEffect transition="in" filter="fade">
                                      <p:cBhvr>
                                        <p:cTn id="27" dur="400"/>
                                        <p:tgtEl>
                                          <p:spTgt spid="3"/>
                                        </p:tgtEl>
                                      </p:cBhvr>
                                    </p:animEffect>
                                  </p:childTnLst>
                                </p:cTn>
                              </p:par>
                            </p:childTnLst>
                          </p:cTn>
                        </p:par>
                        <p:par>
                          <p:cTn id="28" fill="hold">
                            <p:stCondLst>
                              <p:cond delay="2000"/>
                            </p:stCondLst>
                            <p:childTnLst>
                              <p:par>
                                <p:cTn id="29" presetID="53" presetClass="entr" presetSubtype="16" fill="hold" grpId="0" nodeType="afterEffect">
                                  <p:stCondLst>
                                    <p:cond delay="0"/>
                                  </p:stCondLst>
                                  <p:childTnLst>
                                    <p:set>
                                      <p:cBhvr>
                                        <p:cTn id="30" dur="1" fill="hold">
                                          <p:stCondLst>
                                            <p:cond delay="0"/>
                                          </p:stCondLst>
                                        </p:cTn>
                                        <p:tgtEl>
                                          <p:spTgt spid="13">
                                            <p:txEl>
                                              <p:pRg st="0" end="0"/>
                                            </p:txEl>
                                          </p:spTgt>
                                        </p:tgtEl>
                                        <p:attrNameLst>
                                          <p:attrName>style.visibility</p:attrName>
                                        </p:attrNameLst>
                                      </p:cBhvr>
                                      <p:to>
                                        <p:strVal val="visible"/>
                                      </p:to>
                                    </p:set>
                                    <p:anim calcmode="lin" valueType="num">
                                      <p:cBhvr>
                                        <p:cTn id="31" dur="3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32" dur="30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33" dur="300"/>
                                        <p:tgtEl>
                                          <p:spTgt spid="13">
                                            <p:txEl>
                                              <p:pRg st="0" end="0"/>
                                            </p:txEl>
                                          </p:spTgt>
                                        </p:tgtEl>
                                      </p:cBhvr>
                                    </p:animEffect>
                                  </p:childTnLst>
                                </p:cTn>
                              </p:par>
                              <p:par>
                                <p:cTn id="34" presetID="42" presetClass="entr" presetSubtype="0" fill="hold" grpId="0" nodeType="withEffect">
                                  <p:stCondLst>
                                    <p:cond delay="200"/>
                                  </p:stCondLst>
                                  <p:childTnLst>
                                    <p:set>
                                      <p:cBhvr>
                                        <p:cTn id="35" dur="1" fill="hold">
                                          <p:stCondLst>
                                            <p:cond delay="0"/>
                                          </p:stCondLst>
                                        </p:cTn>
                                        <p:tgtEl>
                                          <p:spTgt spid="28">
                                            <p:txEl>
                                              <p:pRg st="0" end="0"/>
                                            </p:txEl>
                                          </p:spTgt>
                                        </p:tgtEl>
                                        <p:attrNameLst>
                                          <p:attrName>style.visibility</p:attrName>
                                        </p:attrNameLst>
                                      </p:cBhvr>
                                      <p:to>
                                        <p:strVal val="visible"/>
                                      </p:to>
                                    </p:set>
                                    <p:animEffect transition="in" filter="fade">
                                      <p:cBhvr>
                                        <p:cTn id="36" dur="400"/>
                                        <p:tgtEl>
                                          <p:spTgt spid="28">
                                            <p:txEl>
                                              <p:pRg st="0" end="0"/>
                                            </p:txEl>
                                          </p:spTgt>
                                        </p:tgtEl>
                                      </p:cBhvr>
                                    </p:animEffect>
                                    <p:anim calcmode="lin" valueType="num">
                                      <p:cBhvr>
                                        <p:cTn id="37" dur="400" fill="hold"/>
                                        <p:tgtEl>
                                          <p:spTgt spid="28">
                                            <p:txEl>
                                              <p:pRg st="0" end="0"/>
                                            </p:txEl>
                                          </p:spTgt>
                                        </p:tgtEl>
                                        <p:attrNameLst>
                                          <p:attrName>ppt_x</p:attrName>
                                        </p:attrNameLst>
                                      </p:cBhvr>
                                      <p:tavLst>
                                        <p:tav tm="0">
                                          <p:val>
                                            <p:strVal val="#ppt_x"/>
                                          </p:val>
                                        </p:tav>
                                        <p:tav tm="100000">
                                          <p:val>
                                            <p:strVal val="#ppt_x"/>
                                          </p:val>
                                        </p:tav>
                                      </p:tavLst>
                                    </p:anim>
                                    <p:anim calcmode="lin" valueType="num">
                                      <p:cBhvr>
                                        <p:cTn id="38" dur="400" fill="hold"/>
                                        <p:tgtEl>
                                          <p:spTgt spid="28">
                                            <p:txEl>
                                              <p:pRg st="0" end="0"/>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200"/>
                                  </p:stCondLst>
                                  <p:childTnLst>
                                    <p:set>
                                      <p:cBhvr>
                                        <p:cTn id="40" dur="1" fill="hold">
                                          <p:stCondLst>
                                            <p:cond delay="0"/>
                                          </p:stCondLst>
                                        </p:cTn>
                                        <p:tgtEl>
                                          <p:spTgt spid="26">
                                            <p:txEl>
                                              <p:pRg st="0" end="0"/>
                                            </p:txEl>
                                          </p:spTgt>
                                        </p:tgtEl>
                                        <p:attrNameLst>
                                          <p:attrName>style.visibility</p:attrName>
                                        </p:attrNameLst>
                                      </p:cBhvr>
                                      <p:to>
                                        <p:strVal val="visible"/>
                                      </p:to>
                                    </p:set>
                                    <p:animEffect transition="in" filter="fade">
                                      <p:cBhvr>
                                        <p:cTn id="41" dur="500"/>
                                        <p:tgtEl>
                                          <p:spTgt spid="26">
                                            <p:txEl>
                                              <p:pRg st="0" end="0"/>
                                            </p:txEl>
                                          </p:spTgt>
                                        </p:tgtEl>
                                      </p:cBhvr>
                                    </p:animEffect>
                                    <p:anim calcmode="lin" valueType="num">
                                      <p:cBhvr>
                                        <p:cTn id="42"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43" dur="500" fill="hold"/>
                                        <p:tgtEl>
                                          <p:spTgt spid="26">
                                            <p:txEl>
                                              <p:pRg st="0" end="0"/>
                                            </p:txEl>
                                          </p:spTgt>
                                        </p:tgtEl>
                                        <p:attrNameLst>
                                          <p:attrName>ppt_y</p:attrName>
                                        </p:attrNameLst>
                                      </p:cBhvr>
                                      <p:tavLst>
                                        <p:tav tm="0">
                                          <p:val>
                                            <p:strVal val="#ppt_y+.1"/>
                                          </p:val>
                                        </p:tav>
                                        <p:tav tm="100000">
                                          <p:val>
                                            <p:strVal val="#ppt_y"/>
                                          </p:val>
                                        </p:tav>
                                      </p:tavLst>
                                    </p:anim>
                                  </p:childTnLst>
                                </p:cTn>
                              </p:par>
                              <p:par>
                                <p:cTn id="44" presetID="10" presetClass="entr" presetSubtype="0" fill="hold" grpId="0" nodeType="withEffect">
                                  <p:stCondLst>
                                    <p:cond delay="800"/>
                                  </p:stCondLst>
                                  <p:childTnLst>
                                    <p:set>
                                      <p:cBhvr>
                                        <p:cTn id="45" dur="1" fill="hold">
                                          <p:stCondLst>
                                            <p:cond delay="0"/>
                                          </p:stCondLst>
                                        </p:cTn>
                                        <p:tgtEl>
                                          <p:spTgt spid="27">
                                            <p:txEl>
                                              <p:pRg st="0" end="0"/>
                                            </p:txEl>
                                          </p:spTgt>
                                        </p:tgtEl>
                                        <p:attrNameLst>
                                          <p:attrName>style.visibility</p:attrName>
                                        </p:attrNameLst>
                                      </p:cBhvr>
                                      <p:to>
                                        <p:strVal val="visible"/>
                                      </p:to>
                                    </p:set>
                                    <p:animEffect transition="in" filter="fade">
                                      <p:cBhvr>
                                        <p:cTn id="46" dur="500"/>
                                        <p:tgtEl>
                                          <p:spTgt spid="27">
                                            <p:txEl>
                                              <p:pRg st="0" end="0"/>
                                            </p:txEl>
                                          </p:spTgt>
                                        </p:tgtEl>
                                      </p:cBhvr>
                                    </p:animEffect>
                                  </p:childTnLst>
                                </p:cTn>
                              </p:par>
                            </p:childTnLst>
                          </p:cTn>
                        </p:par>
                        <p:par>
                          <p:cTn id="47" fill="hold">
                            <p:stCondLst>
                              <p:cond delay="2500"/>
                            </p:stCondLst>
                            <p:childTnLst>
                              <p:par>
                                <p:cTn id="48" presetID="22" presetClass="entr" presetSubtype="8" fill="hold" grpId="0" nodeType="afterEffect" nodePh="1">
                                  <p:stCondLst>
                                    <p:cond delay="0"/>
                                  </p:stCondLst>
                                  <p:endCondLst>
                                    <p:cond evt="begin" delay="0">
                                      <p:tn val="48"/>
                                    </p:cond>
                                  </p:endCondLst>
                                  <p:childTnLst>
                                    <p:set>
                                      <p:cBhvr>
                                        <p:cTn id="49" dur="1" fill="hold">
                                          <p:stCondLst>
                                            <p:cond delay="0"/>
                                          </p:stCondLst>
                                        </p:cTn>
                                        <p:tgtEl>
                                          <p:spTgt spid="43"/>
                                        </p:tgtEl>
                                        <p:attrNameLst>
                                          <p:attrName>style.visibility</p:attrName>
                                        </p:attrNameLst>
                                      </p:cBhvr>
                                      <p:to>
                                        <p:strVal val="visible"/>
                                      </p:to>
                                    </p:set>
                                    <p:animEffect transition="in" filter="wipe(left)">
                                      <p:cBhvr>
                                        <p:cTn id="50" dur="900"/>
                                        <p:tgtEl>
                                          <p:spTgt spid="43"/>
                                        </p:tgtEl>
                                      </p:cBhvr>
                                    </p:animEffect>
                                  </p:childTnLst>
                                </p:cTn>
                              </p:par>
                            </p:childTnLst>
                          </p:cTn>
                        </p:par>
                        <p:par>
                          <p:cTn id="51" fill="hold">
                            <p:stCondLst>
                              <p:cond delay="3500"/>
                            </p:stCondLst>
                            <p:childTnLst>
                              <p:par>
                                <p:cTn id="52" presetID="53" presetClass="entr" presetSubtype="16" fill="hold" grpId="0" nodeType="afterEffect">
                                  <p:stCondLst>
                                    <p:cond delay="0"/>
                                  </p:stCondLst>
                                  <p:childTnLst>
                                    <p:set>
                                      <p:cBhvr>
                                        <p:cTn id="53" dur="1" fill="hold">
                                          <p:stCondLst>
                                            <p:cond delay="0"/>
                                          </p:stCondLst>
                                        </p:cTn>
                                        <p:tgtEl>
                                          <p:spTgt spid="72"/>
                                        </p:tgtEl>
                                        <p:attrNameLst>
                                          <p:attrName>style.visibility</p:attrName>
                                        </p:attrNameLst>
                                      </p:cBhvr>
                                      <p:to>
                                        <p:strVal val="visible"/>
                                      </p:to>
                                    </p:set>
                                    <p:anim calcmode="lin" valueType="num">
                                      <p:cBhvr>
                                        <p:cTn id="54" dur="400" fill="hold"/>
                                        <p:tgtEl>
                                          <p:spTgt spid="72"/>
                                        </p:tgtEl>
                                        <p:attrNameLst>
                                          <p:attrName>ppt_w</p:attrName>
                                        </p:attrNameLst>
                                      </p:cBhvr>
                                      <p:tavLst>
                                        <p:tav tm="0">
                                          <p:val>
                                            <p:fltVal val="0"/>
                                          </p:val>
                                        </p:tav>
                                        <p:tav tm="100000">
                                          <p:val>
                                            <p:strVal val="#ppt_w"/>
                                          </p:val>
                                        </p:tav>
                                      </p:tavLst>
                                    </p:anim>
                                    <p:anim calcmode="lin" valueType="num">
                                      <p:cBhvr>
                                        <p:cTn id="55" dur="400" fill="hold"/>
                                        <p:tgtEl>
                                          <p:spTgt spid="72"/>
                                        </p:tgtEl>
                                        <p:attrNameLst>
                                          <p:attrName>ppt_h</p:attrName>
                                        </p:attrNameLst>
                                      </p:cBhvr>
                                      <p:tavLst>
                                        <p:tav tm="0">
                                          <p:val>
                                            <p:fltVal val="0"/>
                                          </p:val>
                                        </p:tav>
                                        <p:tav tm="100000">
                                          <p:val>
                                            <p:strVal val="#ppt_h"/>
                                          </p:val>
                                        </p:tav>
                                      </p:tavLst>
                                    </p:anim>
                                    <p:animEffect transition="in" filter="fade">
                                      <p:cBhvr>
                                        <p:cTn id="56" dur="400"/>
                                        <p:tgtEl>
                                          <p:spTgt spid="72"/>
                                        </p:tgtEl>
                                      </p:cBhvr>
                                    </p:animEffect>
                                  </p:childTnLst>
                                </p:cTn>
                              </p:par>
                            </p:childTnLst>
                          </p:cTn>
                        </p:par>
                        <p:par>
                          <p:cTn id="57" fill="hold">
                            <p:stCondLst>
                              <p:cond delay="4000"/>
                            </p:stCondLst>
                            <p:childTnLst>
                              <p:par>
                                <p:cTn id="58" presetID="53" presetClass="entr" presetSubtype="16" fill="hold" grpId="0" nodeType="afterEffect">
                                  <p:stCondLst>
                                    <p:cond delay="0"/>
                                  </p:stCondLst>
                                  <p:childTnLst>
                                    <p:set>
                                      <p:cBhvr>
                                        <p:cTn id="59" dur="1" fill="hold">
                                          <p:stCondLst>
                                            <p:cond delay="0"/>
                                          </p:stCondLst>
                                        </p:cTn>
                                        <p:tgtEl>
                                          <p:spTgt spid="73">
                                            <p:txEl>
                                              <p:pRg st="0" end="0"/>
                                            </p:txEl>
                                          </p:spTgt>
                                        </p:tgtEl>
                                        <p:attrNameLst>
                                          <p:attrName>style.visibility</p:attrName>
                                        </p:attrNameLst>
                                      </p:cBhvr>
                                      <p:to>
                                        <p:strVal val="visible"/>
                                      </p:to>
                                    </p:set>
                                    <p:anim calcmode="lin" valueType="num">
                                      <p:cBhvr>
                                        <p:cTn id="60" dur="300" fill="hold"/>
                                        <p:tgtEl>
                                          <p:spTgt spid="73">
                                            <p:txEl>
                                              <p:pRg st="0" end="0"/>
                                            </p:txEl>
                                          </p:spTgt>
                                        </p:tgtEl>
                                        <p:attrNameLst>
                                          <p:attrName>ppt_w</p:attrName>
                                        </p:attrNameLst>
                                      </p:cBhvr>
                                      <p:tavLst>
                                        <p:tav tm="0">
                                          <p:val>
                                            <p:fltVal val="0"/>
                                          </p:val>
                                        </p:tav>
                                        <p:tav tm="100000">
                                          <p:val>
                                            <p:strVal val="#ppt_w"/>
                                          </p:val>
                                        </p:tav>
                                      </p:tavLst>
                                    </p:anim>
                                    <p:anim calcmode="lin" valueType="num">
                                      <p:cBhvr>
                                        <p:cTn id="61" dur="300" fill="hold"/>
                                        <p:tgtEl>
                                          <p:spTgt spid="73">
                                            <p:txEl>
                                              <p:pRg st="0" end="0"/>
                                            </p:txEl>
                                          </p:spTgt>
                                        </p:tgtEl>
                                        <p:attrNameLst>
                                          <p:attrName>ppt_h</p:attrName>
                                        </p:attrNameLst>
                                      </p:cBhvr>
                                      <p:tavLst>
                                        <p:tav tm="0">
                                          <p:val>
                                            <p:fltVal val="0"/>
                                          </p:val>
                                        </p:tav>
                                        <p:tav tm="100000">
                                          <p:val>
                                            <p:strVal val="#ppt_h"/>
                                          </p:val>
                                        </p:tav>
                                      </p:tavLst>
                                    </p:anim>
                                    <p:animEffect transition="in" filter="fade">
                                      <p:cBhvr>
                                        <p:cTn id="62" dur="300"/>
                                        <p:tgtEl>
                                          <p:spTgt spid="73">
                                            <p:txEl>
                                              <p:pRg st="0" end="0"/>
                                            </p:txEl>
                                          </p:spTgt>
                                        </p:tgtEl>
                                      </p:cBhvr>
                                    </p:animEffect>
                                  </p:childTnLst>
                                </p:cTn>
                              </p:par>
                              <p:par>
                                <p:cTn id="63" presetID="42" presetClass="entr" presetSubtype="0" fill="hold" grpId="0" nodeType="withEffect">
                                  <p:stCondLst>
                                    <p:cond delay="200"/>
                                  </p:stCondLst>
                                  <p:childTnLst>
                                    <p:set>
                                      <p:cBhvr>
                                        <p:cTn id="64" dur="1" fill="hold">
                                          <p:stCondLst>
                                            <p:cond delay="0"/>
                                          </p:stCondLst>
                                        </p:cTn>
                                        <p:tgtEl>
                                          <p:spTgt spid="29">
                                            <p:txEl>
                                              <p:pRg st="0" end="0"/>
                                            </p:txEl>
                                          </p:spTgt>
                                        </p:tgtEl>
                                        <p:attrNameLst>
                                          <p:attrName>style.visibility</p:attrName>
                                        </p:attrNameLst>
                                      </p:cBhvr>
                                      <p:to>
                                        <p:strVal val="visible"/>
                                      </p:to>
                                    </p:set>
                                    <p:animEffect transition="in" filter="fade">
                                      <p:cBhvr>
                                        <p:cTn id="65" dur="400"/>
                                        <p:tgtEl>
                                          <p:spTgt spid="29">
                                            <p:txEl>
                                              <p:pRg st="0" end="0"/>
                                            </p:txEl>
                                          </p:spTgt>
                                        </p:tgtEl>
                                      </p:cBhvr>
                                    </p:animEffect>
                                    <p:anim calcmode="lin" valueType="num">
                                      <p:cBhvr>
                                        <p:cTn id="66" dur="400" fill="hold"/>
                                        <p:tgtEl>
                                          <p:spTgt spid="29">
                                            <p:txEl>
                                              <p:pRg st="0" end="0"/>
                                            </p:txEl>
                                          </p:spTgt>
                                        </p:tgtEl>
                                        <p:attrNameLst>
                                          <p:attrName>ppt_x</p:attrName>
                                        </p:attrNameLst>
                                      </p:cBhvr>
                                      <p:tavLst>
                                        <p:tav tm="0">
                                          <p:val>
                                            <p:strVal val="#ppt_x"/>
                                          </p:val>
                                        </p:tav>
                                        <p:tav tm="100000">
                                          <p:val>
                                            <p:strVal val="#ppt_x"/>
                                          </p:val>
                                        </p:tav>
                                      </p:tavLst>
                                    </p:anim>
                                    <p:anim calcmode="lin" valueType="num">
                                      <p:cBhvr>
                                        <p:cTn id="67" dur="400" fill="hold"/>
                                        <p:tgtEl>
                                          <p:spTgt spid="29">
                                            <p:txEl>
                                              <p:pRg st="0" end="0"/>
                                            </p:txEl>
                                          </p:spTgt>
                                        </p:tgtEl>
                                        <p:attrNameLst>
                                          <p:attrName>ppt_y</p:attrName>
                                        </p:attrNameLst>
                                      </p:cBhvr>
                                      <p:tavLst>
                                        <p:tav tm="0">
                                          <p:val>
                                            <p:strVal val="#ppt_y+.1"/>
                                          </p:val>
                                        </p:tav>
                                        <p:tav tm="100000">
                                          <p:val>
                                            <p:strVal val="#ppt_y"/>
                                          </p:val>
                                        </p:tav>
                                      </p:tavLst>
                                    </p:anim>
                                  </p:childTnLst>
                                </p:cTn>
                              </p:par>
                              <p:par>
                                <p:cTn id="68" presetID="42" presetClass="entr" presetSubtype="0" fill="hold" grpId="0" nodeType="withEffect">
                                  <p:stCondLst>
                                    <p:cond delay="200"/>
                                  </p:stCondLst>
                                  <p:childTnLst>
                                    <p:set>
                                      <p:cBhvr>
                                        <p:cTn id="69" dur="1" fill="hold">
                                          <p:stCondLst>
                                            <p:cond delay="0"/>
                                          </p:stCondLst>
                                        </p:cTn>
                                        <p:tgtEl>
                                          <p:spTgt spid="74">
                                            <p:txEl>
                                              <p:pRg st="0" end="0"/>
                                            </p:txEl>
                                          </p:spTgt>
                                        </p:tgtEl>
                                        <p:attrNameLst>
                                          <p:attrName>style.visibility</p:attrName>
                                        </p:attrNameLst>
                                      </p:cBhvr>
                                      <p:to>
                                        <p:strVal val="visible"/>
                                      </p:to>
                                    </p:set>
                                    <p:animEffect transition="in" filter="fade">
                                      <p:cBhvr>
                                        <p:cTn id="70" dur="500"/>
                                        <p:tgtEl>
                                          <p:spTgt spid="74">
                                            <p:txEl>
                                              <p:pRg st="0" end="0"/>
                                            </p:txEl>
                                          </p:spTgt>
                                        </p:tgtEl>
                                      </p:cBhvr>
                                    </p:animEffect>
                                    <p:anim calcmode="lin" valueType="num">
                                      <p:cBhvr>
                                        <p:cTn id="71" dur="500" fill="hold"/>
                                        <p:tgtEl>
                                          <p:spTgt spid="74">
                                            <p:txEl>
                                              <p:pRg st="0" end="0"/>
                                            </p:txEl>
                                          </p:spTgt>
                                        </p:tgtEl>
                                        <p:attrNameLst>
                                          <p:attrName>ppt_x</p:attrName>
                                        </p:attrNameLst>
                                      </p:cBhvr>
                                      <p:tavLst>
                                        <p:tav tm="0">
                                          <p:val>
                                            <p:strVal val="#ppt_x"/>
                                          </p:val>
                                        </p:tav>
                                        <p:tav tm="100000">
                                          <p:val>
                                            <p:strVal val="#ppt_x"/>
                                          </p:val>
                                        </p:tav>
                                      </p:tavLst>
                                    </p:anim>
                                    <p:anim calcmode="lin" valueType="num">
                                      <p:cBhvr>
                                        <p:cTn id="72" dur="500" fill="hold"/>
                                        <p:tgtEl>
                                          <p:spTgt spid="74">
                                            <p:txEl>
                                              <p:pRg st="0" end="0"/>
                                            </p:txEl>
                                          </p:spTgt>
                                        </p:tgtEl>
                                        <p:attrNameLst>
                                          <p:attrName>ppt_y</p:attrName>
                                        </p:attrNameLst>
                                      </p:cBhvr>
                                      <p:tavLst>
                                        <p:tav tm="0">
                                          <p:val>
                                            <p:strVal val="#ppt_y+.1"/>
                                          </p:val>
                                        </p:tav>
                                        <p:tav tm="100000">
                                          <p:val>
                                            <p:strVal val="#ppt_y"/>
                                          </p:val>
                                        </p:tav>
                                      </p:tavLst>
                                    </p:anim>
                                  </p:childTnLst>
                                </p:cTn>
                              </p:par>
                              <p:par>
                                <p:cTn id="73" presetID="10" presetClass="entr" presetSubtype="0" fill="hold" grpId="0" nodeType="withEffect">
                                  <p:stCondLst>
                                    <p:cond delay="800"/>
                                  </p:stCondLst>
                                  <p:childTnLst>
                                    <p:set>
                                      <p:cBhvr>
                                        <p:cTn id="74" dur="1" fill="hold">
                                          <p:stCondLst>
                                            <p:cond delay="0"/>
                                          </p:stCondLst>
                                        </p:cTn>
                                        <p:tgtEl>
                                          <p:spTgt spid="75">
                                            <p:txEl>
                                              <p:pRg st="0" end="0"/>
                                            </p:txEl>
                                          </p:spTgt>
                                        </p:tgtEl>
                                        <p:attrNameLst>
                                          <p:attrName>style.visibility</p:attrName>
                                        </p:attrNameLst>
                                      </p:cBhvr>
                                      <p:to>
                                        <p:strVal val="visible"/>
                                      </p:to>
                                    </p:set>
                                    <p:animEffect transition="in" filter="fade">
                                      <p:cBhvr>
                                        <p:cTn id="75" dur="500"/>
                                        <p:tgtEl>
                                          <p:spTgt spid="75">
                                            <p:txEl>
                                              <p:pRg st="0" end="0"/>
                                            </p:txEl>
                                          </p:spTgt>
                                        </p:tgtEl>
                                      </p:cBhvr>
                                    </p:animEffect>
                                  </p:childTnLst>
                                </p:cTn>
                              </p:par>
                            </p:childTnLst>
                          </p:cTn>
                        </p:par>
                        <p:par>
                          <p:cTn id="76" fill="hold">
                            <p:stCondLst>
                              <p:cond delay="4500"/>
                            </p:stCondLst>
                            <p:childTnLst>
                              <p:par>
                                <p:cTn id="77" presetID="22" presetClass="entr" presetSubtype="8" fill="hold" grpId="0" nodeType="afterEffect" nodePh="1">
                                  <p:stCondLst>
                                    <p:cond delay="0"/>
                                  </p:stCondLst>
                                  <p:endCondLst>
                                    <p:cond evt="begin" delay="0">
                                      <p:tn val="77"/>
                                    </p:cond>
                                  </p:endCondLst>
                                  <p:childTnLst>
                                    <p:set>
                                      <p:cBhvr>
                                        <p:cTn id="78" dur="1" fill="hold">
                                          <p:stCondLst>
                                            <p:cond delay="0"/>
                                          </p:stCondLst>
                                        </p:cTn>
                                        <p:tgtEl>
                                          <p:spTgt spid="44"/>
                                        </p:tgtEl>
                                        <p:attrNameLst>
                                          <p:attrName>style.visibility</p:attrName>
                                        </p:attrNameLst>
                                      </p:cBhvr>
                                      <p:to>
                                        <p:strVal val="visible"/>
                                      </p:to>
                                    </p:set>
                                    <p:animEffect transition="in" filter="wipe(left)">
                                      <p:cBhvr>
                                        <p:cTn id="79" dur="900"/>
                                        <p:tgtEl>
                                          <p:spTgt spid="44"/>
                                        </p:tgtEl>
                                      </p:cBhvr>
                                    </p:animEffect>
                                  </p:childTnLst>
                                </p:cTn>
                              </p:par>
                            </p:childTnLst>
                          </p:cTn>
                        </p:par>
                        <p:par>
                          <p:cTn id="80" fill="hold">
                            <p:stCondLst>
                              <p:cond delay="5500"/>
                            </p:stCondLst>
                            <p:childTnLst>
                              <p:par>
                                <p:cTn id="81" presetID="53" presetClass="entr" presetSubtype="16" fill="hold" grpId="0" nodeType="afterEffect">
                                  <p:stCondLst>
                                    <p:cond delay="0"/>
                                  </p:stCondLst>
                                  <p:childTnLst>
                                    <p:set>
                                      <p:cBhvr>
                                        <p:cTn id="82" dur="1" fill="hold">
                                          <p:stCondLst>
                                            <p:cond delay="0"/>
                                          </p:stCondLst>
                                        </p:cTn>
                                        <p:tgtEl>
                                          <p:spTgt spid="76"/>
                                        </p:tgtEl>
                                        <p:attrNameLst>
                                          <p:attrName>style.visibility</p:attrName>
                                        </p:attrNameLst>
                                      </p:cBhvr>
                                      <p:to>
                                        <p:strVal val="visible"/>
                                      </p:to>
                                    </p:set>
                                    <p:anim calcmode="lin" valueType="num">
                                      <p:cBhvr>
                                        <p:cTn id="83" dur="400" fill="hold"/>
                                        <p:tgtEl>
                                          <p:spTgt spid="76"/>
                                        </p:tgtEl>
                                        <p:attrNameLst>
                                          <p:attrName>ppt_w</p:attrName>
                                        </p:attrNameLst>
                                      </p:cBhvr>
                                      <p:tavLst>
                                        <p:tav tm="0">
                                          <p:val>
                                            <p:fltVal val="0"/>
                                          </p:val>
                                        </p:tav>
                                        <p:tav tm="100000">
                                          <p:val>
                                            <p:strVal val="#ppt_w"/>
                                          </p:val>
                                        </p:tav>
                                      </p:tavLst>
                                    </p:anim>
                                    <p:anim calcmode="lin" valueType="num">
                                      <p:cBhvr>
                                        <p:cTn id="84" dur="400" fill="hold"/>
                                        <p:tgtEl>
                                          <p:spTgt spid="76"/>
                                        </p:tgtEl>
                                        <p:attrNameLst>
                                          <p:attrName>ppt_h</p:attrName>
                                        </p:attrNameLst>
                                      </p:cBhvr>
                                      <p:tavLst>
                                        <p:tav tm="0">
                                          <p:val>
                                            <p:fltVal val="0"/>
                                          </p:val>
                                        </p:tav>
                                        <p:tav tm="100000">
                                          <p:val>
                                            <p:strVal val="#ppt_h"/>
                                          </p:val>
                                        </p:tav>
                                      </p:tavLst>
                                    </p:anim>
                                    <p:animEffect transition="in" filter="fade">
                                      <p:cBhvr>
                                        <p:cTn id="85" dur="400"/>
                                        <p:tgtEl>
                                          <p:spTgt spid="76"/>
                                        </p:tgtEl>
                                      </p:cBhvr>
                                    </p:animEffect>
                                  </p:childTnLst>
                                </p:cTn>
                              </p:par>
                            </p:childTnLst>
                          </p:cTn>
                        </p:par>
                        <p:par>
                          <p:cTn id="86" fill="hold">
                            <p:stCondLst>
                              <p:cond delay="6000"/>
                            </p:stCondLst>
                            <p:childTnLst>
                              <p:par>
                                <p:cTn id="87" presetID="53" presetClass="entr" presetSubtype="16" fill="hold" grpId="0" nodeType="afterEffect">
                                  <p:stCondLst>
                                    <p:cond delay="0"/>
                                  </p:stCondLst>
                                  <p:childTnLst>
                                    <p:set>
                                      <p:cBhvr>
                                        <p:cTn id="88" dur="1" fill="hold">
                                          <p:stCondLst>
                                            <p:cond delay="0"/>
                                          </p:stCondLst>
                                        </p:cTn>
                                        <p:tgtEl>
                                          <p:spTgt spid="77">
                                            <p:txEl>
                                              <p:pRg st="0" end="0"/>
                                            </p:txEl>
                                          </p:spTgt>
                                        </p:tgtEl>
                                        <p:attrNameLst>
                                          <p:attrName>style.visibility</p:attrName>
                                        </p:attrNameLst>
                                      </p:cBhvr>
                                      <p:to>
                                        <p:strVal val="visible"/>
                                      </p:to>
                                    </p:set>
                                    <p:anim calcmode="lin" valueType="num">
                                      <p:cBhvr>
                                        <p:cTn id="89" dur="300" fill="hold"/>
                                        <p:tgtEl>
                                          <p:spTgt spid="77">
                                            <p:txEl>
                                              <p:pRg st="0" end="0"/>
                                            </p:txEl>
                                          </p:spTgt>
                                        </p:tgtEl>
                                        <p:attrNameLst>
                                          <p:attrName>ppt_w</p:attrName>
                                        </p:attrNameLst>
                                      </p:cBhvr>
                                      <p:tavLst>
                                        <p:tav tm="0">
                                          <p:val>
                                            <p:fltVal val="0"/>
                                          </p:val>
                                        </p:tav>
                                        <p:tav tm="100000">
                                          <p:val>
                                            <p:strVal val="#ppt_w"/>
                                          </p:val>
                                        </p:tav>
                                      </p:tavLst>
                                    </p:anim>
                                    <p:anim calcmode="lin" valueType="num">
                                      <p:cBhvr>
                                        <p:cTn id="90" dur="300" fill="hold"/>
                                        <p:tgtEl>
                                          <p:spTgt spid="77">
                                            <p:txEl>
                                              <p:pRg st="0" end="0"/>
                                            </p:txEl>
                                          </p:spTgt>
                                        </p:tgtEl>
                                        <p:attrNameLst>
                                          <p:attrName>ppt_h</p:attrName>
                                        </p:attrNameLst>
                                      </p:cBhvr>
                                      <p:tavLst>
                                        <p:tav tm="0">
                                          <p:val>
                                            <p:fltVal val="0"/>
                                          </p:val>
                                        </p:tav>
                                        <p:tav tm="100000">
                                          <p:val>
                                            <p:strVal val="#ppt_h"/>
                                          </p:val>
                                        </p:tav>
                                      </p:tavLst>
                                    </p:anim>
                                    <p:animEffect transition="in" filter="fade">
                                      <p:cBhvr>
                                        <p:cTn id="91" dur="300"/>
                                        <p:tgtEl>
                                          <p:spTgt spid="77">
                                            <p:txEl>
                                              <p:pRg st="0" end="0"/>
                                            </p:txEl>
                                          </p:spTgt>
                                        </p:tgtEl>
                                      </p:cBhvr>
                                    </p:animEffect>
                                  </p:childTnLst>
                                </p:cTn>
                              </p:par>
                              <p:par>
                                <p:cTn id="92" presetID="42" presetClass="entr" presetSubtype="0" fill="hold" grpId="0" nodeType="withEffect">
                                  <p:stCondLst>
                                    <p:cond delay="200"/>
                                  </p:stCondLst>
                                  <p:childTnLst>
                                    <p:set>
                                      <p:cBhvr>
                                        <p:cTn id="93" dur="1" fill="hold">
                                          <p:stCondLst>
                                            <p:cond delay="0"/>
                                          </p:stCondLst>
                                        </p:cTn>
                                        <p:tgtEl>
                                          <p:spTgt spid="30">
                                            <p:txEl>
                                              <p:pRg st="0" end="0"/>
                                            </p:txEl>
                                          </p:spTgt>
                                        </p:tgtEl>
                                        <p:attrNameLst>
                                          <p:attrName>style.visibility</p:attrName>
                                        </p:attrNameLst>
                                      </p:cBhvr>
                                      <p:to>
                                        <p:strVal val="visible"/>
                                      </p:to>
                                    </p:set>
                                    <p:animEffect transition="in" filter="fade">
                                      <p:cBhvr>
                                        <p:cTn id="94" dur="400"/>
                                        <p:tgtEl>
                                          <p:spTgt spid="30">
                                            <p:txEl>
                                              <p:pRg st="0" end="0"/>
                                            </p:txEl>
                                          </p:spTgt>
                                        </p:tgtEl>
                                      </p:cBhvr>
                                    </p:animEffect>
                                    <p:anim calcmode="lin" valueType="num">
                                      <p:cBhvr>
                                        <p:cTn id="95" dur="4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96" dur="400" fill="hold"/>
                                        <p:tgtEl>
                                          <p:spTgt spid="30">
                                            <p:txEl>
                                              <p:pRg st="0" end="0"/>
                                            </p:txEl>
                                          </p:spTgt>
                                        </p:tgtEl>
                                        <p:attrNameLst>
                                          <p:attrName>ppt_y</p:attrName>
                                        </p:attrNameLst>
                                      </p:cBhvr>
                                      <p:tavLst>
                                        <p:tav tm="0">
                                          <p:val>
                                            <p:strVal val="#ppt_y+.1"/>
                                          </p:val>
                                        </p:tav>
                                        <p:tav tm="100000">
                                          <p:val>
                                            <p:strVal val="#ppt_y"/>
                                          </p:val>
                                        </p:tav>
                                      </p:tavLst>
                                    </p:anim>
                                  </p:childTnLst>
                                </p:cTn>
                              </p:par>
                              <p:par>
                                <p:cTn id="97" presetID="42" presetClass="entr" presetSubtype="0" fill="hold" grpId="0" nodeType="withEffect">
                                  <p:stCondLst>
                                    <p:cond delay="200"/>
                                  </p:stCondLst>
                                  <p:childTnLst>
                                    <p:set>
                                      <p:cBhvr>
                                        <p:cTn id="98" dur="1" fill="hold">
                                          <p:stCondLst>
                                            <p:cond delay="0"/>
                                          </p:stCondLst>
                                        </p:cTn>
                                        <p:tgtEl>
                                          <p:spTgt spid="78">
                                            <p:txEl>
                                              <p:pRg st="0" end="0"/>
                                            </p:txEl>
                                          </p:spTgt>
                                        </p:tgtEl>
                                        <p:attrNameLst>
                                          <p:attrName>style.visibility</p:attrName>
                                        </p:attrNameLst>
                                      </p:cBhvr>
                                      <p:to>
                                        <p:strVal val="visible"/>
                                      </p:to>
                                    </p:set>
                                    <p:animEffect transition="in" filter="fade">
                                      <p:cBhvr>
                                        <p:cTn id="99" dur="500"/>
                                        <p:tgtEl>
                                          <p:spTgt spid="78">
                                            <p:txEl>
                                              <p:pRg st="0" end="0"/>
                                            </p:txEl>
                                          </p:spTgt>
                                        </p:tgtEl>
                                      </p:cBhvr>
                                    </p:animEffect>
                                    <p:anim calcmode="lin" valueType="num">
                                      <p:cBhvr>
                                        <p:cTn id="100" dur="500" fill="hold"/>
                                        <p:tgtEl>
                                          <p:spTgt spid="78">
                                            <p:txEl>
                                              <p:pRg st="0" end="0"/>
                                            </p:txEl>
                                          </p:spTgt>
                                        </p:tgtEl>
                                        <p:attrNameLst>
                                          <p:attrName>ppt_x</p:attrName>
                                        </p:attrNameLst>
                                      </p:cBhvr>
                                      <p:tavLst>
                                        <p:tav tm="0">
                                          <p:val>
                                            <p:strVal val="#ppt_x"/>
                                          </p:val>
                                        </p:tav>
                                        <p:tav tm="100000">
                                          <p:val>
                                            <p:strVal val="#ppt_x"/>
                                          </p:val>
                                        </p:tav>
                                      </p:tavLst>
                                    </p:anim>
                                    <p:anim calcmode="lin" valueType="num">
                                      <p:cBhvr>
                                        <p:cTn id="101" dur="500" fill="hold"/>
                                        <p:tgtEl>
                                          <p:spTgt spid="78">
                                            <p:txEl>
                                              <p:pRg st="0" end="0"/>
                                            </p:txEl>
                                          </p:spTgt>
                                        </p:tgtEl>
                                        <p:attrNameLst>
                                          <p:attrName>ppt_y</p:attrName>
                                        </p:attrNameLst>
                                      </p:cBhvr>
                                      <p:tavLst>
                                        <p:tav tm="0">
                                          <p:val>
                                            <p:strVal val="#ppt_y+.1"/>
                                          </p:val>
                                        </p:tav>
                                        <p:tav tm="100000">
                                          <p:val>
                                            <p:strVal val="#ppt_y"/>
                                          </p:val>
                                        </p:tav>
                                      </p:tavLst>
                                    </p:anim>
                                  </p:childTnLst>
                                </p:cTn>
                              </p:par>
                              <p:par>
                                <p:cTn id="102" presetID="10" presetClass="entr" presetSubtype="0" fill="hold" grpId="0" nodeType="withEffect">
                                  <p:stCondLst>
                                    <p:cond delay="800"/>
                                  </p:stCondLst>
                                  <p:childTnLst>
                                    <p:set>
                                      <p:cBhvr>
                                        <p:cTn id="103" dur="1" fill="hold">
                                          <p:stCondLst>
                                            <p:cond delay="0"/>
                                          </p:stCondLst>
                                        </p:cTn>
                                        <p:tgtEl>
                                          <p:spTgt spid="79">
                                            <p:txEl>
                                              <p:pRg st="0" end="0"/>
                                            </p:txEl>
                                          </p:spTgt>
                                        </p:tgtEl>
                                        <p:attrNameLst>
                                          <p:attrName>style.visibility</p:attrName>
                                        </p:attrNameLst>
                                      </p:cBhvr>
                                      <p:to>
                                        <p:strVal val="visible"/>
                                      </p:to>
                                    </p:set>
                                    <p:animEffect transition="in" filter="fade">
                                      <p:cBhvr>
                                        <p:cTn id="104" dur="500"/>
                                        <p:tgtEl>
                                          <p:spTgt spid="7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uiExpand="1"/>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3" grpId="0" animBg="1"/>
      <p:bldP spid="13" grpId="0" build="p">
        <p:tmplLst>
          <p:tmpl lvl="1">
            <p:tnLst>
              <p:par>
                <p:cTn presetID="53" presetClass="entr" presetSubtype="16"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p:cTn dur="300" fill="hold"/>
                        <p:tgtEl>
                          <p:spTgt spid="13"/>
                        </p:tgtEl>
                        <p:attrNameLst>
                          <p:attrName>ppt_w</p:attrName>
                        </p:attrNameLst>
                      </p:cBhvr>
                      <p:tavLst>
                        <p:tav tm="0">
                          <p:val>
                            <p:fltVal val="0"/>
                          </p:val>
                        </p:tav>
                        <p:tav tm="100000">
                          <p:val>
                            <p:strVal val="#ppt_w"/>
                          </p:val>
                        </p:tav>
                      </p:tavLst>
                    </p:anim>
                    <p:anim calcmode="lin" valueType="num">
                      <p:cBhvr>
                        <p:cTn dur="300" fill="hold"/>
                        <p:tgtEl>
                          <p:spTgt spid="13"/>
                        </p:tgtEl>
                        <p:attrNameLst>
                          <p:attrName>ppt_h</p:attrName>
                        </p:attrNameLst>
                      </p:cBhvr>
                      <p:tavLst>
                        <p:tav tm="0">
                          <p:val>
                            <p:fltVal val="0"/>
                          </p:val>
                        </p:tav>
                        <p:tav tm="100000">
                          <p:val>
                            <p:strVal val="#ppt_h"/>
                          </p:val>
                        </p:tav>
                      </p:tavLst>
                    </p:anim>
                    <p:animEffect transition="in" filter="fade">
                      <p:cBhvr>
                        <p:cTn dur="300"/>
                        <p:tgtEl>
                          <p:spTgt spid="13"/>
                        </p:tgtEl>
                      </p:cBhvr>
                    </p:animEffect>
                  </p:childTnLst>
                </p:cTn>
              </p:par>
            </p:tnLst>
          </p:tmpl>
        </p:tmplLst>
      </p:bldP>
      <p:bldP spid="26" grpId="0" build="p">
        <p:tmplLst>
          <p:tmpl lvl="1">
            <p:tnLst>
              <p:par>
                <p:cTn presetID="42" presetClass="entr" presetSubtype="0" fill="hold" nodeType="withEffect">
                  <p:stCondLst>
                    <p:cond delay="20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anim calcmode="lin" valueType="num">
                      <p:cBhvr>
                        <p:cTn dur="500" fill="hold"/>
                        <p:tgtEl>
                          <p:spTgt spid="26"/>
                        </p:tgtEl>
                        <p:attrNameLst>
                          <p:attrName>ppt_x</p:attrName>
                        </p:attrNameLst>
                      </p:cBhvr>
                      <p:tavLst>
                        <p:tav tm="0">
                          <p:val>
                            <p:strVal val="#ppt_x"/>
                          </p:val>
                        </p:tav>
                        <p:tav tm="100000">
                          <p:val>
                            <p:strVal val="#ppt_x"/>
                          </p:val>
                        </p:tav>
                      </p:tavLst>
                    </p:anim>
                    <p:anim calcmode="lin" valueType="num">
                      <p:cBhvr>
                        <p:cTn dur="50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withEffect">
                  <p:stCondLst>
                    <p:cond delay="8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Lst>
      </p:bldP>
      <p:bldP spid="72" grpId="0" animBg="1"/>
      <p:bldP spid="73" grpId="0" build="p">
        <p:tmplLst>
          <p:tmpl lvl="1">
            <p:tnLst>
              <p:par>
                <p:cTn presetID="53" presetClass="entr" presetSubtype="16" fill="hold" nodeType="afterEffect">
                  <p:stCondLst>
                    <p:cond delay="0"/>
                  </p:stCondLst>
                  <p:childTnLst>
                    <p:set>
                      <p:cBhvr>
                        <p:cTn dur="1" fill="hold">
                          <p:stCondLst>
                            <p:cond delay="0"/>
                          </p:stCondLst>
                        </p:cTn>
                        <p:tgtEl>
                          <p:spTgt spid="73"/>
                        </p:tgtEl>
                        <p:attrNameLst>
                          <p:attrName>style.visibility</p:attrName>
                        </p:attrNameLst>
                      </p:cBhvr>
                      <p:to>
                        <p:strVal val="visible"/>
                      </p:to>
                    </p:set>
                    <p:anim calcmode="lin" valueType="num">
                      <p:cBhvr>
                        <p:cTn dur="300" fill="hold"/>
                        <p:tgtEl>
                          <p:spTgt spid="73"/>
                        </p:tgtEl>
                        <p:attrNameLst>
                          <p:attrName>ppt_w</p:attrName>
                        </p:attrNameLst>
                      </p:cBhvr>
                      <p:tavLst>
                        <p:tav tm="0">
                          <p:val>
                            <p:fltVal val="0"/>
                          </p:val>
                        </p:tav>
                        <p:tav tm="100000">
                          <p:val>
                            <p:strVal val="#ppt_w"/>
                          </p:val>
                        </p:tav>
                      </p:tavLst>
                    </p:anim>
                    <p:anim calcmode="lin" valueType="num">
                      <p:cBhvr>
                        <p:cTn dur="300" fill="hold"/>
                        <p:tgtEl>
                          <p:spTgt spid="73"/>
                        </p:tgtEl>
                        <p:attrNameLst>
                          <p:attrName>ppt_h</p:attrName>
                        </p:attrNameLst>
                      </p:cBhvr>
                      <p:tavLst>
                        <p:tav tm="0">
                          <p:val>
                            <p:fltVal val="0"/>
                          </p:val>
                        </p:tav>
                        <p:tav tm="100000">
                          <p:val>
                            <p:strVal val="#ppt_h"/>
                          </p:val>
                        </p:tav>
                      </p:tavLst>
                    </p:anim>
                    <p:animEffect transition="in" filter="fade">
                      <p:cBhvr>
                        <p:cTn dur="300"/>
                        <p:tgtEl>
                          <p:spTgt spid="73"/>
                        </p:tgtEl>
                      </p:cBhvr>
                    </p:animEffect>
                  </p:childTnLst>
                </p:cTn>
              </p:par>
            </p:tnLst>
          </p:tmpl>
        </p:tmplLst>
      </p:bldP>
      <p:bldP spid="74" grpId="0" build="p">
        <p:tmplLst>
          <p:tmpl lvl="1">
            <p:tnLst>
              <p:par>
                <p:cTn presetID="42" presetClass="entr" presetSubtype="0" fill="hold" nodeType="withEffect">
                  <p:stCondLst>
                    <p:cond delay="200"/>
                  </p:stCondLst>
                  <p:childTnLst>
                    <p:set>
                      <p:cBhvr>
                        <p:cTn dur="1" fill="hold">
                          <p:stCondLst>
                            <p:cond delay="0"/>
                          </p:stCondLst>
                        </p:cTn>
                        <p:tgtEl>
                          <p:spTgt spid="74"/>
                        </p:tgtEl>
                        <p:attrNameLst>
                          <p:attrName>style.visibility</p:attrName>
                        </p:attrNameLst>
                      </p:cBhvr>
                      <p:to>
                        <p:strVal val="visible"/>
                      </p:to>
                    </p:set>
                    <p:animEffect transition="in" filter="fade">
                      <p:cBhvr>
                        <p:cTn dur="500"/>
                        <p:tgtEl>
                          <p:spTgt spid="74"/>
                        </p:tgtEl>
                      </p:cBhvr>
                    </p:animEffect>
                    <p:anim calcmode="lin" valueType="num">
                      <p:cBhvr>
                        <p:cTn dur="500" fill="hold"/>
                        <p:tgtEl>
                          <p:spTgt spid="74"/>
                        </p:tgtEl>
                        <p:attrNameLst>
                          <p:attrName>ppt_x</p:attrName>
                        </p:attrNameLst>
                      </p:cBhvr>
                      <p:tavLst>
                        <p:tav tm="0">
                          <p:val>
                            <p:strVal val="#ppt_x"/>
                          </p:val>
                        </p:tav>
                        <p:tav tm="100000">
                          <p:val>
                            <p:strVal val="#ppt_x"/>
                          </p:val>
                        </p:tav>
                      </p:tavLst>
                    </p:anim>
                    <p:anim calcmode="lin" valueType="num">
                      <p:cBhvr>
                        <p:cTn dur="500" fill="hold"/>
                        <p:tgtEl>
                          <p:spTgt spid="74"/>
                        </p:tgtEl>
                        <p:attrNameLst>
                          <p:attrName>ppt_y</p:attrName>
                        </p:attrNameLst>
                      </p:cBhvr>
                      <p:tavLst>
                        <p:tav tm="0">
                          <p:val>
                            <p:strVal val="#ppt_y+.1"/>
                          </p:val>
                        </p:tav>
                        <p:tav tm="100000">
                          <p:val>
                            <p:strVal val="#ppt_y"/>
                          </p:val>
                        </p:tav>
                      </p:tavLst>
                    </p:anim>
                  </p:childTnLst>
                </p:cTn>
              </p:par>
            </p:tnLst>
          </p:tmpl>
        </p:tmplLst>
      </p:bldP>
      <p:bldP spid="75" grpId="0" build="p">
        <p:tmplLst>
          <p:tmpl lvl="1">
            <p:tnLst>
              <p:par>
                <p:cTn presetID="10" presetClass="entr" presetSubtype="0" fill="hold" nodeType="withEffect">
                  <p:stCondLst>
                    <p:cond delay="800"/>
                  </p:stCondLst>
                  <p:childTnLst>
                    <p:set>
                      <p:cBhvr>
                        <p:cTn dur="1" fill="hold">
                          <p:stCondLst>
                            <p:cond delay="0"/>
                          </p:stCondLst>
                        </p:cTn>
                        <p:tgtEl>
                          <p:spTgt spid="75"/>
                        </p:tgtEl>
                        <p:attrNameLst>
                          <p:attrName>style.visibility</p:attrName>
                        </p:attrNameLst>
                      </p:cBhvr>
                      <p:to>
                        <p:strVal val="visible"/>
                      </p:to>
                    </p:set>
                    <p:animEffect transition="in" filter="fade">
                      <p:cBhvr>
                        <p:cTn dur="500"/>
                        <p:tgtEl>
                          <p:spTgt spid="75"/>
                        </p:tgtEl>
                      </p:cBhvr>
                    </p:animEffect>
                  </p:childTnLst>
                </p:cTn>
              </p:par>
            </p:tnLst>
          </p:tmpl>
        </p:tmplLst>
      </p:bldP>
      <p:bldP spid="76" grpId="0" animBg="1"/>
      <p:bldP spid="77" grpId="0" build="p">
        <p:tmplLst>
          <p:tmpl lvl="1">
            <p:tnLst>
              <p:par>
                <p:cTn presetID="53" presetClass="entr" presetSubtype="16" fill="hold" nodeType="afterEffect">
                  <p:stCondLst>
                    <p:cond delay="0"/>
                  </p:stCondLst>
                  <p:childTnLst>
                    <p:set>
                      <p:cBhvr>
                        <p:cTn dur="1" fill="hold">
                          <p:stCondLst>
                            <p:cond delay="0"/>
                          </p:stCondLst>
                        </p:cTn>
                        <p:tgtEl>
                          <p:spTgt spid="77"/>
                        </p:tgtEl>
                        <p:attrNameLst>
                          <p:attrName>style.visibility</p:attrName>
                        </p:attrNameLst>
                      </p:cBhvr>
                      <p:to>
                        <p:strVal val="visible"/>
                      </p:to>
                    </p:set>
                    <p:anim calcmode="lin" valueType="num">
                      <p:cBhvr>
                        <p:cTn dur="300" fill="hold"/>
                        <p:tgtEl>
                          <p:spTgt spid="77"/>
                        </p:tgtEl>
                        <p:attrNameLst>
                          <p:attrName>ppt_w</p:attrName>
                        </p:attrNameLst>
                      </p:cBhvr>
                      <p:tavLst>
                        <p:tav tm="0">
                          <p:val>
                            <p:fltVal val="0"/>
                          </p:val>
                        </p:tav>
                        <p:tav tm="100000">
                          <p:val>
                            <p:strVal val="#ppt_w"/>
                          </p:val>
                        </p:tav>
                      </p:tavLst>
                    </p:anim>
                    <p:anim calcmode="lin" valueType="num">
                      <p:cBhvr>
                        <p:cTn dur="300" fill="hold"/>
                        <p:tgtEl>
                          <p:spTgt spid="77"/>
                        </p:tgtEl>
                        <p:attrNameLst>
                          <p:attrName>ppt_h</p:attrName>
                        </p:attrNameLst>
                      </p:cBhvr>
                      <p:tavLst>
                        <p:tav tm="0">
                          <p:val>
                            <p:fltVal val="0"/>
                          </p:val>
                        </p:tav>
                        <p:tav tm="100000">
                          <p:val>
                            <p:strVal val="#ppt_h"/>
                          </p:val>
                        </p:tav>
                      </p:tavLst>
                    </p:anim>
                    <p:animEffect transition="in" filter="fade">
                      <p:cBhvr>
                        <p:cTn dur="300"/>
                        <p:tgtEl>
                          <p:spTgt spid="77"/>
                        </p:tgtEl>
                      </p:cBhvr>
                    </p:animEffect>
                  </p:childTnLst>
                </p:cTn>
              </p:par>
            </p:tnLst>
          </p:tmpl>
        </p:tmplLst>
      </p:bldP>
      <p:bldP spid="78" grpId="0" build="p">
        <p:tmplLst>
          <p:tmpl lvl="1">
            <p:tnLst>
              <p:par>
                <p:cTn presetID="42" presetClass="entr" presetSubtype="0" fill="hold" nodeType="withEffect">
                  <p:stCondLst>
                    <p:cond delay="200"/>
                  </p:stCondLst>
                  <p:childTnLst>
                    <p:set>
                      <p:cBhvr>
                        <p:cTn dur="1" fill="hold">
                          <p:stCondLst>
                            <p:cond delay="0"/>
                          </p:stCondLst>
                        </p:cTn>
                        <p:tgtEl>
                          <p:spTgt spid="78"/>
                        </p:tgtEl>
                        <p:attrNameLst>
                          <p:attrName>style.visibility</p:attrName>
                        </p:attrNameLst>
                      </p:cBhvr>
                      <p:to>
                        <p:strVal val="visible"/>
                      </p:to>
                    </p:set>
                    <p:animEffect transition="in" filter="fade">
                      <p:cBhvr>
                        <p:cTn dur="500"/>
                        <p:tgtEl>
                          <p:spTgt spid="78"/>
                        </p:tgtEl>
                      </p:cBhvr>
                    </p:animEffect>
                    <p:anim calcmode="lin" valueType="num">
                      <p:cBhvr>
                        <p:cTn dur="500" fill="hold"/>
                        <p:tgtEl>
                          <p:spTgt spid="78"/>
                        </p:tgtEl>
                        <p:attrNameLst>
                          <p:attrName>ppt_x</p:attrName>
                        </p:attrNameLst>
                      </p:cBhvr>
                      <p:tavLst>
                        <p:tav tm="0">
                          <p:val>
                            <p:strVal val="#ppt_x"/>
                          </p:val>
                        </p:tav>
                        <p:tav tm="100000">
                          <p:val>
                            <p:strVal val="#ppt_x"/>
                          </p:val>
                        </p:tav>
                      </p:tavLst>
                    </p:anim>
                    <p:anim calcmode="lin" valueType="num">
                      <p:cBhvr>
                        <p:cTn dur="500" fill="hold"/>
                        <p:tgtEl>
                          <p:spTgt spid="78"/>
                        </p:tgtEl>
                        <p:attrNameLst>
                          <p:attrName>ppt_y</p:attrName>
                        </p:attrNameLst>
                      </p:cBhvr>
                      <p:tavLst>
                        <p:tav tm="0">
                          <p:val>
                            <p:strVal val="#ppt_y+.1"/>
                          </p:val>
                        </p:tav>
                        <p:tav tm="100000">
                          <p:val>
                            <p:strVal val="#ppt_y"/>
                          </p:val>
                        </p:tav>
                      </p:tavLst>
                    </p:anim>
                  </p:childTnLst>
                </p:cTn>
              </p:par>
            </p:tnLst>
          </p:tmpl>
        </p:tmplLst>
      </p:bldP>
      <p:bldP spid="79" grpId="0" build="p">
        <p:tmplLst>
          <p:tmpl lvl="1">
            <p:tnLst>
              <p:par>
                <p:cTn presetID="10" presetClass="entr" presetSubtype="0" fill="hold" nodeType="withEffect">
                  <p:stCondLst>
                    <p:cond delay="800"/>
                  </p:stCondLst>
                  <p:childTnLst>
                    <p:set>
                      <p:cBhvr>
                        <p:cTn dur="1" fill="hold">
                          <p:stCondLst>
                            <p:cond delay="0"/>
                          </p:stCondLst>
                        </p:cTn>
                        <p:tgtEl>
                          <p:spTgt spid="79"/>
                        </p:tgtEl>
                        <p:attrNameLst>
                          <p:attrName>style.visibility</p:attrName>
                        </p:attrNameLst>
                      </p:cBhvr>
                      <p:to>
                        <p:strVal val="visible"/>
                      </p:to>
                    </p:set>
                    <p:animEffect transition="in" filter="fade">
                      <p:cBhvr>
                        <p:cTn dur="500"/>
                        <p:tgtEl>
                          <p:spTgt spid="79"/>
                        </p:tgtEl>
                      </p:cBhvr>
                    </p:animEffect>
                  </p:childTnLst>
                </p:cTn>
              </p:par>
            </p:tnLst>
          </p:tmpl>
        </p:tmplLst>
      </p:bldP>
      <p:bldP spid="28" grpId="0" uiExpand="1" build="p">
        <p:tmplLst>
          <p:tmpl lvl="1">
            <p:tnLst>
              <p:par>
                <p:cTn presetID="42" presetClass="entr" presetSubtype="0" fill="hold" nodeType="withEffect">
                  <p:stCondLst>
                    <p:cond delay="200"/>
                  </p:stCondLst>
                  <p:childTnLst>
                    <p:set>
                      <p:cBhvr>
                        <p:cTn dur="1" fill="hold">
                          <p:stCondLst>
                            <p:cond delay="0"/>
                          </p:stCondLst>
                        </p:cTn>
                        <p:tgtEl>
                          <p:spTgt spid="28"/>
                        </p:tgtEl>
                        <p:attrNameLst>
                          <p:attrName>style.visibility</p:attrName>
                        </p:attrNameLst>
                      </p:cBhvr>
                      <p:to>
                        <p:strVal val="visible"/>
                      </p:to>
                    </p:set>
                    <p:animEffect transition="in" filter="fade">
                      <p:cBhvr>
                        <p:cTn dur="400"/>
                        <p:tgtEl>
                          <p:spTgt spid="28"/>
                        </p:tgtEl>
                      </p:cBhvr>
                    </p:animEffect>
                    <p:anim calcmode="lin" valueType="num">
                      <p:cBhvr>
                        <p:cTn dur="400" fill="hold"/>
                        <p:tgtEl>
                          <p:spTgt spid="28"/>
                        </p:tgtEl>
                        <p:attrNameLst>
                          <p:attrName>ppt_x</p:attrName>
                        </p:attrNameLst>
                      </p:cBhvr>
                      <p:tavLst>
                        <p:tav tm="0">
                          <p:val>
                            <p:strVal val="#ppt_x"/>
                          </p:val>
                        </p:tav>
                        <p:tav tm="100000">
                          <p:val>
                            <p:strVal val="#ppt_x"/>
                          </p:val>
                        </p:tav>
                      </p:tavLst>
                    </p:anim>
                    <p:anim calcmode="lin" valueType="num">
                      <p:cBhvr>
                        <p:cTn dur="400" fill="hold"/>
                        <p:tgtEl>
                          <p:spTgt spid="28"/>
                        </p:tgtEl>
                        <p:attrNameLst>
                          <p:attrName>ppt_y</p:attrName>
                        </p:attrNameLst>
                      </p:cBhvr>
                      <p:tavLst>
                        <p:tav tm="0">
                          <p:val>
                            <p:strVal val="#ppt_y+.1"/>
                          </p:val>
                        </p:tav>
                        <p:tav tm="100000">
                          <p:val>
                            <p:strVal val="#ppt_y"/>
                          </p:val>
                        </p:tav>
                      </p:tavLst>
                    </p:anim>
                  </p:childTnLst>
                </p:cTn>
              </p:par>
            </p:tnLst>
          </p:tmpl>
        </p:tmplLst>
      </p:bldP>
      <p:bldP spid="29" grpId="0" build="p">
        <p:tmplLst>
          <p:tmpl lvl="1">
            <p:tnLst>
              <p:par>
                <p:cTn presetID="42" presetClass="entr" presetSubtype="0" fill="hold" nodeType="withEffect">
                  <p:stCondLst>
                    <p:cond delay="200"/>
                  </p:stCondLst>
                  <p:childTnLst>
                    <p:set>
                      <p:cBhvr>
                        <p:cTn dur="1" fill="hold">
                          <p:stCondLst>
                            <p:cond delay="0"/>
                          </p:stCondLst>
                        </p:cTn>
                        <p:tgtEl>
                          <p:spTgt spid="29"/>
                        </p:tgtEl>
                        <p:attrNameLst>
                          <p:attrName>style.visibility</p:attrName>
                        </p:attrNameLst>
                      </p:cBhvr>
                      <p:to>
                        <p:strVal val="visible"/>
                      </p:to>
                    </p:set>
                    <p:animEffect transition="in" filter="fade">
                      <p:cBhvr>
                        <p:cTn dur="400"/>
                        <p:tgtEl>
                          <p:spTgt spid="29"/>
                        </p:tgtEl>
                      </p:cBhvr>
                    </p:animEffect>
                    <p:anim calcmode="lin" valueType="num">
                      <p:cBhvr>
                        <p:cTn dur="400" fill="hold"/>
                        <p:tgtEl>
                          <p:spTgt spid="29"/>
                        </p:tgtEl>
                        <p:attrNameLst>
                          <p:attrName>ppt_x</p:attrName>
                        </p:attrNameLst>
                      </p:cBhvr>
                      <p:tavLst>
                        <p:tav tm="0">
                          <p:val>
                            <p:strVal val="#ppt_x"/>
                          </p:val>
                        </p:tav>
                        <p:tav tm="100000">
                          <p:val>
                            <p:strVal val="#ppt_x"/>
                          </p:val>
                        </p:tav>
                      </p:tavLst>
                    </p:anim>
                    <p:anim calcmode="lin" valueType="num">
                      <p:cBhvr>
                        <p:cTn dur="400" fill="hold"/>
                        <p:tgtEl>
                          <p:spTgt spid="29"/>
                        </p:tgtEl>
                        <p:attrNameLst>
                          <p:attrName>ppt_y</p:attrName>
                        </p:attrNameLst>
                      </p:cBhvr>
                      <p:tavLst>
                        <p:tav tm="0">
                          <p:val>
                            <p:strVal val="#ppt_y+.1"/>
                          </p:val>
                        </p:tav>
                        <p:tav tm="100000">
                          <p:val>
                            <p:strVal val="#ppt_y"/>
                          </p:val>
                        </p:tav>
                      </p:tavLst>
                    </p:anim>
                  </p:childTnLst>
                </p:cTn>
              </p:par>
            </p:tnLst>
          </p:tmpl>
        </p:tmplLst>
      </p:bldP>
      <p:bldP spid="30" grpId="0" build="p">
        <p:tmplLst>
          <p:tmpl lvl="1">
            <p:tnLst>
              <p:par>
                <p:cTn presetID="42" presetClass="entr" presetSubtype="0" fill="hold" nodeType="withEffect">
                  <p:stCondLst>
                    <p:cond delay="200"/>
                  </p:stCondLst>
                  <p:childTnLst>
                    <p:set>
                      <p:cBhvr>
                        <p:cTn dur="1" fill="hold">
                          <p:stCondLst>
                            <p:cond delay="0"/>
                          </p:stCondLst>
                        </p:cTn>
                        <p:tgtEl>
                          <p:spTgt spid="30"/>
                        </p:tgtEl>
                        <p:attrNameLst>
                          <p:attrName>style.visibility</p:attrName>
                        </p:attrNameLst>
                      </p:cBhvr>
                      <p:to>
                        <p:strVal val="visible"/>
                      </p:to>
                    </p:set>
                    <p:animEffect transition="in" filter="fade">
                      <p:cBhvr>
                        <p:cTn dur="400"/>
                        <p:tgtEl>
                          <p:spTgt spid="30"/>
                        </p:tgtEl>
                      </p:cBhvr>
                    </p:animEffect>
                    <p:anim calcmode="lin" valueType="num">
                      <p:cBhvr>
                        <p:cTn dur="400" fill="hold"/>
                        <p:tgtEl>
                          <p:spTgt spid="30"/>
                        </p:tgtEl>
                        <p:attrNameLst>
                          <p:attrName>ppt_x</p:attrName>
                        </p:attrNameLst>
                      </p:cBhvr>
                      <p:tavLst>
                        <p:tav tm="0">
                          <p:val>
                            <p:strVal val="#ppt_x"/>
                          </p:val>
                        </p:tav>
                        <p:tav tm="100000">
                          <p:val>
                            <p:strVal val="#ppt_x"/>
                          </p:val>
                        </p:tav>
                      </p:tavLst>
                    </p:anim>
                    <p:anim calcmode="lin" valueType="num">
                      <p:cBhvr>
                        <p:cTn dur="400" fill="hold"/>
                        <p:tgtEl>
                          <p:spTgt spid="30"/>
                        </p:tgtEl>
                        <p:attrNameLst>
                          <p:attrName>ppt_y</p:attrName>
                        </p:attrNameLst>
                      </p:cBhvr>
                      <p:tavLst>
                        <p:tav tm="0">
                          <p:val>
                            <p:strVal val="#ppt_y+.1"/>
                          </p:val>
                        </p:tav>
                        <p:tav tm="100000">
                          <p:val>
                            <p:strVal val="#ppt_y"/>
                          </p:val>
                        </p:tav>
                      </p:tavLst>
                    </p:anim>
                  </p:childTnLst>
                </p:cTn>
              </p:par>
            </p:tnLst>
          </p:tmpl>
        </p:tmplLst>
      </p:bldP>
      <p:bldP spid="43" grpId="0" uiExpand="1"/>
      <p:bldP spid="44" grpId="0" uiExpand="1"/>
    </p:bld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Iconic list 2">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 name="Rounded Rectangle 2"/>
          <p:cNvSpPr/>
          <p:nvPr userDrawn="1"/>
        </p:nvSpPr>
        <p:spPr>
          <a:xfrm>
            <a:off x="-474133" y="1715377"/>
            <a:ext cx="1947333" cy="782954"/>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 name="Text Placeholder 7"/>
          <p:cNvSpPr>
            <a:spLocks noGrp="1"/>
          </p:cNvSpPr>
          <p:nvPr>
            <p:ph type="body" sz="quarter" idx="39" hasCustomPrompt="1"/>
          </p:nvPr>
        </p:nvSpPr>
        <p:spPr>
          <a:xfrm>
            <a:off x="603251" y="176109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26" name="Text Placeholder 7"/>
          <p:cNvSpPr>
            <a:spLocks noGrp="1"/>
          </p:cNvSpPr>
          <p:nvPr>
            <p:ph type="body" sz="quarter" idx="19" hasCustomPrompt="1"/>
          </p:nvPr>
        </p:nvSpPr>
        <p:spPr>
          <a:xfrm>
            <a:off x="1805521" y="1715377"/>
            <a:ext cx="2777772"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7" name="Text Placeholder 2"/>
          <p:cNvSpPr>
            <a:spLocks noGrp="1"/>
          </p:cNvSpPr>
          <p:nvPr>
            <p:ph type="body" sz="quarter" idx="16" hasCustomPrompt="1"/>
          </p:nvPr>
        </p:nvSpPr>
        <p:spPr>
          <a:xfrm>
            <a:off x="1805519" y="2025112"/>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sp>
        <p:nvSpPr>
          <p:cNvPr id="28" name="Rounded Rectangle 27"/>
          <p:cNvSpPr/>
          <p:nvPr userDrawn="1"/>
        </p:nvSpPr>
        <p:spPr>
          <a:xfrm>
            <a:off x="10706103" y="1715377"/>
            <a:ext cx="1937455" cy="782954"/>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9" name="Text Placeholder 7"/>
          <p:cNvSpPr>
            <a:spLocks noGrp="1"/>
          </p:cNvSpPr>
          <p:nvPr>
            <p:ph type="body" sz="quarter" idx="40" hasCustomPrompt="1"/>
          </p:nvPr>
        </p:nvSpPr>
        <p:spPr>
          <a:xfrm>
            <a:off x="10787243" y="176109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30" name="Text Placeholder 7"/>
          <p:cNvSpPr>
            <a:spLocks noGrp="1"/>
          </p:cNvSpPr>
          <p:nvPr>
            <p:ph type="body" sz="quarter" idx="41" hasCustomPrompt="1"/>
          </p:nvPr>
        </p:nvSpPr>
        <p:spPr>
          <a:xfrm>
            <a:off x="7584746" y="1715377"/>
            <a:ext cx="2777772" cy="228451"/>
          </a:xfrm>
          <a:prstGeom prst="rect">
            <a:avLst/>
          </a:prstGeom>
        </p:spPr>
        <p:txBody>
          <a:bodyPr vert="horz" lIns="0" tIns="40504" rIns="0" bIns="40504" anchor="ctr"/>
          <a:lstStyle>
            <a:lvl1pPr marL="0" indent="0" algn="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1" name="Text Placeholder 2"/>
          <p:cNvSpPr>
            <a:spLocks noGrp="1"/>
          </p:cNvSpPr>
          <p:nvPr>
            <p:ph type="body" sz="quarter" idx="42" hasCustomPrompt="1"/>
          </p:nvPr>
        </p:nvSpPr>
        <p:spPr>
          <a:xfrm>
            <a:off x="6252638" y="2025112"/>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sp>
        <p:nvSpPr>
          <p:cNvPr id="32" name="Rounded Rectangle 31"/>
          <p:cNvSpPr/>
          <p:nvPr userDrawn="1"/>
        </p:nvSpPr>
        <p:spPr>
          <a:xfrm>
            <a:off x="-474133" y="3193657"/>
            <a:ext cx="1947333" cy="782954"/>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3" name="Text Placeholder 7"/>
          <p:cNvSpPr>
            <a:spLocks noGrp="1"/>
          </p:cNvSpPr>
          <p:nvPr>
            <p:ph type="body" sz="quarter" idx="43" hasCustomPrompt="1"/>
          </p:nvPr>
        </p:nvSpPr>
        <p:spPr>
          <a:xfrm>
            <a:off x="603251" y="323937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34" name="Text Placeholder 7"/>
          <p:cNvSpPr>
            <a:spLocks noGrp="1"/>
          </p:cNvSpPr>
          <p:nvPr>
            <p:ph type="body" sz="quarter" idx="44" hasCustomPrompt="1"/>
          </p:nvPr>
        </p:nvSpPr>
        <p:spPr>
          <a:xfrm>
            <a:off x="1805521" y="3193657"/>
            <a:ext cx="2777772"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5" name="Text Placeholder 2"/>
          <p:cNvSpPr>
            <a:spLocks noGrp="1"/>
          </p:cNvSpPr>
          <p:nvPr>
            <p:ph type="body" sz="quarter" idx="45" hasCustomPrompt="1"/>
          </p:nvPr>
        </p:nvSpPr>
        <p:spPr>
          <a:xfrm>
            <a:off x="1805519" y="3503390"/>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sp>
        <p:nvSpPr>
          <p:cNvPr id="36" name="Rounded Rectangle 35"/>
          <p:cNvSpPr/>
          <p:nvPr userDrawn="1"/>
        </p:nvSpPr>
        <p:spPr>
          <a:xfrm>
            <a:off x="10706103" y="3193657"/>
            <a:ext cx="1937455" cy="782954"/>
          </a:xfrm>
          <a:prstGeom prst="roundRect">
            <a:avLst>
              <a:gd name="adj" fmla="val 5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7" name="Text Placeholder 7"/>
          <p:cNvSpPr>
            <a:spLocks noGrp="1"/>
          </p:cNvSpPr>
          <p:nvPr>
            <p:ph type="body" sz="quarter" idx="46" hasCustomPrompt="1"/>
          </p:nvPr>
        </p:nvSpPr>
        <p:spPr>
          <a:xfrm>
            <a:off x="10787243" y="323937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38" name="Text Placeholder 7"/>
          <p:cNvSpPr>
            <a:spLocks noGrp="1"/>
          </p:cNvSpPr>
          <p:nvPr>
            <p:ph type="body" sz="quarter" idx="47" hasCustomPrompt="1"/>
          </p:nvPr>
        </p:nvSpPr>
        <p:spPr>
          <a:xfrm>
            <a:off x="7584746" y="3193657"/>
            <a:ext cx="2777772" cy="228451"/>
          </a:xfrm>
          <a:prstGeom prst="rect">
            <a:avLst/>
          </a:prstGeom>
        </p:spPr>
        <p:txBody>
          <a:bodyPr vert="horz" lIns="0" tIns="40504" rIns="0" bIns="40504" anchor="ctr"/>
          <a:lstStyle>
            <a:lvl1pPr marL="0" indent="0" algn="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9" name="Text Placeholder 2"/>
          <p:cNvSpPr>
            <a:spLocks noGrp="1"/>
          </p:cNvSpPr>
          <p:nvPr>
            <p:ph type="body" sz="quarter" idx="48" hasCustomPrompt="1"/>
          </p:nvPr>
        </p:nvSpPr>
        <p:spPr>
          <a:xfrm>
            <a:off x="6252638" y="3503390"/>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sp>
        <p:nvSpPr>
          <p:cNvPr id="40" name="Rounded Rectangle 39"/>
          <p:cNvSpPr/>
          <p:nvPr userDrawn="1"/>
        </p:nvSpPr>
        <p:spPr>
          <a:xfrm>
            <a:off x="-474133" y="4671937"/>
            <a:ext cx="1947333" cy="782954"/>
          </a:xfrm>
          <a:prstGeom prst="roundRect">
            <a:avLst>
              <a:gd name="adj" fmla="val 50000"/>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1" name="Text Placeholder 7"/>
          <p:cNvSpPr>
            <a:spLocks noGrp="1"/>
          </p:cNvSpPr>
          <p:nvPr>
            <p:ph type="body" sz="quarter" idx="49" hasCustomPrompt="1"/>
          </p:nvPr>
        </p:nvSpPr>
        <p:spPr>
          <a:xfrm>
            <a:off x="603251" y="471765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42" name="Text Placeholder 7"/>
          <p:cNvSpPr>
            <a:spLocks noGrp="1"/>
          </p:cNvSpPr>
          <p:nvPr>
            <p:ph type="body" sz="quarter" idx="50" hasCustomPrompt="1"/>
          </p:nvPr>
        </p:nvSpPr>
        <p:spPr>
          <a:xfrm>
            <a:off x="1805521" y="4671937"/>
            <a:ext cx="2777772"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3" name="Text Placeholder 2"/>
          <p:cNvSpPr>
            <a:spLocks noGrp="1"/>
          </p:cNvSpPr>
          <p:nvPr>
            <p:ph type="body" sz="quarter" idx="51" hasCustomPrompt="1"/>
          </p:nvPr>
        </p:nvSpPr>
        <p:spPr>
          <a:xfrm>
            <a:off x="1805519" y="4981672"/>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sp>
        <p:nvSpPr>
          <p:cNvPr id="44" name="Rounded Rectangle 43"/>
          <p:cNvSpPr/>
          <p:nvPr userDrawn="1"/>
        </p:nvSpPr>
        <p:spPr>
          <a:xfrm>
            <a:off x="10706103" y="4671937"/>
            <a:ext cx="1937455" cy="782954"/>
          </a:xfrm>
          <a:prstGeom prst="roundRect">
            <a:avLst>
              <a:gd name="adj" fmla="val 50000"/>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5" name="Text Placeholder 7"/>
          <p:cNvSpPr>
            <a:spLocks noGrp="1"/>
          </p:cNvSpPr>
          <p:nvPr>
            <p:ph type="body" sz="quarter" idx="52" hasCustomPrompt="1"/>
          </p:nvPr>
        </p:nvSpPr>
        <p:spPr>
          <a:xfrm>
            <a:off x="10787243" y="471765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46" name="Text Placeholder 7"/>
          <p:cNvSpPr>
            <a:spLocks noGrp="1"/>
          </p:cNvSpPr>
          <p:nvPr>
            <p:ph type="body" sz="quarter" idx="53" hasCustomPrompt="1"/>
          </p:nvPr>
        </p:nvSpPr>
        <p:spPr>
          <a:xfrm>
            <a:off x="7584746" y="4671937"/>
            <a:ext cx="2777772" cy="228451"/>
          </a:xfrm>
          <a:prstGeom prst="rect">
            <a:avLst/>
          </a:prstGeom>
        </p:spPr>
        <p:txBody>
          <a:bodyPr vert="horz" lIns="0" tIns="40504" rIns="0" bIns="40504" anchor="ctr"/>
          <a:lstStyle>
            <a:lvl1pPr marL="0" indent="0" algn="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7" name="Text Placeholder 2"/>
          <p:cNvSpPr>
            <a:spLocks noGrp="1"/>
          </p:cNvSpPr>
          <p:nvPr>
            <p:ph type="body" sz="quarter" idx="54" hasCustomPrompt="1"/>
          </p:nvPr>
        </p:nvSpPr>
        <p:spPr>
          <a:xfrm>
            <a:off x="6252638" y="4981672"/>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grpSp>
        <p:nvGrpSpPr>
          <p:cNvPr id="48" name="Group 47"/>
          <p:cNvGrpSpPr/>
          <p:nvPr userDrawn="1"/>
        </p:nvGrpSpPr>
        <p:grpSpPr>
          <a:xfrm>
            <a:off x="101309" y="385540"/>
            <a:ext cx="383999" cy="342172"/>
            <a:chOff x="5270500" y="1460500"/>
            <a:chExt cx="1701800" cy="2705100"/>
          </a:xfrm>
        </p:grpSpPr>
        <p:sp>
          <p:nvSpPr>
            <p:cNvPr id="49" name="Rounded Rectangle 48"/>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50" name="Rounded Rectangle 4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51" name="Rounded Rectangle 5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3553068877"/>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fade">
                                      <p:cBhvr>
                                        <p:cTn id="7" dur="500"/>
                                        <p:tgtEl>
                                          <p:spTgt spid="48"/>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53" presetClass="entr" presetSubtype="16" fill="hold" grpId="0" nodeType="after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400" fill="hold"/>
                                        <p:tgtEl>
                                          <p:spTgt spid="3"/>
                                        </p:tgtEl>
                                        <p:attrNameLst>
                                          <p:attrName>ppt_w</p:attrName>
                                        </p:attrNameLst>
                                      </p:cBhvr>
                                      <p:tavLst>
                                        <p:tav tm="0">
                                          <p:val>
                                            <p:fltVal val="0"/>
                                          </p:val>
                                        </p:tav>
                                        <p:tav tm="100000">
                                          <p:val>
                                            <p:strVal val="#ppt_w"/>
                                          </p:val>
                                        </p:tav>
                                      </p:tavLst>
                                    </p:anim>
                                    <p:anim calcmode="lin" valueType="num">
                                      <p:cBhvr>
                                        <p:cTn id="22" dur="400" fill="hold"/>
                                        <p:tgtEl>
                                          <p:spTgt spid="3"/>
                                        </p:tgtEl>
                                        <p:attrNameLst>
                                          <p:attrName>ppt_h</p:attrName>
                                        </p:attrNameLst>
                                      </p:cBhvr>
                                      <p:tavLst>
                                        <p:tav tm="0">
                                          <p:val>
                                            <p:fltVal val="0"/>
                                          </p:val>
                                        </p:tav>
                                        <p:tav tm="100000">
                                          <p:val>
                                            <p:strVal val="#ppt_h"/>
                                          </p:val>
                                        </p:tav>
                                      </p:tavLst>
                                    </p:anim>
                                    <p:animEffect transition="in" filter="fade">
                                      <p:cBhvr>
                                        <p:cTn id="23" dur="400"/>
                                        <p:tgtEl>
                                          <p:spTgt spid="3"/>
                                        </p:tgtEl>
                                      </p:cBhvr>
                                    </p:animEffect>
                                  </p:childTnLst>
                                </p:cTn>
                              </p:par>
                            </p:childTnLst>
                          </p:cTn>
                        </p:par>
                        <p:par>
                          <p:cTn id="24" fill="hold">
                            <p:stCondLst>
                              <p:cond delay="1000"/>
                            </p:stCondLst>
                            <p:childTnLst>
                              <p:par>
                                <p:cTn id="25" presetID="53" presetClass="entr" presetSubtype="16" fill="hold" grpId="0" nodeType="afterEffect">
                                  <p:stCondLst>
                                    <p:cond delay="0"/>
                                  </p:stCondLst>
                                  <p:childTnLst>
                                    <p:set>
                                      <p:cBhvr>
                                        <p:cTn id="26" dur="1" fill="hold">
                                          <p:stCondLst>
                                            <p:cond delay="0"/>
                                          </p:stCondLst>
                                        </p:cTn>
                                        <p:tgtEl>
                                          <p:spTgt spid="13">
                                            <p:txEl>
                                              <p:pRg st="0" end="0"/>
                                            </p:txEl>
                                          </p:spTgt>
                                        </p:tgtEl>
                                        <p:attrNameLst>
                                          <p:attrName>style.visibility</p:attrName>
                                        </p:attrNameLst>
                                      </p:cBhvr>
                                      <p:to>
                                        <p:strVal val="visible"/>
                                      </p:to>
                                    </p:set>
                                    <p:anim calcmode="lin" valueType="num">
                                      <p:cBhvr>
                                        <p:cTn id="27" dur="3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28" dur="30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29" dur="300"/>
                                        <p:tgtEl>
                                          <p:spTgt spid="13">
                                            <p:txEl>
                                              <p:pRg st="0" end="0"/>
                                            </p:txEl>
                                          </p:spTgt>
                                        </p:tgtEl>
                                      </p:cBhvr>
                                    </p:animEffect>
                                  </p:childTnLst>
                                </p:cTn>
                              </p:par>
                              <p:par>
                                <p:cTn id="30" presetID="42" presetClass="entr" presetSubtype="0" fill="hold" grpId="0" nodeType="withEffect">
                                  <p:stCondLst>
                                    <p:cond delay="200"/>
                                  </p:stCondLst>
                                  <p:childTnLst>
                                    <p:set>
                                      <p:cBhvr>
                                        <p:cTn id="31" dur="1" fill="hold">
                                          <p:stCondLst>
                                            <p:cond delay="0"/>
                                          </p:stCondLst>
                                        </p:cTn>
                                        <p:tgtEl>
                                          <p:spTgt spid="26">
                                            <p:txEl>
                                              <p:pRg st="0" end="0"/>
                                            </p:txEl>
                                          </p:spTgt>
                                        </p:tgtEl>
                                        <p:attrNameLst>
                                          <p:attrName>style.visibility</p:attrName>
                                        </p:attrNameLst>
                                      </p:cBhvr>
                                      <p:to>
                                        <p:strVal val="visible"/>
                                      </p:to>
                                    </p:set>
                                    <p:animEffect transition="in" filter="fade">
                                      <p:cBhvr>
                                        <p:cTn id="32" dur="500"/>
                                        <p:tgtEl>
                                          <p:spTgt spid="26">
                                            <p:txEl>
                                              <p:pRg st="0" end="0"/>
                                            </p:txEl>
                                          </p:spTgt>
                                        </p:tgtEl>
                                      </p:cBhvr>
                                    </p:animEffect>
                                    <p:anim calcmode="lin" valueType="num">
                                      <p:cBhvr>
                                        <p:cTn id="33"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34" dur="500" fill="hold"/>
                                        <p:tgtEl>
                                          <p:spTgt spid="26">
                                            <p:txEl>
                                              <p:pRg st="0" end="0"/>
                                            </p:txEl>
                                          </p:spTgt>
                                        </p:tgtEl>
                                        <p:attrNameLst>
                                          <p:attrName>ppt_y</p:attrName>
                                        </p:attrNameLst>
                                      </p:cBhvr>
                                      <p:tavLst>
                                        <p:tav tm="0">
                                          <p:val>
                                            <p:strVal val="#ppt_y+.1"/>
                                          </p:val>
                                        </p:tav>
                                        <p:tav tm="100000">
                                          <p:val>
                                            <p:strVal val="#ppt_y"/>
                                          </p:val>
                                        </p:tav>
                                      </p:tavLst>
                                    </p:anim>
                                  </p:childTnLst>
                                </p:cTn>
                              </p:par>
                              <p:par>
                                <p:cTn id="35" presetID="10" presetClass="entr" presetSubtype="0" fill="hold" grpId="0" nodeType="withEffect">
                                  <p:stCondLst>
                                    <p:cond delay="800"/>
                                  </p:stCondLst>
                                  <p:childTnLst>
                                    <p:set>
                                      <p:cBhvr>
                                        <p:cTn id="36" dur="1" fill="hold">
                                          <p:stCondLst>
                                            <p:cond delay="0"/>
                                          </p:stCondLst>
                                        </p:cTn>
                                        <p:tgtEl>
                                          <p:spTgt spid="27">
                                            <p:txEl>
                                              <p:pRg st="0" end="0"/>
                                            </p:txEl>
                                          </p:spTgt>
                                        </p:tgtEl>
                                        <p:attrNameLst>
                                          <p:attrName>style.visibility</p:attrName>
                                        </p:attrNameLst>
                                      </p:cBhvr>
                                      <p:to>
                                        <p:strVal val="visible"/>
                                      </p:to>
                                    </p:set>
                                    <p:animEffect transition="in" filter="fade">
                                      <p:cBhvr>
                                        <p:cTn id="37" dur="500"/>
                                        <p:tgtEl>
                                          <p:spTgt spid="27">
                                            <p:txEl>
                                              <p:pRg st="0" end="0"/>
                                            </p:txEl>
                                          </p:spTgt>
                                        </p:tgtEl>
                                      </p:cBhvr>
                                    </p:animEffect>
                                  </p:childTnLst>
                                </p:cTn>
                              </p:par>
                            </p:childTnLst>
                          </p:cTn>
                        </p:par>
                        <p:par>
                          <p:cTn id="38" fill="hold">
                            <p:stCondLst>
                              <p:cond delay="1500"/>
                            </p:stCondLst>
                            <p:childTnLst>
                              <p:par>
                                <p:cTn id="39" presetID="53" presetClass="entr" presetSubtype="16" fill="hold" grpId="0" nodeType="afterEffect">
                                  <p:stCondLst>
                                    <p:cond delay="0"/>
                                  </p:stCondLst>
                                  <p:childTnLst>
                                    <p:set>
                                      <p:cBhvr>
                                        <p:cTn id="40" dur="1" fill="hold">
                                          <p:stCondLst>
                                            <p:cond delay="0"/>
                                          </p:stCondLst>
                                        </p:cTn>
                                        <p:tgtEl>
                                          <p:spTgt spid="28"/>
                                        </p:tgtEl>
                                        <p:attrNameLst>
                                          <p:attrName>style.visibility</p:attrName>
                                        </p:attrNameLst>
                                      </p:cBhvr>
                                      <p:to>
                                        <p:strVal val="visible"/>
                                      </p:to>
                                    </p:set>
                                    <p:anim calcmode="lin" valueType="num">
                                      <p:cBhvr>
                                        <p:cTn id="41" dur="400" fill="hold"/>
                                        <p:tgtEl>
                                          <p:spTgt spid="28"/>
                                        </p:tgtEl>
                                        <p:attrNameLst>
                                          <p:attrName>ppt_w</p:attrName>
                                        </p:attrNameLst>
                                      </p:cBhvr>
                                      <p:tavLst>
                                        <p:tav tm="0">
                                          <p:val>
                                            <p:fltVal val="0"/>
                                          </p:val>
                                        </p:tav>
                                        <p:tav tm="100000">
                                          <p:val>
                                            <p:strVal val="#ppt_w"/>
                                          </p:val>
                                        </p:tav>
                                      </p:tavLst>
                                    </p:anim>
                                    <p:anim calcmode="lin" valueType="num">
                                      <p:cBhvr>
                                        <p:cTn id="42" dur="400" fill="hold"/>
                                        <p:tgtEl>
                                          <p:spTgt spid="28"/>
                                        </p:tgtEl>
                                        <p:attrNameLst>
                                          <p:attrName>ppt_h</p:attrName>
                                        </p:attrNameLst>
                                      </p:cBhvr>
                                      <p:tavLst>
                                        <p:tav tm="0">
                                          <p:val>
                                            <p:fltVal val="0"/>
                                          </p:val>
                                        </p:tav>
                                        <p:tav tm="100000">
                                          <p:val>
                                            <p:strVal val="#ppt_h"/>
                                          </p:val>
                                        </p:tav>
                                      </p:tavLst>
                                    </p:anim>
                                    <p:animEffect transition="in" filter="fade">
                                      <p:cBhvr>
                                        <p:cTn id="43" dur="400"/>
                                        <p:tgtEl>
                                          <p:spTgt spid="28"/>
                                        </p:tgtEl>
                                      </p:cBhvr>
                                    </p:animEffect>
                                  </p:childTnLst>
                                </p:cTn>
                              </p:par>
                            </p:childTnLst>
                          </p:cTn>
                        </p:par>
                        <p:par>
                          <p:cTn id="44" fill="hold">
                            <p:stCondLst>
                              <p:cond delay="2000"/>
                            </p:stCondLst>
                            <p:childTnLst>
                              <p:par>
                                <p:cTn id="45" presetID="53" presetClass="entr" presetSubtype="16" fill="hold" grpId="0" nodeType="afterEffect">
                                  <p:stCondLst>
                                    <p:cond delay="0"/>
                                  </p:stCondLst>
                                  <p:childTnLst>
                                    <p:set>
                                      <p:cBhvr>
                                        <p:cTn id="46" dur="1" fill="hold">
                                          <p:stCondLst>
                                            <p:cond delay="0"/>
                                          </p:stCondLst>
                                        </p:cTn>
                                        <p:tgtEl>
                                          <p:spTgt spid="29">
                                            <p:txEl>
                                              <p:pRg st="0" end="0"/>
                                            </p:txEl>
                                          </p:spTgt>
                                        </p:tgtEl>
                                        <p:attrNameLst>
                                          <p:attrName>style.visibility</p:attrName>
                                        </p:attrNameLst>
                                      </p:cBhvr>
                                      <p:to>
                                        <p:strVal val="visible"/>
                                      </p:to>
                                    </p:set>
                                    <p:anim calcmode="lin" valueType="num">
                                      <p:cBhvr>
                                        <p:cTn id="47" dur="300" fill="hold"/>
                                        <p:tgtEl>
                                          <p:spTgt spid="29">
                                            <p:txEl>
                                              <p:pRg st="0" end="0"/>
                                            </p:txEl>
                                          </p:spTgt>
                                        </p:tgtEl>
                                        <p:attrNameLst>
                                          <p:attrName>ppt_w</p:attrName>
                                        </p:attrNameLst>
                                      </p:cBhvr>
                                      <p:tavLst>
                                        <p:tav tm="0">
                                          <p:val>
                                            <p:fltVal val="0"/>
                                          </p:val>
                                        </p:tav>
                                        <p:tav tm="100000">
                                          <p:val>
                                            <p:strVal val="#ppt_w"/>
                                          </p:val>
                                        </p:tav>
                                      </p:tavLst>
                                    </p:anim>
                                    <p:anim calcmode="lin" valueType="num">
                                      <p:cBhvr>
                                        <p:cTn id="48" dur="300" fill="hold"/>
                                        <p:tgtEl>
                                          <p:spTgt spid="29">
                                            <p:txEl>
                                              <p:pRg st="0" end="0"/>
                                            </p:txEl>
                                          </p:spTgt>
                                        </p:tgtEl>
                                        <p:attrNameLst>
                                          <p:attrName>ppt_h</p:attrName>
                                        </p:attrNameLst>
                                      </p:cBhvr>
                                      <p:tavLst>
                                        <p:tav tm="0">
                                          <p:val>
                                            <p:fltVal val="0"/>
                                          </p:val>
                                        </p:tav>
                                        <p:tav tm="100000">
                                          <p:val>
                                            <p:strVal val="#ppt_h"/>
                                          </p:val>
                                        </p:tav>
                                      </p:tavLst>
                                    </p:anim>
                                    <p:animEffect transition="in" filter="fade">
                                      <p:cBhvr>
                                        <p:cTn id="49" dur="300"/>
                                        <p:tgtEl>
                                          <p:spTgt spid="29">
                                            <p:txEl>
                                              <p:pRg st="0" end="0"/>
                                            </p:txEl>
                                          </p:spTgt>
                                        </p:tgtEl>
                                      </p:cBhvr>
                                    </p:animEffect>
                                  </p:childTnLst>
                                </p:cTn>
                              </p:par>
                              <p:par>
                                <p:cTn id="50" presetID="42" presetClass="entr" presetSubtype="0" fill="hold" grpId="0" nodeType="withEffect">
                                  <p:stCondLst>
                                    <p:cond delay="200"/>
                                  </p:stCondLst>
                                  <p:childTnLst>
                                    <p:set>
                                      <p:cBhvr>
                                        <p:cTn id="51" dur="1" fill="hold">
                                          <p:stCondLst>
                                            <p:cond delay="0"/>
                                          </p:stCondLst>
                                        </p:cTn>
                                        <p:tgtEl>
                                          <p:spTgt spid="30">
                                            <p:txEl>
                                              <p:pRg st="0" end="0"/>
                                            </p:txEl>
                                          </p:spTgt>
                                        </p:tgtEl>
                                        <p:attrNameLst>
                                          <p:attrName>style.visibility</p:attrName>
                                        </p:attrNameLst>
                                      </p:cBhvr>
                                      <p:to>
                                        <p:strVal val="visible"/>
                                      </p:to>
                                    </p:set>
                                    <p:animEffect transition="in" filter="fade">
                                      <p:cBhvr>
                                        <p:cTn id="52" dur="500"/>
                                        <p:tgtEl>
                                          <p:spTgt spid="30">
                                            <p:txEl>
                                              <p:pRg st="0" end="0"/>
                                            </p:txEl>
                                          </p:spTgt>
                                        </p:tgtEl>
                                      </p:cBhvr>
                                    </p:animEffect>
                                    <p:anim calcmode="lin" valueType="num">
                                      <p:cBhvr>
                                        <p:cTn id="53" dur="5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54" dur="500" fill="hold"/>
                                        <p:tgtEl>
                                          <p:spTgt spid="30">
                                            <p:txEl>
                                              <p:pRg st="0" end="0"/>
                                            </p:txEl>
                                          </p:spTgt>
                                        </p:tgtEl>
                                        <p:attrNameLst>
                                          <p:attrName>ppt_y</p:attrName>
                                        </p:attrNameLst>
                                      </p:cBhvr>
                                      <p:tavLst>
                                        <p:tav tm="0">
                                          <p:val>
                                            <p:strVal val="#ppt_y+.1"/>
                                          </p:val>
                                        </p:tav>
                                        <p:tav tm="100000">
                                          <p:val>
                                            <p:strVal val="#ppt_y"/>
                                          </p:val>
                                        </p:tav>
                                      </p:tavLst>
                                    </p:anim>
                                  </p:childTnLst>
                                </p:cTn>
                              </p:par>
                              <p:par>
                                <p:cTn id="55" presetID="10" presetClass="entr" presetSubtype="0" fill="hold" grpId="0" nodeType="withEffect">
                                  <p:stCondLst>
                                    <p:cond delay="800"/>
                                  </p:stCondLst>
                                  <p:childTnLst>
                                    <p:set>
                                      <p:cBhvr>
                                        <p:cTn id="56" dur="1" fill="hold">
                                          <p:stCondLst>
                                            <p:cond delay="0"/>
                                          </p:stCondLst>
                                        </p:cTn>
                                        <p:tgtEl>
                                          <p:spTgt spid="31">
                                            <p:txEl>
                                              <p:pRg st="0" end="0"/>
                                            </p:txEl>
                                          </p:spTgt>
                                        </p:tgtEl>
                                        <p:attrNameLst>
                                          <p:attrName>style.visibility</p:attrName>
                                        </p:attrNameLst>
                                      </p:cBhvr>
                                      <p:to>
                                        <p:strVal val="visible"/>
                                      </p:to>
                                    </p:set>
                                    <p:animEffect transition="in" filter="fade">
                                      <p:cBhvr>
                                        <p:cTn id="57" dur="500"/>
                                        <p:tgtEl>
                                          <p:spTgt spid="31">
                                            <p:txEl>
                                              <p:pRg st="0" end="0"/>
                                            </p:txEl>
                                          </p:spTgt>
                                        </p:tgtEl>
                                      </p:cBhvr>
                                    </p:animEffect>
                                  </p:childTnLst>
                                </p:cTn>
                              </p:par>
                            </p:childTnLst>
                          </p:cTn>
                        </p:par>
                        <p:par>
                          <p:cTn id="58" fill="hold">
                            <p:stCondLst>
                              <p:cond delay="2500"/>
                            </p:stCondLst>
                            <p:childTnLst>
                              <p:par>
                                <p:cTn id="59" presetID="53" presetClass="entr" presetSubtype="16" fill="hold" grpId="0" nodeType="afterEffect">
                                  <p:stCondLst>
                                    <p:cond delay="0"/>
                                  </p:stCondLst>
                                  <p:childTnLst>
                                    <p:set>
                                      <p:cBhvr>
                                        <p:cTn id="60" dur="1" fill="hold">
                                          <p:stCondLst>
                                            <p:cond delay="0"/>
                                          </p:stCondLst>
                                        </p:cTn>
                                        <p:tgtEl>
                                          <p:spTgt spid="32"/>
                                        </p:tgtEl>
                                        <p:attrNameLst>
                                          <p:attrName>style.visibility</p:attrName>
                                        </p:attrNameLst>
                                      </p:cBhvr>
                                      <p:to>
                                        <p:strVal val="visible"/>
                                      </p:to>
                                    </p:set>
                                    <p:anim calcmode="lin" valueType="num">
                                      <p:cBhvr>
                                        <p:cTn id="61" dur="400" fill="hold"/>
                                        <p:tgtEl>
                                          <p:spTgt spid="32"/>
                                        </p:tgtEl>
                                        <p:attrNameLst>
                                          <p:attrName>ppt_w</p:attrName>
                                        </p:attrNameLst>
                                      </p:cBhvr>
                                      <p:tavLst>
                                        <p:tav tm="0">
                                          <p:val>
                                            <p:fltVal val="0"/>
                                          </p:val>
                                        </p:tav>
                                        <p:tav tm="100000">
                                          <p:val>
                                            <p:strVal val="#ppt_w"/>
                                          </p:val>
                                        </p:tav>
                                      </p:tavLst>
                                    </p:anim>
                                    <p:anim calcmode="lin" valueType="num">
                                      <p:cBhvr>
                                        <p:cTn id="62" dur="400" fill="hold"/>
                                        <p:tgtEl>
                                          <p:spTgt spid="32"/>
                                        </p:tgtEl>
                                        <p:attrNameLst>
                                          <p:attrName>ppt_h</p:attrName>
                                        </p:attrNameLst>
                                      </p:cBhvr>
                                      <p:tavLst>
                                        <p:tav tm="0">
                                          <p:val>
                                            <p:fltVal val="0"/>
                                          </p:val>
                                        </p:tav>
                                        <p:tav tm="100000">
                                          <p:val>
                                            <p:strVal val="#ppt_h"/>
                                          </p:val>
                                        </p:tav>
                                      </p:tavLst>
                                    </p:anim>
                                    <p:animEffect transition="in" filter="fade">
                                      <p:cBhvr>
                                        <p:cTn id="63" dur="400"/>
                                        <p:tgtEl>
                                          <p:spTgt spid="32"/>
                                        </p:tgtEl>
                                      </p:cBhvr>
                                    </p:animEffect>
                                  </p:childTnLst>
                                </p:cTn>
                              </p:par>
                            </p:childTnLst>
                          </p:cTn>
                        </p:par>
                        <p:par>
                          <p:cTn id="64" fill="hold">
                            <p:stCondLst>
                              <p:cond delay="3000"/>
                            </p:stCondLst>
                            <p:childTnLst>
                              <p:par>
                                <p:cTn id="65" presetID="53" presetClass="entr" presetSubtype="16" fill="hold" grpId="0" nodeType="afterEffect">
                                  <p:stCondLst>
                                    <p:cond delay="0"/>
                                  </p:stCondLst>
                                  <p:childTnLst>
                                    <p:set>
                                      <p:cBhvr>
                                        <p:cTn id="66" dur="1" fill="hold">
                                          <p:stCondLst>
                                            <p:cond delay="0"/>
                                          </p:stCondLst>
                                        </p:cTn>
                                        <p:tgtEl>
                                          <p:spTgt spid="33">
                                            <p:txEl>
                                              <p:pRg st="0" end="0"/>
                                            </p:txEl>
                                          </p:spTgt>
                                        </p:tgtEl>
                                        <p:attrNameLst>
                                          <p:attrName>style.visibility</p:attrName>
                                        </p:attrNameLst>
                                      </p:cBhvr>
                                      <p:to>
                                        <p:strVal val="visible"/>
                                      </p:to>
                                    </p:set>
                                    <p:anim calcmode="lin" valueType="num">
                                      <p:cBhvr>
                                        <p:cTn id="67" dur="300" fill="hold"/>
                                        <p:tgtEl>
                                          <p:spTgt spid="33">
                                            <p:txEl>
                                              <p:pRg st="0" end="0"/>
                                            </p:txEl>
                                          </p:spTgt>
                                        </p:tgtEl>
                                        <p:attrNameLst>
                                          <p:attrName>ppt_w</p:attrName>
                                        </p:attrNameLst>
                                      </p:cBhvr>
                                      <p:tavLst>
                                        <p:tav tm="0">
                                          <p:val>
                                            <p:fltVal val="0"/>
                                          </p:val>
                                        </p:tav>
                                        <p:tav tm="100000">
                                          <p:val>
                                            <p:strVal val="#ppt_w"/>
                                          </p:val>
                                        </p:tav>
                                      </p:tavLst>
                                    </p:anim>
                                    <p:anim calcmode="lin" valueType="num">
                                      <p:cBhvr>
                                        <p:cTn id="68" dur="300" fill="hold"/>
                                        <p:tgtEl>
                                          <p:spTgt spid="33">
                                            <p:txEl>
                                              <p:pRg st="0" end="0"/>
                                            </p:txEl>
                                          </p:spTgt>
                                        </p:tgtEl>
                                        <p:attrNameLst>
                                          <p:attrName>ppt_h</p:attrName>
                                        </p:attrNameLst>
                                      </p:cBhvr>
                                      <p:tavLst>
                                        <p:tav tm="0">
                                          <p:val>
                                            <p:fltVal val="0"/>
                                          </p:val>
                                        </p:tav>
                                        <p:tav tm="100000">
                                          <p:val>
                                            <p:strVal val="#ppt_h"/>
                                          </p:val>
                                        </p:tav>
                                      </p:tavLst>
                                    </p:anim>
                                    <p:animEffect transition="in" filter="fade">
                                      <p:cBhvr>
                                        <p:cTn id="69" dur="300"/>
                                        <p:tgtEl>
                                          <p:spTgt spid="33">
                                            <p:txEl>
                                              <p:pRg st="0" end="0"/>
                                            </p:txEl>
                                          </p:spTgt>
                                        </p:tgtEl>
                                      </p:cBhvr>
                                    </p:animEffect>
                                  </p:childTnLst>
                                </p:cTn>
                              </p:par>
                              <p:par>
                                <p:cTn id="70" presetID="42" presetClass="entr" presetSubtype="0" fill="hold" grpId="0" nodeType="withEffect">
                                  <p:stCondLst>
                                    <p:cond delay="200"/>
                                  </p:stCondLst>
                                  <p:childTnLst>
                                    <p:set>
                                      <p:cBhvr>
                                        <p:cTn id="71" dur="1" fill="hold">
                                          <p:stCondLst>
                                            <p:cond delay="0"/>
                                          </p:stCondLst>
                                        </p:cTn>
                                        <p:tgtEl>
                                          <p:spTgt spid="34">
                                            <p:txEl>
                                              <p:pRg st="0" end="0"/>
                                            </p:txEl>
                                          </p:spTgt>
                                        </p:tgtEl>
                                        <p:attrNameLst>
                                          <p:attrName>style.visibility</p:attrName>
                                        </p:attrNameLst>
                                      </p:cBhvr>
                                      <p:to>
                                        <p:strVal val="visible"/>
                                      </p:to>
                                    </p:set>
                                    <p:animEffect transition="in" filter="fade">
                                      <p:cBhvr>
                                        <p:cTn id="72" dur="500"/>
                                        <p:tgtEl>
                                          <p:spTgt spid="34">
                                            <p:txEl>
                                              <p:pRg st="0" end="0"/>
                                            </p:txEl>
                                          </p:spTgt>
                                        </p:tgtEl>
                                      </p:cBhvr>
                                    </p:animEffect>
                                    <p:anim calcmode="lin" valueType="num">
                                      <p:cBhvr>
                                        <p:cTn id="73"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p:cTn id="74" dur="500" fill="hold"/>
                                        <p:tgtEl>
                                          <p:spTgt spid="34">
                                            <p:txEl>
                                              <p:pRg st="0" end="0"/>
                                            </p:txEl>
                                          </p:spTgt>
                                        </p:tgtEl>
                                        <p:attrNameLst>
                                          <p:attrName>ppt_y</p:attrName>
                                        </p:attrNameLst>
                                      </p:cBhvr>
                                      <p:tavLst>
                                        <p:tav tm="0">
                                          <p:val>
                                            <p:strVal val="#ppt_y+.1"/>
                                          </p:val>
                                        </p:tav>
                                        <p:tav tm="100000">
                                          <p:val>
                                            <p:strVal val="#ppt_y"/>
                                          </p:val>
                                        </p:tav>
                                      </p:tavLst>
                                    </p:anim>
                                  </p:childTnLst>
                                </p:cTn>
                              </p:par>
                              <p:par>
                                <p:cTn id="75" presetID="10" presetClass="entr" presetSubtype="0" fill="hold" grpId="0" nodeType="withEffect">
                                  <p:stCondLst>
                                    <p:cond delay="800"/>
                                  </p:stCondLst>
                                  <p:childTnLst>
                                    <p:set>
                                      <p:cBhvr>
                                        <p:cTn id="76" dur="1" fill="hold">
                                          <p:stCondLst>
                                            <p:cond delay="0"/>
                                          </p:stCondLst>
                                        </p:cTn>
                                        <p:tgtEl>
                                          <p:spTgt spid="35">
                                            <p:txEl>
                                              <p:pRg st="0" end="0"/>
                                            </p:txEl>
                                          </p:spTgt>
                                        </p:tgtEl>
                                        <p:attrNameLst>
                                          <p:attrName>style.visibility</p:attrName>
                                        </p:attrNameLst>
                                      </p:cBhvr>
                                      <p:to>
                                        <p:strVal val="visible"/>
                                      </p:to>
                                    </p:set>
                                    <p:animEffect transition="in" filter="fade">
                                      <p:cBhvr>
                                        <p:cTn id="77" dur="500"/>
                                        <p:tgtEl>
                                          <p:spTgt spid="35">
                                            <p:txEl>
                                              <p:pRg st="0" end="0"/>
                                            </p:txEl>
                                          </p:spTgt>
                                        </p:tgtEl>
                                      </p:cBhvr>
                                    </p:animEffect>
                                  </p:childTnLst>
                                </p:cTn>
                              </p:par>
                            </p:childTnLst>
                          </p:cTn>
                        </p:par>
                        <p:par>
                          <p:cTn id="78" fill="hold">
                            <p:stCondLst>
                              <p:cond delay="3500"/>
                            </p:stCondLst>
                            <p:childTnLst>
                              <p:par>
                                <p:cTn id="79" presetID="53" presetClass="entr" presetSubtype="16" fill="hold" grpId="0" nodeType="afterEffect">
                                  <p:stCondLst>
                                    <p:cond delay="0"/>
                                  </p:stCondLst>
                                  <p:childTnLst>
                                    <p:set>
                                      <p:cBhvr>
                                        <p:cTn id="80" dur="1" fill="hold">
                                          <p:stCondLst>
                                            <p:cond delay="0"/>
                                          </p:stCondLst>
                                        </p:cTn>
                                        <p:tgtEl>
                                          <p:spTgt spid="36"/>
                                        </p:tgtEl>
                                        <p:attrNameLst>
                                          <p:attrName>style.visibility</p:attrName>
                                        </p:attrNameLst>
                                      </p:cBhvr>
                                      <p:to>
                                        <p:strVal val="visible"/>
                                      </p:to>
                                    </p:set>
                                    <p:anim calcmode="lin" valueType="num">
                                      <p:cBhvr>
                                        <p:cTn id="81" dur="400" fill="hold"/>
                                        <p:tgtEl>
                                          <p:spTgt spid="36"/>
                                        </p:tgtEl>
                                        <p:attrNameLst>
                                          <p:attrName>ppt_w</p:attrName>
                                        </p:attrNameLst>
                                      </p:cBhvr>
                                      <p:tavLst>
                                        <p:tav tm="0">
                                          <p:val>
                                            <p:fltVal val="0"/>
                                          </p:val>
                                        </p:tav>
                                        <p:tav tm="100000">
                                          <p:val>
                                            <p:strVal val="#ppt_w"/>
                                          </p:val>
                                        </p:tav>
                                      </p:tavLst>
                                    </p:anim>
                                    <p:anim calcmode="lin" valueType="num">
                                      <p:cBhvr>
                                        <p:cTn id="82" dur="400" fill="hold"/>
                                        <p:tgtEl>
                                          <p:spTgt spid="36"/>
                                        </p:tgtEl>
                                        <p:attrNameLst>
                                          <p:attrName>ppt_h</p:attrName>
                                        </p:attrNameLst>
                                      </p:cBhvr>
                                      <p:tavLst>
                                        <p:tav tm="0">
                                          <p:val>
                                            <p:fltVal val="0"/>
                                          </p:val>
                                        </p:tav>
                                        <p:tav tm="100000">
                                          <p:val>
                                            <p:strVal val="#ppt_h"/>
                                          </p:val>
                                        </p:tav>
                                      </p:tavLst>
                                    </p:anim>
                                    <p:animEffect transition="in" filter="fade">
                                      <p:cBhvr>
                                        <p:cTn id="83" dur="400"/>
                                        <p:tgtEl>
                                          <p:spTgt spid="36"/>
                                        </p:tgtEl>
                                      </p:cBhvr>
                                    </p:animEffect>
                                  </p:childTnLst>
                                </p:cTn>
                              </p:par>
                            </p:childTnLst>
                          </p:cTn>
                        </p:par>
                        <p:par>
                          <p:cTn id="84" fill="hold">
                            <p:stCondLst>
                              <p:cond delay="4000"/>
                            </p:stCondLst>
                            <p:childTnLst>
                              <p:par>
                                <p:cTn id="85" presetID="53" presetClass="entr" presetSubtype="16" fill="hold" grpId="0" nodeType="afterEffect">
                                  <p:stCondLst>
                                    <p:cond delay="0"/>
                                  </p:stCondLst>
                                  <p:childTnLst>
                                    <p:set>
                                      <p:cBhvr>
                                        <p:cTn id="86" dur="1" fill="hold">
                                          <p:stCondLst>
                                            <p:cond delay="0"/>
                                          </p:stCondLst>
                                        </p:cTn>
                                        <p:tgtEl>
                                          <p:spTgt spid="37">
                                            <p:txEl>
                                              <p:pRg st="0" end="0"/>
                                            </p:txEl>
                                          </p:spTgt>
                                        </p:tgtEl>
                                        <p:attrNameLst>
                                          <p:attrName>style.visibility</p:attrName>
                                        </p:attrNameLst>
                                      </p:cBhvr>
                                      <p:to>
                                        <p:strVal val="visible"/>
                                      </p:to>
                                    </p:set>
                                    <p:anim calcmode="lin" valueType="num">
                                      <p:cBhvr>
                                        <p:cTn id="87" dur="300" fill="hold"/>
                                        <p:tgtEl>
                                          <p:spTgt spid="37">
                                            <p:txEl>
                                              <p:pRg st="0" end="0"/>
                                            </p:txEl>
                                          </p:spTgt>
                                        </p:tgtEl>
                                        <p:attrNameLst>
                                          <p:attrName>ppt_w</p:attrName>
                                        </p:attrNameLst>
                                      </p:cBhvr>
                                      <p:tavLst>
                                        <p:tav tm="0">
                                          <p:val>
                                            <p:fltVal val="0"/>
                                          </p:val>
                                        </p:tav>
                                        <p:tav tm="100000">
                                          <p:val>
                                            <p:strVal val="#ppt_w"/>
                                          </p:val>
                                        </p:tav>
                                      </p:tavLst>
                                    </p:anim>
                                    <p:anim calcmode="lin" valueType="num">
                                      <p:cBhvr>
                                        <p:cTn id="88" dur="300" fill="hold"/>
                                        <p:tgtEl>
                                          <p:spTgt spid="37">
                                            <p:txEl>
                                              <p:pRg st="0" end="0"/>
                                            </p:txEl>
                                          </p:spTgt>
                                        </p:tgtEl>
                                        <p:attrNameLst>
                                          <p:attrName>ppt_h</p:attrName>
                                        </p:attrNameLst>
                                      </p:cBhvr>
                                      <p:tavLst>
                                        <p:tav tm="0">
                                          <p:val>
                                            <p:fltVal val="0"/>
                                          </p:val>
                                        </p:tav>
                                        <p:tav tm="100000">
                                          <p:val>
                                            <p:strVal val="#ppt_h"/>
                                          </p:val>
                                        </p:tav>
                                      </p:tavLst>
                                    </p:anim>
                                    <p:animEffect transition="in" filter="fade">
                                      <p:cBhvr>
                                        <p:cTn id="89" dur="300"/>
                                        <p:tgtEl>
                                          <p:spTgt spid="37">
                                            <p:txEl>
                                              <p:pRg st="0" end="0"/>
                                            </p:txEl>
                                          </p:spTgt>
                                        </p:tgtEl>
                                      </p:cBhvr>
                                    </p:animEffect>
                                  </p:childTnLst>
                                </p:cTn>
                              </p:par>
                              <p:par>
                                <p:cTn id="90" presetID="42" presetClass="entr" presetSubtype="0" fill="hold" grpId="0" nodeType="withEffect">
                                  <p:stCondLst>
                                    <p:cond delay="200"/>
                                  </p:stCondLst>
                                  <p:childTnLst>
                                    <p:set>
                                      <p:cBhvr>
                                        <p:cTn id="91" dur="1" fill="hold">
                                          <p:stCondLst>
                                            <p:cond delay="0"/>
                                          </p:stCondLst>
                                        </p:cTn>
                                        <p:tgtEl>
                                          <p:spTgt spid="38">
                                            <p:txEl>
                                              <p:pRg st="0" end="0"/>
                                            </p:txEl>
                                          </p:spTgt>
                                        </p:tgtEl>
                                        <p:attrNameLst>
                                          <p:attrName>style.visibility</p:attrName>
                                        </p:attrNameLst>
                                      </p:cBhvr>
                                      <p:to>
                                        <p:strVal val="visible"/>
                                      </p:to>
                                    </p:set>
                                    <p:animEffect transition="in" filter="fade">
                                      <p:cBhvr>
                                        <p:cTn id="92" dur="500"/>
                                        <p:tgtEl>
                                          <p:spTgt spid="38">
                                            <p:txEl>
                                              <p:pRg st="0" end="0"/>
                                            </p:txEl>
                                          </p:spTgt>
                                        </p:tgtEl>
                                      </p:cBhvr>
                                    </p:animEffect>
                                    <p:anim calcmode="lin" valueType="num">
                                      <p:cBhvr>
                                        <p:cTn id="93" dur="500" fill="hold"/>
                                        <p:tgtEl>
                                          <p:spTgt spid="38">
                                            <p:txEl>
                                              <p:pRg st="0" end="0"/>
                                            </p:txEl>
                                          </p:spTgt>
                                        </p:tgtEl>
                                        <p:attrNameLst>
                                          <p:attrName>ppt_x</p:attrName>
                                        </p:attrNameLst>
                                      </p:cBhvr>
                                      <p:tavLst>
                                        <p:tav tm="0">
                                          <p:val>
                                            <p:strVal val="#ppt_x"/>
                                          </p:val>
                                        </p:tav>
                                        <p:tav tm="100000">
                                          <p:val>
                                            <p:strVal val="#ppt_x"/>
                                          </p:val>
                                        </p:tav>
                                      </p:tavLst>
                                    </p:anim>
                                    <p:anim calcmode="lin" valueType="num">
                                      <p:cBhvr>
                                        <p:cTn id="94" dur="500" fill="hold"/>
                                        <p:tgtEl>
                                          <p:spTgt spid="38">
                                            <p:txEl>
                                              <p:pRg st="0" end="0"/>
                                            </p:txEl>
                                          </p:spTgt>
                                        </p:tgtEl>
                                        <p:attrNameLst>
                                          <p:attrName>ppt_y</p:attrName>
                                        </p:attrNameLst>
                                      </p:cBhvr>
                                      <p:tavLst>
                                        <p:tav tm="0">
                                          <p:val>
                                            <p:strVal val="#ppt_y+.1"/>
                                          </p:val>
                                        </p:tav>
                                        <p:tav tm="100000">
                                          <p:val>
                                            <p:strVal val="#ppt_y"/>
                                          </p:val>
                                        </p:tav>
                                      </p:tavLst>
                                    </p:anim>
                                  </p:childTnLst>
                                </p:cTn>
                              </p:par>
                              <p:par>
                                <p:cTn id="95" presetID="10" presetClass="entr" presetSubtype="0" fill="hold" grpId="0" nodeType="withEffect">
                                  <p:stCondLst>
                                    <p:cond delay="800"/>
                                  </p:stCondLst>
                                  <p:childTnLst>
                                    <p:set>
                                      <p:cBhvr>
                                        <p:cTn id="96" dur="1" fill="hold">
                                          <p:stCondLst>
                                            <p:cond delay="0"/>
                                          </p:stCondLst>
                                        </p:cTn>
                                        <p:tgtEl>
                                          <p:spTgt spid="39">
                                            <p:txEl>
                                              <p:pRg st="0" end="0"/>
                                            </p:txEl>
                                          </p:spTgt>
                                        </p:tgtEl>
                                        <p:attrNameLst>
                                          <p:attrName>style.visibility</p:attrName>
                                        </p:attrNameLst>
                                      </p:cBhvr>
                                      <p:to>
                                        <p:strVal val="visible"/>
                                      </p:to>
                                    </p:set>
                                    <p:animEffect transition="in" filter="fade">
                                      <p:cBhvr>
                                        <p:cTn id="97" dur="500"/>
                                        <p:tgtEl>
                                          <p:spTgt spid="39">
                                            <p:txEl>
                                              <p:pRg st="0" end="0"/>
                                            </p:txEl>
                                          </p:spTgt>
                                        </p:tgtEl>
                                      </p:cBhvr>
                                    </p:animEffect>
                                  </p:childTnLst>
                                </p:cTn>
                              </p:par>
                            </p:childTnLst>
                          </p:cTn>
                        </p:par>
                        <p:par>
                          <p:cTn id="98" fill="hold">
                            <p:stCondLst>
                              <p:cond delay="4500"/>
                            </p:stCondLst>
                            <p:childTnLst>
                              <p:par>
                                <p:cTn id="99" presetID="53" presetClass="entr" presetSubtype="16" fill="hold" grpId="0" nodeType="afterEffect">
                                  <p:stCondLst>
                                    <p:cond delay="0"/>
                                  </p:stCondLst>
                                  <p:childTnLst>
                                    <p:set>
                                      <p:cBhvr>
                                        <p:cTn id="100" dur="1" fill="hold">
                                          <p:stCondLst>
                                            <p:cond delay="0"/>
                                          </p:stCondLst>
                                        </p:cTn>
                                        <p:tgtEl>
                                          <p:spTgt spid="40"/>
                                        </p:tgtEl>
                                        <p:attrNameLst>
                                          <p:attrName>style.visibility</p:attrName>
                                        </p:attrNameLst>
                                      </p:cBhvr>
                                      <p:to>
                                        <p:strVal val="visible"/>
                                      </p:to>
                                    </p:set>
                                    <p:anim calcmode="lin" valueType="num">
                                      <p:cBhvr>
                                        <p:cTn id="101" dur="400" fill="hold"/>
                                        <p:tgtEl>
                                          <p:spTgt spid="40"/>
                                        </p:tgtEl>
                                        <p:attrNameLst>
                                          <p:attrName>ppt_w</p:attrName>
                                        </p:attrNameLst>
                                      </p:cBhvr>
                                      <p:tavLst>
                                        <p:tav tm="0">
                                          <p:val>
                                            <p:fltVal val="0"/>
                                          </p:val>
                                        </p:tav>
                                        <p:tav tm="100000">
                                          <p:val>
                                            <p:strVal val="#ppt_w"/>
                                          </p:val>
                                        </p:tav>
                                      </p:tavLst>
                                    </p:anim>
                                    <p:anim calcmode="lin" valueType="num">
                                      <p:cBhvr>
                                        <p:cTn id="102" dur="400" fill="hold"/>
                                        <p:tgtEl>
                                          <p:spTgt spid="40"/>
                                        </p:tgtEl>
                                        <p:attrNameLst>
                                          <p:attrName>ppt_h</p:attrName>
                                        </p:attrNameLst>
                                      </p:cBhvr>
                                      <p:tavLst>
                                        <p:tav tm="0">
                                          <p:val>
                                            <p:fltVal val="0"/>
                                          </p:val>
                                        </p:tav>
                                        <p:tav tm="100000">
                                          <p:val>
                                            <p:strVal val="#ppt_h"/>
                                          </p:val>
                                        </p:tav>
                                      </p:tavLst>
                                    </p:anim>
                                    <p:animEffect transition="in" filter="fade">
                                      <p:cBhvr>
                                        <p:cTn id="103" dur="400"/>
                                        <p:tgtEl>
                                          <p:spTgt spid="40"/>
                                        </p:tgtEl>
                                      </p:cBhvr>
                                    </p:animEffect>
                                  </p:childTnLst>
                                </p:cTn>
                              </p:par>
                            </p:childTnLst>
                          </p:cTn>
                        </p:par>
                        <p:par>
                          <p:cTn id="104" fill="hold">
                            <p:stCondLst>
                              <p:cond delay="5000"/>
                            </p:stCondLst>
                            <p:childTnLst>
                              <p:par>
                                <p:cTn id="105" presetID="53" presetClass="entr" presetSubtype="16" fill="hold" grpId="0" nodeType="afterEffect">
                                  <p:stCondLst>
                                    <p:cond delay="0"/>
                                  </p:stCondLst>
                                  <p:childTnLst>
                                    <p:set>
                                      <p:cBhvr>
                                        <p:cTn id="106" dur="1" fill="hold">
                                          <p:stCondLst>
                                            <p:cond delay="0"/>
                                          </p:stCondLst>
                                        </p:cTn>
                                        <p:tgtEl>
                                          <p:spTgt spid="41">
                                            <p:txEl>
                                              <p:pRg st="0" end="0"/>
                                            </p:txEl>
                                          </p:spTgt>
                                        </p:tgtEl>
                                        <p:attrNameLst>
                                          <p:attrName>style.visibility</p:attrName>
                                        </p:attrNameLst>
                                      </p:cBhvr>
                                      <p:to>
                                        <p:strVal val="visible"/>
                                      </p:to>
                                    </p:set>
                                    <p:anim calcmode="lin" valueType="num">
                                      <p:cBhvr>
                                        <p:cTn id="107" dur="300" fill="hold"/>
                                        <p:tgtEl>
                                          <p:spTgt spid="41">
                                            <p:txEl>
                                              <p:pRg st="0" end="0"/>
                                            </p:txEl>
                                          </p:spTgt>
                                        </p:tgtEl>
                                        <p:attrNameLst>
                                          <p:attrName>ppt_w</p:attrName>
                                        </p:attrNameLst>
                                      </p:cBhvr>
                                      <p:tavLst>
                                        <p:tav tm="0">
                                          <p:val>
                                            <p:fltVal val="0"/>
                                          </p:val>
                                        </p:tav>
                                        <p:tav tm="100000">
                                          <p:val>
                                            <p:strVal val="#ppt_w"/>
                                          </p:val>
                                        </p:tav>
                                      </p:tavLst>
                                    </p:anim>
                                    <p:anim calcmode="lin" valueType="num">
                                      <p:cBhvr>
                                        <p:cTn id="108" dur="300" fill="hold"/>
                                        <p:tgtEl>
                                          <p:spTgt spid="41">
                                            <p:txEl>
                                              <p:pRg st="0" end="0"/>
                                            </p:txEl>
                                          </p:spTgt>
                                        </p:tgtEl>
                                        <p:attrNameLst>
                                          <p:attrName>ppt_h</p:attrName>
                                        </p:attrNameLst>
                                      </p:cBhvr>
                                      <p:tavLst>
                                        <p:tav tm="0">
                                          <p:val>
                                            <p:fltVal val="0"/>
                                          </p:val>
                                        </p:tav>
                                        <p:tav tm="100000">
                                          <p:val>
                                            <p:strVal val="#ppt_h"/>
                                          </p:val>
                                        </p:tav>
                                      </p:tavLst>
                                    </p:anim>
                                    <p:animEffect transition="in" filter="fade">
                                      <p:cBhvr>
                                        <p:cTn id="109" dur="300"/>
                                        <p:tgtEl>
                                          <p:spTgt spid="41">
                                            <p:txEl>
                                              <p:pRg st="0" end="0"/>
                                            </p:txEl>
                                          </p:spTgt>
                                        </p:tgtEl>
                                      </p:cBhvr>
                                    </p:animEffect>
                                  </p:childTnLst>
                                </p:cTn>
                              </p:par>
                              <p:par>
                                <p:cTn id="110" presetID="42" presetClass="entr" presetSubtype="0" fill="hold" grpId="0" nodeType="withEffect">
                                  <p:stCondLst>
                                    <p:cond delay="200"/>
                                  </p:stCondLst>
                                  <p:childTnLst>
                                    <p:set>
                                      <p:cBhvr>
                                        <p:cTn id="111" dur="1" fill="hold">
                                          <p:stCondLst>
                                            <p:cond delay="0"/>
                                          </p:stCondLst>
                                        </p:cTn>
                                        <p:tgtEl>
                                          <p:spTgt spid="42">
                                            <p:txEl>
                                              <p:pRg st="0" end="0"/>
                                            </p:txEl>
                                          </p:spTgt>
                                        </p:tgtEl>
                                        <p:attrNameLst>
                                          <p:attrName>style.visibility</p:attrName>
                                        </p:attrNameLst>
                                      </p:cBhvr>
                                      <p:to>
                                        <p:strVal val="visible"/>
                                      </p:to>
                                    </p:set>
                                    <p:animEffect transition="in" filter="fade">
                                      <p:cBhvr>
                                        <p:cTn id="112" dur="500"/>
                                        <p:tgtEl>
                                          <p:spTgt spid="42">
                                            <p:txEl>
                                              <p:pRg st="0" end="0"/>
                                            </p:txEl>
                                          </p:spTgt>
                                        </p:tgtEl>
                                      </p:cBhvr>
                                    </p:animEffect>
                                    <p:anim calcmode="lin" valueType="num">
                                      <p:cBhvr>
                                        <p:cTn id="113" dur="500" fill="hold"/>
                                        <p:tgtEl>
                                          <p:spTgt spid="42">
                                            <p:txEl>
                                              <p:pRg st="0" end="0"/>
                                            </p:txEl>
                                          </p:spTgt>
                                        </p:tgtEl>
                                        <p:attrNameLst>
                                          <p:attrName>ppt_x</p:attrName>
                                        </p:attrNameLst>
                                      </p:cBhvr>
                                      <p:tavLst>
                                        <p:tav tm="0">
                                          <p:val>
                                            <p:strVal val="#ppt_x"/>
                                          </p:val>
                                        </p:tav>
                                        <p:tav tm="100000">
                                          <p:val>
                                            <p:strVal val="#ppt_x"/>
                                          </p:val>
                                        </p:tav>
                                      </p:tavLst>
                                    </p:anim>
                                    <p:anim calcmode="lin" valueType="num">
                                      <p:cBhvr>
                                        <p:cTn id="114" dur="500" fill="hold"/>
                                        <p:tgtEl>
                                          <p:spTgt spid="42">
                                            <p:txEl>
                                              <p:pRg st="0" end="0"/>
                                            </p:txEl>
                                          </p:spTgt>
                                        </p:tgtEl>
                                        <p:attrNameLst>
                                          <p:attrName>ppt_y</p:attrName>
                                        </p:attrNameLst>
                                      </p:cBhvr>
                                      <p:tavLst>
                                        <p:tav tm="0">
                                          <p:val>
                                            <p:strVal val="#ppt_y+.1"/>
                                          </p:val>
                                        </p:tav>
                                        <p:tav tm="100000">
                                          <p:val>
                                            <p:strVal val="#ppt_y"/>
                                          </p:val>
                                        </p:tav>
                                      </p:tavLst>
                                    </p:anim>
                                  </p:childTnLst>
                                </p:cTn>
                              </p:par>
                              <p:par>
                                <p:cTn id="115" presetID="10" presetClass="entr" presetSubtype="0" fill="hold" grpId="0" nodeType="withEffect">
                                  <p:stCondLst>
                                    <p:cond delay="800"/>
                                  </p:stCondLst>
                                  <p:childTnLst>
                                    <p:set>
                                      <p:cBhvr>
                                        <p:cTn id="116" dur="1" fill="hold">
                                          <p:stCondLst>
                                            <p:cond delay="0"/>
                                          </p:stCondLst>
                                        </p:cTn>
                                        <p:tgtEl>
                                          <p:spTgt spid="43">
                                            <p:txEl>
                                              <p:pRg st="0" end="0"/>
                                            </p:txEl>
                                          </p:spTgt>
                                        </p:tgtEl>
                                        <p:attrNameLst>
                                          <p:attrName>style.visibility</p:attrName>
                                        </p:attrNameLst>
                                      </p:cBhvr>
                                      <p:to>
                                        <p:strVal val="visible"/>
                                      </p:to>
                                    </p:set>
                                    <p:animEffect transition="in" filter="fade">
                                      <p:cBhvr>
                                        <p:cTn id="117" dur="500"/>
                                        <p:tgtEl>
                                          <p:spTgt spid="43">
                                            <p:txEl>
                                              <p:pRg st="0" end="0"/>
                                            </p:txEl>
                                          </p:spTgt>
                                        </p:tgtEl>
                                      </p:cBhvr>
                                    </p:animEffect>
                                  </p:childTnLst>
                                </p:cTn>
                              </p:par>
                            </p:childTnLst>
                          </p:cTn>
                        </p:par>
                        <p:par>
                          <p:cTn id="118" fill="hold">
                            <p:stCondLst>
                              <p:cond delay="5500"/>
                            </p:stCondLst>
                            <p:childTnLst>
                              <p:par>
                                <p:cTn id="119" presetID="53" presetClass="entr" presetSubtype="16" fill="hold" grpId="0" nodeType="afterEffect">
                                  <p:stCondLst>
                                    <p:cond delay="0"/>
                                  </p:stCondLst>
                                  <p:childTnLst>
                                    <p:set>
                                      <p:cBhvr>
                                        <p:cTn id="120" dur="1" fill="hold">
                                          <p:stCondLst>
                                            <p:cond delay="0"/>
                                          </p:stCondLst>
                                        </p:cTn>
                                        <p:tgtEl>
                                          <p:spTgt spid="44"/>
                                        </p:tgtEl>
                                        <p:attrNameLst>
                                          <p:attrName>style.visibility</p:attrName>
                                        </p:attrNameLst>
                                      </p:cBhvr>
                                      <p:to>
                                        <p:strVal val="visible"/>
                                      </p:to>
                                    </p:set>
                                    <p:anim calcmode="lin" valueType="num">
                                      <p:cBhvr>
                                        <p:cTn id="121" dur="400" fill="hold"/>
                                        <p:tgtEl>
                                          <p:spTgt spid="44"/>
                                        </p:tgtEl>
                                        <p:attrNameLst>
                                          <p:attrName>ppt_w</p:attrName>
                                        </p:attrNameLst>
                                      </p:cBhvr>
                                      <p:tavLst>
                                        <p:tav tm="0">
                                          <p:val>
                                            <p:fltVal val="0"/>
                                          </p:val>
                                        </p:tav>
                                        <p:tav tm="100000">
                                          <p:val>
                                            <p:strVal val="#ppt_w"/>
                                          </p:val>
                                        </p:tav>
                                      </p:tavLst>
                                    </p:anim>
                                    <p:anim calcmode="lin" valueType="num">
                                      <p:cBhvr>
                                        <p:cTn id="122" dur="400" fill="hold"/>
                                        <p:tgtEl>
                                          <p:spTgt spid="44"/>
                                        </p:tgtEl>
                                        <p:attrNameLst>
                                          <p:attrName>ppt_h</p:attrName>
                                        </p:attrNameLst>
                                      </p:cBhvr>
                                      <p:tavLst>
                                        <p:tav tm="0">
                                          <p:val>
                                            <p:fltVal val="0"/>
                                          </p:val>
                                        </p:tav>
                                        <p:tav tm="100000">
                                          <p:val>
                                            <p:strVal val="#ppt_h"/>
                                          </p:val>
                                        </p:tav>
                                      </p:tavLst>
                                    </p:anim>
                                    <p:animEffect transition="in" filter="fade">
                                      <p:cBhvr>
                                        <p:cTn id="123" dur="400"/>
                                        <p:tgtEl>
                                          <p:spTgt spid="44"/>
                                        </p:tgtEl>
                                      </p:cBhvr>
                                    </p:animEffect>
                                  </p:childTnLst>
                                </p:cTn>
                              </p:par>
                            </p:childTnLst>
                          </p:cTn>
                        </p:par>
                        <p:par>
                          <p:cTn id="124" fill="hold">
                            <p:stCondLst>
                              <p:cond delay="6000"/>
                            </p:stCondLst>
                            <p:childTnLst>
                              <p:par>
                                <p:cTn id="125" presetID="53" presetClass="entr" presetSubtype="16" fill="hold" grpId="0" nodeType="afterEffect">
                                  <p:stCondLst>
                                    <p:cond delay="0"/>
                                  </p:stCondLst>
                                  <p:childTnLst>
                                    <p:set>
                                      <p:cBhvr>
                                        <p:cTn id="126" dur="1" fill="hold">
                                          <p:stCondLst>
                                            <p:cond delay="0"/>
                                          </p:stCondLst>
                                        </p:cTn>
                                        <p:tgtEl>
                                          <p:spTgt spid="45">
                                            <p:txEl>
                                              <p:pRg st="0" end="0"/>
                                            </p:txEl>
                                          </p:spTgt>
                                        </p:tgtEl>
                                        <p:attrNameLst>
                                          <p:attrName>style.visibility</p:attrName>
                                        </p:attrNameLst>
                                      </p:cBhvr>
                                      <p:to>
                                        <p:strVal val="visible"/>
                                      </p:to>
                                    </p:set>
                                    <p:anim calcmode="lin" valueType="num">
                                      <p:cBhvr>
                                        <p:cTn id="127" dur="300" fill="hold"/>
                                        <p:tgtEl>
                                          <p:spTgt spid="45">
                                            <p:txEl>
                                              <p:pRg st="0" end="0"/>
                                            </p:txEl>
                                          </p:spTgt>
                                        </p:tgtEl>
                                        <p:attrNameLst>
                                          <p:attrName>ppt_w</p:attrName>
                                        </p:attrNameLst>
                                      </p:cBhvr>
                                      <p:tavLst>
                                        <p:tav tm="0">
                                          <p:val>
                                            <p:fltVal val="0"/>
                                          </p:val>
                                        </p:tav>
                                        <p:tav tm="100000">
                                          <p:val>
                                            <p:strVal val="#ppt_w"/>
                                          </p:val>
                                        </p:tav>
                                      </p:tavLst>
                                    </p:anim>
                                    <p:anim calcmode="lin" valueType="num">
                                      <p:cBhvr>
                                        <p:cTn id="128" dur="300" fill="hold"/>
                                        <p:tgtEl>
                                          <p:spTgt spid="45">
                                            <p:txEl>
                                              <p:pRg st="0" end="0"/>
                                            </p:txEl>
                                          </p:spTgt>
                                        </p:tgtEl>
                                        <p:attrNameLst>
                                          <p:attrName>ppt_h</p:attrName>
                                        </p:attrNameLst>
                                      </p:cBhvr>
                                      <p:tavLst>
                                        <p:tav tm="0">
                                          <p:val>
                                            <p:fltVal val="0"/>
                                          </p:val>
                                        </p:tav>
                                        <p:tav tm="100000">
                                          <p:val>
                                            <p:strVal val="#ppt_h"/>
                                          </p:val>
                                        </p:tav>
                                      </p:tavLst>
                                    </p:anim>
                                    <p:animEffect transition="in" filter="fade">
                                      <p:cBhvr>
                                        <p:cTn id="129" dur="300"/>
                                        <p:tgtEl>
                                          <p:spTgt spid="45">
                                            <p:txEl>
                                              <p:pRg st="0" end="0"/>
                                            </p:txEl>
                                          </p:spTgt>
                                        </p:tgtEl>
                                      </p:cBhvr>
                                    </p:animEffect>
                                  </p:childTnLst>
                                </p:cTn>
                              </p:par>
                              <p:par>
                                <p:cTn id="130" presetID="42" presetClass="entr" presetSubtype="0" fill="hold" grpId="0" nodeType="withEffect">
                                  <p:stCondLst>
                                    <p:cond delay="200"/>
                                  </p:stCondLst>
                                  <p:childTnLst>
                                    <p:set>
                                      <p:cBhvr>
                                        <p:cTn id="131" dur="1" fill="hold">
                                          <p:stCondLst>
                                            <p:cond delay="0"/>
                                          </p:stCondLst>
                                        </p:cTn>
                                        <p:tgtEl>
                                          <p:spTgt spid="46">
                                            <p:txEl>
                                              <p:pRg st="0" end="0"/>
                                            </p:txEl>
                                          </p:spTgt>
                                        </p:tgtEl>
                                        <p:attrNameLst>
                                          <p:attrName>style.visibility</p:attrName>
                                        </p:attrNameLst>
                                      </p:cBhvr>
                                      <p:to>
                                        <p:strVal val="visible"/>
                                      </p:to>
                                    </p:set>
                                    <p:animEffect transition="in" filter="fade">
                                      <p:cBhvr>
                                        <p:cTn id="132" dur="500"/>
                                        <p:tgtEl>
                                          <p:spTgt spid="46">
                                            <p:txEl>
                                              <p:pRg st="0" end="0"/>
                                            </p:txEl>
                                          </p:spTgt>
                                        </p:tgtEl>
                                      </p:cBhvr>
                                    </p:animEffect>
                                    <p:anim calcmode="lin" valueType="num">
                                      <p:cBhvr>
                                        <p:cTn id="133" dur="500" fill="hold"/>
                                        <p:tgtEl>
                                          <p:spTgt spid="46">
                                            <p:txEl>
                                              <p:pRg st="0" end="0"/>
                                            </p:txEl>
                                          </p:spTgt>
                                        </p:tgtEl>
                                        <p:attrNameLst>
                                          <p:attrName>ppt_x</p:attrName>
                                        </p:attrNameLst>
                                      </p:cBhvr>
                                      <p:tavLst>
                                        <p:tav tm="0">
                                          <p:val>
                                            <p:strVal val="#ppt_x"/>
                                          </p:val>
                                        </p:tav>
                                        <p:tav tm="100000">
                                          <p:val>
                                            <p:strVal val="#ppt_x"/>
                                          </p:val>
                                        </p:tav>
                                      </p:tavLst>
                                    </p:anim>
                                    <p:anim calcmode="lin" valueType="num">
                                      <p:cBhvr>
                                        <p:cTn id="134" dur="500" fill="hold"/>
                                        <p:tgtEl>
                                          <p:spTgt spid="46">
                                            <p:txEl>
                                              <p:pRg st="0" end="0"/>
                                            </p:txEl>
                                          </p:spTgt>
                                        </p:tgtEl>
                                        <p:attrNameLst>
                                          <p:attrName>ppt_y</p:attrName>
                                        </p:attrNameLst>
                                      </p:cBhvr>
                                      <p:tavLst>
                                        <p:tav tm="0">
                                          <p:val>
                                            <p:strVal val="#ppt_y+.1"/>
                                          </p:val>
                                        </p:tav>
                                        <p:tav tm="100000">
                                          <p:val>
                                            <p:strVal val="#ppt_y"/>
                                          </p:val>
                                        </p:tav>
                                      </p:tavLst>
                                    </p:anim>
                                  </p:childTnLst>
                                </p:cTn>
                              </p:par>
                              <p:par>
                                <p:cTn id="135" presetID="10" presetClass="entr" presetSubtype="0" fill="hold" grpId="0" nodeType="withEffect">
                                  <p:stCondLst>
                                    <p:cond delay="800"/>
                                  </p:stCondLst>
                                  <p:childTnLst>
                                    <p:set>
                                      <p:cBhvr>
                                        <p:cTn id="136" dur="1" fill="hold">
                                          <p:stCondLst>
                                            <p:cond delay="0"/>
                                          </p:stCondLst>
                                        </p:cTn>
                                        <p:tgtEl>
                                          <p:spTgt spid="47">
                                            <p:txEl>
                                              <p:pRg st="0" end="0"/>
                                            </p:txEl>
                                          </p:spTgt>
                                        </p:tgtEl>
                                        <p:attrNameLst>
                                          <p:attrName>style.visibility</p:attrName>
                                        </p:attrNameLst>
                                      </p:cBhvr>
                                      <p:to>
                                        <p:strVal val="visible"/>
                                      </p:to>
                                    </p:set>
                                    <p:animEffect transition="in" filter="fade">
                                      <p:cBhvr>
                                        <p:cTn id="137" dur="500"/>
                                        <p:tgtEl>
                                          <p:spTgt spid="4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3" grpId="0" animBg="1"/>
      <p:bldP spid="13" grpId="0" build="p">
        <p:tmplLst>
          <p:tmpl lvl="1">
            <p:tnLst>
              <p:par>
                <p:cTn presetID="53" presetClass="entr" presetSubtype="16"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p:cTn dur="300" fill="hold"/>
                        <p:tgtEl>
                          <p:spTgt spid="13"/>
                        </p:tgtEl>
                        <p:attrNameLst>
                          <p:attrName>ppt_w</p:attrName>
                        </p:attrNameLst>
                      </p:cBhvr>
                      <p:tavLst>
                        <p:tav tm="0">
                          <p:val>
                            <p:fltVal val="0"/>
                          </p:val>
                        </p:tav>
                        <p:tav tm="100000">
                          <p:val>
                            <p:strVal val="#ppt_w"/>
                          </p:val>
                        </p:tav>
                      </p:tavLst>
                    </p:anim>
                    <p:anim calcmode="lin" valueType="num">
                      <p:cBhvr>
                        <p:cTn dur="300" fill="hold"/>
                        <p:tgtEl>
                          <p:spTgt spid="13"/>
                        </p:tgtEl>
                        <p:attrNameLst>
                          <p:attrName>ppt_h</p:attrName>
                        </p:attrNameLst>
                      </p:cBhvr>
                      <p:tavLst>
                        <p:tav tm="0">
                          <p:val>
                            <p:fltVal val="0"/>
                          </p:val>
                        </p:tav>
                        <p:tav tm="100000">
                          <p:val>
                            <p:strVal val="#ppt_h"/>
                          </p:val>
                        </p:tav>
                      </p:tavLst>
                    </p:anim>
                    <p:animEffect transition="in" filter="fade">
                      <p:cBhvr>
                        <p:cTn dur="300"/>
                        <p:tgtEl>
                          <p:spTgt spid="13"/>
                        </p:tgtEl>
                      </p:cBhvr>
                    </p:animEffect>
                  </p:childTnLst>
                </p:cTn>
              </p:par>
            </p:tnLst>
          </p:tmpl>
        </p:tmplLst>
      </p:bldP>
      <p:bldP spid="26" grpId="0" build="p">
        <p:tmplLst>
          <p:tmpl lvl="1">
            <p:tnLst>
              <p:par>
                <p:cTn presetID="42" presetClass="entr" presetSubtype="0" fill="hold" nodeType="withEffect">
                  <p:stCondLst>
                    <p:cond delay="20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anim calcmode="lin" valueType="num">
                      <p:cBhvr>
                        <p:cTn dur="500" fill="hold"/>
                        <p:tgtEl>
                          <p:spTgt spid="26"/>
                        </p:tgtEl>
                        <p:attrNameLst>
                          <p:attrName>ppt_x</p:attrName>
                        </p:attrNameLst>
                      </p:cBhvr>
                      <p:tavLst>
                        <p:tav tm="0">
                          <p:val>
                            <p:strVal val="#ppt_x"/>
                          </p:val>
                        </p:tav>
                        <p:tav tm="100000">
                          <p:val>
                            <p:strVal val="#ppt_x"/>
                          </p:val>
                        </p:tav>
                      </p:tavLst>
                    </p:anim>
                    <p:anim calcmode="lin" valueType="num">
                      <p:cBhvr>
                        <p:cTn dur="50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withEffect">
                  <p:stCondLst>
                    <p:cond delay="8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Lst>
      </p:bldP>
      <p:bldP spid="28" grpId="0" animBg="1"/>
      <p:bldP spid="29" grpId="0" build="p">
        <p:tmplLst>
          <p:tmpl lvl="1">
            <p:tnLst>
              <p:par>
                <p:cTn presetID="53" presetClass="entr" presetSubtype="16" fill="hold" nodeType="afterEffect">
                  <p:stCondLst>
                    <p:cond delay="0"/>
                  </p:stCondLst>
                  <p:childTnLst>
                    <p:set>
                      <p:cBhvr>
                        <p:cTn dur="1" fill="hold">
                          <p:stCondLst>
                            <p:cond delay="0"/>
                          </p:stCondLst>
                        </p:cTn>
                        <p:tgtEl>
                          <p:spTgt spid="29"/>
                        </p:tgtEl>
                        <p:attrNameLst>
                          <p:attrName>style.visibility</p:attrName>
                        </p:attrNameLst>
                      </p:cBhvr>
                      <p:to>
                        <p:strVal val="visible"/>
                      </p:to>
                    </p:set>
                    <p:anim calcmode="lin" valueType="num">
                      <p:cBhvr>
                        <p:cTn dur="300" fill="hold"/>
                        <p:tgtEl>
                          <p:spTgt spid="29"/>
                        </p:tgtEl>
                        <p:attrNameLst>
                          <p:attrName>ppt_w</p:attrName>
                        </p:attrNameLst>
                      </p:cBhvr>
                      <p:tavLst>
                        <p:tav tm="0">
                          <p:val>
                            <p:fltVal val="0"/>
                          </p:val>
                        </p:tav>
                        <p:tav tm="100000">
                          <p:val>
                            <p:strVal val="#ppt_w"/>
                          </p:val>
                        </p:tav>
                      </p:tavLst>
                    </p:anim>
                    <p:anim calcmode="lin" valueType="num">
                      <p:cBhvr>
                        <p:cTn dur="300" fill="hold"/>
                        <p:tgtEl>
                          <p:spTgt spid="29"/>
                        </p:tgtEl>
                        <p:attrNameLst>
                          <p:attrName>ppt_h</p:attrName>
                        </p:attrNameLst>
                      </p:cBhvr>
                      <p:tavLst>
                        <p:tav tm="0">
                          <p:val>
                            <p:fltVal val="0"/>
                          </p:val>
                        </p:tav>
                        <p:tav tm="100000">
                          <p:val>
                            <p:strVal val="#ppt_h"/>
                          </p:val>
                        </p:tav>
                      </p:tavLst>
                    </p:anim>
                    <p:animEffect transition="in" filter="fade">
                      <p:cBhvr>
                        <p:cTn dur="300"/>
                        <p:tgtEl>
                          <p:spTgt spid="29"/>
                        </p:tgtEl>
                      </p:cBhvr>
                    </p:animEffect>
                  </p:childTnLst>
                </p:cTn>
              </p:par>
            </p:tnLst>
          </p:tmpl>
        </p:tmplLst>
      </p:bldP>
      <p:bldP spid="30" grpId="0" build="p">
        <p:tmplLst>
          <p:tmpl lvl="1">
            <p:tnLst>
              <p:par>
                <p:cTn presetID="42" presetClass="entr" presetSubtype="0" fill="hold" nodeType="withEffect">
                  <p:stCondLst>
                    <p:cond delay="200"/>
                  </p:stCondLst>
                  <p:childTnLst>
                    <p:set>
                      <p:cBhvr>
                        <p:cTn dur="1" fill="hold">
                          <p:stCondLst>
                            <p:cond delay="0"/>
                          </p:stCondLst>
                        </p:cTn>
                        <p:tgtEl>
                          <p:spTgt spid="30"/>
                        </p:tgtEl>
                        <p:attrNameLst>
                          <p:attrName>style.visibility</p:attrName>
                        </p:attrNameLst>
                      </p:cBhvr>
                      <p:to>
                        <p:strVal val="visible"/>
                      </p:to>
                    </p:set>
                    <p:animEffect transition="in" filter="fade">
                      <p:cBhvr>
                        <p:cTn dur="500"/>
                        <p:tgtEl>
                          <p:spTgt spid="30"/>
                        </p:tgtEl>
                      </p:cBhvr>
                    </p:animEffect>
                    <p:anim calcmode="lin" valueType="num">
                      <p:cBhvr>
                        <p:cTn dur="500" fill="hold"/>
                        <p:tgtEl>
                          <p:spTgt spid="30"/>
                        </p:tgtEl>
                        <p:attrNameLst>
                          <p:attrName>ppt_x</p:attrName>
                        </p:attrNameLst>
                      </p:cBhvr>
                      <p:tavLst>
                        <p:tav tm="0">
                          <p:val>
                            <p:strVal val="#ppt_x"/>
                          </p:val>
                        </p:tav>
                        <p:tav tm="100000">
                          <p:val>
                            <p:strVal val="#ppt_x"/>
                          </p:val>
                        </p:tav>
                      </p:tavLst>
                    </p:anim>
                    <p:anim calcmode="lin" valueType="num">
                      <p:cBhvr>
                        <p:cTn dur="500" fill="hold"/>
                        <p:tgtEl>
                          <p:spTgt spid="30"/>
                        </p:tgtEl>
                        <p:attrNameLst>
                          <p:attrName>ppt_y</p:attrName>
                        </p:attrNameLst>
                      </p:cBhvr>
                      <p:tavLst>
                        <p:tav tm="0">
                          <p:val>
                            <p:strVal val="#ppt_y+.1"/>
                          </p:val>
                        </p:tav>
                        <p:tav tm="100000">
                          <p:val>
                            <p:strVal val="#ppt_y"/>
                          </p:val>
                        </p:tav>
                      </p:tavLst>
                    </p:anim>
                  </p:childTnLst>
                </p:cTn>
              </p:par>
            </p:tnLst>
          </p:tmpl>
        </p:tmplLst>
      </p:bldP>
      <p:bldP spid="31" grpId="0" build="p">
        <p:tmplLst>
          <p:tmpl lvl="1">
            <p:tnLst>
              <p:par>
                <p:cTn presetID="10" presetClass="entr" presetSubtype="0" fill="hold" nodeType="withEffect">
                  <p:stCondLst>
                    <p:cond delay="800"/>
                  </p:stCondLst>
                  <p:childTnLst>
                    <p:set>
                      <p:cBhvr>
                        <p:cTn dur="1" fill="hold">
                          <p:stCondLst>
                            <p:cond delay="0"/>
                          </p:stCondLst>
                        </p:cTn>
                        <p:tgtEl>
                          <p:spTgt spid="31"/>
                        </p:tgtEl>
                        <p:attrNameLst>
                          <p:attrName>style.visibility</p:attrName>
                        </p:attrNameLst>
                      </p:cBhvr>
                      <p:to>
                        <p:strVal val="visible"/>
                      </p:to>
                    </p:set>
                    <p:animEffect transition="in" filter="fade">
                      <p:cBhvr>
                        <p:cTn dur="500"/>
                        <p:tgtEl>
                          <p:spTgt spid="31"/>
                        </p:tgtEl>
                      </p:cBhvr>
                    </p:animEffect>
                  </p:childTnLst>
                </p:cTn>
              </p:par>
            </p:tnLst>
          </p:tmpl>
        </p:tmplLst>
      </p:bldP>
      <p:bldP spid="32" grpId="0" animBg="1"/>
      <p:bldP spid="33" grpId="0" build="p">
        <p:tmplLst>
          <p:tmpl lvl="1">
            <p:tnLst>
              <p:par>
                <p:cTn presetID="53" presetClass="entr" presetSubtype="16" fill="hold" nodeType="afterEffect">
                  <p:stCondLst>
                    <p:cond delay="0"/>
                  </p:stCondLst>
                  <p:childTnLst>
                    <p:set>
                      <p:cBhvr>
                        <p:cTn dur="1" fill="hold">
                          <p:stCondLst>
                            <p:cond delay="0"/>
                          </p:stCondLst>
                        </p:cTn>
                        <p:tgtEl>
                          <p:spTgt spid="33"/>
                        </p:tgtEl>
                        <p:attrNameLst>
                          <p:attrName>style.visibility</p:attrName>
                        </p:attrNameLst>
                      </p:cBhvr>
                      <p:to>
                        <p:strVal val="visible"/>
                      </p:to>
                    </p:set>
                    <p:anim calcmode="lin" valueType="num">
                      <p:cBhvr>
                        <p:cTn dur="300" fill="hold"/>
                        <p:tgtEl>
                          <p:spTgt spid="33"/>
                        </p:tgtEl>
                        <p:attrNameLst>
                          <p:attrName>ppt_w</p:attrName>
                        </p:attrNameLst>
                      </p:cBhvr>
                      <p:tavLst>
                        <p:tav tm="0">
                          <p:val>
                            <p:fltVal val="0"/>
                          </p:val>
                        </p:tav>
                        <p:tav tm="100000">
                          <p:val>
                            <p:strVal val="#ppt_w"/>
                          </p:val>
                        </p:tav>
                      </p:tavLst>
                    </p:anim>
                    <p:anim calcmode="lin" valueType="num">
                      <p:cBhvr>
                        <p:cTn dur="300" fill="hold"/>
                        <p:tgtEl>
                          <p:spTgt spid="33"/>
                        </p:tgtEl>
                        <p:attrNameLst>
                          <p:attrName>ppt_h</p:attrName>
                        </p:attrNameLst>
                      </p:cBhvr>
                      <p:tavLst>
                        <p:tav tm="0">
                          <p:val>
                            <p:fltVal val="0"/>
                          </p:val>
                        </p:tav>
                        <p:tav tm="100000">
                          <p:val>
                            <p:strVal val="#ppt_h"/>
                          </p:val>
                        </p:tav>
                      </p:tavLst>
                    </p:anim>
                    <p:animEffect transition="in" filter="fade">
                      <p:cBhvr>
                        <p:cTn dur="300"/>
                        <p:tgtEl>
                          <p:spTgt spid="33"/>
                        </p:tgtEl>
                      </p:cBhvr>
                    </p:animEffect>
                  </p:childTnLst>
                </p:cTn>
              </p:par>
            </p:tnLst>
          </p:tmpl>
        </p:tmplLst>
      </p:bldP>
      <p:bldP spid="34" grpId="0" build="p">
        <p:tmplLst>
          <p:tmpl lvl="1">
            <p:tnLst>
              <p:par>
                <p:cTn presetID="42" presetClass="entr" presetSubtype="0" fill="hold" nodeType="withEffect">
                  <p:stCondLst>
                    <p:cond delay="200"/>
                  </p:stCondLst>
                  <p:childTnLst>
                    <p:set>
                      <p:cBhvr>
                        <p:cTn dur="1" fill="hold">
                          <p:stCondLst>
                            <p:cond delay="0"/>
                          </p:stCondLst>
                        </p:cTn>
                        <p:tgtEl>
                          <p:spTgt spid="34"/>
                        </p:tgtEl>
                        <p:attrNameLst>
                          <p:attrName>style.visibility</p:attrName>
                        </p:attrNameLst>
                      </p:cBhvr>
                      <p:to>
                        <p:strVal val="visible"/>
                      </p:to>
                    </p:set>
                    <p:animEffect transition="in" filter="fade">
                      <p:cBhvr>
                        <p:cTn dur="500"/>
                        <p:tgtEl>
                          <p:spTgt spid="34"/>
                        </p:tgtEl>
                      </p:cBhvr>
                    </p:animEffect>
                    <p:anim calcmode="lin" valueType="num">
                      <p:cBhvr>
                        <p:cTn dur="500" fill="hold"/>
                        <p:tgtEl>
                          <p:spTgt spid="34"/>
                        </p:tgtEl>
                        <p:attrNameLst>
                          <p:attrName>ppt_x</p:attrName>
                        </p:attrNameLst>
                      </p:cBhvr>
                      <p:tavLst>
                        <p:tav tm="0">
                          <p:val>
                            <p:strVal val="#ppt_x"/>
                          </p:val>
                        </p:tav>
                        <p:tav tm="100000">
                          <p:val>
                            <p:strVal val="#ppt_x"/>
                          </p:val>
                        </p:tav>
                      </p:tavLst>
                    </p:anim>
                    <p:anim calcmode="lin" valueType="num">
                      <p:cBhvr>
                        <p:cTn dur="500" fill="hold"/>
                        <p:tgtEl>
                          <p:spTgt spid="34"/>
                        </p:tgtEl>
                        <p:attrNameLst>
                          <p:attrName>ppt_y</p:attrName>
                        </p:attrNameLst>
                      </p:cBhvr>
                      <p:tavLst>
                        <p:tav tm="0">
                          <p:val>
                            <p:strVal val="#ppt_y+.1"/>
                          </p:val>
                        </p:tav>
                        <p:tav tm="100000">
                          <p:val>
                            <p:strVal val="#ppt_y"/>
                          </p:val>
                        </p:tav>
                      </p:tavLst>
                    </p:anim>
                  </p:childTnLst>
                </p:cTn>
              </p:par>
            </p:tnLst>
          </p:tmpl>
        </p:tmplLst>
      </p:bldP>
      <p:bldP spid="35" grpId="0" build="p">
        <p:tmplLst>
          <p:tmpl lvl="1">
            <p:tnLst>
              <p:par>
                <p:cTn presetID="10" presetClass="entr" presetSubtype="0" fill="hold" nodeType="withEffect">
                  <p:stCondLst>
                    <p:cond delay="800"/>
                  </p:stCondLst>
                  <p:childTnLst>
                    <p:set>
                      <p:cBhvr>
                        <p:cTn dur="1" fill="hold">
                          <p:stCondLst>
                            <p:cond delay="0"/>
                          </p:stCondLst>
                        </p:cTn>
                        <p:tgtEl>
                          <p:spTgt spid="35"/>
                        </p:tgtEl>
                        <p:attrNameLst>
                          <p:attrName>style.visibility</p:attrName>
                        </p:attrNameLst>
                      </p:cBhvr>
                      <p:to>
                        <p:strVal val="visible"/>
                      </p:to>
                    </p:set>
                    <p:animEffect transition="in" filter="fade">
                      <p:cBhvr>
                        <p:cTn dur="500"/>
                        <p:tgtEl>
                          <p:spTgt spid="35"/>
                        </p:tgtEl>
                      </p:cBhvr>
                    </p:animEffect>
                  </p:childTnLst>
                </p:cTn>
              </p:par>
            </p:tnLst>
          </p:tmpl>
        </p:tmplLst>
      </p:bldP>
      <p:bldP spid="36" grpId="0" animBg="1"/>
      <p:bldP spid="37" grpId="0" build="p">
        <p:tmplLst>
          <p:tmpl lvl="1">
            <p:tnLst>
              <p:par>
                <p:cTn presetID="53" presetClass="entr" presetSubtype="16" fill="hold" nodeType="afterEffect">
                  <p:stCondLst>
                    <p:cond delay="0"/>
                  </p:stCondLst>
                  <p:childTnLst>
                    <p:set>
                      <p:cBhvr>
                        <p:cTn dur="1" fill="hold">
                          <p:stCondLst>
                            <p:cond delay="0"/>
                          </p:stCondLst>
                        </p:cTn>
                        <p:tgtEl>
                          <p:spTgt spid="37"/>
                        </p:tgtEl>
                        <p:attrNameLst>
                          <p:attrName>style.visibility</p:attrName>
                        </p:attrNameLst>
                      </p:cBhvr>
                      <p:to>
                        <p:strVal val="visible"/>
                      </p:to>
                    </p:set>
                    <p:anim calcmode="lin" valueType="num">
                      <p:cBhvr>
                        <p:cTn dur="300" fill="hold"/>
                        <p:tgtEl>
                          <p:spTgt spid="37"/>
                        </p:tgtEl>
                        <p:attrNameLst>
                          <p:attrName>ppt_w</p:attrName>
                        </p:attrNameLst>
                      </p:cBhvr>
                      <p:tavLst>
                        <p:tav tm="0">
                          <p:val>
                            <p:fltVal val="0"/>
                          </p:val>
                        </p:tav>
                        <p:tav tm="100000">
                          <p:val>
                            <p:strVal val="#ppt_w"/>
                          </p:val>
                        </p:tav>
                      </p:tavLst>
                    </p:anim>
                    <p:anim calcmode="lin" valueType="num">
                      <p:cBhvr>
                        <p:cTn dur="300" fill="hold"/>
                        <p:tgtEl>
                          <p:spTgt spid="37"/>
                        </p:tgtEl>
                        <p:attrNameLst>
                          <p:attrName>ppt_h</p:attrName>
                        </p:attrNameLst>
                      </p:cBhvr>
                      <p:tavLst>
                        <p:tav tm="0">
                          <p:val>
                            <p:fltVal val="0"/>
                          </p:val>
                        </p:tav>
                        <p:tav tm="100000">
                          <p:val>
                            <p:strVal val="#ppt_h"/>
                          </p:val>
                        </p:tav>
                      </p:tavLst>
                    </p:anim>
                    <p:animEffect transition="in" filter="fade">
                      <p:cBhvr>
                        <p:cTn dur="300"/>
                        <p:tgtEl>
                          <p:spTgt spid="37"/>
                        </p:tgtEl>
                      </p:cBhvr>
                    </p:animEffect>
                  </p:childTnLst>
                </p:cTn>
              </p:par>
            </p:tnLst>
          </p:tmpl>
        </p:tmplLst>
      </p:bldP>
      <p:bldP spid="38" grpId="0" build="p">
        <p:tmplLst>
          <p:tmpl lvl="1">
            <p:tnLst>
              <p:par>
                <p:cTn presetID="42" presetClass="entr" presetSubtype="0" fill="hold" nodeType="withEffect">
                  <p:stCondLst>
                    <p:cond delay="200"/>
                  </p:stCondLst>
                  <p:childTnLst>
                    <p:set>
                      <p:cBhvr>
                        <p:cTn dur="1" fill="hold">
                          <p:stCondLst>
                            <p:cond delay="0"/>
                          </p:stCondLst>
                        </p:cTn>
                        <p:tgtEl>
                          <p:spTgt spid="38"/>
                        </p:tgtEl>
                        <p:attrNameLst>
                          <p:attrName>style.visibility</p:attrName>
                        </p:attrNameLst>
                      </p:cBhvr>
                      <p:to>
                        <p:strVal val="visible"/>
                      </p:to>
                    </p:set>
                    <p:animEffect transition="in" filter="fade">
                      <p:cBhvr>
                        <p:cTn dur="500"/>
                        <p:tgtEl>
                          <p:spTgt spid="38"/>
                        </p:tgtEl>
                      </p:cBhvr>
                    </p:animEffect>
                    <p:anim calcmode="lin" valueType="num">
                      <p:cBhvr>
                        <p:cTn dur="500" fill="hold"/>
                        <p:tgtEl>
                          <p:spTgt spid="38"/>
                        </p:tgtEl>
                        <p:attrNameLst>
                          <p:attrName>ppt_x</p:attrName>
                        </p:attrNameLst>
                      </p:cBhvr>
                      <p:tavLst>
                        <p:tav tm="0">
                          <p:val>
                            <p:strVal val="#ppt_x"/>
                          </p:val>
                        </p:tav>
                        <p:tav tm="100000">
                          <p:val>
                            <p:strVal val="#ppt_x"/>
                          </p:val>
                        </p:tav>
                      </p:tavLst>
                    </p:anim>
                    <p:anim calcmode="lin" valueType="num">
                      <p:cBhvr>
                        <p:cTn dur="500" fill="hold"/>
                        <p:tgtEl>
                          <p:spTgt spid="38"/>
                        </p:tgtEl>
                        <p:attrNameLst>
                          <p:attrName>ppt_y</p:attrName>
                        </p:attrNameLst>
                      </p:cBhvr>
                      <p:tavLst>
                        <p:tav tm="0">
                          <p:val>
                            <p:strVal val="#ppt_y+.1"/>
                          </p:val>
                        </p:tav>
                        <p:tav tm="100000">
                          <p:val>
                            <p:strVal val="#ppt_y"/>
                          </p:val>
                        </p:tav>
                      </p:tavLst>
                    </p:anim>
                  </p:childTnLst>
                </p:cTn>
              </p:par>
            </p:tnLst>
          </p:tmpl>
        </p:tmplLst>
      </p:bldP>
      <p:bldP spid="39" grpId="0" build="p">
        <p:tmplLst>
          <p:tmpl lvl="1">
            <p:tnLst>
              <p:par>
                <p:cTn presetID="10" presetClass="entr" presetSubtype="0" fill="hold" nodeType="withEffect">
                  <p:stCondLst>
                    <p:cond delay="800"/>
                  </p:stCondLst>
                  <p:childTnLst>
                    <p:set>
                      <p:cBhvr>
                        <p:cTn dur="1" fill="hold">
                          <p:stCondLst>
                            <p:cond delay="0"/>
                          </p:stCondLst>
                        </p:cTn>
                        <p:tgtEl>
                          <p:spTgt spid="39"/>
                        </p:tgtEl>
                        <p:attrNameLst>
                          <p:attrName>style.visibility</p:attrName>
                        </p:attrNameLst>
                      </p:cBhvr>
                      <p:to>
                        <p:strVal val="visible"/>
                      </p:to>
                    </p:set>
                    <p:animEffect transition="in" filter="fade">
                      <p:cBhvr>
                        <p:cTn dur="500"/>
                        <p:tgtEl>
                          <p:spTgt spid="39"/>
                        </p:tgtEl>
                      </p:cBhvr>
                    </p:animEffect>
                  </p:childTnLst>
                </p:cTn>
              </p:par>
            </p:tnLst>
          </p:tmpl>
        </p:tmplLst>
      </p:bldP>
      <p:bldP spid="40" grpId="0" animBg="1"/>
      <p:bldP spid="41" grpId="0" build="p">
        <p:tmplLst>
          <p:tmpl lvl="1">
            <p:tnLst>
              <p:par>
                <p:cTn presetID="53" presetClass="entr" presetSubtype="16" fill="hold" nodeType="afterEffect">
                  <p:stCondLst>
                    <p:cond delay="0"/>
                  </p:stCondLst>
                  <p:childTnLst>
                    <p:set>
                      <p:cBhvr>
                        <p:cTn dur="1" fill="hold">
                          <p:stCondLst>
                            <p:cond delay="0"/>
                          </p:stCondLst>
                        </p:cTn>
                        <p:tgtEl>
                          <p:spTgt spid="41"/>
                        </p:tgtEl>
                        <p:attrNameLst>
                          <p:attrName>style.visibility</p:attrName>
                        </p:attrNameLst>
                      </p:cBhvr>
                      <p:to>
                        <p:strVal val="visible"/>
                      </p:to>
                    </p:set>
                    <p:anim calcmode="lin" valueType="num">
                      <p:cBhvr>
                        <p:cTn dur="300" fill="hold"/>
                        <p:tgtEl>
                          <p:spTgt spid="41"/>
                        </p:tgtEl>
                        <p:attrNameLst>
                          <p:attrName>ppt_w</p:attrName>
                        </p:attrNameLst>
                      </p:cBhvr>
                      <p:tavLst>
                        <p:tav tm="0">
                          <p:val>
                            <p:fltVal val="0"/>
                          </p:val>
                        </p:tav>
                        <p:tav tm="100000">
                          <p:val>
                            <p:strVal val="#ppt_w"/>
                          </p:val>
                        </p:tav>
                      </p:tavLst>
                    </p:anim>
                    <p:anim calcmode="lin" valueType="num">
                      <p:cBhvr>
                        <p:cTn dur="300" fill="hold"/>
                        <p:tgtEl>
                          <p:spTgt spid="41"/>
                        </p:tgtEl>
                        <p:attrNameLst>
                          <p:attrName>ppt_h</p:attrName>
                        </p:attrNameLst>
                      </p:cBhvr>
                      <p:tavLst>
                        <p:tav tm="0">
                          <p:val>
                            <p:fltVal val="0"/>
                          </p:val>
                        </p:tav>
                        <p:tav tm="100000">
                          <p:val>
                            <p:strVal val="#ppt_h"/>
                          </p:val>
                        </p:tav>
                      </p:tavLst>
                    </p:anim>
                    <p:animEffect transition="in" filter="fade">
                      <p:cBhvr>
                        <p:cTn dur="300"/>
                        <p:tgtEl>
                          <p:spTgt spid="41"/>
                        </p:tgtEl>
                      </p:cBhvr>
                    </p:animEffect>
                  </p:childTnLst>
                </p:cTn>
              </p:par>
            </p:tnLst>
          </p:tmpl>
        </p:tmplLst>
      </p:bldP>
      <p:bldP spid="42" grpId="0" build="p">
        <p:tmplLst>
          <p:tmpl lvl="1">
            <p:tnLst>
              <p:par>
                <p:cTn presetID="42" presetClass="entr" presetSubtype="0" fill="hold" nodeType="withEffect">
                  <p:stCondLst>
                    <p:cond delay="2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anim calcmode="lin" valueType="num">
                      <p:cBhvr>
                        <p:cTn dur="500" fill="hold"/>
                        <p:tgtEl>
                          <p:spTgt spid="42"/>
                        </p:tgtEl>
                        <p:attrNameLst>
                          <p:attrName>ppt_x</p:attrName>
                        </p:attrNameLst>
                      </p:cBhvr>
                      <p:tavLst>
                        <p:tav tm="0">
                          <p:val>
                            <p:strVal val="#ppt_x"/>
                          </p:val>
                        </p:tav>
                        <p:tav tm="100000">
                          <p:val>
                            <p:strVal val="#ppt_x"/>
                          </p:val>
                        </p:tav>
                      </p:tavLst>
                    </p:anim>
                    <p:anim calcmode="lin" valueType="num">
                      <p:cBhvr>
                        <p:cTn dur="500" fill="hold"/>
                        <p:tgtEl>
                          <p:spTgt spid="42"/>
                        </p:tgtEl>
                        <p:attrNameLst>
                          <p:attrName>ppt_y</p:attrName>
                        </p:attrNameLst>
                      </p:cBhvr>
                      <p:tavLst>
                        <p:tav tm="0">
                          <p:val>
                            <p:strVal val="#ppt_y+.1"/>
                          </p:val>
                        </p:tav>
                        <p:tav tm="100000">
                          <p:val>
                            <p:strVal val="#ppt_y"/>
                          </p:val>
                        </p:tav>
                      </p:tavLst>
                    </p:anim>
                  </p:childTnLst>
                </p:cTn>
              </p:par>
            </p:tnLst>
          </p:tmpl>
        </p:tmplLst>
      </p:bldP>
      <p:bldP spid="43" grpId="0" build="p">
        <p:tmplLst>
          <p:tmpl lvl="1">
            <p:tnLst>
              <p:par>
                <p:cTn presetID="10" presetClass="entr" presetSubtype="0" fill="hold" nodeType="withEffect">
                  <p:stCondLst>
                    <p:cond delay="800"/>
                  </p:stCondLst>
                  <p:childTnLst>
                    <p:set>
                      <p:cBhvr>
                        <p:cTn dur="1" fill="hold">
                          <p:stCondLst>
                            <p:cond delay="0"/>
                          </p:stCondLst>
                        </p:cTn>
                        <p:tgtEl>
                          <p:spTgt spid="43"/>
                        </p:tgtEl>
                        <p:attrNameLst>
                          <p:attrName>style.visibility</p:attrName>
                        </p:attrNameLst>
                      </p:cBhvr>
                      <p:to>
                        <p:strVal val="visible"/>
                      </p:to>
                    </p:set>
                    <p:animEffect transition="in" filter="fade">
                      <p:cBhvr>
                        <p:cTn dur="500"/>
                        <p:tgtEl>
                          <p:spTgt spid="43"/>
                        </p:tgtEl>
                      </p:cBhvr>
                    </p:animEffect>
                  </p:childTnLst>
                </p:cTn>
              </p:par>
            </p:tnLst>
          </p:tmpl>
        </p:tmplLst>
      </p:bldP>
      <p:bldP spid="44" grpId="0" animBg="1"/>
      <p:bldP spid="45" grpId="0" build="p">
        <p:tmplLst>
          <p:tmpl lvl="1">
            <p:tnLst>
              <p:par>
                <p:cTn presetID="53" presetClass="entr" presetSubtype="16" fill="hold" nodeType="afterEffect">
                  <p:stCondLst>
                    <p:cond delay="0"/>
                  </p:stCondLst>
                  <p:childTnLst>
                    <p:set>
                      <p:cBhvr>
                        <p:cTn dur="1" fill="hold">
                          <p:stCondLst>
                            <p:cond delay="0"/>
                          </p:stCondLst>
                        </p:cTn>
                        <p:tgtEl>
                          <p:spTgt spid="45"/>
                        </p:tgtEl>
                        <p:attrNameLst>
                          <p:attrName>style.visibility</p:attrName>
                        </p:attrNameLst>
                      </p:cBhvr>
                      <p:to>
                        <p:strVal val="visible"/>
                      </p:to>
                    </p:set>
                    <p:anim calcmode="lin" valueType="num">
                      <p:cBhvr>
                        <p:cTn dur="300" fill="hold"/>
                        <p:tgtEl>
                          <p:spTgt spid="45"/>
                        </p:tgtEl>
                        <p:attrNameLst>
                          <p:attrName>ppt_w</p:attrName>
                        </p:attrNameLst>
                      </p:cBhvr>
                      <p:tavLst>
                        <p:tav tm="0">
                          <p:val>
                            <p:fltVal val="0"/>
                          </p:val>
                        </p:tav>
                        <p:tav tm="100000">
                          <p:val>
                            <p:strVal val="#ppt_w"/>
                          </p:val>
                        </p:tav>
                      </p:tavLst>
                    </p:anim>
                    <p:anim calcmode="lin" valueType="num">
                      <p:cBhvr>
                        <p:cTn dur="300" fill="hold"/>
                        <p:tgtEl>
                          <p:spTgt spid="45"/>
                        </p:tgtEl>
                        <p:attrNameLst>
                          <p:attrName>ppt_h</p:attrName>
                        </p:attrNameLst>
                      </p:cBhvr>
                      <p:tavLst>
                        <p:tav tm="0">
                          <p:val>
                            <p:fltVal val="0"/>
                          </p:val>
                        </p:tav>
                        <p:tav tm="100000">
                          <p:val>
                            <p:strVal val="#ppt_h"/>
                          </p:val>
                        </p:tav>
                      </p:tavLst>
                    </p:anim>
                    <p:animEffect transition="in" filter="fade">
                      <p:cBhvr>
                        <p:cTn dur="300"/>
                        <p:tgtEl>
                          <p:spTgt spid="45"/>
                        </p:tgtEl>
                      </p:cBhvr>
                    </p:animEffect>
                  </p:childTnLst>
                </p:cTn>
              </p:par>
            </p:tnLst>
          </p:tmpl>
        </p:tmplLst>
      </p:bldP>
      <p:bldP spid="46" grpId="0" build="p">
        <p:tmplLst>
          <p:tmpl lvl="1">
            <p:tnLst>
              <p:par>
                <p:cTn presetID="42" presetClass="entr" presetSubtype="0" fill="hold" nodeType="withEffect">
                  <p:stCondLst>
                    <p:cond delay="200"/>
                  </p:stCondLst>
                  <p:childTnLst>
                    <p:set>
                      <p:cBhvr>
                        <p:cTn dur="1" fill="hold">
                          <p:stCondLst>
                            <p:cond delay="0"/>
                          </p:stCondLst>
                        </p:cTn>
                        <p:tgtEl>
                          <p:spTgt spid="46"/>
                        </p:tgtEl>
                        <p:attrNameLst>
                          <p:attrName>style.visibility</p:attrName>
                        </p:attrNameLst>
                      </p:cBhvr>
                      <p:to>
                        <p:strVal val="visible"/>
                      </p:to>
                    </p:set>
                    <p:animEffect transition="in" filter="fade">
                      <p:cBhvr>
                        <p:cTn dur="500"/>
                        <p:tgtEl>
                          <p:spTgt spid="46"/>
                        </p:tgtEl>
                      </p:cBhvr>
                    </p:animEffect>
                    <p:anim calcmode="lin" valueType="num">
                      <p:cBhvr>
                        <p:cTn dur="500" fill="hold"/>
                        <p:tgtEl>
                          <p:spTgt spid="46"/>
                        </p:tgtEl>
                        <p:attrNameLst>
                          <p:attrName>ppt_x</p:attrName>
                        </p:attrNameLst>
                      </p:cBhvr>
                      <p:tavLst>
                        <p:tav tm="0">
                          <p:val>
                            <p:strVal val="#ppt_x"/>
                          </p:val>
                        </p:tav>
                        <p:tav tm="100000">
                          <p:val>
                            <p:strVal val="#ppt_x"/>
                          </p:val>
                        </p:tav>
                      </p:tavLst>
                    </p:anim>
                    <p:anim calcmode="lin" valueType="num">
                      <p:cBhvr>
                        <p:cTn dur="500" fill="hold"/>
                        <p:tgtEl>
                          <p:spTgt spid="46"/>
                        </p:tgtEl>
                        <p:attrNameLst>
                          <p:attrName>ppt_y</p:attrName>
                        </p:attrNameLst>
                      </p:cBhvr>
                      <p:tavLst>
                        <p:tav tm="0">
                          <p:val>
                            <p:strVal val="#ppt_y+.1"/>
                          </p:val>
                        </p:tav>
                        <p:tav tm="100000">
                          <p:val>
                            <p:strVal val="#ppt_y"/>
                          </p:val>
                        </p:tav>
                      </p:tavLst>
                    </p:anim>
                  </p:childTnLst>
                </p:cTn>
              </p:par>
            </p:tnLst>
          </p:tmpl>
        </p:tmplLst>
      </p:bldP>
      <p:bldP spid="47" grpId="0" build="p">
        <p:tmplLst>
          <p:tmpl lvl="1">
            <p:tnLst>
              <p:par>
                <p:cTn presetID="10" presetClass="entr" presetSubtype="0" fill="hold" nodeType="withEffect">
                  <p:stCondLst>
                    <p:cond delay="800"/>
                  </p:stCondLst>
                  <p:childTnLst>
                    <p:set>
                      <p:cBhvr>
                        <p:cTn dur="1" fill="hold">
                          <p:stCondLst>
                            <p:cond delay="0"/>
                          </p:stCondLst>
                        </p:cTn>
                        <p:tgtEl>
                          <p:spTgt spid="47"/>
                        </p:tgtEl>
                        <p:attrNameLst>
                          <p:attrName>style.visibility</p:attrName>
                        </p:attrNameLst>
                      </p:cBhvr>
                      <p:to>
                        <p:strVal val="visible"/>
                      </p:to>
                    </p:set>
                    <p:animEffect transition="in" filter="fade">
                      <p:cBhvr>
                        <p:cTn dur="500"/>
                        <p:tgtEl>
                          <p:spTgt spid="47"/>
                        </p:tgtEl>
                      </p:cBhvr>
                    </p:animEffect>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03E376C8-198B-4AEB-94DC-16848C0955F3}"/>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 xmlns:a16="http://schemas.microsoft.com/office/drawing/2014/main" id="{32710D99-E9C4-439D-882E-1165160FE128}"/>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 xmlns:a16="http://schemas.microsoft.com/office/drawing/2014/main" id="{D34B0490-BB7E-4DFF-90EB-5FC60B586676}"/>
              </a:ext>
            </a:extLst>
          </p:cNvPr>
          <p:cNvSpPr>
            <a:spLocks noGrp="1"/>
          </p:cNvSpPr>
          <p:nvPr>
            <p:ph type="dt" sz="half" idx="10"/>
          </p:nvPr>
        </p:nvSpPr>
        <p:spPr/>
        <p:txBody>
          <a:bodyPr/>
          <a:lstStyle/>
          <a:p>
            <a:fld id="{65B28D99-6AB1-4CCB-8F48-B2F1E75DF88A}" type="datetimeFigureOut">
              <a:rPr lang="zh-CN" altLang="en-US" smtClean="0"/>
              <a:t>2026/6/9</a:t>
            </a:fld>
            <a:endParaRPr lang="zh-CN" altLang="en-US"/>
          </a:p>
        </p:txBody>
      </p:sp>
      <p:sp>
        <p:nvSpPr>
          <p:cNvPr id="5" name="页脚占位符 4">
            <a:extLst>
              <a:ext uri="{FF2B5EF4-FFF2-40B4-BE49-F238E27FC236}">
                <a16:creationId xmlns="" xmlns:a16="http://schemas.microsoft.com/office/drawing/2014/main" id="{1773B69D-DD2A-417A-A0EA-761EA30750D2}"/>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 xmlns:a16="http://schemas.microsoft.com/office/drawing/2014/main" id="{9384D38A-1DD8-4BA7-89DA-69FDE4F703DF}"/>
              </a:ext>
            </a:extLst>
          </p:cNvPr>
          <p:cNvSpPr>
            <a:spLocks noGrp="1"/>
          </p:cNvSpPr>
          <p:nvPr>
            <p:ph type="sldNum" sz="quarter" idx="12"/>
          </p:nvPr>
        </p:nvSpPr>
        <p:spPr/>
        <p:txBody>
          <a:bodyPr/>
          <a:lstStyle/>
          <a:p>
            <a:fld id="{A241AFC7-AF1E-4F87-BCC2-1B83FC6BEC3D}" type="slidenum">
              <a:rPr lang="zh-CN" altLang="en-US" smtClean="0"/>
              <a:t>‹#›</a:t>
            </a:fld>
            <a:endParaRPr lang="zh-CN" altLang="en-US"/>
          </a:p>
        </p:txBody>
      </p:sp>
    </p:spTree>
    <p:extLst>
      <p:ext uri="{BB962C8B-B14F-4D97-AF65-F5344CB8AC3E}">
        <p14:creationId xmlns:p14="http://schemas.microsoft.com/office/powerpoint/2010/main" val="2649054242"/>
      </p:ext>
    </p:extLst>
  </p:cSld>
  <p:clrMapOvr>
    <a:masterClrMapping/>
  </p:clrMapOvr>
  <p:transition spd="slow" advClick="0" advTm="3000">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Iconic list 3">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 name="Rounded Rectangle 2"/>
          <p:cNvSpPr/>
          <p:nvPr userDrawn="1"/>
        </p:nvSpPr>
        <p:spPr>
          <a:xfrm>
            <a:off x="644176" y="1638675"/>
            <a:ext cx="3030357" cy="782954"/>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 name="Text Placeholder 7"/>
          <p:cNvSpPr>
            <a:spLocks noGrp="1"/>
          </p:cNvSpPr>
          <p:nvPr>
            <p:ph type="body" sz="quarter" idx="39" hasCustomPrompt="1"/>
          </p:nvPr>
        </p:nvSpPr>
        <p:spPr>
          <a:xfrm>
            <a:off x="1101380" y="1684396"/>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grpSp>
        <p:nvGrpSpPr>
          <p:cNvPr id="28" name="Group 27"/>
          <p:cNvGrpSpPr/>
          <p:nvPr userDrawn="1"/>
        </p:nvGrpSpPr>
        <p:grpSpPr>
          <a:xfrm>
            <a:off x="101309" y="385540"/>
            <a:ext cx="383999" cy="342172"/>
            <a:chOff x="5270500" y="1460500"/>
            <a:chExt cx="1701800" cy="2705100"/>
          </a:xfrm>
        </p:grpSpPr>
        <p:sp>
          <p:nvSpPr>
            <p:cNvPr id="29" name="Rounded Rectangle 28"/>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0" name="Rounded Rectangle 2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1" name="Rounded Rectangle 3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32" name="Text Placeholder 7"/>
          <p:cNvSpPr>
            <a:spLocks noGrp="1"/>
          </p:cNvSpPr>
          <p:nvPr>
            <p:ph type="body" sz="quarter" idx="55" hasCustomPrompt="1"/>
          </p:nvPr>
        </p:nvSpPr>
        <p:spPr>
          <a:xfrm>
            <a:off x="1918408" y="1827910"/>
            <a:ext cx="1581147"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80%</a:t>
            </a:r>
          </a:p>
        </p:txBody>
      </p:sp>
      <p:sp>
        <p:nvSpPr>
          <p:cNvPr id="38" name="Text Placeholder 7"/>
          <p:cNvSpPr>
            <a:spLocks noGrp="1"/>
          </p:cNvSpPr>
          <p:nvPr>
            <p:ph type="body" sz="quarter" idx="19" hasCustomPrompt="1"/>
          </p:nvPr>
        </p:nvSpPr>
        <p:spPr>
          <a:xfrm>
            <a:off x="603251" y="2588938"/>
            <a:ext cx="3071283"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9" name="Text Placeholder 2"/>
          <p:cNvSpPr>
            <a:spLocks noGrp="1"/>
          </p:cNvSpPr>
          <p:nvPr>
            <p:ph type="body" sz="quarter" idx="16" hasCustomPrompt="1"/>
          </p:nvPr>
        </p:nvSpPr>
        <p:spPr>
          <a:xfrm>
            <a:off x="603256" y="2979949"/>
            <a:ext cx="3071281"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a:t>
            </a:r>
            <a:r>
              <a:rPr lang="en-US" dirty="0" smtClean="0"/>
              <a:t>.</a:t>
            </a:r>
          </a:p>
        </p:txBody>
      </p:sp>
      <p:sp>
        <p:nvSpPr>
          <p:cNvPr id="65" name="Rounded Rectangle 64"/>
          <p:cNvSpPr/>
          <p:nvPr userDrawn="1"/>
        </p:nvSpPr>
        <p:spPr>
          <a:xfrm>
            <a:off x="4548717" y="1638675"/>
            <a:ext cx="3071283" cy="782954"/>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66" name="Text Placeholder 7"/>
          <p:cNvSpPr>
            <a:spLocks noGrp="1"/>
          </p:cNvSpPr>
          <p:nvPr>
            <p:ph type="body" sz="quarter" idx="40" hasCustomPrompt="1"/>
          </p:nvPr>
        </p:nvSpPr>
        <p:spPr>
          <a:xfrm>
            <a:off x="5046847" y="1684396"/>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69" name="Text Placeholder 7"/>
          <p:cNvSpPr>
            <a:spLocks noGrp="1"/>
          </p:cNvSpPr>
          <p:nvPr>
            <p:ph type="body" sz="quarter" idx="56" hasCustomPrompt="1"/>
          </p:nvPr>
        </p:nvSpPr>
        <p:spPr>
          <a:xfrm>
            <a:off x="5818720" y="1827910"/>
            <a:ext cx="1581147"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80%</a:t>
            </a:r>
          </a:p>
        </p:txBody>
      </p:sp>
      <p:sp>
        <p:nvSpPr>
          <p:cNvPr id="71" name="Text Placeholder 7"/>
          <p:cNvSpPr>
            <a:spLocks noGrp="1"/>
          </p:cNvSpPr>
          <p:nvPr>
            <p:ph type="body" sz="quarter" idx="41" hasCustomPrompt="1"/>
          </p:nvPr>
        </p:nvSpPr>
        <p:spPr>
          <a:xfrm>
            <a:off x="4548717" y="2588938"/>
            <a:ext cx="3071283"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92" name="Text Placeholder 2"/>
          <p:cNvSpPr>
            <a:spLocks noGrp="1"/>
          </p:cNvSpPr>
          <p:nvPr>
            <p:ph type="body" sz="quarter" idx="42" hasCustomPrompt="1"/>
          </p:nvPr>
        </p:nvSpPr>
        <p:spPr>
          <a:xfrm>
            <a:off x="4548722" y="2979949"/>
            <a:ext cx="3071281"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a:t>
            </a:r>
            <a:r>
              <a:rPr lang="en-US" dirty="0" smtClean="0"/>
              <a:t>.</a:t>
            </a:r>
          </a:p>
        </p:txBody>
      </p:sp>
      <p:sp>
        <p:nvSpPr>
          <p:cNvPr id="110" name="Rounded Rectangle 109"/>
          <p:cNvSpPr/>
          <p:nvPr userDrawn="1"/>
        </p:nvSpPr>
        <p:spPr>
          <a:xfrm>
            <a:off x="8504768" y="1638675"/>
            <a:ext cx="3071283" cy="782954"/>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11" name="Text Placeholder 7"/>
          <p:cNvSpPr>
            <a:spLocks noGrp="1"/>
          </p:cNvSpPr>
          <p:nvPr>
            <p:ph type="body" sz="quarter" idx="43" hasCustomPrompt="1"/>
          </p:nvPr>
        </p:nvSpPr>
        <p:spPr>
          <a:xfrm>
            <a:off x="9002898" y="1684396"/>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112" name="Text Placeholder 7"/>
          <p:cNvSpPr>
            <a:spLocks noGrp="1"/>
          </p:cNvSpPr>
          <p:nvPr>
            <p:ph type="body" sz="quarter" idx="57" hasCustomPrompt="1"/>
          </p:nvPr>
        </p:nvSpPr>
        <p:spPr>
          <a:xfrm>
            <a:off x="9752193" y="1827910"/>
            <a:ext cx="1581147"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80%</a:t>
            </a:r>
          </a:p>
        </p:txBody>
      </p:sp>
      <p:sp>
        <p:nvSpPr>
          <p:cNvPr id="113" name="Text Placeholder 7"/>
          <p:cNvSpPr>
            <a:spLocks noGrp="1"/>
          </p:cNvSpPr>
          <p:nvPr>
            <p:ph type="body" sz="quarter" idx="44" hasCustomPrompt="1"/>
          </p:nvPr>
        </p:nvSpPr>
        <p:spPr>
          <a:xfrm>
            <a:off x="8504768" y="2588938"/>
            <a:ext cx="3071283"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14" name="Text Placeholder 2"/>
          <p:cNvSpPr>
            <a:spLocks noGrp="1"/>
          </p:cNvSpPr>
          <p:nvPr>
            <p:ph type="body" sz="quarter" idx="45" hasCustomPrompt="1"/>
          </p:nvPr>
        </p:nvSpPr>
        <p:spPr>
          <a:xfrm>
            <a:off x="8504773" y="2979949"/>
            <a:ext cx="3071281"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a:t>
            </a:r>
            <a:r>
              <a:rPr lang="en-US" dirty="0" smtClean="0"/>
              <a:t>.</a:t>
            </a:r>
          </a:p>
        </p:txBody>
      </p:sp>
      <p:sp>
        <p:nvSpPr>
          <p:cNvPr id="130" name="Rounded Rectangle 129"/>
          <p:cNvSpPr/>
          <p:nvPr userDrawn="1"/>
        </p:nvSpPr>
        <p:spPr>
          <a:xfrm>
            <a:off x="644179" y="4066912"/>
            <a:ext cx="3030356" cy="782954"/>
          </a:xfrm>
          <a:prstGeom prst="roundRect">
            <a:avLst>
              <a:gd name="adj" fmla="val 5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1" name="Text Placeholder 7"/>
          <p:cNvSpPr>
            <a:spLocks noGrp="1"/>
          </p:cNvSpPr>
          <p:nvPr>
            <p:ph type="body" sz="quarter" idx="46" hasCustomPrompt="1"/>
          </p:nvPr>
        </p:nvSpPr>
        <p:spPr>
          <a:xfrm>
            <a:off x="1101380" y="4112633"/>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136" name="Text Placeholder 7"/>
          <p:cNvSpPr>
            <a:spLocks noGrp="1"/>
          </p:cNvSpPr>
          <p:nvPr>
            <p:ph type="body" sz="quarter" idx="58" hasCustomPrompt="1"/>
          </p:nvPr>
        </p:nvSpPr>
        <p:spPr>
          <a:xfrm>
            <a:off x="1918408" y="4254871"/>
            <a:ext cx="1581147"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80%</a:t>
            </a:r>
          </a:p>
        </p:txBody>
      </p:sp>
      <p:sp>
        <p:nvSpPr>
          <p:cNvPr id="139" name="Text Placeholder 7"/>
          <p:cNvSpPr>
            <a:spLocks noGrp="1"/>
          </p:cNvSpPr>
          <p:nvPr>
            <p:ph type="body" sz="quarter" idx="47" hasCustomPrompt="1"/>
          </p:nvPr>
        </p:nvSpPr>
        <p:spPr>
          <a:xfrm>
            <a:off x="603251" y="5017174"/>
            <a:ext cx="3071283"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40" name="Text Placeholder 2"/>
          <p:cNvSpPr>
            <a:spLocks noGrp="1"/>
          </p:cNvSpPr>
          <p:nvPr>
            <p:ph type="body" sz="quarter" idx="48" hasCustomPrompt="1"/>
          </p:nvPr>
        </p:nvSpPr>
        <p:spPr>
          <a:xfrm>
            <a:off x="603256" y="5428506"/>
            <a:ext cx="3071281"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a:t>
            </a:r>
            <a:r>
              <a:rPr lang="en-US" dirty="0" smtClean="0"/>
              <a:t>.</a:t>
            </a:r>
          </a:p>
        </p:txBody>
      </p:sp>
      <p:sp>
        <p:nvSpPr>
          <p:cNvPr id="145" name="Rounded Rectangle 144"/>
          <p:cNvSpPr/>
          <p:nvPr userDrawn="1"/>
        </p:nvSpPr>
        <p:spPr>
          <a:xfrm>
            <a:off x="4548720" y="4066912"/>
            <a:ext cx="3071280" cy="782954"/>
          </a:xfrm>
          <a:prstGeom prst="roundRect">
            <a:avLst>
              <a:gd name="adj" fmla="val 50000"/>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6" name="Text Placeholder 7"/>
          <p:cNvSpPr>
            <a:spLocks noGrp="1"/>
          </p:cNvSpPr>
          <p:nvPr>
            <p:ph type="body" sz="quarter" idx="49" hasCustomPrompt="1"/>
          </p:nvPr>
        </p:nvSpPr>
        <p:spPr>
          <a:xfrm>
            <a:off x="5046847" y="4112633"/>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149" name="Text Placeholder 7"/>
          <p:cNvSpPr>
            <a:spLocks noGrp="1"/>
          </p:cNvSpPr>
          <p:nvPr>
            <p:ph type="body" sz="quarter" idx="59" hasCustomPrompt="1"/>
          </p:nvPr>
        </p:nvSpPr>
        <p:spPr>
          <a:xfrm>
            <a:off x="5818720" y="4254871"/>
            <a:ext cx="1581147"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80%</a:t>
            </a:r>
          </a:p>
        </p:txBody>
      </p:sp>
      <p:sp>
        <p:nvSpPr>
          <p:cNvPr id="151" name="Text Placeholder 7"/>
          <p:cNvSpPr>
            <a:spLocks noGrp="1"/>
          </p:cNvSpPr>
          <p:nvPr>
            <p:ph type="body" sz="quarter" idx="50" hasCustomPrompt="1"/>
          </p:nvPr>
        </p:nvSpPr>
        <p:spPr>
          <a:xfrm>
            <a:off x="4548717" y="5017174"/>
            <a:ext cx="3071283"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52" name="Text Placeholder 2"/>
          <p:cNvSpPr>
            <a:spLocks noGrp="1"/>
          </p:cNvSpPr>
          <p:nvPr>
            <p:ph type="body" sz="quarter" idx="51" hasCustomPrompt="1"/>
          </p:nvPr>
        </p:nvSpPr>
        <p:spPr>
          <a:xfrm>
            <a:off x="4548722" y="5428506"/>
            <a:ext cx="3071281"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a:t>
            </a:r>
            <a:r>
              <a:rPr lang="en-US" dirty="0" smtClean="0"/>
              <a:t>.</a:t>
            </a:r>
          </a:p>
        </p:txBody>
      </p:sp>
      <p:sp>
        <p:nvSpPr>
          <p:cNvPr id="155" name="Rounded Rectangle 154"/>
          <p:cNvSpPr/>
          <p:nvPr userDrawn="1"/>
        </p:nvSpPr>
        <p:spPr>
          <a:xfrm>
            <a:off x="8504771" y="4066912"/>
            <a:ext cx="3071280" cy="782954"/>
          </a:xfrm>
          <a:prstGeom prst="roundRect">
            <a:avLst>
              <a:gd name="adj" fmla="val 50000"/>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6" name="Text Placeholder 7"/>
          <p:cNvSpPr>
            <a:spLocks noGrp="1"/>
          </p:cNvSpPr>
          <p:nvPr>
            <p:ph type="body" sz="quarter" idx="52" hasCustomPrompt="1"/>
          </p:nvPr>
        </p:nvSpPr>
        <p:spPr>
          <a:xfrm>
            <a:off x="9002898" y="4112633"/>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157" name="Text Placeholder 7"/>
          <p:cNvSpPr>
            <a:spLocks noGrp="1"/>
          </p:cNvSpPr>
          <p:nvPr>
            <p:ph type="body" sz="quarter" idx="60" hasCustomPrompt="1"/>
          </p:nvPr>
        </p:nvSpPr>
        <p:spPr>
          <a:xfrm>
            <a:off x="9752193" y="4254871"/>
            <a:ext cx="1581147"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80%</a:t>
            </a:r>
          </a:p>
        </p:txBody>
      </p:sp>
      <p:sp>
        <p:nvSpPr>
          <p:cNvPr id="158" name="Text Placeholder 7"/>
          <p:cNvSpPr>
            <a:spLocks noGrp="1"/>
          </p:cNvSpPr>
          <p:nvPr>
            <p:ph type="body" sz="quarter" idx="53" hasCustomPrompt="1"/>
          </p:nvPr>
        </p:nvSpPr>
        <p:spPr>
          <a:xfrm>
            <a:off x="8504768" y="5017174"/>
            <a:ext cx="3071283"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59" name="Text Placeholder 2"/>
          <p:cNvSpPr>
            <a:spLocks noGrp="1"/>
          </p:cNvSpPr>
          <p:nvPr>
            <p:ph type="body" sz="quarter" idx="54" hasCustomPrompt="1"/>
          </p:nvPr>
        </p:nvSpPr>
        <p:spPr>
          <a:xfrm>
            <a:off x="8504773" y="5428506"/>
            <a:ext cx="3071281"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a:t>
            </a:r>
            <a:r>
              <a:rPr lang="en-US" dirty="0" smtClean="0"/>
              <a:t>.</a:t>
            </a:r>
          </a:p>
        </p:txBody>
      </p:sp>
    </p:spTree>
    <p:extLst>
      <p:ext uri="{BB962C8B-B14F-4D97-AF65-F5344CB8AC3E}">
        <p14:creationId xmlns:p14="http://schemas.microsoft.com/office/powerpoint/2010/main" val="1892823585"/>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53" presetClass="entr" presetSubtype="16" fill="hold" grpId="0" nodeType="after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400" fill="hold"/>
                                        <p:tgtEl>
                                          <p:spTgt spid="3"/>
                                        </p:tgtEl>
                                        <p:attrNameLst>
                                          <p:attrName>ppt_w</p:attrName>
                                        </p:attrNameLst>
                                      </p:cBhvr>
                                      <p:tavLst>
                                        <p:tav tm="0">
                                          <p:val>
                                            <p:fltVal val="0"/>
                                          </p:val>
                                        </p:tav>
                                        <p:tav tm="100000">
                                          <p:val>
                                            <p:strVal val="#ppt_w"/>
                                          </p:val>
                                        </p:tav>
                                      </p:tavLst>
                                    </p:anim>
                                    <p:anim calcmode="lin" valueType="num">
                                      <p:cBhvr>
                                        <p:cTn id="22" dur="400" fill="hold"/>
                                        <p:tgtEl>
                                          <p:spTgt spid="3"/>
                                        </p:tgtEl>
                                        <p:attrNameLst>
                                          <p:attrName>ppt_h</p:attrName>
                                        </p:attrNameLst>
                                      </p:cBhvr>
                                      <p:tavLst>
                                        <p:tav tm="0">
                                          <p:val>
                                            <p:fltVal val="0"/>
                                          </p:val>
                                        </p:tav>
                                        <p:tav tm="100000">
                                          <p:val>
                                            <p:strVal val="#ppt_h"/>
                                          </p:val>
                                        </p:tav>
                                      </p:tavLst>
                                    </p:anim>
                                    <p:animEffect transition="in" filter="fade">
                                      <p:cBhvr>
                                        <p:cTn id="23" dur="400"/>
                                        <p:tgtEl>
                                          <p:spTgt spid="3"/>
                                        </p:tgtEl>
                                      </p:cBhvr>
                                    </p:animEffect>
                                  </p:childTnLst>
                                </p:cTn>
                              </p:par>
                            </p:childTnLst>
                          </p:cTn>
                        </p:par>
                        <p:par>
                          <p:cTn id="24" fill="hold">
                            <p:stCondLst>
                              <p:cond delay="1000"/>
                            </p:stCondLst>
                            <p:childTnLst>
                              <p:par>
                                <p:cTn id="25" presetID="53" presetClass="entr" presetSubtype="16" fill="hold" grpId="0" nodeType="afterEffect">
                                  <p:stCondLst>
                                    <p:cond delay="0"/>
                                  </p:stCondLst>
                                  <p:childTnLst>
                                    <p:set>
                                      <p:cBhvr>
                                        <p:cTn id="26" dur="1" fill="hold">
                                          <p:stCondLst>
                                            <p:cond delay="0"/>
                                          </p:stCondLst>
                                        </p:cTn>
                                        <p:tgtEl>
                                          <p:spTgt spid="13">
                                            <p:txEl>
                                              <p:pRg st="0" end="0"/>
                                            </p:txEl>
                                          </p:spTgt>
                                        </p:tgtEl>
                                        <p:attrNameLst>
                                          <p:attrName>style.visibility</p:attrName>
                                        </p:attrNameLst>
                                      </p:cBhvr>
                                      <p:to>
                                        <p:strVal val="visible"/>
                                      </p:to>
                                    </p:set>
                                    <p:anim calcmode="lin" valueType="num">
                                      <p:cBhvr>
                                        <p:cTn id="27" dur="3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28" dur="30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29" dur="300"/>
                                        <p:tgtEl>
                                          <p:spTgt spid="13">
                                            <p:txEl>
                                              <p:pRg st="0" end="0"/>
                                            </p:txEl>
                                          </p:spTgt>
                                        </p:tgtEl>
                                      </p:cBhvr>
                                    </p:animEffect>
                                  </p:childTnLst>
                                </p:cTn>
                              </p:par>
                              <p:par>
                                <p:cTn id="30" presetID="42" presetClass="entr" presetSubtype="0" fill="hold" grpId="0" nodeType="withEffect">
                                  <p:stCondLst>
                                    <p:cond delay="200"/>
                                  </p:stCondLst>
                                  <p:childTnLst>
                                    <p:set>
                                      <p:cBhvr>
                                        <p:cTn id="31" dur="1" fill="hold">
                                          <p:stCondLst>
                                            <p:cond delay="0"/>
                                          </p:stCondLst>
                                        </p:cTn>
                                        <p:tgtEl>
                                          <p:spTgt spid="32">
                                            <p:txEl>
                                              <p:pRg st="0" end="0"/>
                                            </p:txEl>
                                          </p:spTgt>
                                        </p:tgtEl>
                                        <p:attrNameLst>
                                          <p:attrName>style.visibility</p:attrName>
                                        </p:attrNameLst>
                                      </p:cBhvr>
                                      <p:to>
                                        <p:strVal val="visible"/>
                                      </p:to>
                                    </p:set>
                                    <p:animEffect transition="in" filter="fade">
                                      <p:cBhvr>
                                        <p:cTn id="32" dur="400"/>
                                        <p:tgtEl>
                                          <p:spTgt spid="32">
                                            <p:txEl>
                                              <p:pRg st="0" end="0"/>
                                            </p:txEl>
                                          </p:spTgt>
                                        </p:tgtEl>
                                      </p:cBhvr>
                                    </p:animEffect>
                                    <p:anim calcmode="lin" valueType="num">
                                      <p:cBhvr>
                                        <p:cTn id="33" dur="400" fill="hold"/>
                                        <p:tgtEl>
                                          <p:spTgt spid="32">
                                            <p:txEl>
                                              <p:pRg st="0" end="0"/>
                                            </p:txEl>
                                          </p:spTgt>
                                        </p:tgtEl>
                                        <p:attrNameLst>
                                          <p:attrName>ppt_x</p:attrName>
                                        </p:attrNameLst>
                                      </p:cBhvr>
                                      <p:tavLst>
                                        <p:tav tm="0">
                                          <p:val>
                                            <p:strVal val="#ppt_x"/>
                                          </p:val>
                                        </p:tav>
                                        <p:tav tm="100000">
                                          <p:val>
                                            <p:strVal val="#ppt_x"/>
                                          </p:val>
                                        </p:tav>
                                      </p:tavLst>
                                    </p:anim>
                                    <p:anim calcmode="lin" valueType="num">
                                      <p:cBhvr>
                                        <p:cTn id="34" dur="400" fill="hold"/>
                                        <p:tgtEl>
                                          <p:spTgt spid="32">
                                            <p:txEl>
                                              <p:pRg st="0" end="0"/>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200"/>
                                  </p:stCondLst>
                                  <p:childTnLst>
                                    <p:set>
                                      <p:cBhvr>
                                        <p:cTn id="36" dur="1" fill="hold">
                                          <p:stCondLst>
                                            <p:cond delay="0"/>
                                          </p:stCondLst>
                                        </p:cTn>
                                        <p:tgtEl>
                                          <p:spTgt spid="38">
                                            <p:txEl>
                                              <p:pRg st="0" end="0"/>
                                            </p:txEl>
                                          </p:spTgt>
                                        </p:tgtEl>
                                        <p:attrNameLst>
                                          <p:attrName>style.visibility</p:attrName>
                                        </p:attrNameLst>
                                      </p:cBhvr>
                                      <p:to>
                                        <p:strVal val="visible"/>
                                      </p:to>
                                    </p:set>
                                    <p:animEffect transition="in" filter="fade">
                                      <p:cBhvr>
                                        <p:cTn id="37" dur="500"/>
                                        <p:tgtEl>
                                          <p:spTgt spid="38">
                                            <p:txEl>
                                              <p:pRg st="0" end="0"/>
                                            </p:txEl>
                                          </p:spTgt>
                                        </p:tgtEl>
                                      </p:cBhvr>
                                    </p:animEffect>
                                    <p:anim calcmode="lin" valueType="num">
                                      <p:cBhvr>
                                        <p:cTn id="38" dur="500" fill="hold"/>
                                        <p:tgtEl>
                                          <p:spTgt spid="38">
                                            <p:txEl>
                                              <p:pRg st="0" end="0"/>
                                            </p:txEl>
                                          </p:spTgt>
                                        </p:tgtEl>
                                        <p:attrNameLst>
                                          <p:attrName>ppt_x</p:attrName>
                                        </p:attrNameLst>
                                      </p:cBhvr>
                                      <p:tavLst>
                                        <p:tav tm="0">
                                          <p:val>
                                            <p:strVal val="#ppt_x"/>
                                          </p:val>
                                        </p:tav>
                                        <p:tav tm="100000">
                                          <p:val>
                                            <p:strVal val="#ppt_x"/>
                                          </p:val>
                                        </p:tav>
                                      </p:tavLst>
                                    </p:anim>
                                    <p:anim calcmode="lin" valueType="num">
                                      <p:cBhvr>
                                        <p:cTn id="39" dur="500" fill="hold"/>
                                        <p:tgtEl>
                                          <p:spTgt spid="38">
                                            <p:txEl>
                                              <p:pRg st="0" end="0"/>
                                            </p:txEl>
                                          </p:spTgt>
                                        </p:tgtEl>
                                        <p:attrNameLst>
                                          <p:attrName>ppt_y</p:attrName>
                                        </p:attrNameLst>
                                      </p:cBhvr>
                                      <p:tavLst>
                                        <p:tav tm="0">
                                          <p:val>
                                            <p:strVal val="#ppt_y+.1"/>
                                          </p:val>
                                        </p:tav>
                                        <p:tav tm="100000">
                                          <p:val>
                                            <p:strVal val="#ppt_y"/>
                                          </p:val>
                                        </p:tav>
                                      </p:tavLst>
                                    </p:anim>
                                  </p:childTnLst>
                                </p:cTn>
                              </p:par>
                              <p:par>
                                <p:cTn id="40" presetID="10" presetClass="entr" presetSubtype="0" fill="hold" grpId="0" nodeType="withEffect">
                                  <p:stCondLst>
                                    <p:cond delay="800"/>
                                  </p:stCondLst>
                                  <p:childTnLst>
                                    <p:set>
                                      <p:cBhvr>
                                        <p:cTn id="41" dur="1" fill="hold">
                                          <p:stCondLst>
                                            <p:cond delay="0"/>
                                          </p:stCondLst>
                                        </p:cTn>
                                        <p:tgtEl>
                                          <p:spTgt spid="39">
                                            <p:txEl>
                                              <p:pRg st="0" end="0"/>
                                            </p:txEl>
                                          </p:spTgt>
                                        </p:tgtEl>
                                        <p:attrNameLst>
                                          <p:attrName>style.visibility</p:attrName>
                                        </p:attrNameLst>
                                      </p:cBhvr>
                                      <p:to>
                                        <p:strVal val="visible"/>
                                      </p:to>
                                    </p:set>
                                    <p:animEffect transition="in" filter="fade">
                                      <p:cBhvr>
                                        <p:cTn id="42" dur="500"/>
                                        <p:tgtEl>
                                          <p:spTgt spid="39">
                                            <p:txEl>
                                              <p:pRg st="0" end="0"/>
                                            </p:txEl>
                                          </p:spTgt>
                                        </p:tgtEl>
                                      </p:cBhvr>
                                    </p:animEffect>
                                  </p:childTnLst>
                                </p:cTn>
                              </p:par>
                            </p:childTnLst>
                          </p:cTn>
                        </p:par>
                        <p:par>
                          <p:cTn id="43" fill="hold">
                            <p:stCondLst>
                              <p:cond delay="1500"/>
                            </p:stCondLst>
                            <p:childTnLst>
                              <p:par>
                                <p:cTn id="44" presetID="53" presetClass="entr" presetSubtype="16" fill="hold" grpId="0" nodeType="afterEffect">
                                  <p:stCondLst>
                                    <p:cond delay="0"/>
                                  </p:stCondLst>
                                  <p:childTnLst>
                                    <p:set>
                                      <p:cBhvr>
                                        <p:cTn id="45" dur="1" fill="hold">
                                          <p:stCondLst>
                                            <p:cond delay="0"/>
                                          </p:stCondLst>
                                        </p:cTn>
                                        <p:tgtEl>
                                          <p:spTgt spid="65"/>
                                        </p:tgtEl>
                                        <p:attrNameLst>
                                          <p:attrName>style.visibility</p:attrName>
                                        </p:attrNameLst>
                                      </p:cBhvr>
                                      <p:to>
                                        <p:strVal val="visible"/>
                                      </p:to>
                                    </p:set>
                                    <p:anim calcmode="lin" valueType="num">
                                      <p:cBhvr>
                                        <p:cTn id="46" dur="400" fill="hold"/>
                                        <p:tgtEl>
                                          <p:spTgt spid="65"/>
                                        </p:tgtEl>
                                        <p:attrNameLst>
                                          <p:attrName>ppt_w</p:attrName>
                                        </p:attrNameLst>
                                      </p:cBhvr>
                                      <p:tavLst>
                                        <p:tav tm="0">
                                          <p:val>
                                            <p:fltVal val="0"/>
                                          </p:val>
                                        </p:tav>
                                        <p:tav tm="100000">
                                          <p:val>
                                            <p:strVal val="#ppt_w"/>
                                          </p:val>
                                        </p:tav>
                                      </p:tavLst>
                                    </p:anim>
                                    <p:anim calcmode="lin" valueType="num">
                                      <p:cBhvr>
                                        <p:cTn id="47" dur="400" fill="hold"/>
                                        <p:tgtEl>
                                          <p:spTgt spid="65"/>
                                        </p:tgtEl>
                                        <p:attrNameLst>
                                          <p:attrName>ppt_h</p:attrName>
                                        </p:attrNameLst>
                                      </p:cBhvr>
                                      <p:tavLst>
                                        <p:tav tm="0">
                                          <p:val>
                                            <p:fltVal val="0"/>
                                          </p:val>
                                        </p:tav>
                                        <p:tav tm="100000">
                                          <p:val>
                                            <p:strVal val="#ppt_h"/>
                                          </p:val>
                                        </p:tav>
                                      </p:tavLst>
                                    </p:anim>
                                    <p:animEffect transition="in" filter="fade">
                                      <p:cBhvr>
                                        <p:cTn id="48" dur="400"/>
                                        <p:tgtEl>
                                          <p:spTgt spid="65"/>
                                        </p:tgtEl>
                                      </p:cBhvr>
                                    </p:animEffect>
                                  </p:childTnLst>
                                </p:cTn>
                              </p:par>
                            </p:childTnLst>
                          </p:cTn>
                        </p:par>
                        <p:par>
                          <p:cTn id="49" fill="hold">
                            <p:stCondLst>
                              <p:cond delay="2000"/>
                            </p:stCondLst>
                            <p:childTnLst>
                              <p:par>
                                <p:cTn id="50" presetID="53" presetClass="entr" presetSubtype="16" fill="hold" grpId="0" nodeType="afterEffect">
                                  <p:stCondLst>
                                    <p:cond delay="0"/>
                                  </p:stCondLst>
                                  <p:childTnLst>
                                    <p:set>
                                      <p:cBhvr>
                                        <p:cTn id="51" dur="1" fill="hold">
                                          <p:stCondLst>
                                            <p:cond delay="0"/>
                                          </p:stCondLst>
                                        </p:cTn>
                                        <p:tgtEl>
                                          <p:spTgt spid="66">
                                            <p:txEl>
                                              <p:pRg st="0" end="0"/>
                                            </p:txEl>
                                          </p:spTgt>
                                        </p:tgtEl>
                                        <p:attrNameLst>
                                          <p:attrName>style.visibility</p:attrName>
                                        </p:attrNameLst>
                                      </p:cBhvr>
                                      <p:to>
                                        <p:strVal val="visible"/>
                                      </p:to>
                                    </p:set>
                                    <p:anim calcmode="lin" valueType="num">
                                      <p:cBhvr>
                                        <p:cTn id="52" dur="300" fill="hold"/>
                                        <p:tgtEl>
                                          <p:spTgt spid="66">
                                            <p:txEl>
                                              <p:pRg st="0" end="0"/>
                                            </p:txEl>
                                          </p:spTgt>
                                        </p:tgtEl>
                                        <p:attrNameLst>
                                          <p:attrName>ppt_w</p:attrName>
                                        </p:attrNameLst>
                                      </p:cBhvr>
                                      <p:tavLst>
                                        <p:tav tm="0">
                                          <p:val>
                                            <p:fltVal val="0"/>
                                          </p:val>
                                        </p:tav>
                                        <p:tav tm="100000">
                                          <p:val>
                                            <p:strVal val="#ppt_w"/>
                                          </p:val>
                                        </p:tav>
                                      </p:tavLst>
                                    </p:anim>
                                    <p:anim calcmode="lin" valueType="num">
                                      <p:cBhvr>
                                        <p:cTn id="53" dur="300" fill="hold"/>
                                        <p:tgtEl>
                                          <p:spTgt spid="66">
                                            <p:txEl>
                                              <p:pRg st="0" end="0"/>
                                            </p:txEl>
                                          </p:spTgt>
                                        </p:tgtEl>
                                        <p:attrNameLst>
                                          <p:attrName>ppt_h</p:attrName>
                                        </p:attrNameLst>
                                      </p:cBhvr>
                                      <p:tavLst>
                                        <p:tav tm="0">
                                          <p:val>
                                            <p:fltVal val="0"/>
                                          </p:val>
                                        </p:tav>
                                        <p:tav tm="100000">
                                          <p:val>
                                            <p:strVal val="#ppt_h"/>
                                          </p:val>
                                        </p:tav>
                                      </p:tavLst>
                                    </p:anim>
                                    <p:animEffect transition="in" filter="fade">
                                      <p:cBhvr>
                                        <p:cTn id="54" dur="300"/>
                                        <p:tgtEl>
                                          <p:spTgt spid="66">
                                            <p:txEl>
                                              <p:pRg st="0" end="0"/>
                                            </p:txEl>
                                          </p:spTgt>
                                        </p:tgtEl>
                                      </p:cBhvr>
                                    </p:animEffect>
                                  </p:childTnLst>
                                </p:cTn>
                              </p:par>
                              <p:par>
                                <p:cTn id="55" presetID="42" presetClass="entr" presetSubtype="0" fill="hold" grpId="0" nodeType="withEffect">
                                  <p:stCondLst>
                                    <p:cond delay="200"/>
                                  </p:stCondLst>
                                  <p:childTnLst>
                                    <p:set>
                                      <p:cBhvr>
                                        <p:cTn id="56" dur="1" fill="hold">
                                          <p:stCondLst>
                                            <p:cond delay="0"/>
                                          </p:stCondLst>
                                        </p:cTn>
                                        <p:tgtEl>
                                          <p:spTgt spid="69">
                                            <p:txEl>
                                              <p:pRg st="0" end="0"/>
                                            </p:txEl>
                                          </p:spTgt>
                                        </p:tgtEl>
                                        <p:attrNameLst>
                                          <p:attrName>style.visibility</p:attrName>
                                        </p:attrNameLst>
                                      </p:cBhvr>
                                      <p:to>
                                        <p:strVal val="visible"/>
                                      </p:to>
                                    </p:set>
                                    <p:animEffect transition="in" filter="fade">
                                      <p:cBhvr>
                                        <p:cTn id="57" dur="400"/>
                                        <p:tgtEl>
                                          <p:spTgt spid="69">
                                            <p:txEl>
                                              <p:pRg st="0" end="0"/>
                                            </p:txEl>
                                          </p:spTgt>
                                        </p:tgtEl>
                                      </p:cBhvr>
                                    </p:animEffect>
                                    <p:anim calcmode="lin" valueType="num">
                                      <p:cBhvr>
                                        <p:cTn id="58" dur="400" fill="hold"/>
                                        <p:tgtEl>
                                          <p:spTgt spid="69">
                                            <p:txEl>
                                              <p:pRg st="0" end="0"/>
                                            </p:txEl>
                                          </p:spTgt>
                                        </p:tgtEl>
                                        <p:attrNameLst>
                                          <p:attrName>ppt_x</p:attrName>
                                        </p:attrNameLst>
                                      </p:cBhvr>
                                      <p:tavLst>
                                        <p:tav tm="0">
                                          <p:val>
                                            <p:strVal val="#ppt_x"/>
                                          </p:val>
                                        </p:tav>
                                        <p:tav tm="100000">
                                          <p:val>
                                            <p:strVal val="#ppt_x"/>
                                          </p:val>
                                        </p:tav>
                                      </p:tavLst>
                                    </p:anim>
                                    <p:anim calcmode="lin" valueType="num">
                                      <p:cBhvr>
                                        <p:cTn id="59" dur="400" fill="hold"/>
                                        <p:tgtEl>
                                          <p:spTgt spid="69">
                                            <p:txEl>
                                              <p:pRg st="0" end="0"/>
                                            </p:txEl>
                                          </p:spTgt>
                                        </p:tgtEl>
                                        <p:attrNameLst>
                                          <p:attrName>ppt_y</p:attrName>
                                        </p:attrNameLst>
                                      </p:cBhvr>
                                      <p:tavLst>
                                        <p:tav tm="0">
                                          <p:val>
                                            <p:strVal val="#ppt_y+.1"/>
                                          </p:val>
                                        </p:tav>
                                        <p:tav tm="100000">
                                          <p:val>
                                            <p:strVal val="#ppt_y"/>
                                          </p:val>
                                        </p:tav>
                                      </p:tavLst>
                                    </p:anim>
                                  </p:childTnLst>
                                </p:cTn>
                              </p:par>
                              <p:par>
                                <p:cTn id="60" presetID="42" presetClass="entr" presetSubtype="0" fill="hold" grpId="0" nodeType="withEffect">
                                  <p:stCondLst>
                                    <p:cond delay="200"/>
                                  </p:stCondLst>
                                  <p:childTnLst>
                                    <p:set>
                                      <p:cBhvr>
                                        <p:cTn id="61" dur="1" fill="hold">
                                          <p:stCondLst>
                                            <p:cond delay="0"/>
                                          </p:stCondLst>
                                        </p:cTn>
                                        <p:tgtEl>
                                          <p:spTgt spid="71">
                                            <p:txEl>
                                              <p:pRg st="0" end="0"/>
                                            </p:txEl>
                                          </p:spTgt>
                                        </p:tgtEl>
                                        <p:attrNameLst>
                                          <p:attrName>style.visibility</p:attrName>
                                        </p:attrNameLst>
                                      </p:cBhvr>
                                      <p:to>
                                        <p:strVal val="visible"/>
                                      </p:to>
                                    </p:set>
                                    <p:animEffect transition="in" filter="fade">
                                      <p:cBhvr>
                                        <p:cTn id="62" dur="500"/>
                                        <p:tgtEl>
                                          <p:spTgt spid="71">
                                            <p:txEl>
                                              <p:pRg st="0" end="0"/>
                                            </p:txEl>
                                          </p:spTgt>
                                        </p:tgtEl>
                                      </p:cBhvr>
                                    </p:animEffect>
                                    <p:anim calcmode="lin" valueType="num">
                                      <p:cBhvr>
                                        <p:cTn id="63" dur="500" fill="hold"/>
                                        <p:tgtEl>
                                          <p:spTgt spid="71">
                                            <p:txEl>
                                              <p:pRg st="0" end="0"/>
                                            </p:txEl>
                                          </p:spTgt>
                                        </p:tgtEl>
                                        <p:attrNameLst>
                                          <p:attrName>ppt_x</p:attrName>
                                        </p:attrNameLst>
                                      </p:cBhvr>
                                      <p:tavLst>
                                        <p:tav tm="0">
                                          <p:val>
                                            <p:strVal val="#ppt_x"/>
                                          </p:val>
                                        </p:tav>
                                        <p:tav tm="100000">
                                          <p:val>
                                            <p:strVal val="#ppt_x"/>
                                          </p:val>
                                        </p:tav>
                                      </p:tavLst>
                                    </p:anim>
                                    <p:anim calcmode="lin" valueType="num">
                                      <p:cBhvr>
                                        <p:cTn id="64" dur="500" fill="hold"/>
                                        <p:tgtEl>
                                          <p:spTgt spid="71">
                                            <p:txEl>
                                              <p:pRg st="0" end="0"/>
                                            </p:txEl>
                                          </p:spTgt>
                                        </p:tgtEl>
                                        <p:attrNameLst>
                                          <p:attrName>ppt_y</p:attrName>
                                        </p:attrNameLst>
                                      </p:cBhvr>
                                      <p:tavLst>
                                        <p:tav tm="0">
                                          <p:val>
                                            <p:strVal val="#ppt_y+.1"/>
                                          </p:val>
                                        </p:tav>
                                        <p:tav tm="100000">
                                          <p:val>
                                            <p:strVal val="#ppt_y"/>
                                          </p:val>
                                        </p:tav>
                                      </p:tavLst>
                                    </p:anim>
                                  </p:childTnLst>
                                </p:cTn>
                              </p:par>
                              <p:par>
                                <p:cTn id="65" presetID="10" presetClass="entr" presetSubtype="0" fill="hold" grpId="0" nodeType="withEffect">
                                  <p:stCondLst>
                                    <p:cond delay="800"/>
                                  </p:stCondLst>
                                  <p:childTnLst>
                                    <p:set>
                                      <p:cBhvr>
                                        <p:cTn id="66" dur="1" fill="hold">
                                          <p:stCondLst>
                                            <p:cond delay="0"/>
                                          </p:stCondLst>
                                        </p:cTn>
                                        <p:tgtEl>
                                          <p:spTgt spid="92">
                                            <p:txEl>
                                              <p:pRg st="0" end="0"/>
                                            </p:txEl>
                                          </p:spTgt>
                                        </p:tgtEl>
                                        <p:attrNameLst>
                                          <p:attrName>style.visibility</p:attrName>
                                        </p:attrNameLst>
                                      </p:cBhvr>
                                      <p:to>
                                        <p:strVal val="visible"/>
                                      </p:to>
                                    </p:set>
                                    <p:animEffect transition="in" filter="fade">
                                      <p:cBhvr>
                                        <p:cTn id="67" dur="500"/>
                                        <p:tgtEl>
                                          <p:spTgt spid="92">
                                            <p:txEl>
                                              <p:pRg st="0" end="0"/>
                                            </p:txEl>
                                          </p:spTgt>
                                        </p:tgtEl>
                                      </p:cBhvr>
                                    </p:animEffect>
                                  </p:childTnLst>
                                </p:cTn>
                              </p:par>
                            </p:childTnLst>
                          </p:cTn>
                        </p:par>
                        <p:par>
                          <p:cTn id="68" fill="hold">
                            <p:stCondLst>
                              <p:cond delay="2500"/>
                            </p:stCondLst>
                            <p:childTnLst>
                              <p:par>
                                <p:cTn id="69" presetID="53" presetClass="entr" presetSubtype="16" fill="hold" grpId="0" nodeType="afterEffect">
                                  <p:stCondLst>
                                    <p:cond delay="0"/>
                                  </p:stCondLst>
                                  <p:childTnLst>
                                    <p:set>
                                      <p:cBhvr>
                                        <p:cTn id="70" dur="1" fill="hold">
                                          <p:stCondLst>
                                            <p:cond delay="0"/>
                                          </p:stCondLst>
                                        </p:cTn>
                                        <p:tgtEl>
                                          <p:spTgt spid="110"/>
                                        </p:tgtEl>
                                        <p:attrNameLst>
                                          <p:attrName>style.visibility</p:attrName>
                                        </p:attrNameLst>
                                      </p:cBhvr>
                                      <p:to>
                                        <p:strVal val="visible"/>
                                      </p:to>
                                    </p:set>
                                    <p:anim calcmode="lin" valueType="num">
                                      <p:cBhvr>
                                        <p:cTn id="71" dur="400" fill="hold"/>
                                        <p:tgtEl>
                                          <p:spTgt spid="110"/>
                                        </p:tgtEl>
                                        <p:attrNameLst>
                                          <p:attrName>ppt_w</p:attrName>
                                        </p:attrNameLst>
                                      </p:cBhvr>
                                      <p:tavLst>
                                        <p:tav tm="0">
                                          <p:val>
                                            <p:fltVal val="0"/>
                                          </p:val>
                                        </p:tav>
                                        <p:tav tm="100000">
                                          <p:val>
                                            <p:strVal val="#ppt_w"/>
                                          </p:val>
                                        </p:tav>
                                      </p:tavLst>
                                    </p:anim>
                                    <p:anim calcmode="lin" valueType="num">
                                      <p:cBhvr>
                                        <p:cTn id="72" dur="400" fill="hold"/>
                                        <p:tgtEl>
                                          <p:spTgt spid="110"/>
                                        </p:tgtEl>
                                        <p:attrNameLst>
                                          <p:attrName>ppt_h</p:attrName>
                                        </p:attrNameLst>
                                      </p:cBhvr>
                                      <p:tavLst>
                                        <p:tav tm="0">
                                          <p:val>
                                            <p:fltVal val="0"/>
                                          </p:val>
                                        </p:tav>
                                        <p:tav tm="100000">
                                          <p:val>
                                            <p:strVal val="#ppt_h"/>
                                          </p:val>
                                        </p:tav>
                                      </p:tavLst>
                                    </p:anim>
                                    <p:animEffect transition="in" filter="fade">
                                      <p:cBhvr>
                                        <p:cTn id="73" dur="400"/>
                                        <p:tgtEl>
                                          <p:spTgt spid="110"/>
                                        </p:tgtEl>
                                      </p:cBhvr>
                                    </p:animEffect>
                                  </p:childTnLst>
                                </p:cTn>
                              </p:par>
                            </p:childTnLst>
                          </p:cTn>
                        </p:par>
                        <p:par>
                          <p:cTn id="74" fill="hold">
                            <p:stCondLst>
                              <p:cond delay="3000"/>
                            </p:stCondLst>
                            <p:childTnLst>
                              <p:par>
                                <p:cTn id="75" presetID="53" presetClass="entr" presetSubtype="16" fill="hold" grpId="0" nodeType="afterEffect">
                                  <p:stCondLst>
                                    <p:cond delay="0"/>
                                  </p:stCondLst>
                                  <p:childTnLst>
                                    <p:set>
                                      <p:cBhvr>
                                        <p:cTn id="76" dur="1" fill="hold">
                                          <p:stCondLst>
                                            <p:cond delay="0"/>
                                          </p:stCondLst>
                                        </p:cTn>
                                        <p:tgtEl>
                                          <p:spTgt spid="111">
                                            <p:txEl>
                                              <p:pRg st="0" end="0"/>
                                            </p:txEl>
                                          </p:spTgt>
                                        </p:tgtEl>
                                        <p:attrNameLst>
                                          <p:attrName>style.visibility</p:attrName>
                                        </p:attrNameLst>
                                      </p:cBhvr>
                                      <p:to>
                                        <p:strVal val="visible"/>
                                      </p:to>
                                    </p:set>
                                    <p:anim calcmode="lin" valueType="num">
                                      <p:cBhvr>
                                        <p:cTn id="77" dur="300" fill="hold"/>
                                        <p:tgtEl>
                                          <p:spTgt spid="111">
                                            <p:txEl>
                                              <p:pRg st="0" end="0"/>
                                            </p:txEl>
                                          </p:spTgt>
                                        </p:tgtEl>
                                        <p:attrNameLst>
                                          <p:attrName>ppt_w</p:attrName>
                                        </p:attrNameLst>
                                      </p:cBhvr>
                                      <p:tavLst>
                                        <p:tav tm="0">
                                          <p:val>
                                            <p:fltVal val="0"/>
                                          </p:val>
                                        </p:tav>
                                        <p:tav tm="100000">
                                          <p:val>
                                            <p:strVal val="#ppt_w"/>
                                          </p:val>
                                        </p:tav>
                                      </p:tavLst>
                                    </p:anim>
                                    <p:anim calcmode="lin" valueType="num">
                                      <p:cBhvr>
                                        <p:cTn id="78" dur="300" fill="hold"/>
                                        <p:tgtEl>
                                          <p:spTgt spid="111">
                                            <p:txEl>
                                              <p:pRg st="0" end="0"/>
                                            </p:txEl>
                                          </p:spTgt>
                                        </p:tgtEl>
                                        <p:attrNameLst>
                                          <p:attrName>ppt_h</p:attrName>
                                        </p:attrNameLst>
                                      </p:cBhvr>
                                      <p:tavLst>
                                        <p:tav tm="0">
                                          <p:val>
                                            <p:fltVal val="0"/>
                                          </p:val>
                                        </p:tav>
                                        <p:tav tm="100000">
                                          <p:val>
                                            <p:strVal val="#ppt_h"/>
                                          </p:val>
                                        </p:tav>
                                      </p:tavLst>
                                    </p:anim>
                                    <p:animEffect transition="in" filter="fade">
                                      <p:cBhvr>
                                        <p:cTn id="79" dur="300"/>
                                        <p:tgtEl>
                                          <p:spTgt spid="111">
                                            <p:txEl>
                                              <p:pRg st="0" end="0"/>
                                            </p:txEl>
                                          </p:spTgt>
                                        </p:tgtEl>
                                      </p:cBhvr>
                                    </p:animEffect>
                                  </p:childTnLst>
                                </p:cTn>
                              </p:par>
                              <p:par>
                                <p:cTn id="80" presetID="42" presetClass="entr" presetSubtype="0" fill="hold" grpId="0" nodeType="withEffect">
                                  <p:stCondLst>
                                    <p:cond delay="200"/>
                                  </p:stCondLst>
                                  <p:childTnLst>
                                    <p:set>
                                      <p:cBhvr>
                                        <p:cTn id="81" dur="1" fill="hold">
                                          <p:stCondLst>
                                            <p:cond delay="0"/>
                                          </p:stCondLst>
                                        </p:cTn>
                                        <p:tgtEl>
                                          <p:spTgt spid="112">
                                            <p:txEl>
                                              <p:pRg st="0" end="0"/>
                                            </p:txEl>
                                          </p:spTgt>
                                        </p:tgtEl>
                                        <p:attrNameLst>
                                          <p:attrName>style.visibility</p:attrName>
                                        </p:attrNameLst>
                                      </p:cBhvr>
                                      <p:to>
                                        <p:strVal val="visible"/>
                                      </p:to>
                                    </p:set>
                                    <p:animEffect transition="in" filter="fade">
                                      <p:cBhvr>
                                        <p:cTn id="82" dur="400"/>
                                        <p:tgtEl>
                                          <p:spTgt spid="112">
                                            <p:txEl>
                                              <p:pRg st="0" end="0"/>
                                            </p:txEl>
                                          </p:spTgt>
                                        </p:tgtEl>
                                      </p:cBhvr>
                                    </p:animEffect>
                                    <p:anim calcmode="lin" valueType="num">
                                      <p:cBhvr>
                                        <p:cTn id="83" dur="400" fill="hold"/>
                                        <p:tgtEl>
                                          <p:spTgt spid="112">
                                            <p:txEl>
                                              <p:pRg st="0" end="0"/>
                                            </p:txEl>
                                          </p:spTgt>
                                        </p:tgtEl>
                                        <p:attrNameLst>
                                          <p:attrName>ppt_x</p:attrName>
                                        </p:attrNameLst>
                                      </p:cBhvr>
                                      <p:tavLst>
                                        <p:tav tm="0">
                                          <p:val>
                                            <p:strVal val="#ppt_x"/>
                                          </p:val>
                                        </p:tav>
                                        <p:tav tm="100000">
                                          <p:val>
                                            <p:strVal val="#ppt_x"/>
                                          </p:val>
                                        </p:tav>
                                      </p:tavLst>
                                    </p:anim>
                                    <p:anim calcmode="lin" valueType="num">
                                      <p:cBhvr>
                                        <p:cTn id="84" dur="400" fill="hold"/>
                                        <p:tgtEl>
                                          <p:spTgt spid="112">
                                            <p:txEl>
                                              <p:pRg st="0" end="0"/>
                                            </p:txEl>
                                          </p:spTgt>
                                        </p:tgtEl>
                                        <p:attrNameLst>
                                          <p:attrName>ppt_y</p:attrName>
                                        </p:attrNameLst>
                                      </p:cBhvr>
                                      <p:tavLst>
                                        <p:tav tm="0">
                                          <p:val>
                                            <p:strVal val="#ppt_y+.1"/>
                                          </p:val>
                                        </p:tav>
                                        <p:tav tm="100000">
                                          <p:val>
                                            <p:strVal val="#ppt_y"/>
                                          </p:val>
                                        </p:tav>
                                      </p:tavLst>
                                    </p:anim>
                                  </p:childTnLst>
                                </p:cTn>
                              </p:par>
                              <p:par>
                                <p:cTn id="85" presetID="42" presetClass="entr" presetSubtype="0" fill="hold" grpId="0" nodeType="withEffect">
                                  <p:stCondLst>
                                    <p:cond delay="200"/>
                                  </p:stCondLst>
                                  <p:childTnLst>
                                    <p:set>
                                      <p:cBhvr>
                                        <p:cTn id="86" dur="1" fill="hold">
                                          <p:stCondLst>
                                            <p:cond delay="0"/>
                                          </p:stCondLst>
                                        </p:cTn>
                                        <p:tgtEl>
                                          <p:spTgt spid="113">
                                            <p:txEl>
                                              <p:pRg st="0" end="0"/>
                                            </p:txEl>
                                          </p:spTgt>
                                        </p:tgtEl>
                                        <p:attrNameLst>
                                          <p:attrName>style.visibility</p:attrName>
                                        </p:attrNameLst>
                                      </p:cBhvr>
                                      <p:to>
                                        <p:strVal val="visible"/>
                                      </p:to>
                                    </p:set>
                                    <p:animEffect transition="in" filter="fade">
                                      <p:cBhvr>
                                        <p:cTn id="87" dur="500"/>
                                        <p:tgtEl>
                                          <p:spTgt spid="113">
                                            <p:txEl>
                                              <p:pRg st="0" end="0"/>
                                            </p:txEl>
                                          </p:spTgt>
                                        </p:tgtEl>
                                      </p:cBhvr>
                                    </p:animEffect>
                                    <p:anim calcmode="lin" valueType="num">
                                      <p:cBhvr>
                                        <p:cTn id="88" dur="500" fill="hold"/>
                                        <p:tgtEl>
                                          <p:spTgt spid="113">
                                            <p:txEl>
                                              <p:pRg st="0" end="0"/>
                                            </p:txEl>
                                          </p:spTgt>
                                        </p:tgtEl>
                                        <p:attrNameLst>
                                          <p:attrName>ppt_x</p:attrName>
                                        </p:attrNameLst>
                                      </p:cBhvr>
                                      <p:tavLst>
                                        <p:tav tm="0">
                                          <p:val>
                                            <p:strVal val="#ppt_x"/>
                                          </p:val>
                                        </p:tav>
                                        <p:tav tm="100000">
                                          <p:val>
                                            <p:strVal val="#ppt_x"/>
                                          </p:val>
                                        </p:tav>
                                      </p:tavLst>
                                    </p:anim>
                                    <p:anim calcmode="lin" valueType="num">
                                      <p:cBhvr>
                                        <p:cTn id="89" dur="500" fill="hold"/>
                                        <p:tgtEl>
                                          <p:spTgt spid="113">
                                            <p:txEl>
                                              <p:pRg st="0" end="0"/>
                                            </p:txEl>
                                          </p:spTgt>
                                        </p:tgtEl>
                                        <p:attrNameLst>
                                          <p:attrName>ppt_y</p:attrName>
                                        </p:attrNameLst>
                                      </p:cBhvr>
                                      <p:tavLst>
                                        <p:tav tm="0">
                                          <p:val>
                                            <p:strVal val="#ppt_y+.1"/>
                                          </p:val>
                                        </p:tav>
                                        <p:tav tm="100000">
                                          <p:val>
                                            <p:strVal val="#ppt_y"/>
                                          </p:val>
                                        </p:tav>
                                      </p:tavLst>
                                    </p:anim>
                                  </p:childTnLst>
                                </p:cTn>
                              </p:par>
                              <p:par>
                                <p:cTn id="90" presetID="10" presetClass="entr" presetSubtype="0" fill="hold" grpId="0" nodeType="withEffect">
                                  <p:stCondLst>
                                    <p:cond delay="800"/>
                                  </p:stCondLst>
                                  <p:childTnLst>
                                    <p:set>
                                      <p:cBhvr>
                                        <p:cTn id="91" dur="1" fill="hold">
                                          <p:stCondLst>
                                            <p:cond delay="0"/>
                                          </p:stCondLst>
                                        </p:cTn>
                                        <p:tgtEl>
                                          <p:spTgt spid="114">
                                            <p:txEl>
                                              <p:pRg st="0" end="0"/>
                                            </p:txEl>
                                          </p:spTgt>
                                        </p:tgtEl>
                                        <p:attrNameLst>
                                          <p:attrName>style.visibility</p:attrName>
                                        </p:attrNameLst>
                                      </p:cBhvr>
                                      <p:to>
                                        <p:strVal val="visible"/>
                                      </p:to>
                                    </p:set>
                                    <p:animEffect transition="in" filter="fade">
                                      <p:cBhvr>
                                        <p:cTn id="92" dur="500"/>
                                        <p:tgtEl>
                                          <p:spTgt spid="114">
                                            <p:txEl>
                                              <p:pRg st="0" end="0"/>
                                            </p:txEl>
                                          </p:spTgt>
                                        </p:tgtEl>
                                      </p:cBhvr>
                                    </p:animEffect>
                                  </p:childTnLst>
                                </p:cTn>
                              </p:par>
                            </p:childTnLst>
                          </p:cTn>
                        </p:par>
                        <p:par>
                          <p:cTn id="93" fill="hold">
                            <p:stCondLst>
                              <p:cond delay="3500"/>
                            </p:stCondLst>
                            <p:childTnLst>
                              <p:par>
                                <p:cTn id="94" presetID="53" presetClass="entr" presetSubtype="16" fill="hold" grpId="0" nodeType="afterEffect">
                                  <p:stCondLst>
                                    <p:cond delay="0"/>
                                  </p:stCondLst>
                                  <p:childTnLst>
                                    <p:set>
                                      <p:cBhvr>
                                        <p:cTn id="95" dur="1" fill="hold">
                                          <p:stCondLst>
                                            <p:cond delay="0"/>
                                          </p:stCondLst>
                                        </p:cTn>
                                        <p:tgtEl>
                                          <p:spTgt spid="130"/>
                                        </p:tgtEl>
                                        <p:attrNameLst>
                                          <p:attrName>style.visibility</p:attrName>
                                        </p:attrNameLst>
                                      </p:cBhvr>
                                      <p:to>
                                        <p:strVal val="visible"/>
                                      </p:to>
                                    </p:set>
                                    <p:anim calcmode="lin" valueType="num">
                                      <p:cBhvr>
                                        <p:cTn id="96" dur="400" fill="hold"/>
                                        <p:tgtEl>
                                          <p:spTgt spid="130"/>
                                        </p:tgtEl>
                                        <p:attrNameLst>
                                          <p:attrName>ppt_w</p:attrName>
                                        </p:attrNameLst>
                                      </p:cBhvr>
                                      <p:tavLst>
                                        <p:tav tm="0">
                                          <p:val>
                                            <p:fltVal val="0"/>
                                          </p:val>
                                        </p:tav>
                                        <p:tav tm="100000">
                                          <p:val>
                                            <p:strVal val="#ppt_w"/>
                                          </p:val>
                                        </p:tav>
                                      </p:tavLst>
                                    </p:anim>
                                    <p:anim calcmode="lin" valueType="num">
                                      <p:cBhvr>
                                        <p:cTn id="97" dur="400" fill="hold"/>
                                        <p:tgtEl>
                                          <p:spTgt spid="130"/>
                                        </p:tgtEl>
                                        <p:attrNameLst>
                                          <p:attrName>ppt_h</p:attrName>
                                        </p:attrNameLst>
                                      </p:cBhvr>
                                      <p:tavLst>
                                        <p:tav tm="0">
                                          <p:val>
                                            <p:fltVal val="0"/>
                                          </p:val>
                                        </p:tav>
                                        <p:tav tm="100000">
                                          <p:val>
                                            <p:strVal val="#ppt_h"/>
                                          </p:val>
                                        </p:tav>
                                      </p:tavLst>
                                    </p:anim>
                                    <p:animEffect transition="in" filter="fade">
                                      <p:cBhvr>
                                        <p:cTn id="98" dur="400"/>
                                        <p:tgtEl>
                                          <p:spTgt spid="130"/>
                                        </p:tgtEl>
                                      </p:cBhvr>
                                    </p:animEffect>
                                  </p:childTnLst>
                                </p:cTn>
                              </p:par>
                            </p:childTnLst>
                          </p:cTn>
                        </p:par>
                        <p:par>
                          <p:cTn id="99" fill="hold">
                            <p:stCondLst>
                              <p:cond delay="4000"/>
                            </p:stCondLst>
                            <p:childTnLst>
                              <p:par>
                                <p:cTn id="100" presetID="53" presetClass="entr" presetSubtype="16" fill="hold" grpId="0" nodeType="afterEffect">
                                  <p:stCondLst>
                                    <p:cond delay="0"/>
                                  </p:stCondLst>
                                  <p:childTnLst>
                                    <p:set>
                                      <p:cBhvr>
                                        <p:cTn id="101" dur="1" fill="hold">
                                          <p:stCondLst>
                                            <p:cond delay="0"/>
                                          </p:stCondLst>
                                        </p:cTn>
                                        <p:tgtEl>
                                          <p:spTgt spid="131">
                                            <p:txEl>
                                              <p:pRg st="0" end="0"/>
                                            </p:txEl>
                                          </p:spTgt>
                                        </p:tgtEl>
                                        <p:attrNameLst>
                                          <p:attrName>style.visibility</p:attrName>
                                        </p:attrNameLst>
                                      </p:cBhvr>
                                      <p:to>
                                        <p:strVal val="visible"/>
                                      </p:to>
                                    </p:set>
                                    <p:anim calcmode="lin" valueType="num">
                                      <p:cBhvr>
                                        <p:cTn id="102" dur="300" fill="hold"/>
                                        <p:tgtEl>
                                          <p:spTgt spid="131">
                                            <p:txEl>
                                              <p:pRg st="0" end="0"/>
                                            </p:txEl>
                                          </p:spTgt>
                                        </p:tgtEl>
                                        <p:attrNameLst>
                                          <p:attrName>ppt_w</p:attrName>
                                        </p:attrNameLst>
                                      </p:cBhvr>
                                      <p:tavLst>
                                        <p:tav tm="0">
                                          <p:val>
                                            <p:fltVal val="0"/>
                                          </p:val>
                                        </p:tav>
                                        <p:tav tm="100000">
                                          <p:val>
                                            <p:strVal val="#ppt_w"/>
                                          </p:val>
                                        </p:tav>
                                      </p:tavLst>
                                    </p:anim>
                                    <p:anim calcmode="lin" valueType="num">
                                      <p:cBhvr>
                                        <p:cTn id="103" dur="300" fill="hold"/>
                                        <p:tgtEl>
                                          <p:spTgt spid="131">
                                            <p:txEl>
                                              <p:pRg st="0" end="0"/>
                                            </p:txEl>
                                          </p:spTgt>
                                        </p:tgtEl>
                                        <p:attrNameLst>
                                          <p:attrName>ppt_h</p:attrName>
                                        </p:attrNameLst>
                                      </p:cBhvr>
                                      <p:tavLst>
                                        <p:tav tm="0">
                                          <p:val>
                                            <p:fltVal val="0"/>
                                          </p:val>
                                        </p:tav>
                                        <p:tav tm="100000">
                                          <p:val>
                                            <p:strVal val="#ppt_h"/>
                                          </p:val>
                                        </p:tav>
                                      </p:tavLst>
                                    </p:anim>
                                    <p:animEffect transition="in" filter="fade">
                                      <p:cBhvr>
                                        <p:cTn id="104" dur="300"/>
                                        <p:tgtEl>
                                          <p:spTgt spid="131">
                                            <p:txEl>
                                              <p:pRg st="0" end="0"/>
                                            </p:txEl>
                                          </p:spTgt>
                                        </p:tgtEl>
                                      </p:cBhvr>
                                    </p:animEffect>
                                  </p:childTnLst>
                                </p:cTn>
                              </p:par>
                              <p:par>
                                <p:cTn id="105" presetID="42" presetClass="entr" presetSubtype="0" fill="hold" grpId="0" nodeType="withEffect">
                                  <p:stCondLst>
                                    <p:cond delay="200"/>
                                  </p:stCondLst>
                                  <p:childTnLst>
                                    <p:set>
                                      <p:cBhvr>
                                        <p:cTn id="106" dur="1" fill="hold">
                                          <p:stCondLst>
                                            <p:cond delay="0"/>
                                          </p:stCondLst>
                                        </p:cTn>
                                        <p:tgtEl>
                                          <p:spTgt spid="136">
                                            <p:txEl>
                                              <p:pRg st="0" end="0"/>
                                            </p:txEl>
                                          </p:spTgt>
                                        </p:tgtEl>
                                        <p:attrNameLst>
                                          <p:attrName>style.visibility</p:attrName>
                                        </p:attrNameLst>
                                      </p:cBhvr>
                                      <p:to>
                                        <p:strVal val="visible"/>
                                      </p:to>
                                    </p:set>
                                    <p:animEffect transition="in" filter="fade">
                                      <p:cBhvr>
                                        <p:cTn id="107" dur="400"/>
                                        <p:tgtEl>
                                          <p:spTgt spid="136">
                                            <p:txEl>
                                              <p:pRg st="0" end="0"/>
                                            </p:txEl>
                                          </p:spTgt>
                                        </p:tgtEl>
                                      </p:cBhvr>
                                    </p:animEffect>
                                    <p:anim calcmode="lin" valueType="num">
                                      <p:cBhvr>
                                        <p:cTn id="108" dur="400" fill="hold"/>
                                        <p:tgtEl>
                                          <p:spTgt spid="136">
                                            <p:txEl>
                                              <p:pRg st="0" end="0"/>
                                            </p:txEl>
                                          </p:spTgt>
                                        </p:tgtEl>
                                        <p:attrNameLst>
                                          <p:attrName>ppt_x</p:attrName>
                                        </p:attrNameLst>
                                      </p:cBhvr>
                                      <p:tavLst>
                                        <p:tav tm="0">
                                          <p:val>
                                            <p:strVal val="#ppt_x"/>
                                          </p:val>
                                        </p:tav>
                                        <p:tav tm="100000">
                                          <p:val>
                                            <p:strVal val="#ppt_x"/>
                                          </p:val>
                                        </p:tav>
                                      </p:tavLst>
                                    </p:anim>
                                    <p:anim calcmode="lin" valueType="num">
                                      <p:cBhvr>
                                        <p:cTn id="109" dur="400" fill="hold"/>
                                        <p:tgtEl>
                                          <p:spTgt spid="136">
                                            <p:txEl>
                                              <p:pRg st="0" end="0"/>
                                            </p:txEl>
                                          </p:spTgt>
                                        </p:tgtEl>
                                        <p:attrNameLst>
                                          <p:attrName>ppt_y</p:attrName>
                                        </p:attrNameLst>
                                      </p:cBhvr>
                                      <p:tavLst>
                                        <p:tav tm="0">
                                          <p:val>
                                            <p:strVal val="#ppt_y+.1"/>
                                          </p:val>
                                        </p:tav>
                                        <p:tav tm="100000">
                                          <p:val>
                                            <p:strVal val="#ppt_y"/>
                                          </p:val>
                                        </p:tav>
                                      </p:tavLst>
                                    </p:anim>
                                  </p:childTnLst>
                                </p:cTn>
                              </p:par>
                              <p:par>
                                <p:cTn id="110" presetID="42" presetClass="entr" presetSubtype="0" fill="hold" grpId="0" nodeType="withEffect">
                                  <p:stCondLst>
                                    <p:cond delay="200"/>
                                  </p:stCondLst>
                                  <p:childTnLst>
                                    <p:set>
                                      <p:cBhvr>
                                        <p:cTn id="111" dur="1" fill="hold">
                                          <p:stCondLst>
                                            <p:cond delay="0"/>
                                          </p:stCondLst>
                                        </p:cTn>
                                        <p:tgtEl>
                                          <p:spTgt spid="139">
                                            <p:txEl>
                                              <p:pRg st="0" end="0"/>
                                            </p:txEl>
                                          </p:spTgt>
                                        </p:tgtEl>
                                        <p:attrNameLst>
                                          <p:attrName>style.visibility</p:attrName>
                                        </p:attrNameLst>
                                      </p:cBhvr>
                                      <p:to>
                                        <p:strVal val="visible"/>
                                      </p:to>
                                    </p:set>
                                    <p:animEffect transition="in" filter="fade">
                                      <p:cBhvr>
                                        <p:cTn id="112" dur="500"/>
                                        <p:tgtEl>
                                          <p:spTgt spid="139">
                                            <p:txEl>
                                              <p:pRg st="0" end="0"/>
                                            </p:txEl>
                                          </p:spTgt>
                                        </p:tgtEl>
                                      </p:cBhvr>
                                    </p:animEffect>
                                    <p:anim calcmode="lin" valueType="num">
                                      <p:cBhvr>
                                        <p:cTn id="113" dur="500" fill="hold"/>
                                        <p:tgtEl>
                                          <p:spTgt spid="139">
                                            <p:txEl>
                                              <p:pRg st="0" end="0"/>
                                            </p:txEl>
                                          </p:spTgt>
                                        </p:tgtEl>
                                        <p:attrNameLst>
                                          <p:attrName>ppt_x</p:attrName>
                                        </p:attrNameLst>
                                      </p:cBhvr>
                                      <p:tavLst>
                                        <p:tav tm="0">
                                          <p:val>
                                            <p:strVal val="#ppt_x"/>
                                          </p:val>
                                        </p:tav>
                                        <p:tav tm="100000">
                                          <p:val>
                                            <p:strVal val="#ppt_x"/>
                                          </p:val>
                                        </p:tav>
                                      </p:tavLst>
                                    </p:anim>
                                    <p:anim calcmode="lin" valueType="num">
                                      <p:cBhvr>
                                        <p:cTn id="114" dur="500" fill="hold"/>
                                        <p:tgtEl>
                                          <p:spTgt spid="139">
                                            <p:txEl>
                                              <p:pRg st="0" end="0"/>
                                            </p:txEl>
                                          </p:spTgt>
                                        </p:tgtEl>
                                        <p:attrNameLst>
                                          <p:attrName>ppt_y</p:attrName>
                                        </p:attrNameLst>
                                      </p:cBhvr>
                                      <p:tavLst>
                                        <p:tav tm="0">
                                          <p:val>
                                            <p:strVal val="#ppt_y+.1"/>
                                          </p:val>
                                        </p:tav>
                                        <p:tav tm="100000">
                                          <p:val>
                                            <p:strVal val="#ppt_y"/>
                                          </p:val>
                                        </p:tav>
                                      </p:tavLst>
                                    </p:anim>
                                  </p:childTnLst>
                                </p:cTn>
                              </p:par>
                              <p:par>
                                <p:cTn id="115" presetID="10" presetClass="entr" presetSubtype="0" fill="hold" grpId="0" nodeType="withEffect">
                                  <p:stCondLst>
                                    <p:cond delay="800"/>
                                  </p:stCondLst>
                                  <p:childTnLst>
                                    <p:set>
                                      <p:cBhvr>
                                        <p:cTn id="116" dur="1" fill="hold">
                                          <p:stCondLst>
                                            <p:cond delay="0"/>
                                          </p:stCondLst>
                                        </p:cTn>
                                        <p:tgtEl>
                                          <p:spTgt spid="140">
                                            <p:txEl>
                                              <p:pRg st="0" end="0"/>
                                            </p:txEl>
                                          </p:spTgt>
                                        </p:tgtEl>
                                        <p:attrNameLst>
                                          <p:attrName>style.visibility</p:attrName>
                                        </p:attrNameLst>
                                      </p:cBhvr>
                                      <p:to>
                                        <p:strVal val="visible"/>
                                      </p:to>
                                    </p:set>
                                    <p:animEffect transition="in" filter="fade">
                                      <p:cBhvr>
                                        <p:cTn id="117" dur="500"/>
                                        <p:tgtEl>
                                          <p:spTgt spid="140">
                                            <p:txEl>
                                              <p:pRg st="0" end="0"/>
                                            </p:txEl>
                                          </p:spTgt>
                                        </p:tgtEl>
                                      </p:cBhvr>
                                    </p:animEffect>
                                  </p:childTnLst>
                                </p:cTn>
                              </p:par>
                            </p:childTnLst>
                          </p:cTn>
                        </p:par>
                        <p:par>
                          <p:cTn id="118" fill="hold">
                            <p:stCondLst>
                              <p:cond delay="4500"/>
                            </p:stCondLst>
                            <p:childTnLst>
                              <p:par>
                                <p:cTn id="119" presetID="53" presetClass="entr" presetSubtype="16" fill="hold" grpId="0" nodeType="afterEffect">
                                  <p:stCondLst>
                                    <p:cond delay="0"/>
                                  </p:stCondLst>
                                  <p:childTnLst>
                                    <p:set>
                                      <p:cBhvr>
                                        <p:cTn id="120" dur="1" fill="hold">
                                          <p:stCondLst>
                                            <p:cond delay="0"/>
                                          </p:stCondLst>
                                        </p:cTn>
                                        <p:tgtEl>
                                          <p:spTgt spid="145"/>
                                        </p:tgtEl>
                                        <p:attrNameLst>
                                          <p:attrName>style.visibility</p:attrName>
                                        </p:attrNameLst>
                                      </p:cBhvr>
                                      <p:to>
                                        <p:strVal val="visible"/>
                                      </p:to>
                                    </p:set>
                                    <p:anim calcmode="lin" valueType="num">
                                      <p:cBhvr>
                                        <p:cTn id="121" dur="400" fill="hold"/>
                                        <p:tgtEl>
                                          <p:spTgt spid="145"/>
                                        </p:tgtEl>
                                        <p:attrNameLst>
                                          <p:attrName>ppt_w</p:attrName>
                                        </p:attrNameLst>
                                      </p:cBhvr>
                                      <p:tavLst>
                                        <p:tav tm="0">
                                          <p:val>
                                            <p:fltVal val="0"/>
                                          </p:val>
                                        </p:tav>
                                        <p:tav tm="100000">
                                          <p:val>
                                            <p:strVal val="#ppt_w"/>
                                          </p:val>
                                        </p:tav>
                                      </p:tavLst>
                                    </p:anim>
                                    <p:anim calcmode="lin" valueType="num">
                                      <p:cBhvr>
                                        <p:cTn id="122" dur="400" fill="hold"/>
                                        <p:tgtEl>
                                          <p:spTgt spid="145"/>
                                        </p:tgtEl>
                                        <p:attrNameLst>
                                          <p:attrName>ppt_h</p:attrName>
                                        </p:attrNameLst>
                                      </p:cBhvr>
                                      <p:tavLst>
                                        <p:tav tm="0">
                                          <p:val>
                                            <p:fltVal val="0"/>
                                          </p:val>
                                        </p:tav>
                                        <p:tav tm="100000">
                                          <p:val>
                                            <p:strVal val="#ppt_h"/>
                                          </p:val>
                                        </p:tav>
                                      </p:tavLst>
                                    </p:anim>
                                    <p:animEffect transition="in" filter="fade">
                                      <p:cBhvr>
                                        <p:cTn id="123" dur="400"/>
                                        <p:tgtEl>
                                          <p:spTgt spid="145"/>
                                        </p:tgtEl>
                                      </p:cBhvr>
                                    </p:animEffect>
                                  </p:childTnLst>
                                </p:cTn>
                              </p:par>
                            </p:childTnLst>
                          </p:cTn>
                        </p:par>
                        <p:par>
                          <p:cTn id="124" fill="hold">
                            <p:stCondLst>
                              <p:cond delay="5000"/>
                            </p:stCondLst>
                            <p:childTnLst>
                              <p:par>
                                <p:cTn id="125" presetID="53" presetClass="entr" presetSubtype="16" fill="hold" grpId="0" nodeType="afterEffect">
                                  <p:stCondLst>
                                    <p:cond delay="0"/>
                                  </p:stCondLst>
                                  <p:childTnLst>
                                    <p:set>
                                      <p:cBhvr>
                                        <p:cTn id="126" dur="1" fill="hold">
                                          <p:stCondLst>
                                            <p:cond delay="0"/>
                                          </p:stCondLst>
                                        </p:cTn>
                                        <p:tgtEl>
                                          <p:spTgt spid="146">
                                            <p:txEl>
                                              <p:pRg st="0" end="0"/>
                                            </p:txEl>
                                          </p:spTgt>
                                        </p:tgtEl>
                                        <p:attrNameLst>
                                          <p:attrName>style.visibility</p:attrName>
                                        </p:attrNameLst>
                                      </p:cBhvr>
                                      <p:to>
                                        <p:strVal val="visible"/>
                                      </p:to>
                                    </p:set>
                                    <p:anim calcmode="lin" valueType="num">
                                      <p:cBhvr>
                                        <p:cTn id="127" dur="300" fill="hold"/>
                                        <p:tgtEl>
                                          <p:spTgt spid="146">
                                            <p:txEl>
                                              <p:pRg st="0" end="0"/>
                                            </p:txEl>
                                          </p:spTgt>
                                        </p:tgtEl>
                                        <p:attrNameLst>
                                          <p:attrName>ppt_w</p:attrName>
                                        </p:attrNameLst>
                                      </p:cBhvr>
                                      <p:tavLst>
                                        <p:tav tm="0">
                                          <p:val>
                                            <p:fltVal val="0"/>
                                          </p:val>
                                        </p:tav>
                                        <p:tav tm="100000">
                                          <p:val>
                                            <p:strVal val="#ppt_w"/>
                                          </p:val>
                                        </p:tav>
                                      </p:tavLst>
                                    </p:anim>
                                    <p:anim calcmode="lin" valueType="num">
                                      <p:cBhvr>
                                        <p:cTn id="128" dur="300" fill="hold"/>
                                        <p:tgtEl>
                                          <p:spTgt spid="146">
                                            <p:txEl>
                                              <p:pRg st="0" end="0"/>
                                            </p:txEl>
                                          </p:spTgt>
                                        </p:tgtEl>
                                        <p:attrNameLst>
                                          <p:attrName>ppt_h</p:attrName>
                                        </p:attrNameLst>
                                      </p:cBhvr>
                                      <p:tavLst>
                                        <p:tav tm="0">
                                          <p:val>
                                            <p:fltVal val="0"/>
                                          </p:val>
                                        </p:tav>
                                        <p:tav tm="100000">
                                          <p:val>
                                            <p:strVal val="#ppt_h"/>
                                          </p:val>
                                        </p:tav>
                                      </p:tavLst>
                                    </p:anim>
                                    <p:animEffect transition="in" filter="fade">
                                      <p:cBhvr>
                                        <p:cTn id="129" dur="300"/>
                                        <p:tgtEl>
                                          <p:spTgt spid="146">
                                            <p:txEl>
                                              <p:pRg st="0" end="0"/>
                                            </p:txEl>
                                          </p:spTgt>
                                        </p:tgtEl>
                                      </p:cBhvr>
                                    </p:animEffect>
                                  </p:childTnLst>
                                </p:cTn>
                              </p:par>
                              <p:par>
                                <p:cTn id="130" presetID="42" presetClass="entr" presetSubtype="0" fill="hold" grpId="0" nodeType="withEffect">
                                  <p:stCondLst>
                                    <p:cond delay="200"/>
                                  </p:stCondLst>
                                  <p:childTnLst>
                                    <p:set>
                                      <p:cBhvr>
                                        <p:cTn id="131" dur="1" fill="hold">
                                          <p:stCondLst>
                                            <p:cond delay="0"/>
                                          </p:stCondLst>
                                        </p:cTn>
                                        <p:tgtEl>
                                          <p:spTgt spid="149">
                                            <p:txEl>
                                              <p:pRg st="0" end="0"/>
                                            </p:txEl>
                                          </p:spTgt>
                                        </p:tgtEl>
                                        <p:attrNameLst>
                                          <p:attrName>style.visibility</p:attrName>
                                        </p:attrNameLst>
                                      </p:cBhvr>
                                      <p:to>
                                        <p:strVal val="visible"/>
                                      </p:to>
                                    </p:set>
                                    <p:animEffect transition="in" filter="fade">
                                      <p:cBhvr>
                                        <p:cTn id="132" dur="400"/>
                                        <p:tgtEl>
                                          <p:spTgt spid="149">
                                            <p:txEl>
                                              <p:pRg st="0" end="0"/>
                                            </p:txEl>
                                          </p:spTgt>
                                        </p:tgtEl>
                                      </p:cBhvr>
                                    </p:animEffect>
                                    <p:anim calcmode="lin" valueType="num">
                                      <p:cBhvr>
                                        <p:cTn id="133" dur="400" fill="hold"/>
                                        <p:tgtEl>
                                          <p:spTgt spid="149">
                                            <p:txEl>
                                              <p:pRg st="0" end="0"/>
                                            </p:txEl>
                                          </p:spTgt>
                                        </p:tgtEl>
                                        <p:attrNameLst>
                                          <p:attrName>ppt_x</p:attrName>
                                        </p:attrNameLst>
                                      </p:cBhvr>
                                      <p:tavLst>
                                        <p:tav tm="0">
                                          <p:val>
                                            <p:strVal val="#ppt_x"/>
                                          </p:val>
                                        </p:tav>
                                        <p:tav tm="100000">
                                          <p:val>
                                            <p:strVal val="#ppt_x"/>
                                          </p:val>
                                        </p:tav>
                                      </p:tavLst>
                                    </p:anim>
                                    <p:anim calcmode="lin" valueType="num">
                                      <p:cBhvr>
                                        <p:cTn id="134" dur="400" fill="hold"/>
                                        <p:tgtEl>
                                          <p:spTgt spid="149">
                                            <p:txEl>
                                              <p:pRg st="0" end="0"/>
                                            </p:txEl>
                                          </p:spTgt>
                                        </p:tgtEl>
                                        <p:attrNameLst>
                                          <p:attrName>ppt_y</p:attrName>
                                        </p:attrNameLst>
                                      </p:cBhvr>
                                      <p:tavLst>
                                        <p:tav tm="0">
                                          <p:val>
                                            <p:strVal val="#ppt_y+.1"/>
                                          </p:val>
                                        </p:tav>
                                        <p:tav tm="100000">
                                          <p:val>
                                            <p:strVal val="#ppt_y"/>
                                          </p:val>
                                        </p:tav>
                                      </p:tavLst>
                                    </p:anim>
                                  </p:childTnLst>
                                </p:cTn>
                              </p:par>
                              <p:par>
                                <p:cTn id="135" presetID="42" presetClass="entr" presetSubtype="0" fill="hold" grpId="0" nodeType="withEffect">
                                  <p:stCondLst>
                                    <p:cond delay="200"/>
                                  </p:stCondLst>
                                  <p:childTnLst>
                                    <p:set>
                                      <p:cBhvr>
                                        <p:cTn id="136" dur="1" fill="hold">
                                          <p:stCondLst>
                                            <p:cond delay="0"/>
                                          </p:stCondLst>
                                        </p:cTn>
                                        <p:tgtEl>
                                          <p:spTgt spid="151">
                                            <p:txEl>
                                              <p:pRg st="0" end="0"/>
                                            </p:txEl>
                                          </p:spTgt>
                                        </p:tgtEl>
                                        <p:attrNameLst>
                                          <p:attrName>style.visibility</p:attrName>
                                        </p:attrNameLst>
                                      </p:cBhvr>
                                      <p:to>
                                        <p:strVal val="visible"/>
                                      </p:to>
                                    </p:set>
                                    <p:animEffect transition="in" filter="fade">
                                      <p:cBhvr>
                                        <p:cTn id="137" dur="500"/>
                                        <p:tgtEl>
                                          <p:spTgt spid="151">
                                            <p:txEl>
                                              <p:pRg st="0" end="0"/>
                                            </p:txEl>
                                          </p:spTgt>
                                        </p:tgtEl>
                                      </p:cBhvr>
                                    </p:animEffect>
                                    <p:anim calcmode="lin" valueType="num">
                                      <p:cBhvr>
                                        <p:cTn id="138" dur="500" fill="hold"/>
                                        <p:tgtEl>
                                          <p:spTgt spid="151">
                                            <p:txEl>
                                              <p:pRg st="0" end="0"/>
                                            </p:txEl>
                                          </p:spTgt>
                                        </p:tgtEl>
                                        <p:attrNameLst>
                                          <p:attrName>ppt_x</p:attrName>
                                        </p:attrNameLst>
                                      </p:cBhvr>
                                      <p:tavLst>
                                        <p:tav tm="0">
                                          <p:val>
                                            <p:strVal val="#ppt_x"/>
                                          </p:val>
                                        </p:tav>
                                        <p:tav tm="100000">
                                          <p:val>
                                            <p:strVal val="#ppt_x"/>
                                          </p:val>
                                        </p:tav>
                                      </p:tavLst>
                                    </p:anim>
                                    <p:anim calcmode="lin" valueType="num">
                                      <p:cBhvr>
                                        <p:cTn id="139" dur="500" fill="hold"/>
                                        <p:tgtEl>
                                          <p:spTgt spid="151">
                                            <p:txEl>
                                              <p:pRg st="0" end="0"/>
                                            </p:txEl>
                                          </p:spTgt>
                                        </p:tgtEl>
                                        <p:attrNameLst>
                                          <p:attrName>ppt_y</p:attrName>
                                        </p:attrNameLst>
                                      </p:cBhvr>
                                      <p:tavLst>
                                        <p:tav tm="0">
                                          <p:val>
                                            <p:strVal val="#ppt_y+.1"/>
                                          </p:val>
                                        </p:tav>
                                        <p:tav tm="100000">
                                          <p:val>
                                            <p:strVal val="#ppt_y"/>
                                          </p:val>
                                        </p:tav>
                                      </p:tavLst>
                                    </p:anim>
                                  </p:childTnLst>
                                </p:cTn>
                              </p:par>
                              <p:par>
                                <p:cTn id="140" presetID="10" presetClass="entr" presetSubtype="0" fill="hold" grpId="0" nodeType="withEffect">
                                  <p:stCondLst>
                                    <p:cond delay="800"/>
                                  </p:stCondLst>
                                  <p:childTnLst>
                                    <p:set>
                                      <p:cBhvr>
                                        <p:cTn id="141" dur="1" fill="hold">
                                          <p:stCondLst>
                                            <p:cond delay="0"/>
                                          </p:stCondLst>
                                        </p:cTn>
                                        <p:tgtEl>
                                          <p:spTgt spid="152">
                                            <p:txEl>
                                              <p:pRg st="0" end="0"/>
                                            </p:txEl>
                                          </p:spTgt>
                                        </p:tgtEl>
                                        <p:attrNameLst>
                                          <p:attrName>style.visibility</p:attrName>
                                        </p:attrNameLst>
                                      </p:cBhvr>
                                      <p:to>
                                        <p:strVal val="visible"/>
                                      </p:to>
                                    </p:set>
                                    <p:animEffect transition="in" filter="fade">
                                      <p:cBhvr>
                                        <p:cTn id="142" dur="500"/>
                                        <p:tgtEl>
                                          <p:spTgt spid="152">
                                            <p:txEl>
                                              <p:pRg st="0" end="0"/>
                                            </p:txEl>
                                          </p:spTgt>
                                        </p:tgtEl>
                                      </p:cBhvr>
                                    </p:animEffect>
                                  </p:childTnLst>
                                </p:cTn>
                              </p:par>
                            </p:childTnLst>
                          </p:cTn>
                        </p:par>
                        <p:par>
                          <p:cTn id="143" fill="hold">
                            <p:stCondLst>
                              <p:cond delay="5500"/>
                            </p:stCondLst>
                            <p:childTnLst>
                              <p:par>
                                <p:cTn id="144" presetID="53" presetClass="entr" presetSubtype="16" fill="hold" grpId="0" nodeType="afterEffect">
                                  <p:stCondLst>
                                    <p:cond delay="0"/>
                                  </p:stCondLst>
                                  <p:childTnLst>
                                    <p:set>
                                      <p:cBhvr>
                                        <p:cTn id="145" dur="1" fill="hold">
                                          <p:stCondLst>
                                            <p:cond delay="0"/>
                                          </p:stCondLst>
                                        </p:cTn>
                                        <p:tgtEl>
                                          <p:spTgt spid="155"/>
                                        </p:tgtEl>
                                        <p:attrNameLst>
                                          <p:attrName>style.visibility</p:attrName>
                                        </p:attrNameLst>
                                      </p:cBhvr>
                                      <p:to>
                                        <p:strVal val="visible"/>
                                      </p:to>
                                    </p:set>
                                    <p:anim calcmode="lin" valueType="num">
                                      <p:cBhvr>
                                        <p:cTn id="146" dur="400" fill="hold"/>
                                        <p:tgtEl>
                                          <p:spTgt spid="155"/>
                                        </p:tgtEl>
                                        <p:attrNameLst>
                                          <p:attrName>ppt_w</p:attrName>
                                        </p:attrNameLst>
                                      </p:cBhvr>
                                      <p:tavLst>
                                        <p:tav tm="0">
                                          <p:val>
                                            <p:fltVal val="0"/>
                                          </p:val>
                                        </p:tav>
                                        <p:tav tm="100000">
                                          <p:val>
                                            <p:strVal val="#ppt_w"/>
                                          </p:val>
                                        </p:tav>
                                      </p:tavLst>
                                    </p:anim>
                                    <p:anim calcmode="lin" valueType="num">
                                      <p:cBhvr>
                                        <p:cTn id="147" dur="400" fill="hold"/>
                                        <p:tgtEl>
                                          <p:spTgt spid="155"/>
                                        </p:tgtEl>
                                        <p:attrNameLst>
                                          <p:attrName>ppt_h</p:attrName>
                                        </p:attrNameLst>
                                      </p:cBhvr>
                                      <p:tavLst>
                                        <p:tav tm="0">
                                          <p:val>
                                            <p:fltVal val="0"/>
                                          </p:val>
                                        </p:tav>
                                        <p:tav tm="100000">
                                          <p:val>
                                            <p:strVal val="#ppt_h"/>
                                          </p:val>
                                        </p:tav>
                                      </p:tavLst>
                                    </p:anim>
                                    <p:animEffect transition="in" filter="fade">
                                      <p:cBhvr>
                                        <p:cTn id="148" dur="400"/>
                                        <p:tgtEl>
                                          <p:spTgt spid="155"/>
                                        </p:tgtEl>
                                      </p:cBhvr>
                                    </p:animEffect>
                                  </p:childTnLst>
                                </p:cTn>
                              </p:par>
                            </p:childTnLst>
                          </p:cTn>
                        </p:par>
                        <p:par>
                          <p:cTn id="149" fill="hold">
                            <p:stCondLst>
                              <p:cond delay="6000"/>
                            </p:stCondLst>
                            <p:childTnLst>
                              <p:par>
                                <p:cTn id="150" presetID="53" presetClass="entr" presetSubtype="16" fill="hold" grpId="0" nodeType="afterEffect">
                                  <p:stCondLst>
                                    <p:cond delay="0"/>
                                  </p:stCondLst>
                                  <p:childTnLst>
                                    <p:set>
                                      <p:cBhvr>
                                        <p:cTn id="151" dur="1" fill="hold">
                                          <p:stCondLst>
                                            <p:cond delay="0"/>
                                          </p:stCondLst>
                                        </p:cTn>
                                        <p:tgtEl>
                                          <p:spTgt spid="156">
                                            <p:txEl>
                                              <p:pRg st="0" end="0"/>
                                            </p:txEl>
                                          </p:spTgt>
                                        </p:tgtEl>
                                        <p:attrNameLst>
                                          <p:attrName>style.visibility</p:attrName>
                                        </p:attrNameLst>
                                      </p:cBhvr>
                                      <p:to>
                                        <p:strVal val="visible"/>
                                      </p:to>
                                    </p:set>
                                    <p:anim calcmode="lin" valueType="num">
                                      <p:cBhvr>
                                        <p:cTn id="152" dur="300" fill="hold"/>
                                        <p:tgtEl>
                                          <p:spTgt spid="156">
                                            <p:txEl>
                                              <p:pRg st="0" end="0"/>
                                            </p:txEl>
                                          </p:spTgt>
                                        </p:tgtEl>
                                        <p:attrNameLst>
                                          <p:attrName>ppt_w</p:attrName>
                                        </p:attrNameLst>
                                      </p:cBhvr>
                                      <p:tavLst>
                                        <p:tav tm="0">
                                          <p:val>
                                            <p:fltVal val="0"/>
                                          </p:val>
                                        </p:tav>
                                        <p:tav tm="100000">
                                          <p:val>
                                            <p:strVal val="#ppt_w"/>
                                          </p:val>
                                        </p:tav>
                                      </p:tavLst>
                                    </p:anim>
                                    <p:anim calcmode="lin" valueType="num">
                                      <p:cBhvr>
                                        <p:cTn id="153" dur="300" fill="hold"/>
                                        <p:tgtEl>
                                          <p:spTgt spid="156">
                                            <p:txEl>
                                              <p:pRg st="0" end="0"/>
                                            </p:txEl>
                                          </p:spTgt>
                                        </p:tgtEl>
                                        <p:attrNameLst>
                                          <p:attrName>ppt_h</p:attrName>
                                        </p:attrNameLst>
                                      </p:cBhvr>
                                      <p:tavLst>
                                        <p:tav tm="0">
                                          <p:val>
                                            <p:fltVal val="0"/>
                                          </p:val>
                                        </p:tav>
                                        <p:tav tm="100000">
                                          <p:val>
                                            <p:strVal val="#ppt_h"/>
                                          </p:val>
                                        </p:tav>
                                      </p:tavLst>
                                    </p:anim>
                                    <p:animEffect transition="in" filter="fade">
                                      <p:cBhvr>
                                        <p:cTn id="154" dur="300"/>
                                        <p:tgtEl>
                                          <p:spTgt spid="156">
                                            <p:txEl>
                                              <p:pRg st="0" end="0"/>
                                            </p:txEl>
                                          </p:spTgt>
                                        </p:tgtEl>
                                      </p:cBhvr>
                                    </p:animEffect>
                                  </p:childTnLst>
                                </p:cTn>
                              </p:par>
                              <p:par>
                                <p:cTn id="155" presetID="42" presetClass="entr" presetSubtype="0" fill="hold" grpId="0" nodeType="withEffect">
                                  <p:stCondLst>
                                    <p:cond delay="200"/>
                                  </p:stCondLst>
                                  <p:childTnLst>
                                    <p:set>
                                      <p:cBhvr>
                                        <p:cTn id="156" dur="1" fill="hold">
                                          <p:stCondLst>
                                            <p:cond delay="0"/>
                                          </p:stCondLst>
                                        </p:cTn>
                                        <p:tgtEl>
                                          <p:spTgt spid="157">
                                            <p:txEl>
                                              <p:pRg st="0" end="0"/>
                                            </p:txEl>
                                          </p:spTgt>
                                        </p:tgtEl>
                                        <p:attrNameLst>
                                          <p:attrName>style.visibility</p:attrName>
                                        </p:attrNameLst>
                                      </p:cBhvr>
                                      <p:to>
                                        <p:strVal val="visible"/>
                                      </p:to>
                                    </p:set>
                                    <p:animEffect transition="in" filter="fade">
                                      <p:cBhvr>
                                        <p:cTn id="157" dur="400"/>
                                        <p:tgtEl>
                                          <p:spTgt spid="157">
                                            <p:txEl>
                                              <p:pRg st="0" end="0"/>
                                            </p:txEl>
                                          </p:spTgt>
                                        </p:tgtEl>
                                      </p:cBhvr>
                                    </p:animEffect>
                                    <p:anim calcmode="lin" valueType="num">
                                      <p:cBhvr>
                                        <p:cTn id="158" dur="400" fill="hold"/>
                                        <p:tgtEl>
                                          <p:spTgt spid="157">
                                            <p:txEl>
                                              <p:pRg st="0" end="0"/>
                                            </p:txEl>
                                          </p:spTgt>
                                        </p:tgtEl>
                                        <p:attrNameLst>
                                          <p:attrName>ppt_x</p:attrName>
                                        </p:attrNameLst>
                                      </p:cBhvr>
                                      <p:tavLst>
                                        <p:tav tm="0">
                                          <p:val>
                                            <p:strVal val="#ppt_x"/>
                                          </p:val>
                                        </p:tav>
                                        <p:tav tm="100000">
                                          <p:val>
                                            <p:strVal val="#ppt_x"/>
                                          </p:val>
                                        </p:tav>
                                      </p:tavLst>
                                    </p:anim>
                                    <p:anim calcmode="lin" valueType="num">
                                      <p:cBhvr>
                                        <p:cTn id="159" dur="400" fill="hold"/>
                                        <p:tgtEl>
                                          <p:spTgt spid="157">
                                            <p:txEl>
                                              <p:pRg st="0" end="0"/>
                                            </p:txEl>
                                          </p:spTgt>
                                        </p:tgtEl>
                                        <p:attrNameLst>
                                          <p:attrName>ppt_y</p:attrName>
                                        </p:attrNameLst>
                                      </p:cBhvr>
                                      <p:tavLst>
                                        <p:tav tm="0">
                                          <p:val>
                                            <p:strVal val="#ppt_y+.1"/>
                                          </p:val>
                                        </p:tav>
                                        <p:tav tm="100000">
                                          <p:val>
                                            <p:strVal val="#ppt_y"/>
                                          </p:val>
                                        </p:tav>
                                      </p:tavLst>
                                    </p:anim>
                                  </p:childTnLst>
                                </p:cTn>
                              </p:par>
                              <p:par>
                                <p:cTn id="160" presetID="42" presetClass="entr" presetSubtype="0" fill="hold" grpId="0" nodeType="withEffect">
                                  <p:stCondLst>
                                    <p:cond delay="200"/>
                                  </p:stCondLst>
                                  <p:childTnLst>
                                    <p:set>
                                      <p:cBhvr>
                                        <p:cTn id="161" dur="1" fill="hold">
                                          <p:stCondLst>
                                            <p:cond delay="0"/>
                                          </p:stCondLst>
                                        </p:cTn>
                                        <p:tgtEl>
                                          <p:spTgt spid="158">
                                            <p:txEl>
                                              <p:pRg st="0" end="0"/>
                                            </p:txEl>
                                          </p:spTgt>
                                        </p:tgtEl>
                                        <p:attrNameLst>
                                          <p:attrName>style.visibility</p:attrName>
                                        </p:attrNameLst>
                                      </p:cBhvr>
                                      <p:to>
                                        <p:strVal val="visible"/>
                                      </p:to>
                                    </p:set>
                                    <p:animEffect transition="in" filter="fade">
                                      <p:cBhvr>
                                        <p:cTn id="162" dur="500"/>
                                        <p:tgtEl>
                                          <p:spTgt spid="158">
                                            <p:txEl>
                                              <p:pRg st="0" end="0"/>
                                            </p:txEl>
                                          </p:spTgt>
                                        </p:tgtEl>
                                      </p:cBhvr>
                                    </p:animEffect>
                                    <p:anim calcmode="lin" valueType="num">
                                      <p:cBhvr>
                                        <p:cTn id="163" dur="500" fill="hold"/>
                                        <p:tgtEl>
                                          <p:spTgt spid="158">
                                            <p:txEl>
                                              <p:pRg st="0" end="0"/>
                                            </p:txEl>
                                          </p:spTgt>
                                        </p:tgtEl>
                                        <p:attrNameLst>
                                          <p:attrName>ppt_x</p:attrName>
                                        </p:attrNameLst>
                                      </p:cBhvr>
                                      <p:tavLst>
                                        <p:tav tm="0">
                                          <p:val>
                                            <p:strVal val="#ppt_x"/>
                                          </p:val>
                                        </p:tav>
                                        <p:tav tm="100000">
                                          <p:val>
                                            <p:strVal val="#ppt_x"/>
                                          </p:val>
                                        </p:tav>
                                      </p:tavLst>
                                    </p:anim>
                                    <p:anim calcmode="lin" valueType="num">
                                      <p:cBhvr>
                                        <p:cTn id="164" dur="500" fill="hold"/>
                                        <p:tgtEl>
                                          <p:spTgt spid="158">
                                            <p:txEl>
                                              <p:pRg st="0" end="0"/>
                                            </p:txEl>
                                          </p:spTgt>
                                        </p:tgtEl>
                                        <p:attrNameLst>
                                          <p:attrName>ppt_y</p:attrName>
                                        </p:attrNameLst>
                                      </p:cBhvr>
                                      <p:tavLst>
                                        <p:tav tm="0">
                                          <p:val>
                                            <p:strVal val="#ppt_y+.1"/>
                                          </p:val>
                                        </p:tav>
                                        <p:tav tm="100000">
                                          <p:val>
                                            <p:strVal val="#ppt_y"/>
                                          </p:val>
                                        </p:tav>
                                      </p:tavLst>
                                    </p:anim>
                                  </p:childTnLst>
                                </p:cTn>
                              </p:par>
                              <p:par>
                                <p:cTn id="165" presetID="10" presetClass="entr" presetSubtype="0" fill="hold" grpId="0" nodeType="withEffect">
                                  <p:stCondLst>
                                    <p:cond delay="800"/>
                                  </p:stCondLst>
                                  <p:childTnLst>
                                    <p:set>
                                      <p:cBhvr>
                                        <p:cTn id="166" dur="1" fill="hold">
                                          <p:stCondLst>
                                            <p:cond delay="0"/>
                                          </p:stCondLst>
                                        </p:cTn>
                                        <p:tgtEl>
                                          <p:spTgt spid="159">
                                            <p:txEl>
                                              <p:pRg st="0" end="0"/>
                                            </p:txEl>
                                          </p:spTgt>
                                        </p:tgtEl>
                                        <p:attrNameLst>
                                          <p:attrName>style.visibility</p:attrName>
                                        </p:attrNameLst>
                                      </p:cBhvr>
                                      <p:to>
                                        <p:strVal val="visible"/>
                                      </p:to>
                                    </p:set>
                                    <p:animEffect transition="in" filter="fade">
                                      <p:cBhvr>
                                        <p:cTn id="167" dur="500"/>
                                        <p:tgtEl>
                                          <p:spTgt spid="15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3" grpId="0" animBg="1"/>
      <p:bldP spid="13" grpId="0" build="p">
        <p:tmplLst>
          <p:tmpl lvl="1">
            <p:tnLst>
              <p:par>
                <p:cTn presetID="53" presetClass="entr" presetSubtype="16"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p:cTn dur="300" fill="hold"/>
                        <p:tgtEl>
                          <p:spTgt spid="13"/>
                        </p:tgtEl>
                        <p:attrNameLst>
                          <p:attrName>ppt_w</p:attrName>
                        </p:attrNameLst>
                      </p:cBhvr>
                      <p:tavLst>
                        <p:tav tm="0">
                          <p:val>
                            <p:fltVal val="0"/>
                          </p:val>
                        </p:tav>
                        <p:tav tm="100000">
                          <p:val>
                            <p:strVal val="#ppt_w"/>
                          </p:val>
                        </p:tav>
                      </p:tavLst>
                    </p:anim>
                    <p:anim calcmode="lin" valueType="num">
                      <p:cBhvr>
                        <p:cTn dur="300" fill="hold"/>
                        <p:tgtEl>
                          <p:spTgt spid="13"/>
                        </p:tgtEl>
                        <p:attrNameLst>
                          <p:attrName>ppt_h</p:attrName>
                        </p:attrNameLst>
                      </p:cBhvr>
                      <p:tavLst>
                        <p:tav tm="0">
                          <p:val>
                            <p:fltVal val="0"/>
                          </p:val>
                        </p:tav>
                        <p:tav tm="100000">
                          <p:val>
                            <p:strVal val="#ppt_h"/>
                          </p:val>
                        </p:tav>
                      </p:tavLst>
                    </p:anim>
                    <p:animEffect transition="in" filter="fade">
                      <p:cBhvr>
                        <p:cTn dur="300"/>
                        <p:tgtEl>
                          <p:spTgt spid="13"/>
                        </p:tgtEl>
                      </p:cBhvr>
                    </p:animEffect>
                  </p:childTnLst>
                </p:cTn>
              </p:par>
            </p:tnLst>
          </p:tmpl>
        </p:tmplLst>
      </p:bldP>
      <p:bldP spid="32" grpId="0" build="p">
        <p:tmplLst>
          <p:tmpl lvl="1">
            <p:tnLst>
              <p:par>
                <p:cTn presetID="42" presetClass="entr" presetSubtype="0" fill="hold" nodeType="withEffect">
                  <p:stCondLst>
                    <p:cond delay="200"/>
                  </p:stCondLst>
                  <p:childTnLst>
                    <p:set>
                      <p:cBhvr>
                        <p:cTn dur="1" fill="hold">
                          <p:stCondLst>
                            <p:cond delay="0"/>
                          </p:stCondLst>
                        </p:cTn>
                        <p:tgtEl>
                          <p:spTgt spid="32"/>
                        </p:tgtEl>
                        <p:attrNameLst>
                          <p:attrName>style.visibility</p:attrName>
                        </p:attrNameLst>
                      </p:cBhvr>
                      <p:to>
                        <p:strVal val="visible"/>
                      </p:to>
                    </p:set>
                    <p:animEffect transition="in" filter="fade">
                      <p:cBhvr>
                        <p:cTn dur="400"/>
                        <p:tgtEl>
                          <p:spTgt spid="32"/>
                        </p:tgtEl>
                      </p:cBhvr>
                    </p:animEffect>
                    <p:anim calcmode="lin" valueType="num">
                      <p:cBhvr>
                        <p:cTn dur="400" fill="hold"/>
                        <p:tgtEl>
                          <p:spTgt spid="32"/>
                        </p:tgtEl>
                        <p:attrNameLst>
                          <p:attrName>ppt_x</p:attrName>
                        </p:attrNameLst>
                      </p:cBhvr>
                      <p:tavLst>
                        <p:tav tm="0">
                          <p:val>
                            <p:strVal val="#ppt_x"/>
                          </p:val>
                        </p:tav>
                        <p:tav tm="100000">
                          <p:val>
                            <p:strVal val="#ppt_x"/>
                          </p:val>
                        </p:tav>
                      </p:tavLst>
                    </p:anim>
                    <p:anim calcmode="lin" valueType="num">
                      <p:cBhvr>
                        <p:cTn dur="400" fill="hold"/>
                        <p:tgtEl>
                          <p:spTgt spid="32"/>
                        </p:tgtEl>
                        <p:attrNameLst>
                          <p:attrName>ppt_y</p:attrName>
                        </p:attrNameLst>
                      </p:cBhvr>
                      <p:tavLst>
                        <p:tav tm="0">
                          <p:val>
                            <p:strVal val="#ppt_y+.1"/>
                          </p:val>
                        </p:tav>
                        <p:tav tm="100000">
                          <p:val>
                            <p:strVal val="#ppt_y"/>
                          </p:val>
                        </p:tav>
                      </p:tavLst>
                    </p:anim>
                  </p:childTnLst>
                </p:cTn>
              </p:par>
            </p:tnLst>
          </p:tmpl>
        </p:tmplLst>
      </p:bldP>
      <p:bldP spid="38" grpId="0" build="p">
        <p:tmplLst>
          <p:tmpl lvl="1">
            <p:tnLst>
              <p:par>
                <p:cTn presetID="42" presetClass="entr" presetSubtype="0" fill="hold" nodeType="withEffect">
                  <p:stCondLst>
                    <p:cond delay="200"/>
                  </p:stCondLst>
                  <p:childTnLst>
                    <p:set>
                      <p:cBhvr>
                        <p:cTn dur="1" fill="hold">
                          <p:stCondLst>
                            <p:cond delay="0"/>
                          </p:stCondLst>
                        </p:cTn>
                        <p:tgtEl>
                          <p:spTgt spid="38"/>
                        </p:tgtEl>
                        <p:attrNameLst>
                          <p:attrName>style.visibility</p:attrName>
                        </p:attrNameLst>
                      </p:cBhvr>
                      <p:to>
                        <p:strVal val="visible"/>
                      </p:to>
                    </p:set>
                    <p:animEffect transition="in" filter="fade">
                      <p:cBhvr>
                        <p:cTn dur="500"/>
                        <p:tgtEl>
                          <p:spTgt spid="38"/>
                        </p:tgtEl>
                      </p:cBhvr>
                    </p:animEffect>
                    <p:anim calcmode="lin" valueType="num">
                      <p:cBhvr>
                        <p:cTn dur="500" fill="hold"/>
                        <p:tgtEl>
                          <p:spTgt spid="38"/>
                        </p:tgtEl>
                        <p:attrNameLst>
                          <p:attrName>ppt_x</p:attrName>
                        </p:attrNameLst>
                      </p:cBhvr>
                      <p:tavLst>
                        <p:tav tm="0">
                          <p:val>
                            <p:strVal val="#ppt_x"/>
                          </p:val>
                        </p:tav>
                        <p:tav tm="100000">
                          <p:val>
                            <p:strVal val="#ppt_x"/>
                          </p:val>
                        </p:tav>
                      </p:tavLst>
                    </p:anim>
                    <p:anim calcmode="lin" valueType="num">
                      <p:cBhvr>
                        <p:cTn dur="500" fill="hold"/>
                        <p:tgtEl>
                          <p:spTgt spid="38"/>
                        </p:tgtEl>
                        <p:attrNameLst>
                          <p:attrName>ppt_y</p:attrName>
                        </p:attrNameLst>
                      </p:cBhvr>
                      <p:tavLst>
                        <p:tav tm="0">
                          <p:val>
                            <p:strVal val="#ppt_y+.1"/>
                          </p:val>
                        </p:tav>
                        <p:tav tm="100000">
                          <p:val>
                            <p:strVal val="#ppt_y"/>
                          </p:val>
                        </p:tav>
                      </p:tavLst>
                    </p:anim>
                  </p:childTnLst>
                </p:cTn>
              </p:par>
            </p:tnLst>
          </p:tmpl>
        </p:tmplLst>
      </p:bldP>
      <p:bldP spid="39" grpId="0" build="p">
        <p:tmplLst>
          <p:tmpl lvl="1">
            <p:tnLst>
              <p:par>
                <p:cTn presetID="10" presetClass="entr" presetSubtype="0" fill="hold" nodeType="withEffect">
                  <p:stCondLst>
                    <p:cond delay="800"/>
                  </p:stCondLst>
                  <p:childTnLst>
                    <p:set>
                      <p:cBhvr>
                        <p:cTn dur="1" fill="hold">
                          <p:stCondLst>
                            <p:cond delay="0"/>
                          </p:stCondLst>
                        </p:cTn>
                        <p:tgtEl>
                          <p:spTgt spid="39"/>
                        </p:tgtEl>
                        <p:attrNameLst>
                          <p:attrName>style.visibility</p:attrName>
                        </p:attrNameLst>
                      </p:cBhvr>
                      <p:to>
                        <p:strVal val="visible"/>
                      </p:to>
                    </p:set>
                    <p:animEffect transition="in" filter="fade">
                      <p:cBhvr>
                        <p:cTn dur="500"/>
                        <p:tgtEl>
                          <p:spTgt spid="39"/>
                        </p:tgtEl>
                      </p:cBhvr>
                    </p:animEffect>
                  </p:childTnLst>
                </p:cTn>
              </p:par>
            </p:tnLst>
          </p:tmpl>
        </p:tmplLst>
      </p:bldP>
      <p:bldP spid="65" grpId="0" animBg="1"/>
      <p:bldP spid="66" grpId="0" build="p">
        <p:tmplLst>
          <p:tmpl lvl="1">
            <p:tnLst>
              <p:par>
                <p:cTn presetID="53" presetClass="entr" presetSubtype="16" fill="hold" nodeType="afterEffect">
                  <p:stCondLst>
                    <p:cond delay="0"/>
                  </p:stCondLst>
                  <p:childTnLst>
                    <p:set>
                      <p:cBhvr>
                        <p:cTn dur="1" fill="hold">
                          <p:stCondLst>
                            <p:cond delay="0"/>
                          </p:stCondLst>
                        </p:cTn>
                        <p:tgtEl>
                          <p:spTgt spid="66"/>
                        </p:tgtEl>
                        <p:attrNameLst>
                          <p:attrName>style.visibility</p:attrName>
                        </p:attrNameLst>
                      </p:cBhvr>
                      <p:to>
                        <p:strVal val="visible"/>
                      </p:to>
                    </p:set>
                    <p:anim calcmode="lin" valueType="num">
                      <p:cBhvr>
                        <p:cTn dur="300" fill="hold"/>
                        <p:tgtEl>
                          <p:spTgt spid="66"/>
                        </p:tgtEl>
                        <p:attrNameLst>
                          <p:attrName>ppt_w</p:attrName>
                        </p:attrNameLst>
                      </p:cBhvr>
                      <p:tavLst>
                        <p:tav tm="0">
                          <p:val>
                            <p:fltVal val="0"/>
                          </p:val>
                        </p:tav>
                        <p:tav tm="100000">
                          <p:val>
                            <p:strVal val="#ppt_w"/>
                          </p:val>
                        </p:tav>
                      </p:tavLst>
                    </p:anim>
                    <p:anim calcmode="lin" valueType="num">
                      <p:cBhvr>
                        <p:cTn dur="300" fill="hold"/>
                        <p:tgtEl>
                          <p:spTgt spid="66"/>
                        </p:tgtEl>
                        <p:attrNameLst>
                          <p:attrName>ppt_h</p:attrName>
                        </p:attrNameLst>
                      </p:cBhvr>
                      <p:tavLst>
                        <p:tav tm="0">
                          <p:val>
                            <p:fltVal val="0"/>
                          </p:val>
                        </p:tav>
                        <p:tav tm="100000">
                          <p:val>
                            <p:strVal val="#ppt_h"/>
                          </p:val>
                        </p:tav>
                      </p:tavLst>
                    </p:anim>
                    <p:animEffect transition="in" filter="fade">
                      <p:cBhvr>
                        <p:cTn dur="300"/>
                        <p:tgtEl>
                          <p:spTgt spid="66"/>
                        </p:tgtEl>
                      </p:cBhvr>
                    </p:animEffect>
                  </p:childTnLst>
                </p:cTn>
              </p:par>
            </p:tnLst>
          </p:tmpl>
        </p:tmplLst>
      </p:bldP>
      <p:bldP spid="69" grpId="0" build="p">
        <p:tmplLst>
          <p:tmpl lvl="1">
            <p:tnLst>
              <p:par>
                <p:cTn presetID="42" presetClass="entr" presetSubtype="0" fill="hold" nodeType="withEffect">
                  <p:stCondLst>
                    <p:cond delay="200"/>
                  </p:stCondLst>
                  <p:childTnLst>
                    <p:set>
                      <p:cBhvr>
                        <p:cTn dur="1" fill="hold">
                          <p:stCondLst>
                            <p:cond delay="0"/>
                          </p:stCondLst>
                        </p:cTn>
                        <p:tgtEl>
                          <p:spTgt spid="69"/>
                        </p:tgtEl>
                        <p:attrNameLst>
                          <p:attrName>style.visibility</p:attrName>
                        </p:attrNameLst>
                      </p:cBhvr>
                      <p:to>
                        <p:strVal val="visible"/>
                      </p:to>
                    </p:set>
                    <p:animEffect transition="in" filter="fade">
                      <p:cBhvr>
                        <p:cTn dur="400"/>
                        <p:tgtEl>
                          <p:spTgt spid="69"/>
                        </p:tgtEl>
                      </p:cBhvr>
                    </p:animEffect>
                    <p:anim calcmode="lin" valueType="num">
                      <p:cBhvr>
                        <p:cTn dur="400" fill="hold"/>
                        <p:tgtEl>
                          <p:spTgt spid="69"/>
                        </p:tgtEl>
                        <p:attrNameLst>
                          <p:attrName>ppt_x</p:attrName>
                        </p:attrNameLst>
                      </p:cBhvr>
                      <p:tavLst>
                        <p:tav tm="0">
                          <p:val>
                            <p:strVal val="#ppt_x"/>
                          </p:val>
                        </p:tav>
                        <p:tav tm="100000">
                          <p:val>
                            <p:strVal val="#ppt_x"/>
                          </p:val>
                        </p:tav>
                      </p:tavLst>
                    </p:anim>
                    <p:anim calcmode="lin" valueType="num">
                      <p:cBhvr>
                        <p:cTn dur="400" fill="hold"/>
                        <p:tgtEl>
                          <p:spTgt spid="69"/>
                        </p:tgtEl>
                        <p:attrNameLst>
                          <p:attrName>ppt_y</p:attrName>
                        </p:attrNameLst>
                      </p:cBhvr>
                      <p:tavLst>
                        <p:tav tm="0">
                          <p:val>
                            <p:strVal val="#ppt_y+.1"/>
                          </p:val>
                        </p:tav>
                        <p:tav tm="100000">
                          <p:val>
                            <p:strVal val="#ppt_y"/>
                          </p:val>
                        </p:tav>
                      </p:tavLst>
                    </p:anim>
                  </p:childTnLst>
                </p:cTn>
              </p:par>
            </p:tnLst>
          </p:tmpl>
        </p:tmplLst>
      </p:bldP>
      <p:bldP spid="71" grpId="0" build="p">
        <p:tmplLst>
          <p:tmpl lvl="1">
            <p:tnLst>
              <p:par>
                <p:cTn presetID="42" presetClass="entr" presetSubtype="0" fill="hold" nodeType="withEffect">
                  <p:stCondLst>
                    <p:cond delay="200"/>
                  </p:stCondLst>
                  <p:childTnLst>
                    <p:set>
                      <p:cBhvr>
                        <p:cTn dur="1" fill="hold">
                          <p:stCondLst>
                            <p:cond delay="0"/>
                          </p:stCondLst>
                        </p:cTn>
                        <p:tgtEl>
                          <p:spTgt spid="71"/>
                        </p:tgtEl>
                        <p:attrNameLst>
                          <p:attrName>style.visibility</p:attrName>
                        </p:attrNameLst>
                      </p:cBhvr>
                      <p:to>
                        <p:strVal val="visible"/>
                      </p:to>
                    </p:set>
                    <p:animEffect transition="in" filter="fade">
                      <p:cBhvr>
                        <p:cTn dur="500"/>
                        <p:tgtEl>
                          <p:spTgt spid="71"/>
                        </p:tgtEl>
                      </p:cBhvr>
                    </p:animEffect>
                    <p:anim calcmode="lin" valueType="num">
                      <p:cBhvr>
                        <p:cTn dur="500" fill="hold"/>
                        <p:tgtEl>
                          <p:spTgt spid="71"/>
                        </p:tgtEl>
                        <p:attrNameLst>
                          <p:attrName>ppt_x</p:attrName>
                        </p:attrNameLst>
                      </p:cBhvr>
                      <p:tavLst>
                        <p:tav tm="0">
                          <p:val>
                            <p:strVal val="#ppt_x"/>
                          </p:val>
                        </p:tav>
                        <p:tav tm="100000">
                          <p:val>
                            <p:strVal val="#ppt_x"/>
                          </p:val>
                        </p:tav>
                      </p:tavLst>
                    </p:anim>
                    <p:anim calcmode="lin" valueType="num">
                      <p:cBhvr>
                        <p:cTn dur="500" fill="hold"/>
                        <p:tgtEl>
                          <p:spTgt spid="71"/>
                        </p:tgtEl>
                        <p:attrNameLst>
                          <p:attrName>ppt_y</p:attrName>
                        </p:attrNameLst>
                      </p:cBhvr>
                      <p:tavLst>
                        <p:tav tm="0">
                          <p:val>
                            <p:strVal val="#ppt_y+.1"/>
                          </p:val>
                        </p:tav>
                        <p:tav tm="100000">
                          <p:val>
                            <p:strVal val="#ppt_y"/>
                          </p:val>
                        </p:tav>
                      </p:tavLst>
                    </p:anim>
                  </p:childTnLst>
                </p:cTn>
              </p:par>
            </p:tnLst>
          </p:tmpl>
        </p:tmplLst>
      </p:bldP>
      <p:bldP spid="92" grpId="0" build="p">
        <p:tmplLst>
          <p:tmpl lvl="1">
            <p:tnLst>
              <p:par>
                <p:cTn presetID="10" presetClass="entr" presetSubtype="0" fill="hold" nodeType="withEffect">
                  <p:stCondLst>
                    <p:cond delay="800"/>
                  </p:stCondLst>
                  <p:childTnLst>
                    <p:set>
                      <p:cBhvr>
                        <p:cTn dur="1" fill="hold">
                          <p:stCondLst>
                            <p:cond delay="0"/>
                          </p:stCondLst>
                        </p:cTn>
                        <p:tgtEl>
                          <p:spTgt spid="92"/>
                        </p:tgtEl>
                        <p:attrNameLst>
                          <p:attrName>style.visibility</p:attrName>
                        </p:attrNameLst>
                      </p:cBhvr>
                      <p:to>
                        <p:strVal val="visible"/>
                      </p:to>
                    </p:set>
                    <p:animEffect transition="in" filter="fade">
                      <p:cBhvr>
                        <p:cTn dur="500"/>
                        <p:tgtEl>
                          <p:spTgt spid="92"/>
                        </p:tgtEl>
                      </p:cBhvr>
                    </p:animEffect>
                  </p:childTnLst>
                </p:cTn>
              </p:par>
            </p:tnLst>
          </p:tmpl>
        </p:tmplLst>
      </p:bldP>
      <p:bldP spid="110" grpId="0" animBg="1"/>
      <p:bldP spid="111" grpId="0" build="p">
        <p:tmplLst>
          <p:tmpl lvl="1">
            <p:tnLst>
              <p:par>
                <p:cTn presetID="53" presetClass="entr" presetSubtype="16" fill="hold" nodeType="afterEffect">
                  <p:stCondLst>
                    <p:cond delay="0"/>
                  </p:stCondLst>
                  <p:childTnLst>
                    <p:set>
                      <p:cBhvr>
                        <p:cTn dur="1" fill="hold">
                          <p:stCondLst>
                            <p:cond delay="0"/>
                          </p:stCondLst>
                        </p:cTn>
                        <p:tgtEl>
                          <p:spTgt spid="111"/>
                        </p:tgtEl>
                        <p:attrNameLst>
                          <p:attrName>style.visibility</p:attrName>
                        </p:attrNameLst>
                      </p:cBhvr>
                      <p:to>
                        <p:strVal val="visible"/>
                      </p:to>
                    </p:set>
                    <p:anim calcmode="lin" valueType="num">
                      <p:cBhvr>
                        <p:cTn dur="300" fill="hold"/>
                        <p:tgtEl>
                          <p:spTgt spid="111"/>
                        </p:tgtEl>
                        <p:attrNameLst>
                          <p:attrName>ppt_w</p:attrName>
                        </p:attrNameLst>
                      </p:cBhvr>
                      <p:tavLst>
                        <p:tav tm="0">
                          <p:val>
                            <p:fltVal val="0"/>
                          </p:val>
                        </p:tav>
                        <p:tav tm="100000">
                          <p:val>
                            <p:strVal val="#ppt_w"/>
                          </p:val>
                        </p:tav>
                      </p:tavLst>
                    </p:anim>
                    <p:anim calcmode="lin" valueType="num">
                      <p:cBhvr>
                        <p:cTn dur="300" fill="hold"/>
                        <p:tgtEl>
                          <p:spTgt spid="111"/>
                        </p:tgtEl>
                        <p:attrNameLst>
                          <p:attrName>ppt_h</p:attrName>
                        </p:attrNameLst>
                      </p:cBhvr>
                      <p:tavLst>
                        <p:tav tm="0">
                          <p:val>
                            <p:fltVal val="0"/>
                          </p:val>
                        </p:tav>
                        <p:tav tm="100000">
                          <p:val>
                            <p:strVal val="#ppt_h"/>
                          </p:val>
                        </p:tav>
                      </p:tavLst>
                    </p:anim>
                    <p:animEffect transition="in" filter="fade">
                      <p:cBhvr>
                        <p:cTn dur="300"/>
                        <p:tgtEl>
                          <p:spTgt spid="111"/>
                        </p:tgtEl>
                      </p:cBhvr>
                    </p:animEffect>
                  </p:childTnLst>
                </p:cTn>
              </p:par>
            </p:tnLst>
          </p:tmpl>
        </p:tmplLst>
      </p:bldP>
      <p:bldP spid="112" grpId="0" build="p">
        <p:tmplLst>
          <p:tmpl lvl="1">
            <p:tnLst>
              <p:par>
                <p:cTn presetID="42" presetClass="entr" presetSubtype="0" fill="hold" nodeType="withEffect">
                  <p:stCondLst>
                    <p:cond delay="200"/>
                  </p:stCondLst>
                  <p:childTnLst>
                    <p:set>
                      <p:cBhvr>
                        <p:cTn dur="1" fill="hold">
                          <p:stCondLst>
                            <p:cond delay="0"/>
                          </p:stCondLst>
                        </p:cTn>
                        <p:tgtEl>
                          <p:spTgt spid="112"/>
                        </p:tgtEl>
                        <p:attrNameLst>
                          <p:attrName>style.visibility</p:attrName>
                        </p:attrNameLst>
                      </p:cBhvr>
                      <p:to>
                        <p:strVal val="visible"/>
                      </p:to>
                    </p:set>
                    <p:animEffect transition="in" filter="fade">
                      <p:cBhvr>
                        <p:cTn dur="400"/>
                        <p:tgtEl>
                          <p:spTgt spid="112"/>
                        </p:tgtEl>
                      </p:cBhvr>
                    </p:animEffect>
                    <p:anim calcmode="lin" valueType="num">
                      <p:cBhvr>
                        <p:cTn dur="400" fill="hold"/>
                        <p:tgtEl>
                          <p:spTgt spid="112"/>
                        </p:tgtEl>
                        <p:attrNameLst>
                          <p:attrName>ppt_x</p:attrName>
                        </p:attrNameLst>
                      </p:cBhvr>
                      <p:tavLst>
                        <p:tav tm="0">
                          <p:val>
                            <p:strVal val="#ppt_x"/>
                          </p:val>
                        </p:tav>
                        <p:tav tm="100000">
                          <p:val>
                            <p:strVal val="#ppt_x"/>
                          </p:val>
                        </p:tav>
                      </p:tavLst>
                    </p:anim>
                    <p:anim calcmode="lin" valueType="num">
                      <p:cBhvr>
                        <p:cTn dur="400" fill="hold"/>
                        <p:tgtEl>
                          <p:spTgt spid="112"/>
                        </p:tgtEl>
                        <p:attrNameLst>
                          <p:attrName>ppt_y</p:attrName>
                        </p:attrNameLst>
                      </p:cBhvr>
                      <p:tavLst>
                        <p:tav tm="0">
                          <p:val>
                            <p:strVal val="#ppt_y+.1"/>
                          </p:val>
                        </p:tav>
                        <p:tav tm="100000">
                          <p:val>
                            <p:strVal val="#ppt_y"/>
                          </p:val>
                        </p:tav>
                      </p:tavLst>
                    </p:anim>
                  </p:childTnLst>
                </p:cTn>
              </p:par>
            </p:tnLst>
          </p:tmpl>
        </p:tmplLst>
      </p:bldP>
      <p:bldP spid="113" grpId="0" build="p">
        <p:tmplLst>
          <p:tmpl lvl="1">
            <p:tnLst>
              <p:par>
                <p:cTn presetID="42" presetClass="entr" presetSubtype="0" fill="hold" nodeType="withEffect">
                  <p:stCondLst>
                    <p:cond delay="200"/>
                  </p:stCondLst>
                  <p:childTnLst>
                    <p:set>
                      <p:cBhvr>
                        <p:cTn dur="1" fill="hold">
                          <p:stCondLst>
                            <p:cond delay="0"/>
                          </p:stCondLst>
                        </p:cTn>
                        <p:tgtEl>
                          <p:spTgt spid="113"/>
                        </p:tgtEl>
                        <p:attrNameLst>
                          <p:attrName>style.visibility</p:attrName>
                        </p:attrNameLst>
                      </p:cBhvr>
                      <p:to>
                        <p:strVal val="visible"/>
                      </p:to>
                    </p:set>
                    <p:animEffect transition="in" filter="fade">
                      <p:cBhvr>
                        <p:cTn dur="500"/>
                        <p:tgtEl>
                          <p:spTgt spid="113"/>
                        </p:tgtEl>
                      </p:cBhvr>
                    </p:animEffect>
                    <p:anim calcmode="lin" valueType="num">
                      <p:cBhvr>
                        <p:cTn dur="500" fill="hold"/>
                        <p:tgtEl>
                          <p:spTgt spid="113"/>
                        </p:tgtEl>
                        <p:attrNameLst>
                          <p:attrName>ppt_x</p:attrName>
                        </p:attrNameLst>
                      </p:cBhvr>
                      <p:tavLst>
                        <p:tav tm="0">
                          <p:val>
                            <p:strVal val="#ppt_x"/>
                          </p:val>
                        </p:tav>
                        <p:tav tm="100000">
                          <p:val>
                            <p:strVal val="#ppt_x"/>
                          </p:val>
                        </p:tav>
                      </p:tavLst>
                    </p:anim>
                    <p:anim calcmode="lin" valueType="num">
                      <p:cBhvr>
                        <p:cTn dur="500" fill="hold"/>
                        <p:tgtEl>
                          <p:spTgt spid="113"/>
                        </p:tgtEl>
                        <p:attrNameLst>
                          <p:attrName>ppt_y</p:attrName>
                        </p:attrNameLst>
                      </p:cBhvr>
                      <p:tavLst>
                        <p:tav tm="0">
                          <p:val>
                            <p:strVal val="#ppt_y+.1"/>
                          </p:val>
                        </p:tav>
                        <p:tav tm="100000">
                          <p:val>
                            <p:strVal val="#ppt_y"/>
                          </p:val>
                        </p:tav>
                      </p:tavLst>
                    </p:anim>
                  </p:childTnLst>
                </p:cTn>
              </p:par>
            </p:tnLst>
          </p:tmpl>
        </p:tmplLst>
      </p:bldP>
      <p:bldP spid="114" grpId="0" build="p">
        <p:tmplLst>
          <p:tmpl lvl="1">
            <p:tnLst>
              <p:par>
                <p:cTn presetID="10" presetClass="entr" presetSubtype="0" fill="hold" nodeType="withEffect">
                  <p:stCondLst>
                    <p:cond delay="800"/>
                  </p:stCondLst>
                  <p:childTnLst>
                    <p:set>
                      <p:cBhvr>
                        <p:cTn dur="1" fill="hold">
                          <p:stCondLst>
                            <p:cond delay="0"/>
                          </p:stCondLst>
                        </p:cTn>
                        <p:tgtEl>
                          <p:spTgt spid="114"/>
                        </p:tgtEl>
                        <p:attrNameLst>
                          <p:attrName>style.visibility</p:attrName>
                        </p:attrNameLst>
                      </p:cBhvr>
                      <p:to>
                        <p:strVal val="visible"/>
                      </p:to>
                    </p:set>
                    <p:animEffect transition="in" filter="fade">
                      <p:cBhvr>
                        <p:cTn dur="500"/>
                        <p:tgtEl>
                          <p:spTgt spid="114"/>
                        </p:tgtEl>
                      </p:cBhvr>
                    </p:animEffect>
                  </p:childTnLst>
                </p:cTn>
              </p:par>
            </p:tnLst>
          </p:tmpl>
        </p:tmplLst>
      </p:bldP>
      <p:bldP spid="130" grpId="0" animBg="1"/>
      <p:bldP spid="131" grpId="0" build="p">
        <p:tmplLst>
          <p:tmpl lvl="1">
            <p:tnLst>
              <p:par>
                <p:cTn presetID="53" presetClass="entr" presetSubtype="16" fill="hold" nodeType="afterEffect">
                  <p:stCondLst>
                    <p:cond delay="0"/>
                  </p:stCondLst>
                  <p:childTnLst>
                    <p:set>
                      <p:cBhvr>
                        <p:cTn dur="1" fill="hold">
                          <p:stCondLst>
                            <p:cond delay="0"/>
                          </p:stCondLst>
                        </p:cTn>
                        <p:tgtEl>
                          <p:spTgt spid="131"/>
                        </p:tgtEl>
                        <p:attrNameLst>
                          <p:attrName>style.visibility</p:attrName>
                        </p:attrNameLst>
                      </p:cBhvr>
                      <p:to>
                        <p:strVal val="visible"/>
                      </p:to>
                    </p:set>
                    <p:anim calcmode="lin" valueType="num">
                      <p:cBhvr>
                        <p:cTn dur="300" fill="hold"/>
                        <p:tgtEl>
                          <p:spTgt spid="131"/>
                        </p:tgtEl>
                        <p:attrNameLst>
                          <p:attrName>ppt_w</p:attrName>
                        </p:attrNameLst>
                      </p:cBhvr>
                      <p:tavLst>
                        <p:tav tm="0">
                          <p:val>
                            <p:fltVal val="0"/>
                          </p:val>
                        </p:tav>
                        <p:tav tm="100000">
                          <p:val>
                            <p:strVal val="#ppt_w"/>
                          </p:val>
                        </p:tav>
                      </p:tavLst>
                    </p:anim>
                    <p:anim calcmode="lin" valueType="num">
                      <p:cBhvr>
                        <p:cTn dur="300" fill="hold"/>
                        <p:tgtEl>
                          <p:spTgt spid="131"/>
                        </p:tgtEl>
                        <p:attrNameLst>
                          <p:attrName>ppt_h</p:attrName>
                        </p:attrNameLst>
                      </p:cBhvr>
                      <p:tavLst>
                        <p:tav tm="0">
                          <p:val>
                            <p:fltVal val="0"/>
                          </p:val>
                        </p:tav>
                        <p:tav tm="100000">
                          <p:val>
                            <p:strVal val="#ppt_h"/>
                          </p:val>
                        </p:tav>
                      </p:tavLst>
                    </p:anim>
                    <p:animEffect transition="in" filter="fade">
                      <p:cBhvr>
                        <p:cTn dur="300"/>
                        <p:tgtEl>
                          <p:spTgt spid="131"/>
                        </p:tgtEl>
                      </p:cBhvr>
                    </p:animEffect>
                  </p:childTnLst>
                </p:cTn>
              </p:par>
            </p:tnLst>
          </p:tmpl>
        </p:tmplLst>
      </p:bldP>
      <p:bldP spid="136" grpId="0" build="p">
        <p:tmplLst>
          <p:tmpl lvl="1">
            <p:tnLst>
              <p:par>
                <p:cTn presetID="42" presetClass="entr" presetSubtype="0" fill="hold" nodeType="withEffect">
                  <p:stCondLst>
                    <p:cond delay="200"/>
                  </p:stCondLst>
                  <p:childTnLst>
                    <p:set>
                      <p:cBhvr>
                        <p:cTn dur="1" fill="hold">
                          <p:stCondLst>
                            <p:cond delay="0"/>
                          </p:stCondLst>
                        </p:cTn>
                        <p:tgtEl>
                          <p:spTgt spid="136"/>
                        </p:tgtEl>
                        <p:attrNameLst>
                          <p:attrName>style.visibility</p:attrName>
                        </p:attrNameLst>
                      </p:cBhvr>
                      <p:to>
                        <p:strVal val="visible"/>
                      </p:to>
                    </p:set>
                    <p:animEffect transition="in" filter="fade">
                      <p:cBhvr>
                        <p:cTn dur="400"/>
                        <p:tgtEl>
                          <p:spTgt spid="136"/>
                        </p:tgtEl>
                      </p:cBhvr>
                    </p:animEffect>
                    <p:anim calcmode="lin" valueType="num">
                      <p:cBhvr>
                        <p:cTn dur="400" fill="hold"/>
                        <p:tgtEl>
                          <p:spTgt spid="136"/>
                        </p:tgtEl>
                        <p:attrNameLst>
                          <p:attrName>ppt_x</p:attrName>
                        </p:attrNameLst>
                      </p:cBhvr>
                      <p:tavLst>
                        <p:tav tm="0">
                          <p:val>
                            <p:strVal val="#ppt_x"/>
                          </p:val>
                        </p:tav>
                        <p:tav tm="100000">
                          <p:val>
                            <p:strVal val="#ppt_x"/>
                          </p:val>
                        </p:tav>
                      </p:tavLst>
                    </p:anim>
                    <p:anim calcmode="lin" valueType="num">
                      <p:cBhvr>
                        <p:cTn dur="400" fill="hold"/>
                        <p:tgtEl>
                          <p:spTgt spid="136"/>
                        </p:tgtEl>
                        <p:attrNameLst>
                          <p:attrName>ppt_y</p:attrName>
                        </p:attrNameLst>
                      </p:cBhvr>
                      <p:tavLst>
                        <p:tav tm="0">
                          <p:val>
                            <p:strVal val="#ppt_y+.1"/>
                          </p:val>
                        </p:tav>
                        <p:tav tm="100000">
                          <p:val>
                            <p:strVal val="#ppt_y"/>
                          </p:val>
                        </p:tav>
                      </p:tavLst>
                    </p:anim>
                  </p:childTnLst>
                </p:cTn>
              </p:par>
            </p:tnLst>
          </p:tmpl>
        </p:tmplLst>
      </p:bldP>
      <p:bldP spid="139" grpId="0" build="p">
        <p:tmplLst>
          <p:tmpl lvl="1">
            <p:tnLst>
              <p:par>
                <p:cTn presetID="42" presetClass="entr" presetSubtype="0" fill="hold" nodeType="withEffect">
                  <p:stCondLst>
                    <p:cond delay="200"/>
                  </p:stCondLst>
                  <p:childTnLst>
                    <p:set>
                      <p:cBhvr>
                        <p:cTn dur="1" fill="hold">
                          <p:stCondLst>
                            <p:cond delay="0"/>
                          </p:stCondLst>
                        </p:cTn>
                        <p:tgtEl>
                          <p:spTgt spid="139"/>
                        </p:tgtEl>
                        <p:attrNameLst>
                          <p:attrName>style.visibility</p:attrName>
                        </p:attrNameLst>
                      </p:cBhvr>
                      <p:to>
                        <p:strVal val="visible"/>
                      </p:to>
                    </p:set>
                    <p:animEffect transition="in" filter="fade">
                      <p:cBhvr>
                        <p:cTn dur="500"/>
                        <p:tgtEl>
                          <p:spTgt spid="139"/>
                        </p:tgtEl>
                      </p:cBhvr>
                    </p:animEffect>
                    <p:anim calcmode="lin" valueType="num">
                      <p:cBhvr>
                        <p:cTn dur="500" fill="hold"/>
                        <p:tgtEl>
                          <p:spTgt spid="139"/>
                        </p:tgtEl>
                        <p:attrNameLst>
                          <p:attrName>ppt_x</p:attrName>
                        </p:attrNameLst>
                      </p:cBhvr>
                      <p:tavLst>
                        <p:tav tm="0">
                          <p:val>
                            <p:strVal val="#ppt_x"/>
                          </p:val>
                        </p:tav>
                        <p:tav tm="100000">
                          <p:val>
                            <p:strVal val="#ppt_x"/>
                          </p:val>
                        </p:tav>
                      </p:tavLst>
                    </p:anim>
                    <p:anim calcmode="lin" valueType="num">
                      <p:cBhvr>
                        <p:cTn dur="500" fill="hold"/>
                        <p:tgtEl>
                          <p:spTgt spid="139"/>
                        </p:tgtEl>
                        <p:attrNameLst>
                          <p:attrName>ppt_y</p:attrName>
                        </p:attrNameLst>
                      </p:cBhvr>
                      <p:tavLst>
                        <p:tav tm="0">
                          <p:val>
                            <p:strVal val="#ppt_y+.1"/>
                          </p:val>
                        </p:tav>
                        <p:tav tm="100000">
                          <p:val>
                            <p:strVal val="#ppt_y"/>
                          </p:val>
                        </p:tav>
                      </p:tavLst>
                    </p:anim>
                  </p:childTnLst>
                </p:cTn>
              </p:par>
            </p:tnLst>
          </p:tmpl>
        </p:tmplLst>
      </p:bldP>
      <p:bldP spid="140" grpId="0" build="p">
        <p:tmplLst>
          <p:tmpl lvl="1">
            <p:tnLst>
              <p:par>
                <p:cTn presetID="10" presetClass="entr" presetSubtype="0" fill="hold" nodeType="withEffect">
                  <p:stCondLst>
                    <p:cond delay="800"/>
                  </p:stCondLst>
                  <p:childTnLst>
                    <p:set>
                      <p:cBhvr>
                        <p:cTn dur="1" fill="hold">
                          <p:stCondLst>
                            <p:cond delay="0"/>
                          </p:stCondLst>
                        </p:cTn>
                        <p:tgtEl>
                          <p:spTgt spid="140"/>
                        </p:tgtEl>
                        <p:attrNameLst>
                          <p:attrName>style.visibility</p:attrName>
                        </p:attrNameLst>
                      </p:cBhvr>
                      <p:to>
                        <p:strVal val="visible"/>
                      </p:to>
                    </p:set>
                    <p:animEffect transition="in" filter="fade">
                      <p:cBhvr>
                        <p:cTn dur="500"/>
                        <p:tgtEl>
                          <p:spTgt spid="140"/>
                        </p:tgtEl>
                      </p:cBhvr>
                    </p:animEffect>
                  </p:childTnLst>
                </p:cTn>
              </p:par>
            </p:tnLst>
          </p:tmpl>
        </p:tmplLst>
      </p:bldP>
      <p:bldP spid="145" grpId="0" animBg="1"/>
      <p:bldP spid="146" grpId="0" build="p">
        <p:tmplLst>
          <p:tmpl lvl="1">
            <p:tnLst>
              <p:par>
                <p:cTn presetID="53" presetClass="entr" presetSubtype="16" fill="hold" nodeType="afterEffect">
                  <p:stCondLst>
                    <p:cond delay="0"/>
                  </p:stCondLst>
                  <p:childTnLst>
                    <p:set>
                      <p:cBhvr>
                        <p:cTn dur="1" fill="hold">
                          <p:stCondLst>
                            <p:cond delay="0"/>
                          </p:stCondLst>
                        </p:cTn>
                        <p:tgtEl>
                          <p:spTgt spid="146"/>
                        </p:tgtEl>
                        <p:attrNameLst>
                          <p:attrName>style.visibility</p:attrName>
                        </p:attrNameLst>
                      </p:cBhvr>
                      <p:to>
                        <p:strVal val="visible"/>
                      </p:to>
                    </p:set>
                    <p:anim calcmode="lin" valueType="num">
                      <p:cBhvr>
                        <p:cTn dur="300" fill="hold"/>
                        <p:tgtEl>
                          <p:spTgt spid="146"/>
                        </p:tgtEl>
                        <p:attrNameLst>
                          <p:attrName>ppt_w</p:attrName>
                        </p:attrNameLst>
                      </p:cBhvr>
                      <p:tavLst>
                        <p:tav tm="0">
                          <p:val>
                            <p:fltVal val="0"/>
                          </p:val>
                        </p:tav>
                        <p:tav tm="100000">
                          <p:val>
                            <p:strVal val="#ppt_w"/>
                          </p:val>
                        </p:tav>
                      </p:tavLst>
                    </p:anim>
                    <p:anim calcmode="lin" valueType="num">
                      <p:cBhvr>
                        <p:cTn dur="300" fill="hold"/>
                        <p:tgtEl>
                          <p:spTgt spid="146"/>
                        </p:tgtEl>
                        <p:attrNameLst>
                          <p:attrName>ppt_h</p:attrName>
                        </p:attrNameLst>
                      </p:cBhvr>
                      <p:tavLst>
                        <p:tav tm="0">
                          <p:val>
                            <p:fltVal val="0"/>
                          </p:val>
                        </p:tav>
                        <p:tav tm="100000">
                          <p:val>
                            <p:strVal val="#ppt_h"/>
                          </p:val>
                        </p:tav>
                      </p:tavLst>
                    </p:anim>
                    <p:animEffect transition="in" filter="fade">
                      <p:cBhvr>
                        <p:cTn dur="300"/>
                        <p:tgtEl>
                          <p:spTgt spid="146"/>
                        </p:tgtEl>
                      </p:cBhvr>
                    </p:animEffect>
                  </p:childTnLst>
                </p:cTn>
              </p:par>
            </p:tnLst>
          </p:tmpl>
        </p:tmplLst>
      </p:bldP>
      <p:bldP spid="149" grpId="0" build="p">
        <p:tmplLst>
          <p:tmpl lvl="1">
            <p:tnLst>
              <p:par>
                <p:cTn presetID="42" presetClass="entr" presetSubtype="0" fill="hold" nodeType="withEffect">
                  <p:stCondLst>
                    <p:cond delay="200"/>
                  </p:stCondLst>
                  <p:childTnLst>
                    <p:set>
                      <p:cBhvr>
                        <p:cTn dur="1" fill="hold">
                          <p:stCondLst>
                            <p:cond delay="0"/>
                          </p:stCondLst>
                        </p:cTn>
                        <p:tgtEl>
                          <p:spTgt spid="149"/>
                        </p:tgtEl>
                        <p:attrNameLst>
                          <p:attrName>style.visibility</p:attrName>
                        </p:attrNameLst>
                      </p:cBhvr>
                      <p:to>
                        <p:strVal val="visible"/>
                      </p:to>
                    </p:set>
                    <p:animEffect transition="in" filter="fade">
                      <p:cBhvr>
                        <p:cTn dur="400"/>
                        <p:tgtEl>
                          <p:spTgt spid="149"/>
                        </p:tgtEl>
                      </p:cBhvr>
                    </p:animEffect>
                    <p:anim calcmode="lin" valueType="num">
                      <p:cBhvr>
                        <p:cTn dur="400" fill="hold"/>
                        <p:tgtEl>
                          <p:spTgt spid="149"/>
                        </p:tgtEl>
                        <p:attrNameLst>
                          <p:attrName>ppt_x</p:attrName>
                        </p:attrNameLst>
                      </p:cBhvr>
                      <p:tavLst>
                        <p:tav tm="0">
                          <p:val>
                            <p:strVal val="#ppt_x"/>
                          </p:val>
                        </p:tav>
                        <p:tav tm="100000">
                          <p:val>
                            <p:strVal val="#ppt_x"/>
                          </p:val>
                        </p:tav>
                      </p:tavLst>
                    </p:anim>
                    <p:anim calcmode="lin" valueType="num">
                      <p:cBhvr>
                        <p:cTn dur="400" fill="hold"/>
                        <p:tgtEl>
                          <p:spTgt spid="149"/>
                        </p:tgtEl>
                        <p:attrNameLst>
                          <p:attrName>ppt_y</p:attrName>
                        </p:attrNameLst>
                      </p:cBhvr>
                      <p:tavLst>
                        <p:tav tm="0">
                          <p:val>
                            <p:strVal val="#ppt_y+.1"/>
                          </p:val>
                        </p:tav>
                        <p:tav tm="100000">
                          <p:val>
                            <p:strVal val="#ppt_y"/>
                          </p:val>
                        </p:tav>
                      </p:tavLst>
                    </p:anim>
                  </p:childTnLst>
                </p:cTn>
              </p:par>
            </p:tnLst>
          </p:tmpl>
        </p:tmplLst>
      </p:bldP>
      <p:bldP spid="151" grpId="0" build="p">
        <p:tmplLst>
          <p:tmpl lvl="1">
            <p:tnLst>
              <p:par>
                <p:cTn presetID="42" presetClass="entr" presetSubtype="0" fill="hold" nodeType="withEffect">
                  <p:stCondLst>
                    <p:cond delay="200"/>
                  </p:stCondLst>
                  <p:childTnLst>
                    <p:set>
                      <p:cBhvr>
                        <p:cTn dur="1" fill="hold">
                          <p:stCondLst>
                            <p:cond delay="0"/>
                          </p:stCondLst>
                        </p:cTn>
                        <p:tgtEl>
                          <p:spTgt spid="151"/>
                        </p:tgtEl>
                        <p:attrNameLst>
                          <p:attrName>style.visibility</p:attrName>
                        </p:attrNameLst>
                      </p:cBhvr>
                      <p:to>
                        <p:strVal val="visible"/>
                      </p:to>
                    </p:set>
                    <p:animEffect transition="in" filter="fade">
                      <p:cBhvr>
                        <p:cTn dur="500"/>
                        <p:tgtEl>
                          <p:spTgt spid="151"/>
                        </p:tgtEl>
                      </p:cBhvr>
                    </p:animEffect>
                    <p:anim calcmode="lin" valueType="num">
                      <p:cBhvr>
                        <p:cTn dur="500" fill="hold"/>
                        <p:tgtEl>
                          <p:spTgt spid="151"/>
                        </p:tgtEl>
                        <p:attrNameLst>
                          <p:attrName>ppt_x</p:attrName>
                        </p:attrNameLst>
                      </p:cBhvr>
                      <p:tavLst>
                        <p:tav tm="0">
                          <p:val>
                            <p:strVal val="#ppt_x"/>
                          </p:val>
                        </p:tav>
                        <p:tav tm="100000">
                          <p:val>
                            <p:strVal val="#ppt_x"/>
                          </p:val>
                        </p:tav>
                      </p:tavLst>
                    </p:anim>
                    <p:anim calcmode="lin" valueType="num">
                      <p:cBhvr>
                        <p:cTn dur="500" fill="hold"/>
                        <p:tgtEl>
                          <p:spTgt spid="151"/>
                        </p:tgtEl>
                        <p:attrNameLst>
                          <p:attrName>ppt_y</p:attrName>
                        </p:attrNameLst>
                      </p:cBhvr>
                      <p:tavLst>
                        <p:tav tm="0">
                          <p:val>
                            <p:strVal val="#ppt_y+.1"/>
                          </p:val>
                        </p:tav>
                        <p:tav tm="100000">
                          <p:val>
                            <p:strVal val="#ppt_y"/>
                          </p:val>
                        </p:tav>
                      </p:tavLst>
                    </p:anim>
                  </p:childTnLst>
                </p:cTn>
              </p:par>
            </p:tnLst>
          </p:tmpl>
        </p:tmplLst>
      </p:bldP>
      <p:bldP spid="152" grpId="0" build="p">
        <p:tmplLst>
          <p:tmpl lvl="1">
            <p:tnLst>
              <p:par>
                <p:cTn presetID="10" presetClass="entr" presetSubtype="0" fill="hold" nodeType="withEffect">
                  <p:stCondLst>
                    <p:cond delay="800"/>
                  </p:stCondLst>
                  <p:childTnLst>
                    <p:set>
                      <p:cBhvr>
                        <p:cTn dur="1" fill="hold">
                          <p:stCondLst>
                            <p:cond delay="0"/>
                          </p:stCondLst>
                        </p:cTn>
                        <p:tgtEl>
                          <p:spTgt spid="152"/>
                        </p:tgtEl>
                        <p:attrNameLst>
                          <p:attrName>style.visibility</p:attrName>
                        </p:attrNameLst>
                      </p:cBhvr>
                      <p:to>
                        <p:strVal val="visible"/>
                      </p:to>
                    </p:set>
                    <p:animEffect transition="in" filter="fade">
                      <p:cBhvr>
                        <p:cTn dur="500"/>
                        <p:tgtEl>
                          <p:spTgt spid="152"/>
                        </p:tgtEl>
                      </p:cBhvr>
                    </p:animEffect>
                  </p:childTnLst>
                </p:cTn>
              </p:par>
            </p:tnLst>
          </p:tmpl>
        </p:tmplLst>
      </p:bldP>
      <p:bldP spid="155" grpId="0" animBg="1"/>
      <p:bldP spid="156" grpId="0" build="p">
        <p:tmplLst>
          <p:tmpl lvl="1">
            <p:tnLst>
              <p:par>
                <p:cTn presetID="53" presetClass="entr" presetSubtype="16" fill="hold" nodeType="afterEffect">
                  <p:stCondLst>
                    <p:cond delay="0"/>
                  </p:stCondLst>
                  <p:childTnLst>
                    <p:set>
                      <p:cBhvr>
                        <p:cTn dur="1" fill="hold">
                          <p:stCondLst>
                            <p:cond delay="0"/>
                          </p:stCondLst>
                        </p:cTn>
                        <p:tgtEl>
                          <p:spTgt spid="156"/>
                        </p:tgtEl>
                        <p:attrNameLst>
                          <p:attrName>style.visibility</p:attrName>
                        </p:attrNameLst>
                      </p:cBhvr>
                      <p:to>
                        <p:strVal val="visible"/>
                      </p:to>
                    </p:set>
                    <p:anim calcmode="lin" valueType="num">
                      <p:cBhvr>
                        <p:cTn dur="300" fill="hold"/>
                        <p:tgtEl>
                          <p:spTgt spid="156"/>
                        </p:tgtEl>
                        <p:attrNameLst>
                          <p:attrName>ppt_w</p:attrName>
                        </p:attrNameLst>
                      </p:cBhvr>
                      <p:tavLst>
                        <p:tav tm="0">
                          <p:val>
                            <p:fltVal val="0"/>
                          </p:val>
                        </p:tav>
                        <p:tav tm="100000">
                          <p:val>
                            <p:strVal val="#ppt_w"/>
                          </p:val>
                        </p:tav>
                      </p:tavLst>
                    </p:anim>
                    <p:anim calcmode="lin" valueType="num">
                      <p:cBhvr>
                        <p:cTn dur="300" fill="hold"/>
                        <p:tgtEl>
                          <p:spTgt spid="156"/>
                        </p:tgtEl>
                        <p:attrNameLst>
                          <p:attrName>ppt_h</p:attrName>
                        </p:attrNameLst>
                      </p:cBhvr>
                      <p:tavLst>
                        <p:tav tm="0">
                          <p:val>
                            <p:fltVal val="0"/>
                          </p:val>
                        </p:tav>
                        <p:tav tm="100000">
                          <p:val>
                            <p:strVal val="#ppt_h"/>
                          </p:val>
                        </p:tav>
                      </p:tavLst>
                    </p:anim>
                    <p:animEffect transition="in" filter="fade">
                      <p:cBhvr>
                        <p:cTn dur="300"/>
                        <p:tgtEl>
                          <p:spTgt spid="156"/>
                        </p:tgtEl>
                      </p:cBhvr>
                    </p:animEffect>
                  </p:childTnLst>
                </p:cTn>
              </p:par>
            </p:tnLst>
          </p:tmpl>
        </p:tmplLst>
      </p:bldP>
      <p:bldP spid="157" grpId="0" build="p">
        <p:tmplLst>
          <p:tmpl lvl="1">
            <p:tnLst>
              <p:par>
                <p:cTn presetID="42" presetClass="entr" presetSubtype="0" fill="hold" nodeType="withEffect">
                  <p:stCondLst>
                    <p:cond delay="200"/>
                  </p:stCondLst>
                  <p:childTnLst>
                    <p:set>
                      <p:cBhvr>
                        <p:cTn dur="1" fill="hold">
                          <p:stCondLst>
                            <p:cond delay="0"/>
                          </p:stCondLst>
                        </p:cTn>
                        <p:tgtEl>
                          <p:spTgt spid="157"/>
                        </p:tgtEl>
                        <p:attrNameLst>
                          <p:attrName>style.visibility</p:attrName>
                        </p:attrNameLst>
                      </p:cBhvr>
                      <p:to>
                        <p:strVal val="visible"/>
                      </p:to>
                    </p:set>
                    <p:animEffect transition="in" filter="fade">
                      <p:cBhvr>
                        <p:cTn dur="400"/>
                        <p:tgtEl>
                          <p:spTgt spid="157"/>
                        </p:tgtEl>
                      </p:cBhvr>
                    </p:animEffect>
                    <p:anim calcmode="lin" valueType="num">
                      <p:cBhvr>
                        <p:cTn dur="400" fill="hold"/>
                        <p:tgtEl>
                          <p:spTgt spid="157"/>
                        </p:tgtEl>
                        <p:attrNameLst>
                          <p:attrName>ppt_x</p:attrName>
                        </p:attrNameLst>
                      </p:cBhvr>
                      <p:tavLst>
                        <p:tav tm="0">
                          <p:val>
                            <p:strVal val="#ppt_x"/>
                          </p:val>
                        </p:tav>
                        <p:tav tm="100000">
                          <p:val>
                            <p:strVal val="#ppt_x"/>
                          </p:val>
                        </p:tav>
                      </p:tavLst>
                    </p:anim>
                    <p:anim calcmode="lin" valueType="num">
                      <p:cBhvr>
                        <p:cTn dur="400" fill="hold"/>
                        <p:tgtEl>
                          <p:spTgt spid="157"/>
                        </p:tgtEl>
                        <p:attrNameLst>
                          <p:attrName>ppt_y</p:attrName>
                        </p:attrNameLst>
                      </p:cBhvr>
                      <p:tavLst>
                        <p:tav tm="0">
                          <p:val>
                            <p:strVal val="#ppt_y+.1"/>
                          </p:val>
                        </p:tav>
                        <p:tav tm="100000">
                          <p:val>
                            <p:strVal val="#ppt_y"/>
                          </p:val>
                        </p:tav>
                      </p:tavLst>
                    </p:anim>
                  </p:childTnLst>
                </p:cTn>
              </p:par>
            </p:tnLst>
          </p:tmpl>
        </p:tmplLst>
      </p:bldP>
      <p:bldP spid="158" grpId="0" build="p">
        <p:tmplLst>
          <p:tmpl lvl="1">
            <p:tnLst>
              <p:par>
                <p:cTn presetID="42" presetClass="entr" presetSubtype="0" fill="hold" nodeType="withEffect">
                  <p:stCondLst>
                    <p:cond delay="200"/>
                  </p:stCondLst>
                  <p:childTnLst>
                    <p:set>
                      <p:cBhvr>
                        <p:cTn dur="1" fill="hold">
                          <p:stCondLst>
                            <p:cond delay="0"/>
                          </p:stCondLst>
                        </p:cTn>
                        <p:tgtEl>
                          <p:spTgt spid="158"/>
                        </p:tgtEl>
                        <p:attrNameLst>
                          <p:attrName>style.visibility</p:attrName>
                        </p:attrNameLst>
                      </p:cBhvr>
                      <p:to>
                        <p:strVal val="visible"/>
                      </p:to>
                    </p:set>
                    <p:animEffect transition="in" filter="fade">
                      <p:cBhvr>
                        <p:cTn dur="500"/>
                        <p:tgtEl>
                          <p:spTgt spid="158"/>
                        </p:tgtEl>
                      </p:cBhvr>
                    </p:animEffect>
                    <p:anim calcmode="lin" valueType="num">
                      <p:cBhvr>
                        <p:cTn dur="500" fill="hold"/>
                        <p:tgtEl>
                          <p:spTgt spid="158"/>
                        </p:tgtEl>
                        <p:attrNameLst>
                          <p:attrName>ppt_x</p:attrName>
                        </p:attrNameLst>
                      </p:cBhvr>
                      <p:tavLst>
                        <p:tav tm="0">
                          <p:val>
                            <p:strVal val="#ppt_x"/>
                          </p:val>
                        </p:tav>
                        <p:tav tm="100000">
                          <p:val>
                            <p:strVal val="#ppt_x"/>
                          </p:val>
                        </p:tav>
                      </p:tavLst>
                    </p:anim>
                    <p:anim calcmode="lin" valueType="num">
                      <p:cBhvr>
                        <p:cTn dur="500" fill="hold"/>
                        <p:tgtEl>
                          <p:spTgt spid="158"/>
                        </p:tgtEl>
                        <p:attrNameLst>
                          <p:attrName>ppt_y</p:attrName>
                        </p:attrNameLst>
                      </p:cBhvr>
                      <p:tavLst>
                        <p:tav tm="0">
                          <p:val>
                            <p:strVal val="#ppt_y+.1"/>
                          </p:val>
                        </p:tav>
                        <p:tav tm="100000">
                          <p:val>
                            <p:strVal val="#ppt_y"/>
                          </p:val>
                        </p:tav>
                      </p:tavLst>
                    </p:anim>
                  </p:childTnLst>
                </p:cTn>
              </p:par>
            </p:tnLst>
          </p:tmpl>
        </p:tmplLst>
      </p:bldP>
      <p:bldP spid="159" grpId="0" build="p">
        <p:tmplLst>
          <p:tmpl lvl="1">
            <p:tnLst>
              <p:par>
                <p:cTn presetID="10" presetClass="entr" presetSubtype="0" fill="hold" nodeType="withEffect">
                  <p:stCondLst>
                    <p:cond delay="800"/>
                  </p:stCondLst>
                  <p:childTnLst>
                    <p:set>
                      <p:cBhvr>
                        <p:cTn dur="1" fill="hold">
                          <p:stCondLst>
                            <p:cond delay="0"/>
                          </p:stCondLst>
                        </p:cTn>
                        <p:tgtEl>
                          <p:spTgt spid="159"/>
                        </p:tgtEl>
                        <p:attrNameLst>
                          <p:attrName>style.visibility</p:attrName>
                        </p:attrNameLst>
                      </p:cBhvr>
                      <p:to>
                        <p:strVal val="visible"/>
                      </p:to>
                    </p:set>
                    <p:animEffect transition="in" filter="fade">
                      <p:cBhvr>
                        <p:cTn dur="500"/>
                        <p:tgtEl>
                          <p:spTgt spid="159"/>
                        </p:tgtEl>
                      </p:cBhvr>
                    </p:animEffect>
                  </p:childTnLst>
                </p:cTn>
              </p:par>
            </p:tnLst>
          </p:tmpl>
        </p:tmplLst>
      </p:bldP>
    </p:bld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Iconic list 5">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20" name="Group 19"/>
          <p:cNvGrpSpPr/>
          <p:nvPr userDrawn="1"/>
        </p:nvGrpSpPr>
        <p:grpSpPr>
          <a:xfrm>
            <a:off x="101309" y="385540"/>
            <a:ext cx="383999" cy="342172"/>
            <a:chOff x="5270500" y="1460500"/>
            <a:chExt cx="1701800" cy="2705100"/>
          </a:xfrm>
        </p:grpSpPr>
        <p:sp>
          <p:nvSpPr>
            <p:cNvPr id="21" name="Rounded Rectangle 20"/>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2" name="Rounded Rectangle 21"/>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3" name="Rounded Rectangle 22"/>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57" name="Text Placeholder 7"/>
          <p:cNvSpPr>
            <a:spLocks noGrp="1"/>
          </p:cNvSpPr>
          <p:nvPr>
            <p:ph type="body" sz="quarter" idx="39" hasCustomPrompt="1"/>
          </p:nvPr>
        </p:nvSpPr>
        <p:spPr>
          <a:xfrm>
            <a:off x="623715" y="1730116"/>
            <a:ext cx="704141" cy="674519"/>
          </a:xfrm>
          <a:prstGeom prst="rect">
            <a:avLst/>
          </a:prstGeom>
        </p:spPr>
        <p:txBody>
          <a:bodyPr vert="horz" lIns="0" tIns="103884" rIns="0" bIns="103884" anchor="ctr"/>
          <a:lstStyle>
            <a:lvl1pPr marL="0" indent="0" algn="l">
              <a:lnSpc>
                <a:spcPct val="100000"/>
              </a:lnSpc>
              <a:spcBef>
                <a:spcPts val="0"/>
              </a:spcBef>
              <a:buNone/>
              <a:defRPr sz="3600" b="1">
                <a:solidFill>
                  <a:schemeClr val="accent1">
                    <a:lumMod val="60000"/>
                    <a:lumOff val="40000"/>
                  </a:schemeClr>
                </a:solidFill>
                <a:latin typeface="FontAwesome"/>
                <a:cs typeface="FontAwesome"/>
              </a:defRPr>
            </a:lvl1pPr>
          </a:lstStyle>
          <a:p>
            <a:pPr lvl="0"/>
            <a:r>
              <a:rPr lang="es-ES_tradnl" dirty="0" err="1" smtClean="0"/>
              <a:t>ico</a:t>
            </a:r>
            <a:endParaRPr lang="es-ES_tradnl" dirty="0" smtClean="0"/>
          </a:p>
        </p:txBody>
      </p:sp>
      <p:sp>
        <p:nvSpPr>
          <p:cNvPr id="58" name="Text Placeholder 7"/>
          <p:cNvSpPr>
            <a:spLocks noGrp="1"/>
          </p:cNvSpPr>
          <p:nvPr>
            <p:ph type="body" sz="quarter" idx="19" hasCustomPrompt="1"/>
          </p:nvPr>
        </p:nvSpPr>
        <p:spPr>
          <a:xfrm>
            <a:off x="1327856" y="2143841"/>
            <a:ext cx="2346677" cy="260794"/>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Regular"/>
                <a:cs typeface="Lato Regular"/>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59" name="Text Placeholder 2"/>
          <p:cNvSpPr>
            <a:spLocks noGrp="1"/>
          </p:cNvSpPr>
          <p:nvPr>
            <p:ph type="body" sz="quarter" idx="16" hasCustomPrompt="1"/>
          </p:nvPr>
        </p:nvSpPr>
        <p:spPr>
          <a:xfrm>
            <a:off x="603256" y="2563390"/>
            <a:ext cx="3071281" cy="2343890"/>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a:t>
            </a:r>
            <a:r>
              <a:rPr lang="en-US" dirty="0" smtClean="0"/>
              <a:t> </a:t>
            </a:r>
            <a:r>
              <a:rPr lang="en-US" dirty="0" err="1" smtClean="0"/>
              <a:t>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males </a:t>
            </a:r>
            <a:r>
              <a:rPr lang="en-US" dirty="0" err="1" smtClean="0"/>
              <a:t>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a:t>
            </a:r>
          </a:p>
        </p:txBody>
      </p:sp>
      <p:sp>
        <p:nvSpPr>
          <p:cNvPr id="60" name="Text Placeholder 7"/>
          <p:cNvSpPr>
            <a:spLocks noGrp="1"/>
          </p:cNvSpPr>
          <p:nvPr>
            <p:ph type="body" sz="quarter" idx="55" hasCustomPrompt="1"/>
          </p:nvPr>
        </p:nvSpPr>
        <p:spPr>
          <a:xfrm>
            <a:off x="1327856" y="1724596"/>
            <a:ext cx="2346677" cy="431780"/>
          </a:xfrm>
          <a:prstGeom prst="rect">
            <a:avLst/>
          </a:prstGeom>
        </p:spPr>
        <p:txBody>
          <a:bodyPr vert="horz" lIns="0" tIns="40504" rIns="0" bIns="40504" anchor="ctr"/>
          <a:lstStyle>
            <a:lvl1pPr marL="0" indent="0" algn="l">
              <a:lnSpc>
                <a:spcPct val="100000"/>
              </a:lnSpc>
              <a:spcBef>
                <a:spcPts val="0"/>
              </a:spcBef>
              <a:buNone/>
              <a:defRPr sz="2400" b="1">
                <a:solidFill>
                  <a:schemeClr val="bg1"/>
                </a:solidFill>
                <a:latin typeface="Lato Light"/>
                <a:cs typeface="Lato Light"/>
              </a:defRPr>
            </a:lvl1pPr>
          </a:lstStyle>
          <a:p>
            <a:pPr lvl="0"/>
            <a:r>
              <a:rPr lang="es-ES_tradnl" dirty="0" err="1" smtClean="0"/>
              <a:t>Chort</a:t>
            </a:r>
            <a:r>
              <a:rPr lang="es-ES_tradnl" dirty="0" smtClean="0"/>
              <a:t> </a:t>
            </a:r>
            <a:r>
              <a:rPr lang="es-ES_tradnl" dirty="0" err="1" smtClean="0"/>
              <a:t>title</a:t>
            </a:r>
            <a:endParaRPr lang="es-ES_tradnl" dirty="0" smtClean="0"/>
          </a:p>
        </p:txBody>
      </p:sp>
      <p:sp>
        <p:nvSpPr>
          <p:cNvPr id="61" name="Rounded Rectangle 60"/>
          <p:cNvSpPr/>
          <p:nvPr userDrawn="1"/>
        </p:nvSpPr>
        <p:spPr>
          <a:xfrm>
            <a:off x="4002264" y="1703191"/>
            <a:ext cx="144000" cy="3204089"/>
          </a:xfrm>
          <a:prstGeom prst="roundRect">
            <a:avLst>
              <a:gd name="adj" fmla="val 50000"/>
            </a:avLst>
          </a:prstGeom>
          <a:solidFill>
            <a:schemeClr val="accent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62" name="Text Placeholder 7"/>
          <p:cNvSpPr>
            <a:spLocks noGrp="1"/>
          </p:cNvSpPr>
          <p:nvPr>
            <p:ph type="body" sz="quarter" idx="56" hasCustomPrompt="1"/>
          </p:nvPr>
        </p:nvSpPr>
        <p:spPr>
          <a:xfrm>
            <a:off x="4535315" y="1730116"/>
            <a:ext cx="704141" cy="674519"/>
          </a:xfrm>
          <a:prstGeom prst="rect">
            <a:avLst/>
          </a:prstGeom>
        </p:spPr>
        <p:txBody>
          <a:bodyPr vert="horz" lIns="0" tIns="103884" rIns="0" bIns="103884" anchor="ctr"/>
          <a:lstStyle>
            <a:lvl1pPr marL="0" indent="0" algn="l">
              <a:lnSpc>
                <a:spcPct val="100000"/>
              </a:lnSpc>
              <a:spcBef>
                <a:spcPts val="0"/>
              </a:spcBef>
              <a:buNone/>
              <a:defRPr sz="3600" b="1">
                <a:solidFill>
                  <a:schemeClr val="accent2"/>
                </a:solidFill>
                <a:latin typeface="FontAwesome"/>
                <a:cs typeface="FontAwesome"/>
              </a:defRPr>
            </a:lvl1pPr>
          </a:lstStyle>
          <a:p>
            <a:pPr lvl="0"/>
            <a:r>
              <a:rPr lang="es-ES_tradnl" dirty="0" err="1" smtClean="0"/>
              <a:t>ico</a:t>
            </a:r>
            <a:endParaRPr lang="es-ES_tradnl" dirty="0" smtClean="0"/>
          </a:p>
        </p:txBody>
      </p:sp>
      <p:sp>
        <p:nvSpPr>
          <p:cNvPr id="63" name="Text Placeholder 7"/>
          <p:cNvSpPr>
            <a:spLocks noGrp="1"/>
          </p:cNvSpPr>
          <p:nvPr>
            <p:ph type="body" sz="quarter" idx="57" hasCustomPrompt="1"/>
          </p:nvPr>
        </p:nvSpPr>
        <p:spPr>
          <a:xfrm>
            <a:off x="5239456" y="2143841"/>
            <a:ext cx="2346677" cy="260794"/>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Regular"/>
                <a:cs typeface="Lato Regular"/>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64" name="Text Placeholder 2"/>
          <p:cNvSpPr>
            <a:spLocks noGrp="1"/>
          </p:cNvSpPr>
          <p:nvPr>
            <p:ph type="body" sz="quarter" idx="58" hasCustomPrompt="1"/>
          </p:nvPr>
        </p:nvSpPr>
        <p:spPr>
          <a:xfrm>
            <a:off x="4514856" y="2563390"/>
            <a:ext cx="3071281" cy="2343890"/>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a:t>
            </a:r>
            <a:r>
              <a:rPr lang="en-US" dirty="0" smtClean="0"/>
              <a:t> </a:t>
            </a:r>
            <a:r>
              <a:rPr lang="en-US" dirty="0" err="1" smtClean="0"/>
              <a:t>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males </a:t>
            </a:r>
            <a:r>
              <a:rPr lang="en-US" dirty="0" err="1" smtClean="0"/>
              <a:t>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a:t>
            </a:r>
          </a:p>
        </p:txBody>
      </p:sp>
      <p:sp>
        <p:nvSpPr>
          <p:cNvPr id="65" name="Text Placeholder 7"/>
          <p:cNvSpPr>
            <a:spLocks noGrp="1"/>
          </p:cNvSpPr>
          <p:nvPr>
            <p:ph type="body" sz="quarter" idx="59" hasCustomPrompt="1"/>
          </p:nvPr>
        </p:nvSpPr>
        <p:spPr>
          <a:xfrm>
            <a:off x="5239456" y="1724596"/>
            <a:ext cx="2346677" cy="431780"/>
          </a:xfrm>
          <a:prstGeom prst="rect">
            <a:avLst/>
          </a:prstGeom>
        </p:spPr>
        <p:txBody>
          <a:bodyPr vert="horz" lIns="0" tIns="40504" rIns="0" bIns="40504" anchor="ctr"/>
          <a:lstStyle>
            <a:lvl1pPr marL="0" indent="0" algn="l">
              <a:lnSpc>
                <a:spcPct val="100000"/>
              </a:lnSpc>
              <a:spcBef>
                <a:spcPts val="0"/>
              </a:spcBef>
              <a:buNone/>
              <a:defRPr sz="2400" b="1">
                <a:solidFill>
                  <a:schemeClr val="bg1"/>
                </a:solidFill>
                <a:latin typeface="Lato Light"/>
                <a:cs typeface="Lato Light"/>
              </a:defRPr>
            </a:lvl1pPr>
          </a:lstStyle>
          <a:p>
            <a:pPr lvl="0"/>
            <a:r>
              <a:rPr lang="es-ES_tradnl" dirty="0" err="1" smtClean="0"/>
              <a:t>Chort</a:t>
            </a:r>
            <a:r>
              <a:rPr lang="es-ES_tradnl" dirty="0" smtClean="0"/>
              <a:t> </a:t>
            </a:r>
            <a:r>
              <a:rPr lang="es-ES_tradnl" dirty="0" err="1" smtClean="0"/>
              <a:t>title</a:t>
            </a:r>
            <a:endParaRPr lang="es-ES_tradnl" dirty="0" smtClean="0"/>
          </a:p>
        </p:txBody>
      </p:sp>
      <p:sp>
        <p:nvSpPr>
          <p:cNvPr id="66" name="Rounded Rectangle 65"/>
          <p:cNvSpPr/>
          <p:nvPr userDrawn="1"/>
        </p:nvSpPr>
        <p:spPr>
          <a:xfrm>
            <a:off x="7998531" y="1703191"/>
            <a:ext cx="144000" cy="3204089"/>
          </a:xfrm>
          <a:prstGeom prst="roundRect">
            <a:avLst>
              <a:gd name="adj" fmla="val 50000"/>
            </a:avLst>
          </a:prstGeom>
          <a:solidFill>
            <a:schemeClr val="accent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67" name="Text Placeholder 7"/>
          <p:cNvSpPr>
            <a:spLocks noGrp="1"/>
          </p:cNvSpPr>
          <p:nvPr>
            <p:ph type="body" sz="quarter" idx="60" hasCustomPrompt="1"/>
          </p:nvPr>
        </p:nvSpPr>
        <p:spPr>
          <a:xfrm>
            <a:off x="8508299" y="1730116"/>
            <a:ext cx="704141" cy="674519"/>
          </a:xfrm>
          <a:prstGeom prst="rect">
            <a:avLst/>
          </a:prstGeom>
        </p:spPr>
        <p:txBody>
          <a:bodyPr vert="horz" lIns="0" tIns="103884" rIns="0" bIns="103884" anchor="ctr"/>
          <a:lstStyle>
            <a:lvl1pPr marL="0" indent="0" algn="l">
              <a:lnSpc>
                <a:spcPct val="100000"/>
              </a:lnSpc>
              <a:spcBef>
                <a:spcPts val="0"/>
              </a:spcBef>
              <a:buNone/>
              <a:defRPr sz="3600" b="1">
                <a:solidFill>
                  <a:schemeClr val="accent3"/>
                </a:solidFill>
                <a:latin typeface="FontAwesome"/>
                <a:cs typeface="FontAwesome"/>
              </a:defRPr>
            </a:lvl1pPr>
          </a:lstStyle>
          <a:p>
            <a:pPr lvl="0"/>
            <a:r>
              <a:rPr lang="es-ES_tradnl" dirty="0" err="1" smtClean="0"/>
              <a:t>ico</a:t>
            </a:r>
            <a:endParaRPr lang="es-ES_tradnl" dirty="0" smtClean="0"/>
          </a:p>
        </p:txBody>
      </p:sp>
      <p:sp>
        <p:nvSpPr>
          <p:cNvPr id="68" name="Text Placeholder 7"/>
          <p:cNvSpPr>
            <a:spLocks noGrp="1"/>
          </p:cNvSpPr>
          <p:nvPr>
            <p:ph type="body" sz="quarter" idx="61" hasCustomPrompt="1"/>
          </p:nvPr>
        </p:nvSpPr>
        <p:spPr>
          <a:xfrm>
            <a:off x="9212440" y="2143841"/>
            <a:ext cx="2346677" cy="260794"/>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Regular"/>
                <a:cs typeface="Lato Regular"/>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69" name="Text Placeholder 2"/>
          <p:cNvSpPr>
            <a:spLocks noGrp="1"/>
          </p:cNvSpPr>
          <p:nvPr>
            <p:ph type="body" sz="quarter" idx="62" hasCustomPrompt="1"/>
          </p:nvPr>
        </p:nvSpPr>
        <p:spPr>
          <a:xfrm>
            <a:off x="8487840" y="2563390"/>
            <a:ext cx="3071281" cy="2343890"/>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a:t>
            </a:r>
            <a:r>
              <a:rPr lang="en-US" dirty="0" smtClean="0"/>
              <a:t> </a:t>
            </a:r>
            <a:r>
              <a:rPr lang="en-US" dirty="0" err="1" smtClean="0"/>
              <a:t>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males </a:t>
            </a:r>
            <a:r>
              <a:rPr lang="en-US" dirty="0" err="1" smtClean="0"/>
              <a:t>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a:t>
            </a:r>
          </a:p>
        </p:txBody>
      </p:sp>
      <p:sp>
        <p:nvSpPr>
          <p:cNvPr id="70" name="Text Placeholder 7"/>
          <p:cNvSpPr>
            <a:spLocks noGrp="1"/>
          </p:cNvSpPr>
          <p:nvPr>
            <p:ph type="body" sz="quarter" idx="63" hasCustomPrompt="1"/>
          </p:nvPr>
        </p:nvSpPr>
        <p:spPr>
          <a:xfrm>
            <a:off x="9212440" y="1724596"/>
            <a:ext cx="2346677" cy="431780"/>
          </a:xfrm>
          <a:prstGeom prst="rect">
            <a:avLst/>
          </a:prstGeom>
        </p:spPr>
        <p:txBody>
          <a:bodyPr vert="horz" lIns="0" tIns="40504" rIns="0" bIns="40504" anchor="ctr"/>
          <a:lstStyle>
            <a:lvl1pPr marL="0" indent="0" algn="l">
              <a:lnSpc>
                <a:spcPct val="100000"/>
              </a:lnSpc>
              <a:spcBef>
                <a:spcPts val="0"/>
              </a:spcBef>
              <a:buNone/>
              <a:defRPr sz="2400" b="1">
                <a:solidFill>
                  <a:schemeClr val="bg1"/>
                </a:solidFill>
                <a:latin typeface="Lato Light"/>
                <a:cs typeface="Lato Light"/>
              </a:defRPr>
            </a:lvl1pPr>
          </a:lstStyle>
          <a:p>
            <a:pPr lvl="0"/>
            <a:r>
              <a:rPr lang="es-ES_tradnl" dirty="0" err="1" smtClean="0"/>
              <a:t>Chort</a:t>
            </a:r>
            <a:r>
              <a:rPr lang="es-ES_tradnl" dirty="0" smtClean="0"/>
              <a:t> </a:t>
            </a:r>
            <a:r>
              <a:rPr lang="es-ES_tradnl" dirty="0" err="1" smtClean="0"/>
              <a:t>title</a:t>
            </a:r>
            <a:endParaRPr lang="es-ES_tradnl" dirty="0" smtClean="0"/>
          </a:p>
        </p:txBody>
      </p:sp>
      <p:sp>
        <p:nvSpPr>
          <p:cNvPr id="71" name="Text Placeholder 2"/>
          <p:cNvSpPr>
            <a:spLocks noGrp="1"/>
          </p:cNvSpPr>
          <p:nvPr>
            <p:ph type="body" sz="quarter" idx="64" hasCustomPrompt="1"/>
          </p:nvPr>
        </p:nvSpPr>
        <p:spPr>
          <a:xfrm>
            <a:off x="591965" y="5563772"/>
            <a:ext cx="10973505"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a:t>
            </a:r>
          </a:p>
        </p:txBody>
      </p:sp>
      <p:sp>
        <p:nvSpPr>
          <p:cNvPr id="72" name="Text Placeholder 7"/>
          <p:cNvSpPr>
            <a:spLocks noGrp="1"/>
          </p:cNvSpPr>
          <p:nvPr>
            <p:ph type="body" sz="quarter" idx="18" hasCustomPrompt="1"/>
          </p:nvPr>
        </p:nvSpPr>
        <p:spPr>
          <a:xfrm>
            <a:off x="569384" y="5109393"/>
            <a:ext cx="10996083"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Put</a:t>
            </a:r>
            <a:r>
              <a:rPr lang="es-ES_tradnl" dirty="0" smtClean="0"/>
              <a:t> </a:t>
            </a:r>
            <a:r>
              <a:rPr lang="es-ES_tradnl" dirty="0" err="1" smtClean="0"/>
              <a:t>your</a:t>
            </a:r>
            <a:r>
              <a:rPr lang="es-ES_tradnl" dirty="0" smtClean="0"/>
              <a:t> </a:t>
            </a:r>
            <a:r>
              <a:rPr lang="es-ES_tradnl" dirty="0" err="1" smtClean="0"/>
              <a:t>title</a:t>
            </a:r>
            <a:r>
              <a:rPr lang="es-ES_tradnl" dirty="0" smtClean="0"/>
              <a:t> </a:t>
            </a:r>
            <a:r>
              <a:rPr lang="es-ES_tradnl" dirty="0" err="1" smtClean="0"/>
              <a:t>here</a:t>
            </a:r>
            <a:endParaRPr lang="es-ES_tradnl" dirty="0" smtClean="0"/>
          </a:p>
        </p:txBody>
      </p:sp>
    </p:spTree>
    <p:extLst>
      <p:ext uri="{BB962C8B-B14F-4D97-AF65-F5344CB8AC3E}">
        <p14:creationId xmlns:p14="http://schemas.microsoft.com/office/powerpoint/2010/main" val="2076090791"/>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53" presetClass="entr" presetSubtype="16" fill="hold" grpId="0" nodeType="afterEffect">
                                  <p:stCondLst>
                                    <p:cond delay="0"/>
                                  </p:stCondLst>
                                  <p:childTnLst>
                                    <p:set>
                                      <p:cBhvr>
                                        <p:cTn id="20" dur="1" fill="hold">
                                          <p:stCondLst>
                                            <p:cond delay="0"/>
                                          </p:stCondLst>
                                        </p:cTn>
                                        <p:tgtEl>
                                          <p:spTgt spid="57">
                                            <p:txEl>
                                              <p:pRg st="0" end="0"/>
                                            </p:txEl>
                                          </p:spTgt>
                                        </p:tgtEl>
                                        <p:attrNameLst>
                                          <p:attrName>style.visibility</p:attrName>
                                        </p:attrNameLst>
                                      </p:cBhvr>
                                      <p:to>
                                        <p:strVal val="visible"/>
                                      </p:to>
                                    </p:set>
                                    <p:anim calcmode="lin" valueType="num">
                                      <p:cBhvr>
                                        <p:cTn id="21" dur="300" fill="hold"/>
                                        <p:tgtEl>
                                          <p:spTgt spid="57">
                                            <p:txEl>
                                              <p:pRg st="0" end="0"/>
                                            </p:txEl>
                                          </p:spTgt>
                                        </p:tgtEl>
                                        <p:attrNameLst>
                                          <p:attrName>ppt_w</p:attrName>
                                        </p:attrNameLst>
                                      </p:cBhvr>
                                      <p:tavLst>
                                        <p:tav tm="0">
                                          <p:val>
                                            <p:fltVal val="0"/>
                                          </p:val>
                                        </p:tav>
                                        <p:tav tm="100000">
                                          <p:val>
                                            <p:strVal val="#ppt_w"/>
                                          </p:val>
                                        </p:tav>
                                      </p:tavLst>
                                    </p:anim>
                                    <p:anim calcmode="lin" valueType="num">
                                      <p:cBhvr>
                                        <p:cTn id="22" dur="300" fill="hold"/>
                                        <p:tgtEl>
                                          <p:spTgt spid="57">
                                            <p:txEl>
                                              <p:pRg st="0" end="0"/>
                                            </p:txEl>
                                          </p:spTgt>
                                        </p:tgtEl>
                                        <p:attrNameLst>
                                          <p:attrName>ppt_h</p:attrName>
                                        </p:attrNameLst>
                                      </p:cBhvr>
                                      <p:tavLst>
                                        <p:tav tm="0">
                                          <p:val>
                                            <p:fltVal val="0"/>
                                          </p:val>
                                        </p:tav>
                                        <p:tav tm="100000">
                                          <p:val>
                                            <p:strVal val="#ppt_h"/>
                                          </p:val>
                                        </p:tav>
                                      </p:tavLst>
                                    </p:anim>
                                    <p:animEffect transition="in" filter="fade">
                                      <p:cBhvr>
                                        <p:cTn id="23" dur="300"/>
                                        <p:tgtEl>
                                          <p:spTgt spid="57">
                                            <p:txEl>
                                              <p:pRg st="0" end="0"/>
                                            </p:txEl>
                                          </p:spTgt>
                                        </p:tgtEl>
                                      </p:cBhvr>
                                    </p:animEffect>
                                  </p:childTnLst>
                                </p:cTn>
                              </p:par>
                              <p:par>
                                <p:cTn id="24" presetID="42" presetClass="entr" presetSubtype="0" fill="hold" grpId="0" nodeType="withEffect">
                                  <p:stCondLst>
                                    <p:cond delay="200"/>
                                  </p:stCondLst>
                                  <p:childTnLst>
                                    <p:set>
                                      <p:cBhvr>
                                        <p:cTn id="25" dur="1" fill="hold">
                                          <p:stCondLst>
                                            <p:cond delay="0"/>
                                          </p:stCondLst>
                                        </p:cTn>
                                        <p:tgtEl>
                                          <p:spTgt spid="58">
                                            <p:txEl>
                                              <p:pRg st="0" end="0"/>
                                            </p:txEl>
                                          </p:spTgt>
                                        </p:tgtEl>
                                        <p:attrNameLst>
                                          <p:attrName>style.visibility</p:attrName>
                                        </p:attrNameLst>
                                      </p:cBhvr>
                                      <p:to>
                                        <p:strVal val="visible"/>
                                      </p:to>
                                    </p:set>
                                    <p:animEffect transition="in" filter="fade">
                                      <p:cBhvr>
                                        <p:cTn id="26" dur="500"/>
                                        <p:tgtEl>
                                          <p:spTgt spid="58">
                                            <p:txEl>
                                              <p:pRg st="0" end="0"/>
                                            </p:txEl>
                                          </p:spTgt>
                                        </p:tgtEl>
                                      </p:cBhvr>
                                    </p:animEffect>
                                    <p:anim calcmode="lin" valueType="num">
                                      <p:cBhvr>
                                        <p:cTn id="27" dur="500" fill="hold"/>
                                        <p:tgtEl>
                                          <p:spTgt spid="58">
                                            <p:txEl>
                                              <p:pRg st="0" end="0"/>
                                            </p:txEl>
                                          </p:spTgt>
                                        </p:tgtEl>
                                        <p:attrNameLst>
                                          <p:attrName>ppt_x</p:attrName>
                                        </p:attrNameLst>
                                      </p:cBhvr>
                                      <p:tavLst>
                                        <p:tav tm="0">
                                          <p:val>
                                            <p:strVal val="#ppt_x"/>
                                          </p:val>
                                        </p:tav>
                                        <p:tav tm="100000">
                                          <p:val>
                                            <p:strVal val="#ppt_x"/>
                                          </p:val>
                                        </p:tav>
                                      </p:tavLst>
                                    </p:anim>
                                    <p:anim calcmode="lin" valueType="num">
                                      <p:cBhvr>
                                        <p:cTn id="28" dur="500" fill="hold"/>
                                        <p:tgtEl>
                                          <p:spTgt spid="58">
                                            <p:txEl>
                                              <p:pRg st="0" end="0"/>
                                            </p:txEl>
                                          </p:spTgt>
                                        </p:tgtEl>
                                        <p:attrNameLst>
                                          <p:attrName>ppt_y</p:attrName>
                                        </p:attrNameLst>
                                      </p:cBhvr>
                                      <p:tavLst>
                                        <p:tav tm="0">
                                          <p:val>
                                            <p:strVal val="#ppt_y+.1"/>
                                          </p:val>
                                        </p:tav>
                                        <p:tav tm="100000">
                                          <p:val>
                                            <p:strVal val="#ppt_y"/>
                                          </p:val>
                                        </p:tav>
                                      </p:tavLst>
                                    </p:anim>
                                  </p:childTnLst>
                                </p:cTn>
                              </p:par>
                              <p:par>
                                <p:cTn id="29" presetID="10" presetClass="entr" presetSubtype="0" fill="hold" grpId="0" nodeType="withEffect">
                                  <p:stCondLst>
                                    <p:cond delay="800"/>
                                  </p:stCondLst>
                                  <p:childTnLst>
                                    <p:set>
                                      <p:cBhvr>
                                        <p:cTn id="30" dur="1" fill="hold">
                                          <p:stCondLst>
                                            <p:cond delay="0"/>
                                          </p:stCondLst>
                                        </p:cTn>
                                        <p:tgtEl>
                                          <p:spTgt spid="59">
                                            <p:txEl>
                                              <p:pRg st="0" end="0"/>
                                            </p:txEl>
                                          </p:spTgt>
                                        </p:tgtEl>
                                        <p:attrNameLst>
                                          <p:attrName>style.visibility</p:attrName>
                                        </p:attrNameLst>
                                      </p:cBhvr>
                                      <p:to>
                                        <p:strVal val="visible"/>
                                      </p:to>
                                    </p:set>
                                    <p:animEffect transition="in" filter="fade">
                                      <p:cBhvr>
                                        <p:cTn id="31" dur="500"/>
                                        <p:tgtEl>
                                          <p:spTgt spid="59">
                                            <p:txEl>
                                              <p:pRg st="0" end="0"/>
                                            </p:txEl>
                                          </p:spTgt>
                                        </p:tgtEl>
                                      </p:cBhvr>
                                    </p:animEffect>
                                  </p:childTnLst>
                                </p:cTn>
                              </p:par>
                              <p:par>
                                <p:cTn id="32" presetID="42" presetClass="entr" presetSubtype="0" fill="hold" grpId="0" nodeType="withEffect">
                                  <p:stCondLst>
                                    <p:cond delay="200"/>
                                  </p:stCondLst>
                                  <p:childTnLst>
                                    <p:set>
                                      <p:cBhvr>
                                        <p:cTn id="33" dur="1" fill="hold">
                                          <p:stCondLst>
                                            <p:cond delay="0"/>
                                          </p:stCondLst>
                                        </p:cTn>
                                        <p:tgtEl>
                                          <p:spTgt spid="60">
                                            <p:txEl>
                                              <p:pRg st="0" end="0"/>
                                            </p:txEl>
                                          </p:spTgt>
                                        </p:tgtEl>
                                        <p:attrNameLst>
                                          <p:attrName>style.visibility</p:attrName>
                                        </p:attrNameLst>
                                      </p:cBhvr>
                                      <p:to>
                                        <p:strVal val="visible"/>
                                      </p:to>
                                    </p:set>
                                    <p:animEffect transition="in" filter="fade">
                                      <p:cBhvr>
                                        <p:cTn id="34" dur="400"/>
                                        <p:tgtEl>
                                          <p:spTgt spid="60">
                                            <p:txEl>
                                              <p:pRg st="0" end="0"/>
                                            </p:txEl>
                                          </p:spTgt>
                                        </p:tgtEl>
                                      </p:cBhvr>
                                    </p:animEffect>
                                    <p:anim calcmode="lin" valueType="num">
                                      <p:cBhvr>
                                        <p:cTn id="35" dur="400" fill="hold"/>
                                        <p:tgtEl>
                                          <p:spTgt spid="60">
                                            <p:txEl>
                                              <p:pRg st="0" end="0"/>
                                            </p:txEl>
                                          </p:spTgt>
                                        </p:tgtEl>
                                        <p:attrNameLst>
                                          <p:attrName>ppt_x</p:attrName>
                                        </p:attrNameLst>
                                      </p:cBhvr>
                                      <p:tavLst>
                                        <p:tav tm="0">
                                          <p:val>
                                            <p:strVal val="#ppt_x"/>
                                          </p:val>
                                        </p:tav>
                                        <p:tav tm="100000">
                                          <p:val>
                                            <p:strVal val="#ppt_x"/>
                                          </p:val>
                                        </p:tav>
                                      </p:tavLst>
                                    </p:anim>
                                    <p:anim calcmode="lin" valueType="num">
                                      <p:cBhvr>
                                        <p:cTn id="36" dur="400" fill="hold"/>
                                        <p:tgtEl>
                                          <p:spTgt spid="60">
                                            <p:txEl>
                                              <p:pRg st="0" end="0"/>
                                            </p:txEl>
                                          </p:spTgt>
                                        </p:tgtEl>
                                        <p:attrNameLst>
                                          <p:attrName>ppt_y</p:attrName>
                                        </p:attrNameLst>
                                      </p:cBhvr>
                                      <p:tavLst>
                                        <p:tav tm="0">
                                          <p:val>
                                            <p:strVal val="#ppt_y+.1"/>
                                          </p:val>
                                        </p:tav>
                                        <p:tav tm="100000">
                                          <p:val>
                                            <p:strVal val="#ppt_y"/>
                                          </p:val>
                                        </p:tav>
                                      </p:tavLst>
                                    </p:anim>
                                  </p:childTnLst>
                                </p:cTn>
                              </p:par>
                            </p:childTnLst>
                          </p:cTn>
                        </p:par>
                        <p:par>
                          <p:cTn id="37" fill="hold">
                            <p:stCondLst>
                              <p:cond delay="1000"/>
                            </p:stCondLst>
                            <p:childTnLst>
                              <p:par>
                                <p:cTn id="38" presetID="22" presetClass="entr" presetSubtype="4" fill="hold" grpId="0" nodeType="afterEffect">
                                  <p:stCondLst>
                                    <p:cond delay="0"/>
                                  </p:stCondLst>
                                  <p:childTnLst>
                                    <p:set>
                                      <p:cBhvr>
                                        <p:cTn id="39" dur="1" fill="hold">
                                          <p:stCondLst>
                                            <p:cond delay="0"/>
                                          </p:stCondLst>
                                        </p:cTn>
                                        <p:tgtEl>
                                          <p:spTgt spid="61"/>
                                        </p:tgtEl>
                                        <p:attrNameLst>
                                          <p:attrName>style.visibility</p:attrName>
                                        </p:attrNameLst>
                                      </p:cBhvr>
                                      <p:to>
                                        <p:strVal val="visible"/>
                                      </p:to>
                                    </p:set>
                                    <p:animEffect transition="in" filter="wipe(down)">
                                      <p:cBhvr>
                                        <p:cTn id="40" dur="500"/>
                                        <p:tgtEl>
                                          <p:spTgt spid="61"/>
                                        </p:tgtEl>
                                      </p:cBhvr>
                                    </p:animEffect>
                                  </p:childTnLst>
                                </p:cTn>
                              </p:par>
                            </p:childTnLst>
                          </p:cTn>
                        </p:par>
                        <p:par>
                          <p:cTn id="41" fill="hold">
                            <p:stCondLst>
                              <p:cond delay="1500"/>
                            </p:stCondLst>
                            <p:childTnLst>
                              <p:par>
                                <p:cTn id="42" presetID="53" presetClass="entr" presetSubtype="16" fill="hold" grpId="0" nodeType="afterEffect">
                                  <p:stCondLst>
                                    <p:cond delay="0"/>
                                  </p:stCondLst>
                                  <p:childTnLst>
                                    <p:set>
                                      <p:cBhvr>
                                        <p:cTn id="43" dur="1" fill="hold">
                                          <p:stCondLst>
                                            <p:cond delay="0"/>
                                          </p:stCondLst>
                                        </p:cTn>
                                        <p:tgtEl>
                                          <p:spTgt spid="62">
                                            <p:txEl>
                                              <p:pRg st="0" end="0"/>
                                            </p:txEl>
                                          </p:spTgt>
                                        </p:tgtEl>
                                        <p:attrNameLst>
                                          <p:attrName>style.visibility</p:attrName>
                                        </p:attrNameLst>
                                      </p:cBhvr>
                                      <p:to>
                                        <p:strVal val="visible"/>
                                      </p:to>
                                    </p:set>
                                    <p:anim calcmode="lin" valueType="num">
                                      <p:cBhvr>
                                        <p:cTn id="44" dur="300" fill="hold"/>
                                        <p:tgtEl>
                                          <p:spTgt spid="62">
                                            <p:txEl>
                                              <p:pRg st="0" end="0"/>
                                            </p:txEl>
                                          </p:spTgt>
                                        </p:tgtEl>
                                        <p:attrNameLst>
                                          <p:attrName>ppt_w</p:attrName>
                                        </p:attrNameLst>
                                      </p:cBhvr>
                                      <p:tavLst>
                                        <p:tav tm="0">
                                          <p:val>
                                            <p:fltVal val="0"/>
                                          </p:val>
                                        </p:tav>
                                        <p:tav tm="100000">
                                          <p:val>
                                            <p:strVal val="#ppt_w"/>
                                          </p:val>
                                        </p:tav>
                                      </p:tavLst>
                                    </p:anim>
                                    <p:anim calcmode="lin" valueType="num">
                                      <p:cBhvr>
                                        <p:cTn id="45" dur="300" fill="hold"/>
                                        <p:tgtEl>
                                          <p:spTgt spid="62">
                                            <p:txEl>
                                              <p:pRg st="0" end="0"/>
                                            </p:txEl>
                                          </p:spTgt>
                                        </p:tgtEl>
                                        <p:attrNameLst>
                                          <p:attrName>ppt_h</p:attrName>
                                        </p:attrNameLst>
                                      </p:cBhvr>
                                      <p:tavLst>
                                        <p:tav tm="0">
                                          <p:val>
                                            <p:fltVal val="0"/>
                                          </p:val>
                                        </p:tav>
                                        <p:tav tm="100000">
                                          <p:val>
                                            <p:strVal val="#ppt_h"/>
                                          </p:val>
                                        </p:tav>
                                      </p:tavLst>
                                    </p:anim>
                                    <p:animEffect transition="in" filter="fade">
                                      <p:cBhvr>
                                        <p:cTn id="46" dur="300"/>
                                        <p:tgtEl>
                                          <p:spTgt spid="62">
                                            <p:txEl>
                                              <p:pRg st="0" end="0"/>
                                            </p:txEl>
                                          </p:spTgt>
                                        </p:tgtEl>
                                      </p:cBhvr>
                                    </p:animEffect>
                                  </p:childTnLst>
                                </p:cTn>
                              </p:par>
                              <p:par>
                                <p:cTn id="47" presetID="42" presetClass="entr" presetSubtype="0" fill="hold" grpId="0" nodeType="withEffect">
                                  <p:stCondLst>
                                    <p:cond delay="200"/>
                                  </p:stCondLst>
                                  <p:childTnLst>
                                    <p:set>
                                      <p:cBhvr>
                                        <p:cTn id="48" dur="1" fill="hold">
                                          <p:stCondLst>
                                            <p:cond delay="0"/>
                                          </p:stCondLst>
                                        </p:cTn>
                                        <p:tgtEl>
                                          <p:spTgt spid="63">
                                            <p:txEl>
                                              <p:pRg st="0" end="0"/>
                                            </p:txEl>
                                          </p:spTgt>
                                        </p:tgtEl>
                                        <p:attrNameLst>
                                          <p:attrName>style.visibility</p:attrName>
                                        </p:attrNameLst>
                                      </p:cBhvr>
                                      <p:to>
                                        <p:strVal val="visible"/>
                                      </p:to>
                                    </p:set>
                                    <p:animEffect transition="in" filter="fade">
                                      <p:cBhvr>
                                        <p:cTn id="49" dur="500"/>
                                        <p:tgtEl>
                                          <p:spTgt spid="63">
                                            <p:txEl>
                                              <p:pRg st="0" end="0"/>
                                            </p:txEl>
                                          </p:spTgt>
                                        </p:tgtEl>
                                      </p:cBhvr>
                                    </p:animEffect>
                                    <p:anim calcmode="lin" valueType="num">
                                      <p:cBhvr>
                                        <p:cTn id="50" dur="500" fill="hold"/>
                                        <p:tgtEl>
                                          <p:spTgt spid="63">
                                            <p:txEl>
                                              <p:pRg st="0" end="0"/>
                                            </p:txEl>
                                          </p:spTgt>
                                        </p:tgtEl>
                                        <p:attrNameLst>
                                          <p:attrName>ppt_x</p:attrName>
                                        </p:attrNameLst>
                                      </p:cBhvr>
                                      <p:tavLst>
                                        <p:tav tm="0">
                                          <p:val>
                                            <p:strVal val="#ppt_x"/>
                                          </p:val>
                                        </p:tav>
                                        <p:tav tm="100000">
                                          <p:val>
                                            <p:strVal val="#ppt_x"/>
                                          </p:val>
                                        </p:tav>
                                      </p:tavLst>
                                    </p:anim>
                                    <p:anim calcmode="lin" valueType="num">
                                      <p:cBhvr>
                                        <p:cTn id="51" dur="500" fill="hold"/>
                                        <p:tgtEl>
                                          <p:spTgt spid="63">
                                            <p:txEl>
                                              <p:pRg st="0" end="0"/>
                                            </p:txEl>
                                          </p:spTgt>
                                        </p:tgtEl>
                                        <p:attrNameLst>
                                          <p:attrName>ppt_y</p:attrName>
                                        </p:attrNameLst>
                                      </p:cBhvr>
                                      <p:tavLst>
                                        <p:tav tm="0">
                                          <p:val>
                                            <p:strVal val="#ppt_y+.1"/>
                                          </p:val>
                                        </p:tav>
                                        <p:tav tm="100000">
                                          <p:val>
                                            <p:strVal val="#ppt_y"/>
                                          </p:val>
                                        </p:tav>
                                      </p:tavLst>
                                    </p:anim>
                                  </p:childTnLst>
                                </p:cTn>
                              </p:par>
                              <p:par>
                                <p:cTn id="52" presetID="10" presetClass="entr" presetSubtype="0" fill="hold" grpId="0" nodeType="withEffect">
                                  <p:stCondLst>
                                    <p:cond delay="800"/>
                                  </p:stCondLst>
                                  <p:childTnLst>
                                    <p:set>
                                      <p:cBhvr>
                                        <p:cTn id="53" dur="1" fill="hold">
                                          <p:stCondLst>
                                            <p:cond delay="0"/>
                                          </p:stCondLst>
                                        </p:cTn>
                                        <p:tgtEl>
                                          <p:spTgt spid="64">
                                            <p:txEl>
                                              <p:pRg st="0" end="0"/>
                                            </p:txEl>
                                          </p:spTgt>
                                        </p:tgtEl>
                                        <p:attrNameLst>
                                          <p:attrName>style.visibility</p:attrName>
                                        </p:attrNameLst>
                                      </p:cBhvr>
                                      <p:to>
                                        <p:strVal val="visible"/>
                                      </p:to>
                                    </p:set>
                                    <p:animEffect transition="in" filter="fade">
                                      <p:cBhvr>
                                        <p:cTn id="54" dur="500"/>
                                        <p:tgtEl>
                                          <p:spTgt spid="64">
                                            <p:txEl>
                                              <p:pRg st="0" end="0"/>
                                            </p:txEl>
                                          </p:spTgt>
                                        </p:tgtEl>
                                      </p:cBhvr>
                                    </p:animEffect>
                                  </p:childTnLst>
                                </p:cTn>
                              </p:par>
                              <p:par>
                                <p:cTn id="55" presetID="42" presetClass="entr" presetSubtype="0" fill="hold" grpId="0" nodeType="withEffect">
                                  <p:stCondLst>
                                    <p:cond delay="200"/>
                                  </p:stCondLst>
                                  <p:childTnLst>
                                    <p:set>
                                      <p:cBhvr>
                                        <p:cTn id="56" dur="1" fill="hold">
                                          <p:stCondLst>
                                            <p:cond delay="0"/>
                                          </p:stCondLst>
                                        </p:cTn>
                                        <p:tgtEl>
                                          <p:spTgt spid="65">
                                            <p:txEl>
                                              <p:pRg st="0" end="0"/>
                                            </p:txEl>
                                          </p:spTgt>
                                        </p:tgtEl>
                                        <p:attrNameLst>
                                          <p:attrName>style.visibility</p:attrName>
                                        </p:attrNameLst>
                                      </p:cBhvr>
                                      <p:to>
                                        <p:strVal val="visible"/>
                                      </p:to>
                                    </p:set>
                                    <p:animEffect transition="in" filter="fade">
                                      <p:cBhvr>
                                        <p:cTn id="57" dur="400"/>
                                        <p:tgtEl>
                                          <p:spTgt spid="65">
                                            <p:txEl>
                                              <p:pRg st="0" end="0"/>
                                            </p:txEl>
                                          </p:spTgt>
                                        </p:tgtEl>
                                      </p:cBhvr>
                                    </p:animEffect>
                                    <p:anim calcmode="lin" valueType="num">
                                      <p:cBhvr>
                                        <p:cTn id="58" dur="400" fill="hold"/>
                                        <p:tgtEl>
                                          <p:spTgt spid="65">
                                            <p:txEl>
                                              <p:pRg st="0" end="0"/>
                                            </p:txEl>
                                          </p:spTgt>
                                        </p:tgtEl>
                                        <p:attrNameLst>
                                          <p:attrName>ppt_x</p:attrName>
                                        </p:attrNameLst>
                                      </p:cBhvr>
                                      <p:tavLst>
                                        <p:tav tm="0">
                                          <p:val>
                                            <p:strVal val="#ppt_x"/>
                                          </p:val>
                                        </p:tav>
                                        <p:tav tm="100000">
                                          <p:val>
                                            <p:strVal val="#ppt_x"/>
                                          </p:val>
                                        </p:tav>
                                      </p:tavLst>
                                    </p:anim>
                                    <p:anim calcmode="lin" valueType="num">
                                      <p:cBhvr>
                                        <p:cTn id="59" dur="400" fill="hold"/>
                                        <p:tgtEl>
                                          <p:spTgt spid="65">
                                            <p:txEl>
                                              <p:pRg st="0" end="0"/>
                                            </p:txEl>
                                          </p:spTgt>
                                        </p:tgtEl>
                                        <p:attrNameLst>
                                          <p:attrName>ppt_y</p:attrName>
                                        </p:attrNameLst>
                                      </p:cBhvr>
                                      <p:tavLst>
                                        <p:tav tm="0">
                                          <p:val>
                                            <p:strVal val="#ppt_y+.1"/>
                                          </p:val>
                                        </p:tav>
                                        <p:tav tm="100000">
                                          <p:val>
                                            <p:strVal val="#ppt_y"/>
                                          </p:val>
                                        </p:tav>
                                      </p:tavLst>
                                    </p:anim>
                                  </p:childTnLst>
                                </p:cTn>
                              </p:par>
                            </p:childTnLst>
                          </p:cTn>
                        </p:par>
                        <p:par>
                          <p:cTn id="60" fill="hold">
                            <p:stCondLst>
                              <p:cond delay="2000"/>
                            </p:stCondLst>
                            <p:childTnLst>
                              <p:par>
                                <p:cTn id="61" presetID="22" presetClass="entr" presetSubtype="4" fill="hold" grpId="0" nodeType="afterEffect">
                                  <p:stCondLst>
                                    <p:cond delay="0"/>
                                  </p:stCondLst>
                                  <p:childTnLst>
                                    <p:set>
                                      <p:cBhvr>
                                        <p:cTn id="62" dur="1" fill="hold">
                                          <p:stCondLst>
                                            <p:cond delay="0"/>
                                          </p:stCondLst>
                                        </p:cTn>
                                        <p:tgtEl>
                                          <p:spTgt spid="66"/>
                                        </p:tgtEl>
                                        <p:attrNameLst>
                                          <p:attrName>style.visibility</p:attrName>
                                        </p:attrNameLst>
                                      </p:cBhvr>
                                      <p:to>
                                        <p:strVal val="visible"/>
                                      </p:to>
                                    </p:set>
                                    <p:animEffect transition="in" filter="wipe(down)">
                                      <p:cBhvr>
                                        <p:cTn id="63" dur="500"/>
                                        <p:tgtEl>
                                          <p:spTgt spid="66"/>
                                        </p:tgtEl>
                                      </p:cBhvr>
                                    </p:animEffect>
                                  </p:childTnLst>
                                </p:cTn>
                              </p:par>
                            </p:childTnLst>
                          </p:cTn>
                        </p:par>
                        <p:par>
                          <p:cTn id="64" fill="hold">
                            <p:stCondLst>
                              <p:cond delay="2500"/>
                            </p:stCondLst>
                            <p:childTnLst>
                              <p:par>
                                <p:cTn id="65" presetID="53" presetClass="entr" presetSubtype="16" fill="hold" grpId="0" nodeType="afterEffect">
                                  <p:stCondLst>
                                    <p:cond delay="0"/>
                                  </p:stCondLst>
                                  <p:childTnLst>
                                    <p:set>
                                      <p:cBhvr>
                                        <p:cTn id="66" dur="1" fill="hold">
                                          <p:stCondLst>
                                            <p:cond delay="0"/>
                                          </p:stCondLst>
                                        </p:cTn>
                                        <p:tgtEl>
                                          <p:spTgt spid="67">
                                            <p:txEl>
                                              <p:pRg st="0" end="0"/>
                                            </p:txEl>
                                          </p:spTgt>
                                        </p:tgtEl>
                                        <p:attrNameLst>
                                          <p:attrName>style.visibility</p:attrName>
                                        </p:attrNameLst>
                                      </p:cBhvr>
                                      <p:to>
                                        <p:strVal val="visible"/>
                                      </p:to>
                                    </p:set>
                                    <p:anim calcmode="lin" valueType="num">
                                      <p:cBhvr>
                                        <p:cTn id="67" dur="300" fill="hold"/>
                                        <p:tgtEl>
                                          <p:spTgt spid="67">
                                            <p:txEl>
                                              <p:pRg st="0" end="0"/>
                                            </p:txEl>
                                          </p:spTgt>
                                        </p:tgtEl>
                                        <p:attrNameLst>
                                          <p:attrName>ppt_w</p:attrName>
                                        </p:attrNameLst>
                                      </p:cBhvr>
                                      <p:tavLst>
                                        <p:tav tm="0">
                                          <p:val>
                                            <p:fltVal val="0"/>
                                          </p:val>
                                        </p:tav>
                                        <p:tav tm="100000">
                                          <p:val>
                                            <p:strVal val="#ppt_w"/>
                                          </p:val>
                                        </p:tav>
                                      </p:tavLst>
                                    </p:anim>
                                    <p:anim calcmode="lin" valueType="num">
                                      <p:cBhvr>
                                        <p:cTn id="68" dur="300" fill="hold"/>
                                        <p:tgtEl>
                                          <p:spTgt spid="67">
                                            <p:txEl>
                                              <p:pRg st="0" end="0"/>
                                            </p:txEl>
                                          </p:spTgt>
                                        </p:tgtEl>
                                        <p:attrNameLst>
                                          <p:attrName>ppt_h</p:attrName>
                                        </p:attrNameLst>
                                      </p:cBhvr>
                                      <p:tavLst>
                                        <p:tav tm="0">
                                          <p:val>
                                            <p:fltVal val="0"/>
                                          </p:val>
                                        </p:tav>
                                        <p:tav tm="100000">
                                          <p:val>
                                            <p:strVal val="#ppt_h"/>
                                          </p:val>
                                        </p:tav>
                                      </p:tavLst>
                                    </p:anim>
                                    <p:animEffect transition="in" filter="fade">
                                      <p:cBhvr>
                                        <p:cTn id="69" dur="300"/>
                                        <p:tgtEl>
                                          <p:spTgt spid="67">
                                            <p:txEl>
                                              <p:pRg st="0" end="0"/>
                                            </p:txEl>
                                          </p:spTgt>
                                        </p:tgtEl>
                                      </p:cBhvr>
                                    </p:animEffect>
                                  </p:childTnLst>
                                </p:cTn>
                              </p:par>
                              <p:par>
                                <p:cTn id="70" presetID="42" presetClass="entr" presetSubtype="0" fill="hold" grpId="0" nodeType="withEffect">
                                  <p:stCondLst>
                                    <p:cond delay="200"/>
                                  </p:stCondLst>
                                  <p:childTnLst>
                                    <p:set>
                                      <p:cBhvr>
                                        <p:cTn id="71" dur="1" fill="hold">
                                          <p:stCondLst>
                                            <p:cond delay="0"/>
                                          </p:stCondLst>
                                        </p:cTn>
                                        <p:tgtEl>
                                          <p:spTgt spid="68">
                                            <p:txEl>
                                              <p:pRg st="0" end="0"/>
                                            </p:txEl>
                                          </p:spTgt>
                                        </p:tgtEl>
                                        <p:attrNameLst>
                                          <p:attrName>style.visibility</p:attrName>
                                        </p:attrNameLst>
                                      </p:cBhvr>
                                      <p:to>
                                        <p:strVal val="visible"/>
                                      </p:to>
                                    </p:set>
                                    <p:animEffect transition="in" filter="fade">
                                      <p:cBhvr>
                                        <p:cTn id="72" dur="500"/>
                                        <p:tgtEl>
                                          <p:spTgt spid="68">
                                            <p:txEl>
                                              <p:pRg st="0" end="0"/>
                                            </p:txEl>
                                          </p:spTgt>
                                        </p:tgtEl>
                                      </p:cBhvr>
                                    </p:animEffect>
                                    <p:anim calcmode="lin" valueType="num">
                                      <p:cBhvr>
                                        <p:cTn id="73" dur="500" fill="hold"/>
                                        <p:tgtEl>
                                          <p:spTgt spid="68">
                                            <p:txEl>
                                              <p:pRg st="0" end="0"/>
                                            </p:txEl>
                                          </p:spTgt>
                                        </p:tgtEl>
                                        <p:attrNameLst>
                                          <p:attrName>ppt_x</p:attrName>
                                        </p:attrNameLst>
                                      </p:cBhvr>
                                      <p:tavLst>
                                        <p:tav tm="0">
                                          <p:val>
                                            <p:strVal val="#ppt_x"/>
                                          </p:val>
                                        </p:tav>
                                        <p:tav tm="100000">
                                          <p:val>
                                            <p:strVal val="#ppt_x"/>
                                          </p:val>
                                        </p:tav>
                                      </p:tavLst>
                                    </p:anim>
                                    <p:anim calcmode="lin" valueType="num">
                                      <p:cBhvr>
                                        <p:cTn id="74" dur="500" fill="hold"/>
                                        <p:tgtEl>
                                          <p:spTgt spid="68">
                                            <p:txEl>
                                              <p:pRg st="0" end="0"/>
                                            </p:txEl>
                                          </p:spTgt>
                                        </p:tgtEl>
                                        <p:attrNameLst>
                                          <p:attrName>ppt_y</p:attrName>
                                        </p:attrNameLst>
                                      </p:cBhvr>
                                      <p:tavLst>
                                        <p:tav tm="0">
                                          <p:val>
                                            <p:strVal val="#ppt_y+.1"/>
                                          </p:val>
                                        </p:tav>
                                        <p:tav tm="100000">
                                          <p:val>
                                            <p:strVal val="#ppt_y"/>
                                          </p:val>
                                        </p:tav>
                                      </p:tavLst>
                                    </p:anim>
                                  </p:childTnLst>
                                </p:cTn>
                              </p:par>
                              <p:par>
                                <p:cTn id="75" presetID="10" presetClass="entr" presetSubtype="0" fill="hold" grpId="0" nodeType="withEffect">
                                  <p:stCondLst>
                                    <p:cond delay="800"/>
                                  </p:stCondLst>
                                  <p:childTnLst>
                                    <p:set>
                                      <p:cBhvr>
                                        <p:cTn id="76" dur="1" fill="hold">
                                          <p:stCondLst>
                                            <p:cond delay="0"/>
                                          </p:stCondLst>
                                        </p:cTn>
                                        <p:tgtEl>
                                          <p:spTgt spid="69">
                                            <p:txEl>
                                              <p:pRg st="0" end="0"/>
                                            </p:txEl>
                                          </p:spTgt>
                                        </p:tgtEl>
                                        <p:attrNameLst>
                                          <p:attrName>style.visibility</p:attrName>
                                        </p:attrNameLst>
                                      </p:cBhvr>
                                      <p:to>
                                        <p:strVal val="visible"/>
                                      </p:to>
                                    </p:set>
                                    <p:animEffect transition="in" filter="fade">
                                      <p:cBhvr>
                                        <p:cTn id="77" dur="500"/>
                                        <p:tgtEl>
                                          <p:spTgt spid="69">
                                            <p:txEl>
                                              <p:pRg st="0" end="0"/>
                                            </p:txEl>
                                          </p:spTgt>
                                        </p:tgtEl>
                                      </p:cBhvr>
                                    </p:animEffect>
                                  </p:childTnLst>
                                </p:cTn>
                              </p:par>
                              <p:par>
                                <p:cTn id="78" presetID="42" presetClass="entr" presetSubtype="0" fill="hold" grpId="0" nodeType="withEffect">
                                  <p:stCondLst>
                                    <p:cond delay="200"/>
                                  </p:stCondLst>
                                  <p:childTnLst>
                                    <p:set>
                                      <p:cBhvr>
                                        <p:cTn id="79" dur="1" fill="hold">
                                          <p:stCondLst>
                                            <p:cond delay="0"/>
                                          </p:stCondLst>
                                        </p:cTn>
                                        <p:tgtEl>
                                          <p:spTgt spid="70">
                                            <p:txEl>
                                              <p:pRg st="0" end="0"/>
                                            </p:txEl>
                                          </p:spTgt>
                                        </p:tgtEl>
                                        <p:attrNameLst>
                                          <p:attrName>style.visibility</p:attrName>
                                        </p:attrNameLst>
                                      </p:cBhvr>
                                      <p:to>
                                        <p:strVal val="visible"/>
                                      </p:to>
                                    </p:set>
                                    <p:animEffect transition="in" filter="fade">
                                      <p:cBhvr>
                                        <p:cTn id="80" dur="400"/>
                                        <p:tgtEl>
                                          <p:spTgt spid="70">
                                            <p:txEl>
                                              <p:pRg st="0" end="0"/>
                                            </p:txEl>
                                          </p:spTgt>
                                        </p:tgtEl>
                                      </p:cBhvr>
                                    </p:animEffect>
                                    <p:anim calcmode="lin" valueType="num">
                                      <p:cBhvr>
                                        <p:cTn id="81" dur="400" fill="hold"/>
                                        <p:tgtEl>
                                          <p:spTgt spid="70">
                                            <p:txEl>
                                              <p:pRg st="0" end="0"/>
                                            </p:txEl>
                                          </p:spTgt>
                                        </p:tgtEl>
                                        <p:attrNameLst>
                                          <p:attrName>ppt_x</p:attrName>
                                        </p:attrNameLst>
                                      </p:cBhvr>
                                      <p:tavLst>
                                        <p:tav tm="0">
                                          <p:val>
                                            <p:strVal val="#ppt_x"/>
                                          </p:val>
                                        </p:tav>
                                        <p:tav tm="100000">
                                          <p:val>
                                            <p:strVal val="#ppt_x"/>
                                          </p:val>
                                        </p:tav>
                                      </p:tavLst>
                                    </p:anim>
                                    <p:anim calcmode="lin" valueType="num">
                                      <p:cBhvr>
                                        <p:cTn id="82" dur="400" fill="hold"/>
                                        <p:tgtEl>
                                          <p:spTgt spid="70">
                                            <p:txEl>
                                              <p:pRg st="0" end="0"/>
                                            </p:txEl>
                                          </p:spTgt>
                                        </p:tgtEl>
                                        <p:attrNameLst>
                                          <p:attrName>ppt_y</p:attrName>
                                        </p:attrNameLst>
                                      </p:cBhvr>
                                      <p:tavLst>
                                        <p:tav tm="0">
                                          <p:val>
                                            <p:strVal val="#ppt_y+.1"/>
                                          </p:val>
                                        </p:tav>
                                        <p:tav tm="100000">
                                          <p:val>
                                            <p:strVal val="#ppt_y"/>
                                          </p:val>
                                        </p:tav>
                                      </p:tavLst>
                                    </p:anim>
                                  </p:childTnLst>
                                </p:cTn>
                              </p:par>
                              <p:par>
                                <p:cTn id="83" presetID="10" presetClass="entr" presetSubtype="0" fill="hold" grpId="0" nodeType="withEffect">
                                  <p:stCondLst>
                                    <p:cond delay="800"/>
                                  </p:stCondLst>
                                  <p:childTnLst>
                                    <p:set>
                                      <p:cBhvr>
                                        <p:cTn id="84" dur="1" fill="hold">
                                          <p:stCondLst>
                                            <p:cond delay="0"/>
                                          </p:stCondLst>
                                        </p:cTn>
                                        <p:tgtEl>
                                          <p:spTgt spid="71">
                                            <p:txEl>
                                              <p:pRg st="0" end="0"/>
                                            </p:txEl>
                                          </p:spTgt>
                                        </p:tgtEl>
                                        <p:attrNameLst>
                                          <p:attrName>style.visibility</p:attrName>
                                        </p:attrNameLst>
                                      </p:cBhvr>
                                      <p:to>
                                        <p:strVal val="visible"/>
                                      </p:to>
                                    </p:set>
                                    <p:animEffect transition="in" filter="fade">
                                      <p:cBhvr>
                                        <p:cTn id="85" dur="500"/>
                                        <p:tgtEl>
                                          <p:spTgt spid="71">
                                            <p:txEl>
                                              <p:pRg st="0" end="0"/>
                                            </p:txEl>
                                          </p:spTgt>
                                        </p:tgtEl>
                                      </p:cBhvr>
                                    </p:animEffect>
                                  </p:childTnLst>
                                </p:cTn>
                              </p:par>
                              <p:par>
                                <p:cTn id="86" presetID="42" presetClass="entr" presetSubtype="0" fill="hold" grpId="0" nodeType="withEffect">
                                  <p:stCondLst>
                                    <p:cond delay="200"/>
                                  </p:stCondLst>
                                  <p:childTnLst>
                                    <p:set>
                                      <p:cBhvr>
                                        <p:cTn id="87" dur="1" fill="hold">
                                          <p:stCondLst>
                                            <p:cond delay="0"/>
                                          </p:stCondLst>
                                        </p:cTn>
                                        <p:tgtEl>
                                          <p:spTgt spid="72">
                                            <p:txEl>
                                              <p:pRg st="0" end="0"/>
                                            </p:txEl>
                                          </p:spTgt>
                                        </p:tgtEl>
                                        <p:attrNameLst>
                                          <p:attrName>style.visibility</p:attrName>
                                        </p:attrNameLst>
                                      </p:cBhvr>
                                      <p:to>
                                        <p:strVal val="visible"/>
                                      </p:to>
                                    </p:set>
                                    <p:animEffect transition="in" filter="fade">
                                      <p:cBhvr>
                                        <p:cTn id="88" dur="400"/>
                                        <p:tgtEl>
                                          <p:spTgt spid="72">
                                            <p:txEl>
                                              <p:pRg st="0" end="0"/>
                                            </p:txEl>
                                          </p:spTgt>
                                        </p:tgtEl>
                                      </p:cBhvr>
                                    </p:animEffect>
                                    <p:anim calcmode="lin" valueType="num">
                                      <p:cBhvr>
                                        <p:cTn id="89" dur="400" fill="hold"/>
                                        <p:tgtEl>
                                          <p:spTgt spid="72">
                                            <p:txEl>
                                              <p:pRg st="0" end="0"/>
                                            </p:txEl>
                                          </p:spTgt>
                                        </p:tgtEl>
                                        <p:attrNameLst>
                                          <p:attrName>ppt_x</p:attrName>
                                        </p:attrNameLst>
                                      </p:cBhvr>
                                      <p:tavLst>
                                        <p:tav tm="0">
                                          <p:val>
                                            <p:strVal val="#ppt_x"/>
                                          </p:val>
                                        </p:tav>
                                        <p:tav tm="100000">
                                          <p:val>
                                            <p:strVal val="#ppt_x"/>
                                          </p:val>
                                        </p:tav>
                                      </p:tavLst>
                                    </p:anim>
                                    <p:anim calcmode="lin" valueType="num">
                                      <p:cBhvr>
                                        <p:cTn id="90" dur="400" fill="hold"/>
                                        <p:tgtEl>
                                          <p:spTgt spid="7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57" grpId="0" build="p">
        <p:tmplLst>
          <p:tmpl lvl="1">
            <p:tnLst>
              <p:par>
                <p:cTn presetID="53" presetClass="entr" presetSubtype="16" fill="hold" nodeType="afterEffect">
                  <p:stCondLst>
                    <p:cond delay="0"/>
                  </p:stCondLst>
                  <p:childTnLst>
                    <p:set>
                      <p:cBhvr>
                        <p:cTn dur="1" fill="hold">
                          <p:stCondLst>
                            <p:cond delay="0"/>
                          </p:stCondLst>
                        </p:cTn>
                        <p:tgtEl>
                          <p:spTgt spid="57"/>
                        </p:tgtEl>
                        <p:attrNameLst>
                          <p:attrName>style.visibility</p:attrName>
                        </p:attrNameLst>
                      </p:cBhvr>
                      <p:to>
                        <p:strVal val="visible"/>
                      </p:to>
                    </p:set>
                    <p:anim calcmode="lin" valueType="num">
                      <p:cBhvr>
                        <p:cTn dur="300" fill="hold"/>
                        <p:tgtEl>
                          <p:spTgt spid="57"/>
                        </p:tgtEl>
                        <p:attrNameLst>
                          <p:attrName>ppt_w</p:attrName>
                        </p:attrNameLst>
                      </p:cBhvr>
                      <p:tavLst>
                        <p:tav tm="0">
                          <p:val>
                            <p:fltVal val="0"/>
                          </p:val>
                        </p:tav>
                        <p:tav tm="100000">
                          <p:val>
                            <p:strVal val="#ppt_w"/>
                          </p:val>
                        </p:tav>
                      </p:tavLst>
                    </p:anim>
                    <p:anim calcmode="lin" valueType="num">
                      <p:cBhvr>
                        <p:cTn dur="300" fill="hold"/>
                        <p:tgtEl>
                          <p:spTgt spid="57"/>
                        </p:tgtEl>
                        <p:attrNameLst>
                          <p:attrName>ppt_h</p:attrName>
                        </p:attrNameLst>
                      </p:cBhvr>
                      <p:tavLst>
                        <p:tav tm="0">
                          <p:val>
                            <p:fltVal val="0"/>
                          </p:val>
                        </p:tav>
                        <p:tav tm="100000">
                          <p:val>
                            <p:strVal val="#ppt_h"/>
                          </p:val>
                        </p:tav>
                      </p:tavLst>
                    </p:anim>
                    <p:animEffect transition="in" filter="fade">
                      <p:cBhvr>
                        <p:cTn dur="300"/>
                        <p:tgtEl>
                          <p:spTgt spid="57"/>
                        </p:tgtEl>
                      </p:cBhvr>
                    </p:animEffect>
                  </p:childTnLst>
                </p:cTn>
              </p:par>
            </p:tnLst>
          </p:tmpl>
        </p:tmplLst>
      </p:bldP>
      <p:bldP spid="58" grpId="0" build="p">
        <p:tmplLst>
          <p:tmpl lvl="1">
            <p:tnLst>
              <p:par>
                <p:cTn presetID="42" presetClass="entr" presetSubtype="0" fill="hold" nodeType="withEffect">
                  <p:stCondLst>
                    <p:cond delay="200"/>
                  </p:stCondLst>
                  <p:childTnLst>
                    <p:set>
                      <p:cBhvr>
                        <p:cTn dur="1" fill="hold">
                          <p:stCondLst>
                            <p:cond delay="0"/>
                          </p:stCondLst>
                        </p:cTn>
                        <p:tgtEl>
                          <p:spTgt spid="58"/>
                        </p:tgtEl>
                        <p:attrNameLst>
                          <p:attrName>style.visibility</p:attrName>
                        </p:attrNameLst>
                      </p:cBhvr>
                      <p:to>
                        <p:strVal val="visible"/>
                      </p:to>
                    </p:set>
                    <p:animEffect transition="in" filter="fade">
                      <p:cBhvr>
                        <p:cTn dur="500"/>
                        <p:tgtEl>
                          <p:spTgt spid="58"/>
                        </p:tgtEl>
                      </p:cBhvr>
                    </p:animEffect>
                    <p:anim calcmode="lin" valueType="num">
                      <p:cBhvr>
                        <p:cTn dur="500" fill="hold"/>
                        <p:tgtEl>
                          <p:spTgt spid="58"/>
                        </p:tgtEl>
                        <p:attrNameLst>
                          <p:attrName>ppt_x</p:attrName>
                        </p:attrNameLst>
                      </p:cBhvr>
                      <p:tavLst>
                        <p:tav tm="0">
                          <p:val>
                            <p:strVal val="#ppt_x"/>
                          </p:val>
                        </p:tav>
                        <p:tav tm="100000">
                          <p:val>
                            <p:strVal val="#ppt_x"/>
                          </p:val>
                        </p:tav>
                      </p:tavLst>
                    </p:anim>
                    <p:anim calcmode="lin" valueType="num">
                      <p:cBhvr>
                        <p:cTn dur="500" fill="hold"/>
                        <p:tgtEl>
                          <p:spTgt spid="58"/>
                        </p:tgtEl>
                        <p:attrNameLst>
                          <p:attrName>ppt_y</p:attrName>
                        </p:attrNameLst>
                      </p:cBhvr>
                      <p:tavLst>
                        <p:tav tm="0">
                          <p:val>
                            <p:strVal val="#ppt_y+.1"/>
                          </p:val>
                        </p:tav>
                        <p:tav tm="100000">
                          <p:val>
                            <p:strVal val="#ppt_y"/>
                          </p:val>
                        </p:tav>
                      </p:tavLst>
                    </p:anim>
                  </p:childTnLst>
                </p:cTn>
              </p:par>
            </p:tnLst>
          </p:tmpl>
        </p:tmplLst>
      </p:bldP>
      <p:bldP spid="59" grpId="0" build="p">
        <p:tmplLst>
          <p:tmpl lvl="1">
            <p:tnLst>
              <p:par>
                <p:cTn presetID="10" presetClass="entr" presetSubtype="0" fill="hold" nodeType="withEffect">
                  <p:stCondLst>
                    <p:cond delay="800"/>
                  </p:stCondLst>
                  <p:childTnLst>
                    <p:set>
                      <p:cBhvr>
                        <p:cTn dur="1" fill="hold">
                          <p:stCondLst>
                            <p:cond delay="0"/>
                          </p:stCondLst>
                        </p:cTn>
                        <p:tgtEl>
                          <p:spTgt spid="59"/>
                        </p:tgtEl>
                        <p:attrNameLst>
                          <p:attrName>style.visibility</p:attrName>
                        </p:attrNameLst>
                      </p:cBhvr>
                      <p:to>
                        <p:strVal val="visible"/>
                      </p:to>
                    </p:set>
                    <p:animEffect transition="in" filter="fade">
                      <p:cBhvr>
                        <p:cTn dur="500"/>
                        <p:tgtEl>
                          <p:spTgt spid="59"/>
                        </p:tgtEl>
                      </p:cBhvr>
                    </p:animEffect>
                  </p:childTnLst>
                </p:cTn>
              </p:par>
            </p:tnLst>
          </p:tmpl>
        </p:tmplLst>
      </p:bldP>
      <p:bldP spid="60" grpId="0" build="p">
        <p:tmplLst>
          <p:tmpl lvl="1">
            <p:tnLst>
              <p:par>
                <p:cTn presetID="42" presetClass="entr" presetSubtype="0" fill="hold" nodeType="withEffect">
                  <p:stCondLst>
                    <p:cond delay="200"/>
                  </p:stCondLst>
                  <p:childTnLst>
                    <p:set>
                      <p:cBhvr>
                        <p:cTn dur="1" fill="hold">
                          <p:stCondLst>
                            <p:cond delay="0"/>
                          </p:stCondLst>
                        </p:cTn>
                        <p:tgtEl>
                          <p:spTgt spid="60"/>
                        </p:tgtEl>
                        <p:attrNameLst>
                          <p:attrName>style.visibility</p:attrName>
                        </p:attrNameLst>
                      </p:cBhvr>
                      <p:to>
                        <p:strVal val="visible"/>
                      </p:to>
                    </p:set>
                    <p:animEffect transition="in" filter="fade">
                      <p:cBhvr>
                        <p:cTn dur="400"/>
                        <p:tgtEl>
                          <p:spTgt spid="60"/>
                        </p:tgtEl>
                      </p:cBhvr>
                    </p:animEffect>
                    <p:anim calcmode="lin" valueType="num">
                      <p:cBhvr>
                        <p:cTn dur="400" fill="hold"/>
                        <p:tgtEl>
                          <p:spTgt spid="60"/>
                        </p:tgtEl>
                        <p:attrNameLst>
                          <p:attrName>ppt_x</p:attrName>
                        </p:attrNameLst>
                      </p:cBhvr>
                      <p:tavLst>
                        <p:tav tm="0">
                          <p:val>
                            <p:strVal val="#ppt_x"/>
                          </p:val>
                        </p:tav>
                        <p:tav tm="100000">
                          <p:val>
                            <p:strVal val="#ppt_x"/>
                          </p:val>
                        </p:tav>
                      </p:tavLst>
                    </p:anim>
                    <p:anim calcmode="lin" valueType="num">
                      <p:cBhvr>
                        <p:cTn dur="400" fill="hold"/>
                        <p:tgtEl>
                          <p:spTgt spid="60"/>
                        </p:tgtEl>
                        <p:attrNameLst>
                          <p:attrName>ppt_y</p:attrName>
                        </p:attrNameLst>
                      </p:cBhvr>
                      <p:tavLst>
                        <p:tav tm="0">
                          <p:val>
                            <p:strVal val="#ppt_y+.1"/>
                          </p:val>
                        </p:tav>
                        <p:tav tm="100000">
                          <p:val>
                            <p:strVal val="#ppt_y"/>
                          </p:val>
                        </p:tav>
                      </p:tavLst>
                    </p:anim>
                  </p:childTnLst>
                </p:cTn>
              </p:par>
            </p:tnLst>
          </p:tmpl>
        </p:tmplLst>
      </p:bldP>
      <p:bldP spid="61" grpId="0" animBg="1"/>
      <p:bldP spid="62" grpId="0" build="p">
        <p:tmplLst>
          <p:tmpl lvl="1">
            <p:tnLst>
              <p:par>
                <p:cTn presetID="53" presetClass="entr" presetSubtype="16" fill="hold" nodeType="afterEffect">
                  <p:stCondLst>
                    <p:cond delay="0"/>
                  </p:stCondLst>
                  <p:childTnLst>
                    <p:set>
                      <p:cBhvr>
                        <p:cTn dur="1" fill="hold">
                          <p:stCondLst>
                            <p:cond delay="0"/>
                          </p:stCondLst>
                        </p:cTn>
                        <p:tgtEl>
                          <p:spTgt spid="62"/>
                        </p:tgtEl>
                        <p:attrNameLst>
                          <p:attrName>style.visibility</p:attrName>
                        </p:attrNameLst>
                      </p:cBhvr>
                      <p:to>
                        <p:strVal val="visible"/>
                      </p:to>
                    </p:set>
                    <p:anim calcmode="lin" valueType="num">
                      <p:cBhvr>
                        <p:cTn dur="300" fill="hold"/>
                        <p:tgtEl>
                          <p:spTgt spid="62"/>
                        </p:tgtEl>
                        <p:attrNameLst>
                          <p:attrName>ppt_w</p:attrName>
                        </p:attrNameLst>
                      </p:cBhvr>
                      <p:tavLst>
                        <p:tav tm="0">
                          <p:val>
                            <p:fltVal val="0"/>
                          </p:val>
                        </p:tav>
                        <p:tav tm="100000">
                          <p:val>
                            <p:strVal val="#ppt_w"/>
                          </p:val>
                        </p:tav>
                      </p:tavLst>
                    </p:anim>
                    <p:anim calcmode="lin" valueType="num">
                      <p:cBhvr>
                        <p:cTn dur="300" fill="hold"/>
                        <p:tgtEl>
                          <p:spTgt spid="62"/>
                        </p:tgtEl>
                        <p:attrNameLst>
                          <p:attrName>ppt_h</p:attrName>
                        </p:attrNameLst>
                      </p:cBhvr>
                      <p:tavLst>
                        <p:tav tm="0">
                          <p:val>
                            <p:fltVal val="0"/>
                          </p:val>
                        </p:tav>
                        <p:tav tm="100000">
                          <p:val>
                            <p:strVal val="#ppt_h"/>
                          </p:val>
                        </p:tav>
                      </p:tavLst>
                    </p:anim>
                    <p:animEffect transition="in" filter="fade">
                      <p:cBhvr>
                        <p:cTn dur="300"/>
                        <p:tgtEl>
                          <p:spTgt spid="62"/>
                        </p:tgtEl>
                      </p:cBhvr>
                    </p:animEffect>
                  </p:childTnLst>
                </p:cTn>
              </p:par>
            </p:tnLst>
          </p:tmpl>
        </p:tmplLst>
      </p:bldP>
      <p:bldP spid="63" grpId="0" build="p">
        <p:tmplLst>
          <p:tmpl lvl="1">
            <p:tnLst>
              <p:par>
                <p:cTn presetID="42" presetClass="entr" presetSubtype="0" fill="hold" nodeType="withEffect">
                  <p:stCondLst>
                    <p:cond delay="200"/>
                  </p:stCondLst>
                  <p:childTnLst>
                    <p:set>
                      <p:cBhvr>
                        <p:cTn dur="1" fill="hold">
                          <p:stCondLst>
                            <p:cond delay="0"/>
                          </p:stCondLst>
                        </p:cTn>
                        <p:tgtEl>
                          <p:spTgt spid="63"/>
                        </p:tgtEl>
                        <p:attrNameLst>
                          <p:attrName>style.visibility</p:attrName>
                        </p:attrNameLst>
                      </p:cBhvr>
                      <p:to>
                        <p:strVal val="visible"/>
                      </p:to>
                    </p:set>
                    <p:animEffect transition="in" filter="fade">
                      <p:cBhvr>
                        <p:cTn dur="500"/>
                        <p:tgtEl>
                          <p:spTgt spid="63"/>
                        </p:tgtEl>
                      </p:cBhvr>
                    </p:animEffect>
                    <p:anim calcmode="lin" valueType="num">
                      <p:cBhvr>
                        <p:cTn dur="500" fill="hold"/>
                        <p:tgtEl>
                          <p:spTgt spid="63"/>
                        </p:tgtEl>
                        <p:attrNameLst>
                          <p:attrName>ppt_x</p:attrName>
                        </p:attrNameLst>
                      </p:cBhvr>
                      <p:tavLst>
                        <p:tav tm="0">
                          <p:val>
                            <p:strVal val="#ppt_x"/>
                          </p:val>
                        </p:tav>
                        <p:tav tm="100000">
                          <p:val>
                            <p:strVal val="#ppt_x"/>
                          </p:val>
                        </p:tav>
                      </p:tavLst>
                    </p:anim>
                    <p:anim calcmode="lin" valueType="num">
                      <p:cBhvr>
                        <p:cTn dur="500" fill="hold"/>
                        <p:tgtEl>
                          <p:spTgt spid="63"/>
                        </p:tgtEl>
                        <p:attrNameLst>
                          <p:attrName>ppt_y</p:attrName>
                        </p:attrNameLst>
                      </p:cBhvr>
                      <p:tavLst>
                        <p:tav tm="0">
                          <p:val>
                            <p:strVal val="#ppt_y+.1"/>
                          </p:val>
                        </p:tav>
                        <p:tav tm="100000">
                          <p:val>
                            <p:strVal val="#ppt_y"/>
                          </p:val>
                        </p:tav>
                      </p:tavLst>
                    </p:anim>
                  </p:childTnLst>
                </p:cTn>
              </p:par>
            </p:tnLst>
          </p:tmpl>
        </p:tmplLst>
      </p:bldP>
      <p:bldP spid="64" grpId="0" build="p">
        <p:tmplLst>
          <p:tmpl lvl="1">
            <p:tnLst>
              <p:par>
                <p:cTn presetID="10" presetClass="entr" presetSubtype="0" fill="hold" nodeType="withEffect">
                  <p:stCondLst>
                    <p:cond delay="800"/>
                  </p:stCondLst>
                  <p:childTnLst>
                    <p:set>
                      <p:cBhvr>
                        <p:cTn dur="1" fill="hold">
                          <p:stCondLst>
                            <p:cond delay="0"/>
                          </p:stCondLst>
                        </p:cTn>
                        <p:tgtEl>
                          <p:spTgt spid="64"/>
                        </p:tgtEl>
                        <p:attrNameLst>
                          <p:attrName>style.visibility</p:attrName>
                        </p:attrNameLst>
                      </p:cBhvr>
                      <p:to>
                        <p:strVal val="visible"/>
                      </p:to>
                    </p:set>
                    <p:animEffect transition="in" filter="fade">
                      <p:cBhvr>
                        <p:cTn dur="500"/>
                        <p:tgtEl>
                          <p:spTgt spid="64"/>
                        </p:tgtEl>
                      </p:cBhvr>
                    </p:animEffect>
                  </p:childTnLst>
                </p:cTn>
              </p:par>
            </p:tnLst>
          </p:tmpl>
        </p:tmplLst>
      </p:bldP>
      <p:bldP spid="65" grpId="0" build="p">
        <p:tmplLst>
          <p:tmpl lvl="1">
            <p:tnLst>
              <p:par>
                <p:cTn presetID="42" presetClass="entr" presetSubtype="0" fill="hold" nodeType="withEffect">
                  <p:stCondLst>
                    <p:cond delay="200"/>
                  </p:stCondLst>
                  <p:childTnLst>
                    <p:set>
                      <p:cBhvr>
                        <p:cTn dur="1" fill="hold">
                          <p:stCondLst>
                            <p:cond delay="0"/>
                          </p:stCondLst>
                        </p:cTn>
                        <p:tgtEl>
                          <p:spTgt spid="65"/>
                        </p:tgtEl>
                        <p:attrNameLst>
                          <p:attrName>style.visibility</p:attrName>
                        </p:attrNameLst>
                      </p:cBhvr>
                      <p:to>
                        <p:strVal val="visible"/>
                      </p:to>
                    </p:set>
                    <p:animEffect transition="in" filter="fade">
                      <p:cBhvr>
                        <p:cTn dur="400"/>
                        <p:tgtEl>
                          <p:spTgt spid="65"/>
                        </p:tgtEl>
                      </p:cBhvr>
                    </p:animEffect>
                    <p:anim calcmode="lin" valueType="num">
                      <p:cBhvr>
                        <p:cTn dur="400" fill="hold"/>
                        <p:tgtEl>
                          <p:spTgt spid="65"/>
                        </p:tgtEl>
                        <p:attrNameLst>
                          <p:attrName>ppt_x</p:attrName>
                        </p:attrNameLst>
                      </p:cBhvr>
                      <p:tavLst>
                        <p:tav tm="0">
                          <p:val>
                            <p:strVal val="#ppt_x"/>
                          </p:val>
                        </p:tav>
                        <p:tav tm="100000">
                          <p:val>
                            <p:strVal val="#ppt_x"/>
                          </p:val>
                        </p:tav>
                      </p:tavLst>
                    </p:anim>
                    <p:anim calcmode="lin" valueType="num">
                      <p:cBhvr>
                        <p:cTn dur="400" fill="hold"/>
                        <p:tgtEl>
                          <p:spTgt spid="65"/>
                        </p:tgtEl>
                        <p:attrNameLst>
                          <p:attrName>ppt_y</p:attrName>
                        </p:attrNameLst>
                      </p:cBhvr>
                      <p:tavLst>
                        <p:tav tm="0">
                          <p:val>
                            <p:strVal val="#ppt_y+.1"/>
                          </p:val>
                        </p:tav>
                        <p:tav tm="100000">
                          <p:val>
                            <p:strVal val="#ppt_y"/>
                          </p:val>
                        </p:tav>
                      </p:tavLst>
                    </p:anim>
                  </p:childTnLst>
                </p:cTn>
              </p:par>
            </p:tnLst>
          </p:tmpl>
        </p:tmplLst>
      </p:bldP>
      <p:bldP spid="66" grpId="0" animBg="1"/>
      <p:bldP spid="67" grpId="0" build="p">
        <p:tmplLst>
          <p:tmpl lvl="1">
            <p:tnLst>
              <p:par>
                <p:cTn presetID="53" presetClass="entr" presetSubtype="16" fill="hold" nodeType="afterEffect">
                  <p:stCondLst>
                    <p:cond delay="0"/>
                  </p:stCondLst>
                  <p:childTnLst>
                    <p:set>
                      <p:cBhvr>
                        <p:cTn dur="1" fill="hold">
                          <p:stCondLst>
                            <p:cond delay="0"/>
                          </p:stCondLst>
                        </p:cTn>
                        <p:tgtEl>
                          <p:spTgt spid="67"/>
                        </p:tgtEl>
                        <p:attrNameLst>
                          <p:attrName>style.visibility</p:attrName>
                        </p:attrNameLst>
                      </p:cBhvr>
                      <p:to>
                        <p:strVal val="visible"/>
                      </p:to>
                    </p:set>
                    <p:anim calcmode="lin" valueType="num">
                      <p:cBhvr>
                        <p:cTn dur="300" fill="hold"/>
                        <p:tgtEl>
                          <p:spTgt spid="67"/>
                        </p:tgtEl>
                        <p:attrNameLst>
                          <p:attrName>ppt_w</p:attrName>
                        </p:attrNameLst>
                      </p:cBhvr>
                      <p:tavLst>
                        <p:tav tm="0">
                          <p:val>
                            <p:fltVal val="0"/>
                          </p:val>
                        </p:tav>
                        <p:tav tm="100000">
                          <p:val>
                            <p:strVal val="#ppt_w"/>
                          </p:val>
                        </p:tav>
                      </p:tavLst>
                    </p:anim>
                    <p:anim calcmode="lin" valueType="num">
                      <p:cBhvr>
                        <p:cTn dur="300" fill="hold"/>
                        <p:tgtEl>
                          <p:spTgt spid="67"/>
                        </p:tgtEl>
                        <p:attrNameLst>
                          <p:attrName>ppt_h</p:attrName>
                        </p:attrNameLst>
                      </p:cBhvr>
                      <p:tavLst>
                        <p:tav tm="0">
                          <p:val>
                            <p:fltVal val="0"/>
                          </p:val>
                        </p:tav>
                        <p:tav tm="100000">
                          <p:val>
                            <p:strVal val="#ppt_h"/>
                          </p:val>
                        </p:tav>
                      </p:tavLst>
                    </p:anim>
                    <p:animEffect transition="in" filter="fade">
                      <p:cBhvr>
                        <p:cTn dur="300"/>
                        <p:tgtEl>
                          <p:spTgt spid="67"/>
                        </p:tgtEl>
                      </p:cBhvr>
                    </p:animEffect>
                  </p:childTnLst>
                </p:cTn>
              </p:par>
            </p:tnLst>
          </p:tmpl>
        </p:tmplLst>
      </p:bldP>
      <p:bldP spid="68" grpId="0" build="p">
        <p:tmplLst>
          <p:tmpl lvl="1">
            <p:tnLst>
              <p:par>
                <p:cTn presetID="42" presetClass="entr" presetSubtype="0" fill="hold" nodeType="withEffect">
                  <p:stCondLst>
                    <p:cond delay="200"/>
                  </p:stCondLst>
                  <p:childTnLst>
                    <p:set>
                      <p:cBhvr>
                        <p:cTn dur="1" fill="hold">
                          <p:stCondLst>
                            <p:cond delay="0"/>
                          </p:stCondLst>
                        </p:cTn>
                        <p:tgtEl>
                          <p:spTgt spid="68"/>
                        </p:tgtEl>
                        <p:attrNameLst>
                          <p:attrName>style.visibility</p:attrName>
                        </p:attrNameLst>
                      </p:cBhvr>
                      <p:to>
                        <p:strVal val="visible"/>
                      </p:to>
                    </p:set>
                    <p:animEffect transition="in" filter="fade">
                      <p:cBhvr>
                        <p:cTn dur="500"/>
                        <p:tgtEl>
                          <p:spTgt spid="68"/>
                        </p:tgtEl>
                      </p:cBhvr>
                    </p:animEffect>
                    <p:anim calcmode="lin" valueType="num">
                      <p:cBhvr>
                        <p:cTn dur="500" fill="hold"/>
                        <p:tgtEl>
                          <p:spTgt spid="68"/>
                        </p:tgtEl>
                        <p:attrNameLst>
                          <p:attrName>ppt_x</p:attrName>
                        </p:attrNameLst>
                      </p:cBhvr>
                      <p:tavLst>
                        <p:tav tm="0">
                          <p:val>
                            <p:strVal val="#ppt_x"/>
                          </p:val>
                        </p:tav>
                        <p:tav tm="100000">
                          <p:val>
                            <p:strVal val="#ppt_x"/>
                          </p:val>
                        </p:tav>
                      </p:tavLst>
                    </p:anim>
                    <p:anim calcmode="lin" valueType="num">
                      <p:cBhvr>
                        <p:cTn dur="500" fill="hold"/>
                        <p:tgtEl>
                          <p:spTgt spid="68"/>
                        </p:tgtEl>
                        <p:attrNameLst>
                          <p:attrName>ppt_y</p:attrName>
                        </p:attrNameLst>
                      </p:cBhvr>
                      <p:tavLst>
                        <p:tav tm="0">
                          <p:val>
                            <p:strVal val="#ppt_y+.1"/>
                          </p:val>
                        </p:tav>
                        <p:tav tm="100000">
                          <p:val>
                            <p:strVal val="#ppt_y"/>
                          </p:val>
                        </p:tav>
                      </p:tavLst>
                    </p:anim>
                  </p:childTnLst>
                </p:cTn>
              </p:par>
            </p:tnLst>
          </p:tmpl>
        </p:tmplLst>
      </p:bldP>
      <p:bldP spid="69" grpId="0" build="p">
        <p:tmplLst>
          <p:tmpl lvl="1">
            <p:tnLst>
              <p:par>
                <p:cTn presetID="10" presetClass="entr" presetSubtype="0" fill="hold" nodeType="withEffect">
                  <p:stCondLst>
                    <p:cond delay="800"/>
                  </p:stCondLst>
                  <p:childTnLst>
                    <p:set>
                      <p:cBhvr>
                        <p:cTn dur="1" fill="hold">
                          <p:stCondLst>
                            <p:cond delay="0"/>
                          </p:stCondLst>
                        </p:cTn>
                        <p:tgtEl>
                          <p:spTgt spid="69"/>
                        </p:tgtEl>
                        <p:attrNameLst>
                          <p:attrName>style.visibility</p:attrName>
                        </p:attrNameLst>
                      </p:cBhvr>
                      <p:to>
                        <p:strVal val="visible"/>
                      </p:to>
                    </p:set>
                    <p:animEffect transition="in" filter="fade">
                      <p:cBhvr>
                        <p:cTn dur="500"/>
                        <p:tgtEl>
                          <p:spTgt spid="69"/>
                        </p:tgtEl>
                      </p:cBhvr>
                    </p:animEffect>
                  </p:childTnLst>
                </p:cTn>
              </p:par>
            </p:tnLst>
          </p:tmpl>
        </p:tmplLst>
      </p:bldP>
      <p:bldP spid="70" grpId="0" build="p">
        <p:tmplLst>
          <p:tmpl lvl="1">
            <p:tnLst>
              <p:par>
                <p:cTn presetID="42" presetClass="entr" presetSubtype="0" fill="hold" nodeType="withEffect">
                  <p:stCondLst>
                    <p:cond delay="200"/>
                  </p:stCondLst>
                  <p:childTnLst>
                    <p:set>
                      <p:cBhvr>
                        <p:cTn dur="1" fill="hold">
                          <p:stCondLst>
                            <p:cond delay="0"/>
                          </p:stCondLst>
                        </p:cTn>
                        <p:tgtEl>
                          <p:spTgt spid="70"/>
                        </p:tgtEl>
                        <p:attrNameLst>
                          <p:attrName>style.visibility</p:attrName>
                        </p:attrNameLst>
                      </p:cBhvr>
                      <p:to>
                        <p:strVal val="visible"/>
                      </p:to>
                    </p:set>
                    <p:animEffect transition="in" filter="fade">
                      <p:cBhvr>
                        <p:cTn dur="400"/>
                        <p:tgtEl>
                          <p:spTgt spid="70"/>
                        </p:tgtEl>
                      </p:cBhvr>
                    </p:animEffect>
                    <p:anim calcmode="lin" valueType="num">
                      <p:cBhvr>
                        <p:cTn dur="400" fill="hold"/>
                        <p:tgtEl>
                          <p:spTgt spid="70"/>
                        </p:tgtEl>
                        <p:attrNameLst>
                          <p:attrName>ppt_x</p:attrName>
                        </p:attrNameLst>
                      </p:cBhvr>
                      <p:tavLst>
                        <p:tav tm="0">
                          <p:val>
                            <p:strVal val="#ppt_x"/>
                          </p:val>
                        </p:tav>
                        <p:tav tm="100000">
                          <p:val>
                            <p:strVal val="#ppt_x"/>
                          </p:val>
                        </p:tav>
                      </p:tavLst>
                    </p:anim>
                    <p:anim calcmode="lin" valueType="num">
                      <p:cBhvr>
                        <p:cTn dur="400" fill="hold"/>
                        <p:tgtEl>
                          <p:spTgt spid="70"/>
                        </p:tgtEl>
                        <p:attrNameLst>
                          <p:attrName>ppt_y</p:attrName>
                        </p:attrNameLst>
                      </p:cBhvr>
                      <p:tavLst>
                        <p:tav tm="0">
                          <p:val>
                            <p:strVal val="#ppt_y+.1"/>
                          </p:val>
                        </p:tav>
                        <p:tav tm="100000">
                          <p:val>
                            <p:strVal val="#ppt_y"/>
                          </p:val>
                        </p:tav>
                      </p:tavLst>
                    </p:anim>
                  </p:childTnLst>
                </p:cTn>
              </p:par>
            </p:tnLst>
          </p:tmpl>
        </p:tmplLst>
      </p:bldP>
      <p:bldP spid="71" grpId="0" build="p">
        <p:tmplLst>
          <p:tmpl lvl="1">
            <p:tnLst>
              <p:par>
                <p:cTn presetID="10" presetClass="entr" presetSubtype="0" fill="hold" nodeType="withEffect">
                  <p:stCondLst>
                    <p:cond delay="800"/>
                  </p:stCondLst>
                  <p:childTnLst>
                    <p:set>
                      <p:cBhvr>
                        <p:cTn dur="1" fill="hold">
                          <p:stCondLst>
                            <p:cond delay="0"/>
                          </p:stCondLst>
                        </p:cTn>
                        <p:tgtEl>
                          <p:spTgt spid="71"/>
                        </p:tgtEl>
                        <p:attrNameLst>
                          <p:attrName>style.visibility</p:attrName>
                        </p:attrNameLst>
                      </p:cBhvr>
                      <p:to>
                        <p:strVal val="visible"/>
                      </p:to>
                    </p:set>
                    <p:animEffect transition="in" filter="fade">
                      <p:cBhvr>
                        <p:cTn dur="500"/>
                        <p:tgtEl>
                          <p:spTgt spid="71"/>
                        </p:tgtEl>
                      </p:cBhvr>
                    </p:animEffect>
                  </p:childTnLst>
                </p:cTn>
              </p:par>
            </p:tnLst>
          </p:tmpl>
        </p:tmplLst>
      </p:bldP>
      <p:bldP spid="72" grpId="0" build="p">
        <p:tmplLst>
          <p:tmpl lvl="1">
            <p:tnLst>
              <p:par>
                <p:cTn presetID="42" presetClass="entr" presetSubtype="0" fill="hold" nodeType="withEffect">
                  <p:stCondLst>
                    <p:cond delay="200"/>
                  </p:stCondLst>
                  <p:childTnLst>
                    <p:set>
                      <p:cBhvr>
                        <p:cTn dur="1" fill="hold">
                          <p:stCondLst>
                            <p:cond delay="0"/>
                          </p:stCondLst>
                        </p:cTn>
                        <p:tgtEl>
                          <p:spTgt spid="72"/>
                        </p:tgtEl>
                        <p:attrNameLst>
                          <p:attrName>style.visibility</p:attrName>
                        </p:attrNameLst>
                      </p:cBhvr>
                      <p:to>
                        <p:strVal val="visible"/>
                      </p:to>
                    </p:set>
                    <p:animEffect transition="in" filter="fade">
                      <p:cBhvr>
                        <p:cTn dur="400"/>
                        <p:tgtEl>
                          <p:spTgt spid="72"/>
                        </p:tgtEl>
                      </p:cBhvr>
                    </p:animEffect>
                    <p:anim calcmode="lin" valueType="num">
                      <p:cBhvr>
                        <p:cTn dur="400" fill="hold"/>
                        <p:tgtEl>
                          <p:spTgt spid="72"/>
                        </p:tgtEl>
                        <p:attrNameLst>
                          <p:attrName>ppt_x</p:attrName>
                        </p:attrNameLst>
                      </p:cBhvr>
                      <p:tavLst>
                        <p:tav tm="0">
                          <p:val>
                            <p:strVal val="#ppt_x"/>
                          </p:val>
                        </p:tav>
                        <p:tav tm="100000">
                          <p:val>
                            <p:strVal val="#ppt_x"/>
                          </p:val>
                        </p:tav>
                      </p:tavLst>
                    </p:anim>
                    <p:anim calcmode="lin" valueType="num">
                      <p:cBhvr>
                        <p:cTn dur="400" fill="hold"/>
                        <p:tgtEl>
                          <p:spTgt spid="72"/>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am slide 1">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35" name="Group 34"/>
          <p:cNvGrpSpPr/>
          <p:nvPr userDrawn="1"/>
        </p:nvGrpSpPr>
        <p:grpSpPr>
          <a:xfrm>
            <a:off x="101309" y="385540"/>
            <a:ext cx="383999" cy="342172"/>
            <a:chOff x="5270500" y="1460500"/>
            <a:chExt cx="1701800" cy="2705100"/>
          </a:xfrm>
        </p:grpSpPr>
        <p:sp>
          <p:nvSpPr>
            <p:cNvPr id="36" name="Rounded Rectangle 35"/>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7" name="Rounded Rectangle 36"/>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8" name="Rounded Rectangle 37"/>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40" name="Oval 39"/>
          <p:cNvSpPr>
            <a:spLocks noChangeAspect="1"/>
          </p:cNvSpPr>
          <p:nvPr userDrawn="1"/>
        </p:nvSpPr>
        <p:spPr>
          <a:xfrm>
            <a:off x="651303" y="1782081"/>
            <a:ext cx="1823989" cy="1641590"/>
          </a:xfrm>
          <a:prstGeom prst="ellipse">
            <a:avLst/>
          </a:prstGeom>
          <a:ln w="381000" cap="rnd" cmpd="sng">
            <a:solidFill>
              <a:schemeClr val="accent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41" name="Picture Placeholder 2"/>
          <p:cNvSpPr>
            <a:spLocks noGrp="1" noChangeAspect="1"/>
          </p:cNvSpPr>
          <p:nvPr>
            <p:ph type="pic" sz="quarter" idx="17"/>
          </p:nvPr>
        </p:nvSpPr>
        <p:spPr>
          <a:xfrm>
            <a:off x="549706" y="1675402"/>
            <a:ext cx="2063988" cy="185758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69" name="Text Placeholder 7"/>
          <p:cNvSpPr>
            <a:spLocks noGrp="1"/>
          </p:cNvSpPr>
          <p:nvPr>
            <p:ph type="body" sz="quarter" idx="18" hasCustomPrompt="1"/>
          </p:nvPr>
        </p:nvSpPr>
        <p:spPr>
          <a:xfrm>
            <a:off x="569384" y="3717493"/>
            <a:ext cx="2099739"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70" name="Text Placeholder 7"/>
          <p:cNvSpPr>
            <a:spLocks noGrp="1"/>
          </p:cNvSpPr>
          <p:nvPr>
            <p:ph type="body" sz="quarter" idx="19" hasCustomPrompt="1"/>
          </p:nvPr>
        </p:nvSpPr>
        <p:spPr>
          <a:xfrm>
            <a:off x="569384" y="4159055"/>
            <a:ext cx="209973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71" name="Text Placeholder 2"/>
          <p:cNvSpPr>
            <a:spLocks noGrp="1"/>
          </p:cNvSpPr>
          <p:nvPr>
            <p:ph type="body" sz="quarter" idx="16" hasCustomPrompt="1"/>
          </p:nvPr>
        </p:nvSpPr>
        <p:spPr>
          <a:xfrm>
            <a:off x="569385" y="4468789"/>
            <a:ext cx="2099739"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72" name="Text Placeholder 7"/>
          <p:cNvSpPr>
            <a:spLocks noGrp="1"/>
          </p:cNvSpPr>
          <p:nvPr>
            <p:ph type="body" sz="quarter" idx="39" hasCustomPrompt="1"/>
          </p:nvPr>
        </p:nvSpPr>
        <p:spPr>
          <a:xfrm>
            <a:off x="1338847" y="5269082"/>
            <a:ext cx="657777" cy="560681"/>
          </a:xfrm>
          <a:prstGeom prst="rect">
            <a:avLst/>
          </a:prstGeom>
        </p:spPr>
        <p:txBody>
          <a:bodyPr vert="horz" lIns="0" tIns="103884" rIns="0" bIns="103884" anchor="ctr"/>
          <a:lstStyle>
            <a:lvl1pPr marL="0" indent="0" algn="ctr">
              <a:lnSpc>
                <a:spcPct val="100000"/>
              </a:lnSpc>
              <a:spcBef>
                <a:spcPts val="0"/>
              </a:spcBef>
              <a:buNone/>
              <a:defRPr sz="2400" b="1">
                <a:solidFill>
                  <a:schemeClr val="bg1">
                    <a:lumMod val="65000"/>
                  </a:schemeClr>
                </a:solidFill>
                <a:latin typeface="FontAwesome"/>
                <a:cs typeface="FontAwesome"/>
              </a:defRPr>
            </a:lvl1pPr>
          </a:lstStyle>
          <a:p>
            <a:pPr lvl="0"/>
            <a:r>
              <a:rPr lang="es-ES_tradnl" dirty="0" err="1" smtClean="0"/>
              <a:t>icon</a:t>
            </a:r>
            <a:endParaRPr lang="es-ES_tradnl" dirty="0" smtClean="0"/>
          </a:p>
        </p:txBody>
      </p:sp>
      <p:cxnSp>
        <p:nvCxnSpPr>
          <p:cNvPr id="85" name="Straight Connector 84"/>
          <p:cNvCxnSpPr/>
          <p:nvPr userDrawn="1"/>
        </p:nvCxnSpPr>
        <p:spPr>
          <a:xfrm>
            <a:off x="3064933" y="1666242"/>
            <a:ext cx="0" cy="4147199"/>
          </a:xfrm>
          <a:prstGeom prst="line">
            <a:avLst/>
          </a:prstGeom>
          <a:ln w="3175" cmpd="sng">
            <a:solidFill>
              <a:schemeClr val="accent1">
                <a:lumMod val="75000"/>
              </a:schemeClr>
            </a:solidFill>
            <a:prstDash val="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108" name="Oval 107"/>
          <p:cNvSpPr>
            <a:spLocks noChangeAspect="1"/>
          </p:cNvSpPr>
          <p:nvPr userDrawn="1"/>
        </p:nvSpPr>
        <p:spPr>
          <a:xfrm>
            <a:off x="3596691" y="1782081"/>
            <a:ext cx="1823989" cy="1641590"/>
          </a:xfrm>
          <a:prstGeom prst="ellipse">
            <a:avLst/>
          </a:prstGeom>
          <a:ln w="381000" cap="rnd" cmpd="sng">
            <a:solidFill>
              <a:schemeClr val="accent3"/>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09" name="Picture Placeholder 2"/>
          <p:cNvSpPr>
            <a:spLocks noGrp="1" noChangeAspect="1"/>
          </p:cNvSpPr>
          <p:nvPr>
            <p:ph type="pic" sz="quarter" idx="55"/>
          </p:nvPr>
        </p:nvSpPr>
        <p:spPr>
          <a:xfrm>
            <a:off x="3495094" y="1675402"/>
            <a:ext cx="2063988" cy="185758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14" name="Text Placeholder 7"/>
          <p:cNvSpPr>
            <a:spLocks noGrp="1"/>
          </p:cNvSpPr>
          <p:nvPr>
            <p:ph type="body" sz="quarter" idx="41" hasCustomPrompt="1"/>
          </p:nvPr>
        </p:nvSpPr>
        <p:spPr>
          <a:xfrm>
            <a:off x="3459339" y="3717493"/>
            <a:ext cx="2099739"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115" name="Text Placeholder 7"/>
          <p:cNvSpPr>
            <a:spLocks noGrp="1"/>
          </p:cNvSpPr>
          <p:nvPr>
            <p:ph type="body" sz="quarter" idx="42" hasCustomPrompt="1"/>
          </p:nvPr>
        </p:nvSpPr>
        <p:spPr>
          <a:xfrm>
            <a:off x="3459339" y="4159055"/>
            <a:ext cx="209973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16" name="Text Placeholder 2"/>
          <p:cNvSpPr>
            <a:spLocks noGrp="1"/>
          </p:cNvSpPr>
          <p:nvPr>
            <p:ph type="body" sz="quarter" idx="43" hasCustomPrompt="1"/>
          </p:nvPr>
        </p:nvSpPr>
        <p:spPr>
          <a:xfrm>
            <a:off x="3459340" y="4468789"/>
            <a:ext cx="2099739"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117" name="Text Placeholder 7"/>
          <p:cNvSpPr>
            <a:spLocks noGrp="1"/>
          </p:cNvSpPr>
          <p:nvPr>
            <p:ph type="body" sz="quarter" idx="44" hasCustomPrompt="1"/>
          </p:nvPr>
        </p:nvSpPr>
        <p:spPr>
          <a:xfrm>
            <a:off x="4228802" y="5269082"/>
            <a:ext cx="657777" cy="560681"/>
          </a:xfrm>
          <a:prstGeom prst="rect">
            <a:avLst/>
          </a:prstGeom>
        </p:spPr>
        <p:txBody>
          <a:bodyPr vert="horz" lIns="0" tIns="103884" rIns="0" bIns="103884" anchor="ctr"/>
          <a:lstStyle>
            <a:lvl1pPr marL="0" indent="0" algn="ctr">
              <a:lnSpc>
                <a:spcPct val="100000"/>
              </a:lnSpc>
              <a:spcBef>
                <a:spcPts val="0"/>
              </a:spcBef>
              <a:buNone/>
              <a:defRPr sz="2400" b="1">
                <a:solidFill>
                  <a:schemeClr val="bg1">
                    <a:lumMod val="65000"/>
                  </a:schemeClr>
                </a:solidFill>
                <a:latin typeface="FontAwesome"/>
                <a:cs typeface="FontAwesome"/>
              </a:defRPr>
            </a:lvl1pPr>
          </a:lstStyle>
          <a:p>
            <a:pPr lvl="0"/>
            <a:r>
              <a:rPr lang="es-ES_tradnl" dirty="0" err="1" smtClean="0"/>
              <a:t>icon</a:t>
            </a:r>
            <a:endParaRPr lang="es-ES_tradnl" dirty="0" smtClean="0"/>
          </a:p>
        </p:txBody>
      </p:sp>
      <p:cxnSp>
        <p:nvCxnSpPr>
          <p:cNvPr id="126" name="Straight Connector 125"/>
          <p:cNvCxnSpPr/>
          <p:nvPr userDrawn="1"/>
        </p:nvCxnSpPr>
        <p:spPr>
          <a:xfrm>
            <a:off x="6011333" y="1666242"/>
            <a:ext cx="0" cy="4147199"/>
          </a:xfrm>
          <a:prstGeom prst="line">
            <a:avLst/>
          </a:prstGeom>
          <a:ln w="3175" cmpd="sng">
            <a:solidFill>
              <a:schemeClr val="accent1">
                <a:lumMod val="75000"/>
              </a:schemeClr>
            </a:solidFill>
            <a:prstDash val="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141" name="Oval 140"/>
          <p:cNvSpPr>
            <a:spLocks noChangeAspect="1"/>
          </p:cNvSpPr>
          <p:nvPr userDrawn="1"/>
        </p:nvSpPr>
        <p:spPr>
          <a:xfrm>
            <a:off x="6599531" y="1782081"/>
            <a:ext cx="1823989" cy="1641590"/>
          </a:xfrm>
          <a:prstGeom prst="ellipse">
            <a:avLst/>
          </a:prstGeom>
          <a:ln w="381000" cap="rnd" cmpd="sng">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42" name="Picture Placeholder 2"/>
          <p:cNvSpPr>
            <a:spLocks noGrp="1" noChangeAspect="1"/>
          </p:cNvSpPr>
          <p:nvPr>
            <p:ph type="pic" sz="quarter" idx="56"/>
          </p:nvPr>
        </p:nvSpPr>
        <p:spPr>
          <a:xfrm>
            <a:off x="6497934" y="1675402"/>
            <a:ext cx="2063988" cy="185758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45" name="Text Placeholder 7"/>
          <p:cNvSpPr>
            <a:spLocks noGrp="1"/>
          </p:cNvSpPr>
          <p:nvPr>
            <p:ph type="body" sz="quarter" idx="46" hasCustomPrompt="1"/>
          </p:nvPr>
        </p:nvSpPr>
        <p:spPr>
          <a:xfrm>
            <a:off x="6462179" y="3717493"/>
            <a:ext cx="2099739"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146" name="Text Placeholder 7"/>
          <p:cNvSpPr>
            <a:spLocks noGrp="1"/>
          </p:cNvSpPr>
          <p:nvPr>
            <p:ph type="body" sz="quarter" idx="47" hasCustomPrompt="1"/>
          </p:nvPr>
        </p:nvSpPr>
        <p:spPr>
          <a:xfrm>
            <a:off x="6462179" y="4159055"/>
            <a:ext cx="209973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47" name="Text Placeholder 2"/>
          <p:cNvSpPr>
            <a:spLocks noGrp="1"/>
          </p:cNvSpPr>
          <p:nvPr>
            <p:ph type="body" sz="quarter" idx="48" hasCustomPrompt="1"/>
          </p:nvPr>
        </p:nvSpPr>
        <p:spPr>
          <a:xfrm>
            <a:off x="6462180" y="4468789"/>
            <a:ext cx="2099739"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148" name="Text Placeholder 7"/>
          <p:cNvSpPr>
            <a:spLocks noGrp="1"/>
          </p:cNvSpPr>
          <p:nvPr>
            <p:ph type="body" sz="quarter" idx="49" hasCustomPrompt="1"/>
          </p:nvPr>
        </p:nvSpPr>
        <p:spPr>
          <a:xfrm>
            <a:off x="7231642" y="5269082"/>
            <a:ext cx="657777" cy="560681"/>
          </a:xfrm>
          <a:prstGeom prst="rect">
            <a:avLst/>
          </a:prstGeom>
        </p:spPr>
        <p:txBody>
          <a:bodyPr vert="horz" lIns="0" tIns="103884" rIns="0" bIns="103884" anchor="ctr"/>
          <a:lstStyle>
            <a:lvl1pPr marL="0" indent="0" algn="ctr">
              <a:lnSpc>
                <a:spcPct val="100000"/>
              </a:lnSpc>
              <a:spcBef>
                <a:spcPts val="0"/>
              </a:spcBef>
              <a:buNone/>
              <a:defRPr sz="2400" b="1">
                <a:solidFill>
                  <a:schemeClr val="bg1">
                    <a:lumMod val="65000"/>
                  </a:schemeClr>
                </a:solidFill>
                <a:latin typeface="FontAwesome"/>
                <a:cs typeface="FontAwesome"/>
              </a:defRPr>
            </a:lvl1pPr>
          </a:lstStyle>
          <a:p>
            <a:pPr lvl="0"/>
            <a:r>
              <a:rPr lang="es-ES_tradnl" dirty="0" err="1" smtClean="0"/>
              <a:t>icon</a:t>
            </a:r>
            <a:endParaRPr lang="es-ES_tradnl" dirty="0" smtClean="0"/>
          </a:p>
        </p:txBody>
      </p:sp>
      <p:cxnSp>
        <p:nvCxnSpPr>
          <p:cNvPr id="153" name="Straight Connector 152"/>
          <p:cNvCxnSpPr/>
          <p:nvPr userDrawn="1"/>
        </p:nvCxnSpPr>
        <p:spPr>
          <a:xfrm>
            <a:off x="9025467" y="1666242"/>
            <a:ext cx="0" cy="4147199"/>
          </a:xfrm>
          <a:prstGeom prst="line">
            <a:avLst/>
          </a:prstGeom>
          <a:ln w="3175" cmpd="sng">
            <a:solidFill>
              <a:schemeClr val="accent1">
                <a:lumMod val="75000"/>
              </a:schemeClr>
            </a:solidFill>
            <a:prstDash val="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160" name="Oval 159"/>
          <p:cNvSpPr>
            <a:spLocks noChangeAspect="1"/>
          </p:cNvSpPr>
          <p:nvPr userDrawn="1"/>
        </p:nvSpPr>
        <p:spPr>
          <a:xfrm>
            <a:off x="9577911" y="1782081"/>
            <a:ext cx="1823989" cy="1641590"/>
          </a:xfrm>
          <a:prstGeom prst="ellipse">
            <a:avLst/>
          </a:prstGeom>
          <a:ln w="381000" cap="rnd" cmpd="sng">
            <a:solidFill>
              <a:schemeClr val="accent5"/>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61" name="Picture Placeholder 2"/>
          <p:cNvSpPr>
            <a:spLocks noGrp="1" noChangeAspect="1"/>
          </p:cNvSpPr>
          <p:nvPr>
            <p:ph type="pic" sz="quarter" idx="57"/>
          </p:nvPr>
        </p:nvSpPr>
        <p:spPr>
          <a:xfrm>
            <a:off x="9476314" y="1675402"/>
            <a:ext cx="2063988" cy="185758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62" name="Text Placeholder 7"/>
          <p:cNvSpPr>
            <a:spLocks noGrp="1"/>
          </p:cNvSpPr>
          <p:nvPr>
            <p:ph type="body" sz="quarter" idx="51" hasCustomPrompt="1"/>
          </p:nvPr>
        </p:nvSpPr>
        <p:spPr>
          <a:xfrm>
            <a:off x="9476311" y="3717493"/>
            <a:ext cx="2099739"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163" name="Text Placeholder 7"/>
          <p:cNvSpPr>
            <a:spLocks noGrp="1"/>
          </p:cNvSpPr>
          <p:nvPr>
            <p:ph type="body" sz="quarter" idx="52" hasCustomPrompt="1"/>
          </p:nvPr>
        </p:nvSpPr>
        <p:spPr>
          <a:xfrm>
            <a:off x="9476311" y="4159055"/>
            <a:ext cx="209973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64" name="Text Placeholder 2"/>
          <p:cNvSpPr>
            <a:spLocks noGrp="1"/>
          </p:cNvSpPr>
          <p:nvPr>
            <p:ph type="body" sz="quarter" idx="53" hasCustomPrompt="1"/>
          </p:nvPr>
        </p:nvSpPr>
        <p:spPr>
          <a:xfrm>
            <a:off x="9476312" y="4468789"/>
            <a:ext cx="2099739"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165" name="Text Placeholder 7"/>
          <p:cNvSpPr>
            <a:spLocks noGrp="1"/>
          </p:cNvSpPr>
          <p:nvPr>
            <p:ph type="body" sz="quarter" idx="54" hasCustomPrompt="1"/>
          </p:nvPr>
        </p:nvSpPr>
        <p:spPr>
          <a:xfrm>
            <a:off x="10245774" y="5269082"/>
            <a:ext cx="657777" cy="560681"/>
          </a:xfrm>
          <a:prstGeom prst="rect">
            <a:avLst/>
          </a:prstGeom>
        </p:spPr>
        <p:txBody>
          <a:bodyPr vert="horz" lIns="0" tIns="103884" rIns="0" bIns="103884" anchor="ctr"/>
          <a:lstStyle>
            <a:lvl1pPr marL="0" indent="0" algn="ctr">
              <a:lnSpc>
                <a:spcPct val="100000"/>
              </a:lnSpc>
              <a:spcBef>
                <a:spcPts val="0"/>
              </a:spcBef>
              <a:buNone/>
              <a:defRPr sz="2400" b="1">
                <a:solidFill>
                  <a:schemeClr val="bg1">
                    <a:lumMod val="65000"/>
                  </a:schemeClr>
                </a:solidFill>
                <a:latin typeface="FontAwesome"/>
                <a:cs typeface="FontAwesome"/>
              </a:defRPr>
            </a:lvl1pPr>
          </a:lstStyle>
          <a:p>
            <a:pPr lvl="0"/>
            <a:r>
              <a:rPr lang="es-ES_tradnl" dirty="0" err="1" smtClean="0"/>
              <a:t>icon</a:t>
            </a:r>
            <a:endParaRPr lang="es-ES_tradnl" dirty="0" smtClean="0"/>
          </a:p>
        </p:txBody>
      </p:sp>
    </p:spTree>
    <p:extLst>
      <p:ext uri="{BB962C8B-B14F-4D97-AF65-F5344CB8AC3E}">
        <p14:creationId xmlns:p14="http://schemas.microsoft.com/office/powerpoint/2010/main" val="862992501"/>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par>
                                <p:cTn id="18" presetID="53" presetClass="entr" presetSubtype="16" fill="hold" grpId="0" nodeType="withEffect">
                                  <p:stCondLst>
                                    <p:cond delay="0"/>
                                  </p:stCondLst>
                                  <p:childTnLst>
                                    <p:set>
                                      <p:cBhvr>
                                        <p:cTn id="19" dur="1" fill="hold">
                                          <p:stCondLst>
                                            <p:cond delay="0"/>
                                          </p:stCondLst>
                                        </p:cTn>
                                        <p:tgtEl>
                                          <p:spTgt spid="40"/>
                                        </p:tgtEl>
                                        <p:attrNameLst>
                                          <p:attrName>style.visibility</p:attrName>
                                        </p:attrNameLst>
                                      </p:cBhvr>
                                      <p:to>
                                        <p:strVal val="visible"/>
                                      </p:to>
                                    </p:set>
                                    <p:anim calcmode="lin" valueType="num">
                                      <p:cBhvr>
                                        <p:cTn id="20" dur="500" fill="hold"/>
                                        <p:tgtEl>
                                          <p:spTgt spid="40"/>
                                        </p:tgtEl>
                                        <p:attrNameLst>
                                          <p:attrName>ppt_w</p:attrName>
                                        </p:attrNameLst>
                                      </p:cBhvr>
                                      <p:tavLst>
                                        <p:tav tm="0">
                                          <p:val>
                                            <p:fltVal val="0"/>
                                          </p:val>
                                        </p:tav>
                                        <p:tav tm="100000">
                                          <p:val>
                                            <p:strVal val="#ppt_w"/>
                                          </p:val>
                                        </p:tav>
                                      </p:tavLst>
                                    </p:anim>
                                    <p:anim calcmode="lin" valueType="num">
                                      <p:cBhvr>
                                        <p:cTn id="21" dur="500" fill="hold"/>
                                        <p:tgtEl>
                                          <p:spTgt spid="40"/>
                                        </p:tgtEl>
                                        <p:attrNameLst>
                                          <p:attrName>ppt_h</p:attrName>
                                        </p:attrNameLst>
                                      </p:cBhvr>
                                      <p:tavLst>
                                        <p:tav tm="0">
                                          <p:val>
                                            <p:fltVal val="0"/>
                                          </p:val>
                                        </p:tav>
                                        <p:tav tm="100000">
                                          <p:val>
                                            <p:strVal val="#ppt_h"/>
                                          </p:val>
                                        </p:tav>
                                      </p:tavLst>
                                    </p:anim>
                                    <p:animEffect transition="in" filter="fade">
                                      <p:cBhvr>
                                        <p:cTn id="22" dur="500"/>
                                        <p:tgtEl>
                                          <p:spTgt spid="40"/>
                                        </p:tgtEl>
                                      </p:cBhvr>
                                    </p:animEffect>
                                  </p:childTnLst>
                                </p:cTn>
                              </p:par>
                            </p:childTnLst>
                          </p:cTn>
                        </p:par>
                        <p:par>
                          <p:cTn id="23" fill="hold">
                            <p:stCondLst>
                              <p:cond delay="500"/>
                            </p:stCondLst>
                            <p:childTnLst>
                              <p:par>
                                <p:cTn id="24" presetID="53" presetClass="entr" presetSubtype="16" fill="hold" grpId="0" nodeType="afterEffect" nodePh="1">
                                  <p:stCondLst>
                                    <p:cond delay="0"/>
                                  </p:stCondLst>
                                  <p:endCondLst>
                                    <p:cond evt="begin" delay="0">
                                      <p:tn val="24"/>
                                    </p:cond>
                                  </p:endCondLst>
                                  <p:childTnLst>
                                    <p:set>
                                      <p:cBhvr>
                                        <p:cTn id="25" dur="1" fill="hold">
                                          <p:stCondLst>
                                            <p:cond delay="0"/>
                                          </p:stCondLst>
                                        </p:cTn>
                                        <p:tgtEl>
                                          <p:spTgt spid="41"/>
                                        </p:tgtEl>
                                        <p:attrNameLst>
                                          <p:attrName>style.visibility</p:attrName>
                                        </p:attrNameLst>
                                      </p:cBhvr>
                                      <p:to>
                                        <p:strVal val="visible"/>
                                      </p:to>
                                    </p:set>
                                    <p:anim calcmode="lin" valueType="num">
                                      <p:cBhvr>
                                        <p:cTn id="26" dur="500" fill="hold"/>
                                        <p:tgtEl>
                                          <p:spTgt spid="41"/>
                                        </p:tgtEl>
                                        <p:attrNameLst>
                                          <p:attrName>ppt_w</p:attrName>
                                        </p:attrNameLst>
                                      </p:cBhvr>
                                      <p:tavLst>
                                        <p:tav tm="0">
                                          <p:val>
                                            <p:fltVal val="0"/>
                                          </p:val>
                                        </p:tav>
                                        <p:tav tm="100000">
                                          <p:val>
                                            <p:strVal val="#ppt_w"/>
                                          </p:val>
                                        </p:tav>
                                      </p:tavLst>
                                    </p:anim>
                                    <p:anim calcmode="lin" valueType="num">
                                      <p:cBhvr>
                                        <p:cTn id="27" dur="500" fill="hold"/>
                                        <p:tgtEl>
                                          <p:spTgt spid="41"/>
                                        </p:tgtEl>
                                        <p:attrNameLst>
                                          <p:attrName>ppt_h</p:attrName>
                                        </p:attrNameLst>
                                      </p:cBhvr>
                                      <p:tavLst>
                                        <p:tav tm="0">
                                          <p:val>
                                            <p:fltVal val="0"/>
                                          </p:val>
                                        </p:tav>
                                        <p:tav tm="100000">
                                          <p:val>
                                            <p:strVal val="#ppt_h"/>
                                          </p:val>
                                        </p:tav>
                                      </p:tavLst>
                                    </p:anim>
                                    <p:animEffect transition="in" filter="fade">
                                      <p:cBhvr>
                                        <p:cTn id="28" dur="500"/>
                                        <p:tgtEl>
                                          <p:spTgt spid="41"/>
                                        </p:tgtEl>
                                      </p:cBhvr>
                                    </p:animEffect>
                                  </p:childTnLst>
                                </p:cTn>
                              </p:par>
                              <p:par>
                                <p:cTn id="29" presetID="42" presetClass="entr" presetSubtype="0" fill="hold" grpId="0" nodeType="withEffect">
                                  <p:stCondLst>
                                    <p:cond delay="200"/>
                                  </p:stCondLst>
                                  <p:childTnLst>
                                    <p:set>
                                      <p:cBhvr>
                                        <p:cTn id="30" dur="1" fill="hold">
                                          <p:stCondLst>
                                            <p:cond delay="0"/>
                                          </p:stCondLst>
                                        </p:cTn>
                                        <p:tgtEl>
                                          <p:spTgt spid="69">
                                            <p:txEl>
                                              <p:pRg st="0" end="0"/>
                                            </p:txEl>
                                          </p:spTgt>
                                        </p:tgtEl>
                                        <p:attrNameLst>
                                          <p:attrName>style.visibility</p:attrName>
                                        </p:attrNameLst>
                                      </p:cBhvr>
                                      <p:to>
                                        <p:strVal val="visible"/>
                                      </p:to>
                                    </p:set>
                                    <p:animEffect transition="in" filter="fade">
                                      <p:cBhvr>
                                        <p:cTn id="31" dur="400"/>
                                        <p:tgtEl>
                                          <p:spTgt spid="69">
                                            <p:txEl>
                                              <p:pRg st="0" end="0"/>
                                            </p:txEl>
                                          </p:spTgt>
                                        </p:tgtEl>
                                      </p:cBhvr>
                                    </p:animEffect>
                                    <p:anim calcmode="lin" valueType="num">
                                      <p:cBhvr>
                                        <p:cTn id="32" dur="400" fill="hold"/>
                                        <p:tgtEl>
                                          <p:spTgt spid="69">
                                            <p:txEl>
                                              <p:pRg st="0" end="0"/>
                                            </p:txEl>
                                          </p:spTgt>
                                        </p:tgtEl>
                                        <p:attrNameLst>
                                          <p:attrName>ppt_x</p:attrName>
                                        </p:attrNameLst>
                                      </p:cBhvr>
                                      <p:tavLst>
                                        <p:tav tm="0">
                                          <p:val>
                                            <p:strVal val="#ppt_x"/>
                                          </p:val>
                                        </p:tav>
                                        <p:tav tm="100000">
                                          <p:val>
                                            <p:strVal val="#ppt_x"/>
                                          </p:val>
                                        </p:tav>
                                      </p:tavLst>
                                    </p:anim>
                                    <p:anim calcmode="lin" valueType="num">
                                      <p:cBhvr>
                                        <p:cTn id="33" dur="400" fill="hold"/>
                                        <p:tgtEl>
                                          <p:spTgt spid="69">
                                            <p:txEl>
                                              <p:pRg st="0" end="0"/>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200"/>
                                  </p:stCondLst>
                                  <p:childTnLst>
                                    <p:set>
                                      <p:cBhvr>
                                        <p:cTn id="35" dur="1" fill="hold">
                                          <p:stCondLst>
                                            <p:cond delay="0"/>
                                          </p:stCondLst>
                                        </p:cTn>
                                        <p:tgtEl>
                                          <p:spTgt spid="70">
                                            <p:txEl>
                                              <p:pRg st="0" end="0"/>
                                            </p:txEl>
                                          </p:spTgt>
                                        </p:tgtEl>
                                        <p:attrNameLst>
                                          <p:attrName>style.visibility</p:attrName>
                                        </p:attrNameLst>
                                      </p:cBhvr>
                                      <p:to>
                                        <p:strVal val="visible"/>
                                      </p:to>
                                    </p:set>
                                    <p:animEffect transition="in" filter="fade">
                                      <p:cBhvr>
                                        <p:cTn id="36" dur="500"/>
                                        <p:tgtEl>
                                          <p:spTgt spid="70">
                                            <p:txEl>
                                              <p:pRg st="0" end="0"/>
                                            </p:txEl>
                                          </p:spTgt>
                                        </p:tgtEl>
                                      </p:cBhvr>
                                    </p:animEffect>
                                    <p:anim calcmode="lin" valueType="num">
                                      <p:cBhvr>
                                        <p:cTn id="37" dur="500" fill="hold"/>
                                        <p:tgtEl>
                                          <p:spTgt spid="70">
                                            <p:txEl>
                                              <p:pRg st="0" end="0"/>
                                            </p:txEl>
                                          </p:spTgt>
                                        </p:tgtEl>
                                        <p:attrNameLst>
                                          <p:attrName>ppt_x</p:attrName>
                                        </p:attrNameLst>
                                      </p:cBhvr>
                                      <p:tavLst>
                                        <p:tav tm="0">
                                          <p:val>
                                            <p:strVal val="#ppt_x"/>
                                          </p:val>
                                        </p:tav>
                                        <p:tav tm="100000">
                                          <p:val>
                                            <p:strVal val="#ppt_x"/>
                                          </p:val>
                                        </p:tav>
                                      </p:tavLst>
                                    </p:anim>
                                    <p:anim calcmode="lin" valueType="num">
                                      <p:cBhvr>
                                        <p:cTn id="38" dur="500" fill="hold"/>
                                        <p:tgtEl>
                                          <p:spTgt spid="70">
                                            <p:txEl>
                                              <p:pRg st="0" end="0"/>
                                            </p:txEl>
                                          </p:spTgt>
                                        </p:tgtEl>
                                        <p:attrNameLst>
                                          <p:attrName>ppt_y</p:attrName>
                                        </p:attrNameLst>
                                      </p:cBhvr>
                                      <p:tavLst>
                                        <p:tav tm="0">
                                          <p:val>
                                            <p:strVal val="#ppt_y+.1"/>
                                          </p:val>
                                        </p:tav>
                                        <p:tav tm="100000">
                                          <p:val>
                                            <p:strVal val="#ppt_y"/>
                                          </p:val>
                                        </p:tav>
                                      </p:tavLst>
                                    </p:anim>
                                  </p:childTnLst>
                                </p:cTn>
                              </p:par>
                              <p:par>
                                <p:cTn id="39" presetID="10" presetClass="entr" presetSubtype="0" fill="hold" grpId="0" nodeType="withEffect">
                                  <p:stCondLst>
                                    <p:cond delay="800"/>
                                  </p:stCondLst>
                                  <p:childTnLst>
                                    <p:set>
                                      <p:cBhvr>
                                        <p:cTn id="40" dur="1" fill="hold">
                                          <p:stCondLst>
                                            <p:cond delay="0"/>
                                          </p:stCondLst>
                                        </p:cTn>
                                        <p:tgtEl>
                                          <p:spTgt spid="71">
                                            <p:txEl>
                                              <p:pRg st="0" end="0"/>
                                            </p:txEl>
                                          </p:spTgt>
                                        </p:tgtEl>
                                        <p:attrNameLst>
                                          <p:attrName>style.visibility</p:attrName>
                                        </p:attrNameLst>
                                      </p:cBhvr>
                                      <p:to>
                                        <p:strVal val="visible"/>
                                      </p:to>
                                    </p:set>
                                    <p:animEffect transition="in" filter="fade">
                                      <p:cBhvr>
                                        <p:cTn id="41" dur="500"/>
                                        <p:tgtEl>
                                          <p:spTgt spid="71">
                                            <p:txEl>
                                              <p:pRg st="0" end="0"/>
                                            </p:txEl>
                                          </p:spTgt>
                                        </p:tgtEl>
                                      </p:cBhvr>
                                    </p:animEffect>
                                  </p:childTnLst>
                                </p:cTn>
                              </p:par>
                            </p:childTnLst>
                          </p:cTn>
                        </p:par>
                        <p:par>
                          <p:cTn id="42" fill="hold">
                            <p:stCondLst>
                              <p:cond delay="1000"/>
                            </p:stCondLst>
                            <p:childTnLst>
                              <p:par>
                                <p:cTn id="43" presetID="53" presetClass="entr" presetSubtype="16" fill="hold" grpId="0" nodeType="afterEffect">
                                  <p:stCondLst>
                                    <p:cond delay="0"/>
                                  </p:stCondLst>
                                  <p:childTnLst>
                                    <p:set>
                                      <p:cBhvr>
                                        <p:cTn id="44" dur="1" fill="hold">
                                          <p:stCondLst>
                                            <p:cond delay="0"/>
                                          </p:stCondLst>
                                        </p:cTn>
                                        <p:tgtEl>
                                          <p:spTgt spid="72">
                                            <p:txEl>
                                              <p:pRg st="0" end="0"/>
                                            </p:txEl>
                                          </p:spTgt>
                                        </p:tgtEl>
                                        <p:attrNameLst>
                                          <p:attrName>style.visibility</p:attrName>
                                        </p:attrNameLst>
                                      </p:cBhvr>
                                      <p:to>
                                        <p:strVal val="visible"/>
                                      </p:to>
                                    </p:set>
                                    <p:anim calcmode="lin" valueType="num">
                                      <p:cBhvr>
                                        <p:cTn id="45" dur="300" fill="hold"/>
                                        <p:tgtEl>
                                          <p:spTgt spid="72">
                                            <p:txEl>
                                              <p:pRg st="0" end="0"/>
                                            </p:txEl>
                                          </p:spTgt>
                                        </p:tgtEl>
                                        <p:attrNameLst>
                                          <p:attrName>ppt_w</p:attrName>
                                        </p:attrNameLst>
                                      </p:cBhvr>
                                      <p:tavLst>
                                        <p:tav tm="0">
                                          <p:val>
                                            <p:fltVal val="0"/>
                                          </p:val>
                                        </p:tav>
                                        <p:tav tm="100000">
                                          <p:val>
                                            <p:strVal val="#ppt_w"/>
                                          </p:val>
                                        </p:tav>
                                      </p:tavLst>
                                    </p:anim>
                                    <p:anim calcmode="lin" valueType="num">
                                      <p:cBhvr>
                                        <p:cTn id="46" dur="300" fill="hold"/>
                                        <p:tgtEl>
                                          <p:spTgt spid="72">
                                            <p:txEl>
                                              <p:pRg st="0" end="0"/>
                                            </p:txEl>
                                          </p:spTgt>
                                        </p:tgtEl>
                                        <p:attrNameLst>
                                          <p:attrName>ppt_h</p:attrName>
                                        </p:attrNameLst>
                                      </p:cBhvr>
                                      <p:tavLst>
                                        <p:tav tm="0">
                                          <p:val>
                                            <p:fltVal val="0"/>
                                          </p:val>
                                        </p:tav>
                                        <p:tav tm="100000">
                                          <p:val>
                                            <p:strVal val="#ppt_h"/>
                                          </p:val>
                                        </p:tav>
                                      </p:tavLst>
                                    </p:anim>
                                    <p:animEffect transition="in" filter="fade">
                                      <p:cBhvr>
                                        <p:cTn id="47" dur="300"/>
                                        <p:tgtEl>
                                          <p:spTgt spid="72">
                                            <p:txEl>
                                              <p:pRg st="0" end="0"/>
                                            </p:txEl>
                                          </p:spTgt>
                                        </p:tgtEl>
                                      </p:cBhvr>
                                    </p:animEffect>
                                  </p:childTnLst>
                                </p:cTn>
                              </p:par>
                            </p:childTnLst>
                          </p:cTn>
                        </p:par>
                        <p:par>
                          <p:cTn id="48" fill="hold">
                            <p:stCondLst>
                              <p:cond delay="1500"/>
                            </p:stCondLst>
                            <p:childTnLst>
                              <p:par>
                                <p:cTn id="49" presetID="22" presetClass="entr" presetSubtype="1" fill="hold" nodeType="afterEffect">
                                  <p:stCondLst>
                                    <p:cond delay="0"/>
                                  </p:stCondLst>
                                  <p:childTnLst>
                                    <p:set>
                                      <p:cBhvr>
                                        <p:cTn id="50" dur="1" fill="hold">
                                          <p:stCondLst>
                                            <p:cond delay="0"/>
                                          </p:stCondLst>
                                        </p:cTn>
                                        <p:tgtEl>
                                          <p:spTgt spid="85"/>
                                        </p:tgtEl>
                                        <p:attrNameLst>
                                          <p:attrName>style.visibility</p:attrName>
                                        </p:attrNameLst>
                                      </p:cBhvr>
                                      <p:to>
                                        <p:strVal val="visible"/>
                                      </p:to>
                                    </p:set>
                                    <p:animEffect transition="in" filter="wipe(up)">
                                      <p:cBhvr>
                                        <p:cTn id="51" dur="500"/>
                                        <p:tgtEl>
                                          <p:spTgt spid="85"/>
                                        </p:tgtEl>
                                      </p:cBhvr>
                                    </p:animEffect>
                                  </p:childTnLst>
                                </p:cTn>
                              </p:par>
                              <p:par>
                                <p:cTn id="52" presetID="53" presetClass="entr" presetSubtype="16" fill="hold" grpId="0" nodeType="withEffect">
                                  <p:stCondLst>
                                    <p:cond delay="0"/>
                                  </p:stCondLst>
                                  <p:childTnLst>
                                    <p:set>
                                      <p:cBhvr>
                                        <p:cTn id="53" dur="1" fill="hold">
                                          <p:stCondLst>
                                            <p:cond delay="0"/>
                                          </p:stCondLst>
                                        </p:cTn>
                                        <p:tgtEl>
                                          <p:spTgt spid="108"/>
                                        </p:tgtEl>
                                        <p:attrNameLst>
                                          <p:attrName>style.visibility</p:attrName>
                                        </p:attrNameLst>
                                      </p:cBhvr>
                                      <p:to>
                                        <p:strVal val="visible"/>
                                      </p:to>
                                    </p:set>
                                    <p:anim calcmode="lin" valueType="num">
                                      <p:cBhvr>
                                        <p:cTn id="54" dur="500" fill="hold"/>
                                        <p:tgtEl>
                                          <p:spTgt spid="108"/>
                                        </p:tgtEl>
                                        <p:attrNameLst>
                                          <p:attrName>ppt_w</p:attrName>
                                        </p:attrNameLst>
                                      </p:cBhvr>
                                      <p:tavLst>
                                        <p:tav tm="0">
                                          <p:val>
                                            <p:fltVal val="0"/>
                                          </p:val>
                                        </p:tav>
                                        <p:tav tm="100000">
                                          <p:val>
                                            <p:strVal val="#ppt_w"/>
                                          </p:val>
                                        </p:tav>
                                      </p:tavLst>
                                    </p:anim>
                                    <p:anim calcmode="lin" valueType="num">
                                      <p:cBhvr>
                                        <p:cTn id="55" dur="500" fill="hold"/>
                                        <p:tgtEl>
                                          <p:spTgt spid="108"/>
                                        </p:tgtEl>
                                        <p:attrNameLst>
                                          <p:attrName>ppt_h</p:attrName>
                                        </p:attrNameLst>
                                      </p:cBhvr>
                                      <p:tavLst>
                                        <p:tav tm="0">
                                          <p:val>
                                            <p:fltVal val="0"/>
                                          </p:val>
                                        </p:tav>
                                        <p:tav tm="100000">
                                          <p:val>
                                            <p:strVal val="#ppt_h"/>
                                          </p:val>
                                        </p:tav>
                                      </p:tavLst>
                                    </p:anim>
                                    <p:animEffect transition="in" filter="fade">
                                      <p:cBhvr>
                                        <p:cTn id="56" dur="500"/>
                                        <p:tgtEl>
                                          <p:spTgt spid="108"/>
                                        </p:tgtEl>
                                      </p:cBhvr>
                                    </p:animEffect>
                                  </p:childTnLst>
                                </p:cTn>
                              </p:par>
                            </p:childTnLst>
                          </p:cTn>
                        </p:par>
                        <p:par>
                          <p:cTn id="57" fill="hold">
                            <p:stCondLst>
                              <p:cond delay="2000"/>
                            </p:stCondLst>
                            <p:childTnLst>
                              <p:par>
                                <p:cTn id="58" presetID="53" presetClass="entr" presetSubtype="16" fill="hold" grpId="0" nodeType="afterEffect" nodePh="1">
                                  <p:stCondLst>
                                    <p:cond delay="0"/>
                                  </p:stCondLst>
                                  <p:endCondLst>
                                    <p:cond evt="begin" delay="0">
                                      <p:tn val="58"/>
                                    </p:cond>
                                  </p:endCondLst>
                                  <p:childTnLst>
                                    <p:set>
                                      <p:cBhvr>
                                        <p:cTn id="59" dur="1" fill="hold">
                                          <p:stCondLst>
                                            <p:cond delay="0"/>
                                          </p:stCondLst>
                                        </p:cTn>
                                        <p:tgtEl>
                                          <p:spTgt spid="109"/>
                                        </p:tgtEl>
                                        <p:attrNameLst>
                                          <p:attrName>style.visibility</p:attrName>
                                        </p:attrNameLst>
                                      </p:cBhvr>
                                      <p:to>
                                        <p:strVal val="visible"/>
                                      </p:to>
                                    </p:set>
                                    <p:anim calcmode="lin" valueType="num">
                                      <p:cBhvr>
                                        <p:cTn id="60" dur="500" fill="hold"/>
                                        <p:tgtEl>
                                          <p:spTgt spid="109"/>
                                        </p:tgtEl>
                                        <p:attrNameLst>
                                          <p:attrName>ppt_w</p:attrName>
                                        </p:attrNameLst>
                                      </p:cBhvr>
                                      <p:tavLst>
                                        <p:tav tm="0">
                                          <p:val>
                                            <p:fltVal val="0"/>
                                          </p:val>
                                        </p:tav>
                                        <p:tav tm="100000">
                                          <p:val>
                                            <p:strVal val="#ppt_w"/>
                                          </p:val>
                                        </p:tav>
                                      </p:tavLst>
                                    </p:anim>
                                    <p:anim calcmode="lin" valueType="num">
                                      <p:cBhvr>
                                        <p:cTn id="61" dur="500" fill="hold"/>
                                        <p:tgtEl>
                                          <p:spTgt spid="109"/>
                                        </p:tgtEl>
                                        <p:attrNameLst>
                                          <p:attrName>ppt_h</p:attrName>
                                        </p:attrNameLst>
                                      </p:cBhvr>
                                      <p:tavLst>
                                        <p:tav tm="0">
                                          <p:val>
                                            <p:fltVal val="0"/>
                                          </p:val>
                                        </p:tav>
                                        <p:tav tm="100000">
                                          <p:val>
                                            <p:strVal val="#ppt_h"/>
                                          </p:val>
                                        </p:tav>
                                      </p:tavLst>
                                    </p:anim>
                                    <p:animEffect transition="in" filter="fade">
                                      <p:cBhvr>
                                        <p:cTn id="62" dur="500"/>
                                        <p:tgtEl>
                                          <p:spTgt spid="109"/>
                                        </p:tgtEl>
                                      </p:cBhvr>
                                    </p:animEffect>
                                  </p:childTnLst>
                                </p:cTn>
                              </p:par>
                              <p:par>
                                <p:cTn id="63" presetID="42" presetClass="entr" presetSubtype="0" fill="hold" grpId="0" nodeType="withEffect">
                                  <p:stCondLst>
                                    <p:cond delay="200"/>
                                  </p:stCondLst>
                                  <p:childTnLst>
                                    <p:set>
                                      <p:cBhvr>
                                        <p:cTn id="64" dur="1" fill="hold">
                                          <p:stCondLst>
                                            <p:cond delay="0"/>
                                          </p:stCondLst>
                                        </p:cTn>
                                        <p:tgtEl>
                                          <p:spTgt spid="114">
                                            <p:txEl>
                                              <p:pRg st="0" end="0"/>
                                            </p:txEl>
                                          </p:spTgt>
                                        </p:tgtEl>
                                        <p:attrNameLst>
                                          <p:attrName>style.visibility</p:attrName>
                                        </p:attrNameLst>
                                      </p:cBhvr>
                                      <p:to>
                                        <p:strVal val="visible"/>
                                      </p:to>
                                    </p:set>
                                    <p:animEffect transition="in" filter="fade">
                                      <p:cBhvr>
                                        <p:cTn id="65" dur="400"/>
                                        <p:tgtEl>
                                          <p:spTgt spid="114">
                                            <p:txEl>
                                              <p:pRg st="0" end="0"/>
                                            </p:txEl>
                                          </p:spTgt>
                                        </p:tgtEl>
                                      </p:cBhvr>
                                    </p:animEffect>
                                    <p:anim calcmode="lin" valueType="num">
                                      <p:cBhvr>
                                        <p:cTn id="66" dur="400" fill="hold"/>
                                        <p:tgtEl>
                                          <p:spTgt spid="114">
                                            <p:txEl>
                                              <p:pRg st="0" end="0"/>
                                            </p:txEl>
                                          </p:spTgt>
                                        </p:tgtEl>
                                        <p:attrNameLst>
                                          <p:attrName>ppt_x</p:attrName>
                                        </p:attrNameLst>
                                      </p:cBhvr>
                                      <p:tavLst>
                                        <p:tav tm="0">
                                          <p:val>
                                            <p:strVal val="#ppt_x"/>
                                          </p:val>
                                        </p:tav>
                                        <p:tav tm="100000">
                                          <p:val>
                                            <p:strVal val="#ppt_x"/>
                                          </p:val>
                                        </p:tav>
                                      </p:tavLst>
                                    </p:anim>
                                    <p:anim calcmode="lin" valueType="num">
                                      <p:cBhvr>
                                        <p:cTn id="67" dur="400" fill="hold"/>
                                        <p:tgtEl>
                                          <p:spTgt spid="114">
                                            <p:txEl>
                                              <p:pRg st="0" end="0"/>
                                            </p:txEl>
                                          </p:spTgt>
                                        </p:tgtEl>
                                        <p:attrNameLst>
                                          <p:attrName>ppt_y</p:attrName>
                                        </p:attrNameLst>
                                      </p:cBhvr>
                                      <p:tavLst>
                                        <p:tav tm="0">
                                          <p:val>
                                            <p:strVal val="#ppt_y+.1"/>
                                          </p:val>
                                        </p:tav>
                                        <p:tav tm="100000">
                                          <p:val>
                                            <p:strVal val="#ppt_y"/>
                                          </p:val>
                                        </p:tav>
                                      </p:tavLst>
                                    </p:anim>
                                  </p:childTnLst>
                                </p:cTn>
                              </p:par>
                              <p:par>
                                <p:cTn id="68" presetID="42" presetClass="entr" presetSubtype="0" fill="hold" grpId="0" nodeType="withEffect">
                                  <p:stCondLst>
                                    <p:cond delay="200"/>
                                  </p:stCondLst>
                                  <p:childTnLst>
                                    <p:set>
                                      <p:cBhvr>
                                        <p:cTn id="69" dur="1" fill="hold">
                                          <p:stCondLst>
                                            <p:cond delay="0"/>
                                          </p:stCondLst>
                                        </p:cTn>
                                        <p:tgtEl>
                                          <p:spTgt spid="115">
                                            <p:txEl>
                                              <p:pRg st="0" end="0"/>
                                            </p:txEl>
                                          </p:spTgt>
                                        </p:tgtEl>
                                        <p:attrNameLst>
                                          <p:attrName>style.visibility</p:attrName>
                                        </p:attrNameLst>
                                      </p:cBhvr>
                                      <p:to>
                                        <p:strVal val="visible"/>
                                      </p:to>
                                    </p:set>
                                    <p:animEffect transition="in" filter="fade">
                                      <p:cBhvr>
                                        <p:cTn id="70" dur="500"/>
                                        <p:tgtEl>
                                          <p:spTgt spid="115">
                                            <p:txEl>
                                              <p:pRg st="0" end="0"/>
                                            </p:txEl>
                                          </p:spTgt>
                                        </p:tgtEl>
                                      </p:cBhvr>
                                    </p:animEffect>
                                    <p:anim calcmode="lin" valueType="num">
                                      <p:cBhvr>
                                        <p:cTn id="71" dur="500" fill="hold"/>
                                        <p:tgtEl>
                                          <p:spTgt spid="115">
                                            <p:txEl>
                                              <p:pRg st="0" end="0"/>
                                            </p:txEl>
                                          </p:spTgt>
                                        </p:tgtEl>
                                        <p:attrNameLst>
                                          <p:attrName>ppt_x</p:attrName>
                                        </p:attrNameLst>
                                      </p:cBhvr>
                                      <p:tavLst>
                                        <p:tav tm="0">
                                          <p:val>
                                            <p:strVal val="#ppt_x"/>
                                          </p:val>
                                        </p:tav>
                                        <p:tav tm="100000">
                                          <p:val>
                                            <p:strVal val="#ppt_x"/>
                                          </p:val>
                                        </p:tav>
                                      </p:tavLst>
                                    </p:anim>
                                    <p:anim calcmode="lin" valueType="num">
                                      <p:cBhvr>
                                        <p:cTn id="72" dur="500" fill="hold"/>
                                        <p:tgtEl>
                                          <p:spTgt spid="115">
                                            <p:txEl>
                                              <p:pRg st="0" end="0"/>
                                            </p:txEl>
                                          </p:spTgt>
                                        </p:tgtEl>
                                        <p:attrNameLst>
                                          <p:attrName>ppt_y</p:attrName>
                                        </p:attrNameLst>
                                      </p:cBhvr>
                                      <p:tavLst>
                                        <p:tav tm="0">
                                          <p:val>
                                            <p:strVal val="#ppt_y+.1"/>
                                          </p:val>
                                        </p:tav>
                                        <p:tav tm="100000">
                                          <p:val>
                                            <p:strVal val="#ppt_y"/>
                                          </p:val>
                                        </p:tav>
                                      </p:tavLst>
                                    </p:anim>
                                  </p:childTnLst>
                                </p:cTn>
                              </p:par>
                              <p:par>
                                <p:cTn id="73" presetID="10" presetClass="entr" presetSubtype="0" fill="hold" grpId="0" nodeType="withEffect">
                                  <p:stCondLst>
                                    <p:cond delay="800"/>
                                  </p:stCondLst>
                                  <p:childTnLst>
                                    <p:set>
                                      <p:cBhvr>
                                        <p:cTn id="74" dur="1" fill="hold">
                                          <p:stCondLst>
                                            <p:cond delay="0"/>
                                          </p:stCondLst>
                                        </p:cTn>
                                        <p:tgtEl>
                                          <p:spTgt spid="116">
                                            <p:txEl>
                                              <p:pRg st="0" end="0"/>
                                            </p:txEl>
                                          </p:spTgt>
                                        </p:tgtEl>
                                        <p:attrNameLst>
                                          <p:attrName>style.visibility</p:attrName>
                                        </p:attrNameLst>
                                      </p:cBhvr>
                                      <p:to>
                                        <p:strVal val="visible"/>
                                      </p:to>
                                    </p:set>
                                    <p:animEffect transition="in" filter="fade">
                                      <p:cBhvr>
                                        <p:cTn id="75" dur="500"/>
                                        <p:tgtEl>
                                          <p:spTgt spid="116">
                                            <p:txEl>
                                              <p:pRg st="0" end="0"/>
                                            </p:txEl>
                                          </p:spTgt>
                                        </p:tgtEl>
                                      </p:cBhvr>
                                    </p:animEffect>
                                  </p:childTnLst>
                                </p:cTn>
                              </p:par>
                            </p:childTnLst>
                          </p:cTn>
                        </p:par>
                        <p:par>
                          <p:cTn id="76" fill="hold">
                            <p:stCondLst>
                              <p:cond delay="2500"/>
                            </p:stCondLst>
                            <p:childTnLst>
                              <p:par>
                                <p:cTn id="77" presetID="53" presetClass="entr" presetSubtype="16" fill="hold" grpId="0" nodeType="afterEffect">
                                  <p:stCondLst>
                                    <p:cond delay="0"/>
                                  </p:stCondLst>
                                  <p:childTnLst>
                                    <p:set>
                                      <p:cBhvr>
                                        <p:cTn id="78" dur="1" fill="hold">
                                          <p:stCondLst>
                                            <p:cond delay="0"/>
                                          </p:stCondLst>
                                        </p:cTn>
                                        <p:tgtEl>
                                          <p:spTgt spid="117">
                                            <p:txEl>
                                              <p:pRg st="0" end="0"/>
                                            </p:txEl>
                                          </p:spTgt>
                                        </p:tgtEl>
                                        <p:attrNameLst>
                                          <p:attrName>style.visibility</p:attrName>
                                        </p:attrNameLst>
                                      </p:cBhvr>
                                      <p:to>
                                        <p:strVal val="visible"/>
                                      </p:to>
                                    </p:set>
                                    <p:anim calcmode="lin" valueType="num">
                                      <p:cBhvr>
                                        <p:cTn id="79" dur="300" fill="hold"/>
                                        <p:tgtEl>
                                          <p:spTgt spid="117">
                                            <p:txEl>
                                              <p:pRg st="0" end="0"/>
                                            </p:txEl>
                                          </p:spTgt>
                                        </p:tgtEl>
                                        <p:attrNameLst>
                                          <p:attrName>ppt_w</p:attrName>
                                        </p:attrNameLst>
                                      </p:cBhvr>
                                      <p:tavLst>
                                        <p:tav tm="0">
                                          <p:val>
                                            <p:fltVal val="0"/>
                                          </p:val>
                                        </p:tav>
                                        <p:tav tm="100000">
                                          <p:val>
                                            <p:strVal val="#ppt_w"/>
                                          </p:val>
                                        </p:tav>
                                      </p:tavLst>
                                    </p:anim>
                                    <p:anim calcmode="lin" valueType="num">
                                      <p:cBhvr>
                                        <p:cTn id="80" dur="300" fill="hold"/>
                                        <p:tgtEl>
                                          <p:spTgt spid="117">
                                            <p:txEl>
                                              <p:pRg st="0" end="0"/>
                                            </p:txEl>
                                          </p:spTgt>
                                        </p:tgtEl>
                                        <p:attrNameLst>
                                          <p:attrName>ppt_h</p:attrName>
                                        </p:attrNameLst>
                                      </p:cBhvr>
                                      <p:tavLst>
                                        <p:tav tm="0">
                                          <p:val>
                                            <p:fltVal val="0"/>
                                          </p:val>
                                        </p:tav>
                                        <p:tav tm="100000">
                                          <p:val>
                                            <p:strVal val="#ppt_h"/>
                                          </p:val>
                                        </p:tav>
                                      </p:tavLst>
                                    </p:anim>
                                    <p:animEffect transition="in" filter="fade">
                                      <p:cBhvr>
                                        <p:cTn id="81" dur="300"/>
                                        <p:tgtEl>
                                          <p:spTgt spid="117">
                                            <p:txEl>
                                              <p:pRg st="0" end="0"/>
                                            </p:txEl>
                                          </p:spTgt>
                                        </p:tgtEl>
                                      </p:cBhvr>
                                    </p:animEffect>
                                  </p:childTnLst>
                                </p:cTn>
                              </p:par>
                            </p:childTnLst>
                          </p:cTn>
                        </p:par>
                        <p:par>
                          <p:cTn id="82" fill="hold">
                            <p:stCondLst>
                              <p:cond delay="3000"/>
                            </p:stCondLst>
                            <p:childTnLst>
                              <p:par>
                                <p:cTn id="83" presetID="22" presetClass="entr" presetSubtype="1" fill="hold" nodeType="afterEffect">
                                  <p:stCondLst>
                                    <p:cond delay="0"/>
                                  </p:stCondLst>
                                  <p:childTnLst>
                                    <p:set>
                                      <p:cBhvr>
                                        <p:cTn id="84" dur="1" fill="hold">
                                          <p:stCondLst>
                                            <p:cond delay="0"/>
                                          </p:stCondLst>
                                        </p:cTn>
                                        <p:tgtEl>
                                          <p:spTgt spid="126"/>
                                        </p:tgtEl>
                                        <p:attrNameLst>
                                          <p:attrName>style.visibility</p:attrName>
                                        </p:attrNameLst>
                                      </p:cBhvr>
                                      <p:to>
                                        <p:strVal val="visible"/>
                                      </p:to>
                                    </p:set>
                                    <p:animEffect transition="in" filter="wipe(up)">
                                      <p:cBhvr>
                                        <p:cTn id="85" dur="500"/>
                                        <p:tgtEl>
                                          <p:spTgt spid="126"/>
                                        </p:tgtEl>
                                      </p:cBhvr>
                                    </p:animEffect>
                                  </p:childTnLst>
                                </p:cTn>
                              </p:par>
                              <p:par>
                                <p:cTn id="86" presetID="53" presetClass="entr" presetSubtype="16" fill="hold" grpId="0" nodeType="withEffect">
                                  <p:stCondLst>
                                    <p:cond delay="0"/>
                                  </p:stCondLst>
                                  <p:childTnLst>
                                    <p:set>
                                      <p:cBhvr>
                                        <p:cTn id="87" dur="1" fill="hold">
                                          <p:stCondLst>
                                            <p:cond delay="0"/>
                                          </p:stCondLst>
                                        </p:cTn>
                                        <p:tgtEl>
                                          <p:spTgt spid="141"/>
                                        </p:tgtEl>
                                        <p:attrNameLst>
                                          <p:attrName>style.visibility</p:attrName>
                                        </p:attrNameLst>
                                      </p:cBhvr>
                                      <p:to>
                                        <p:strVal val="visible"/>
                                      </p:to>
                                    </p:set>
                                    <p:anim calcmode="lin" valueType="num">
                                      <p:cBhvr>
                                        <p:cTn id="88" dur="500" fill="hold"/>
                                        <p:tgtEl>
                                          <p:spTgt spid="141"/>
                                        </p:tgtEl>
                                        <p:attrNameLst>
                                          <p:attrName>ppt_w</p:attrName>
                                        </p:attrNameLst>
                                      </p:cBhvr>
                                      <p:tavLst>
                                        <p:tav tm="0">
                                          <p:val>
                                            <p:fltVal val="0"/>
                                          </p:val>
                                        </p:tav>
                                        <p:tav tm="100000">
                                          <p:val>
                                            <p:strVal val="#ppt_w"/>
                                          </p:val>
                                        </p:tav>
                                      </p:tavLst>
                                    </p:anim>
                                    <p:anim calcmode="lin" valueType="num">
                                      <p:cBhvr>
                                        <p:cTn id="89" dur="500" fill="hold"/>
                                        <p:tgtEl>
                                          <p:spTgt spid="141"/>
                                        </p:tgtEl>
                                        <p:attrNameLst>
                                          <p:attrName>ppt_h</p:attrName>
                                        </p:attrNameLst>
                                      </p:cBhvr>
                                      <p:tavLst>
                                        <p:tav tm="0">
                                          <p:val>
                                            <p:fltVal val="0"/>
                                          </p:val>
                                        </p:tav>
                                        <p:tav tm="100000">
                                          <p:val>
                                            <p:strVal val="#ppt_h"/>
                                          </p:val>
                                        </p:tav>
                                      </p:tavLst>
                                    </p:anim>
                                    <p:animEffect transition="in" filter="fade">
                                      <p:cBhvr>
                                        <p:cTn id="90" dur="500"/>
                                        <p:tgtEl>
                                          <p:spTgt spid="141"/>
                                        </p:tgtEl>
                                      </p:cBhvr>
                                    </p:animEffect>
                                  </p:childTnLst>
                                </p:cTn>
                              </p:par>
                            </p:childTnLst>
                          </p:cTn>
                        </p:par>
                        <p:par>
                          <p:cTn id="91" fill="hold">
                            <p:stCondLst>
                              <p:cond delay="3500"/>
                            </p:stCondLst>
                            <p:childTnLst>
                              <p:par>
                                <p:cTn id="92" presetID="53" presetClass="entr" presetSubtype="16" fill="hold" grpId="0" nodeType="afterEffect" nodePh="1">
                                  <p:stCondLst>
                                    <p:cond delay="0"/>
                                  </p:stCondLst>
                                  <p:endCondLst>
                                    <p:cond evt="begin" delay="0">
                                      <p:tn val="92"/>
                                    </p:cond>
                                  </p:endCondLst>
                                  <p:childTnLst>
                                    <p:set>
                                      <p:cBhvr>
                                        <p:cTn id="93" dur="1" fill="hold">
                                          <p:stCondLst>
                                            <p:cond delay="0"/>
                                          </p:stCondLst>
                                        </p:cTn>
                                        <p:tgtEl>
                                          <p:spTgt spid="142"/>
                                        </p:tgtEl>
                                        <p:attrNameLst>
                                          <p:attrName>style.visibility</p:attrName>
                                        </p:attrNameLst>
                                      </p:cBhvr>
                                      <p:to>
                                        <p:strVal val="visible"/>
                                      </p:to>
                                    </p:set>
                                    <p:anim calcmode="lin" valueType="num">
                                      <p:cBhvr>
                                        <p:cTn id="94" dur="500" fill="hold"/>
                                        <p:tgtEl>
                                          <p:spTgt spid="142"/>
                                        </p:tgtEl>
                                        <p:attrNameLst>
                                          <p:attrName>ppt_w</p:attrName>
                                        </p:attrNameLst>
                                      </p:cBhvr>
                                      <p:tavLst>
                                        <p:tav tm="0">
                                          <p:val>
                                            <p:fltVal val="0"/>
                                          </p:val>
                                        </p:tav>
                                        <p:tav tm="100000">
                                          <p:val>
                                            <p:strVal val="#ppt_w"/>
                                          </p:val>
                                        </p:tav>
                                      </p:tavLst>
                                    </p:anim>
                                    <p:anim calcmode="lin" valueType="num">
                                      <p:cBhvr>
                                        <p:cTn id="95" dur="500" fill="hold"/>
                                        <p:tgtEl>
                                          <p:spTgt spid="142"/>
                                        </p:tgtEl>
                                        <p:attrNameLst>
                                          <p:attrName>ppt_h</p:attrName>
                                        </p:attrNameLst>
                                      </p:cBhvr>
                                      <p:tavLst>
                                        <p:tav tm="0">
                                          <p:val>
                                            <p:fltVal val="0"/>
                                          </p:val>
                                        </p:tav>
                                        <p:tav tm="100000">
                                          <p:val>
                                            <p:strVal val="#ppt_h"/>
                                          </p:val>
                                        </p:tav>
                                      </p:tavLst>
                                    </p:anim>
                                    <p:animEffect transition="in" filter="fade">
                                      <p:cBhvr>
                                        <p:cTn id="96" dur="500"/>
                                        <p:tgtEl>
                                          <p:spTgt spid="142"/>
                                        </p:tgtEl>
                                      </p:cBhvr>
                                    </p:animEffect>
                                  </p:childTnLst>
                                </p:cTn>
                              </p:par>
                              <p:par>
                                <p:cTn id="97" presetID="42" presetClass="entr" presetSubtype="0" fill="hold" grpId="0" nodeType="withEffect">
                                  <p:stCondLst>
                                    <p:cond delay="200"/>
                                  </p:stCondLst>
                                  <p:childTnLst>
                                    <p:set>
                                      <p:cBhvr>
                                        <p:cTn id="98" dur="1" fill="hold">
                                          <p:stCondLst>
                                            <p:cond delay="0"/>
                                          </p:stCondLst>
                                        </p:cTn>
                                        <p:tgtEl>
                                          <p:spTgt spid="145">
                                            <p:txEl>
                                              <p:pRg st="0" end="0"/>
                                            </p:txEl>
                                          </p:spTgt>
                                        </p:tgtEl>
                                        <p:attrNameLst>
                                          <p:attrName>style.visibility</p:attrName>
                                        </p:attrNameLst>
                                      </p:cBhvr>
                                      <p:to>
                                        <p:strVal val="visible"/>
                                      </p:to>
                                    </p:set>
                                    <p:animEffect transition="in" filter="fade">
                                      <p:cBhvr>
                                        <p:cTn id="99" dur="400"/>
                                        <p:tgtEl>
                                          <p:spTgt spid="145">
                                            <p:txEl>
                                              <p:pRg st="0" end="0"/>
                                            </p:txEl>
                                          </p:spTgt>
                                        </p:tgtEl>
                                      </p:cBhvr>
                                    </p:animEffect>
                                    <p:anim calcmode="lin" valueType="num">
                                      <p:cBhvr>
                                        <p:cTn id="100" dur="400" fill="hold"/>
                                        <p:tgtEl>
                                          <p:spTgt spid="145">
                                            <p:txEl>
                                              <p:pRg st="0" end="0"/>
                                            </p:txEl>
                                          </p:spTgt>
                                        </p:tgtEl>
                                        <p:attrNameLst>
                                          <p:attrName>ppt_x</p:attrName>
                                        </p:attrNameLst>
                                      </p:cBhvr>
                                      <p:tavLst>
                                        <p:tav tm="0">
                                          <p:val>
                                            <p:strVal val="#ppt_x"/>
                                          </p:val>
                                        </p:tav>
                                        <p:tav tm="100000">
                                          <p:val>
                                            <p:strVal val="#ppt_x"/>
                                          </p:val>
                                        </p:tav>
                                      </p:tavLst>
                                    </p:anim>
                                    <p:anim calcmode="lin" valueType="num">
                                      <p:cBhvr>
                                        <p:cTn id="101" dur="400" fill="hold"/>
                                        <p:tgtEl>
                                          <p:spTgt spid="145">
                                            <p:txEl>
                                              <p:pRg st="0" end="0"/>
                                            </p:txEl>
                                          </p:spTgt>
                                        </p:tgtEl>
                                        <p:attrNameLst>
                                          <p:attrName>ppt_y</p:attrName>
                                        </p:attrNameLst>
                                      </p:cBhvr>
                                      <p:tavLst>
                                        <p:tav tm="0">
                                          <p:val>
                                            <p:strVal val="#ppt_y+.1"/>
                                          </p:val>
                                        </p:tav>
                                        <p:tav tm="100000">
                                          <p:val>
                                            <p:strVal val="#ppt_y"/>
                                          </p:val>
                                        </p:tav>
                                      </p:tavLst>
                                    </p:anim>
                                  </p:childTnLst>
                                </p:cTn>
                              </p:par>
                              <p:par>
                                <p:cTn id="102" presetID="42" presetClass="entr" presetSubtype="0" fill="hold" grpId="0" nodeType="withEffect">
                                  <p:stCondLst>
                                    <p:cond delay="200"/>
                                  </p:stCondLst>
                                  <p:childTnLst>
                                    <p:set>
                                      <p:cBhvr>
                                        <p:cTn id="103" dur="1" fill="hold">
                                          <p:stCondLst>
                                            <p:cond delay="0"/>
                                          </p:stCondLst>
                                        </p:cTn>
                                        <p:tgtEl>
                                          <p:spTgt spid="146">
                                            <p:txEl>
                                              <p:pRg st="0" end="0"/>
                                            </p:txEl>
                                          </p:spTgt>
                                        </p:tgtEl>
                                        <p:attrNameLst>
                                          <p:attrName>style.visibility</p:attrName>
                                        </p:attrNameLst>
                                      </p:cBhvr>
                                      <p:to>
                                        <p:strVal val="visible"/>
                                      </p:to>
                                    </p:set>
                                    <p:animEffect transition="in" filter="fade">
                                      <p:cBhvr>
                                        <p:cTn id="104" dur="500"/>
                                        <p:tgtEl>
                                          <p:spTgt spid="146">
                                            <p:txEl>
                                              <p:pRg st="0" end="0"/>
                                            </p:txEl>
                                          </p:spTgt>
                                        </p:tgtEl>
                                      </p:cBhvr>
                                    </p:animEffect>
                                    <p:anim calcmode="lin" valueType="num">
                                      <p:cBhvr>
                                        <p:cTn id="105" dur="500" fill="hold"/>
                                        <p:tgtEl>
                                          <p:spTgt spid="146">
                                            <p:txEl>
                                              <p:pRg st="0" end="0"/>
                                            </p:txEl>
                                          </p:spTgt>
                                        </p:tgtEl>
                                        <p:attrNameLst>
                                          <p:attrName>ppt_x</p:attrName>
                                        </p:attrNameLst>
                                      </p:cBhvr>
                                      <p:tavLst>
                                        <p:tav tm="0">
                                          <p:val>
                                            <p:strVal val="#ppt_x"/>
                                          </p:val>
                                        </p:tav>
                                        <p:tav tm="100000">
                                          <p:val>
                                            <p:strVal val="#ppt_x"/>
                                          </p:val>
                                        </p:tav>
                                      </p:tavLst>
                                    </p:anim>
                                    <p:anim calcmode="lin" valueType="num">
                                      <p:cBhvr>
                                        <p:cTn id="106" dur="500" fill="hold"/>
                                        <p:tgtEl>
                                          <p:spTgt spid="146">
                                            <p:txEl>
                                              <p:pRg st="0" end="0"/>
                                            </p:txEl>
                                          </p:spTgt>
                                        </p:tgtEl>
                                        <p:attrNameLst>
                                          <p:attrName>ppt_y</p:attrName>
                                        </p:attrNameLst>
                                      </p:cBhvr>
                                      <p:tavLst>
                                        <p:tav tm="0">
                                          <p:val>
                                            <p:strVal val="#ppt_y+.1"/>
                                          </p:val>
                                        </p:tav>
                                        <p:tav tm="100000">
                                          <p:val>
                                            <p:strVal val="#ppt_y"/>
                                          </p:val>
                                        </p:tav>
                                      </p:tavLst>
                                    </p:anim>
                                  </p:childTnLst>
                                </p:cTn>
                              </p:par>
                              <p:par>
                                <p:cTn id="107" presetID="10" presetClass="entr" presetSubtype="0" fill="hold" grpId="0" nodeType="withEffect">
                                  <p:stCondLst>
                                    <p:cond delay="800"/>
                                  </p:stCondLst>
                                  <p:childTnLst>
                                    <p:set>
                                      <p:cBhvr>
                                        <p:cTn id="108" dur="1" fill="hold">
                                          <p:stCondLst>
                                            <p:cond delay="0"/>
                                          </p:stCondLst>
                                        </p:cTn>
                                        <p:tgtEl>
                                          <p:spTgt spid="147">
                                            <p:txEl>
                                              <p:pRg st="0" end="0"/>
                                            </p:txEl>
                                          </p:spTgt>
                                        </p:tgtEl>
                                        <p:attrNameLst>
                                          <p:attrName>style.visibility</p:attrName>
                                        </p:attrNameLst>
                                      </p:cBhvr>
                                      <p:to>
                                        <p:strVal val="visible"/>
                                      </p:to>
                                    </p:set>
                                    <p:animEffect transition="in" filter="fade">
                                      <p:cBhvr>
                                        <p:cTn id="109" dur="500"/>
                                        <p:tgtEl>
                                          <p:spTgt spid="147">
                                            <p:txEl>
                                              <p:pRg st="0" end="0"/>
                                            </p:txEl>
                                          </p:spTgt>
                                        </p:tgtEl>
                                      </p:cBhvr>
                                    </p:animEffect>
                                  </p:childTnLst>
                                </p:cTn>
                              </p:par>
                            </p:childTnLst>
                          </p:cTn>
                        </p:par>
                        <p:par>
                          <p:cTn id="110" fill="hold">
                            <p:stCondLst>
                              <p:cond delay="4000"/>
                            </p:stCondLst>
                            <p:childTnLst>
                              <p:par>
                                <p:cTn id="111" presetID="53" presetClass="entr" presetSubtype="16" fill="hold" grpId="0" nodeType="afterEffect">
                                  <p:stCondLst>
                                    <p:cond delay="0"/>
                                  </p:stCondLst>
                                  <p:childTnLst>
                                    <p:set>
                                      <p:cBhvr>
                                        <p:cTn id="112" dur="1" fill="hold">
                                          <p:stCondLst>
                                            <p:cond delay="0"/>
                                          </p:stCondLst>
                                        </p:cTn>
                                        <p:tgtEl>
                                          <p:spTgt spid="148">
                                            <p:txEl>
                                              <p:pRg st="0" end="0"/>
                                            </p:txEl>
                                          </p:spTgt>
                                        </p:tgtEl>
                                        <p:attrNameLst>
                                          <p:attrName>style.visibility</p:attrName>
                                        </p:attrNameLst>
                                      </p:cBhvr>
                                      <p:to>
                                        <p:strVal val="visible"/>
                                      </p:to>
                                    </p:set>
                                    <p:anim calcmode="lin" valueType="num">
                                      <p:cBhvr>
                                        <p:cTn id="113" dur="300" fill="hold"/>
                                        <p:tgtEl>
                                          <p:spTgt spid="148">
                                            <p:txEl>
                                              <p:pRg st="0" end="0"/>
                                            </p:txEl>
                                          </p:spTgt>
                                        </p:tgtEl>
                                        <p:attrNameLst>
                                          <p:attrName>ppt_w</p:attrName>
                                        </p:attrNameLst>
                                      </p:cBhvr>
                                      <p:tavLst>
                                        <p:tav tm="0">
                                          <p:val>
                                            <p:fltVal val="0"/>
                                          </p:val>
                                        </p:tav>
                                        <p:tav tm="100000">
                                          <p:val>
                                            <p:strVal val="#ppt_w"/>
                                          </p:val>
                                        </p:tav>
                                      </p:tavLst>
                                    </p:anim>
                                    <p:anim calcmode="lin" valueType="num">
                                      <p:cBhvr>
                                        <p:cTn id="114" dur="300" fill="hold"/>
                                        <p:tgtEl>
                                          <p:spTgt spid="148">
                                            <p:txEl>
                                              <p:pRg st="0" end="0"/>
                                            </p:txEl>
                                          </p:spTgt>
                                        </p:tgtEl>
                                        <p:attrNameLst>
                                          <p:attrName>ppt_h</p:attrName>
                                        </p:attrNameLst>
                                      </p:cBhvr>
                                      <p:tavLst>
                                        <p:tav tm="0">
                                          <p:val>
                                            <p:fltVal val="0"/>
                                          </p:val>
                                        </p:tav>
                                        <p:tav tm="100000">
                                          <p:val>
                                            <p:strVal val="#ppt_h"/>
                                          </p:val>
                                        </p:tav>
                                      </p:tavLst>
                                    </p:anim>
                                    <p:animEffect transition="in" filter="fade">
                                      <p:cBhvr>
                                        <p:cTn id="115" dur="300"/>
                                        <p:tgtEl>
                                          <p:spTgt spid="148">
                                            <p:txEl>
                                              <p:pRg st="0" end="0"/>
                                            </p:txEl>
                                          </p:spTgt>
                                        </p:tgtEl>
                                      </p:cBhvr>
                                    </p:animEffect>
                                  </p:childTnLst>
                                </p:cTn>
                              </p:par>
                            </p:childTnLst>
                          </p:cTn>
                        </p:par>
                        <p:par>
                          <p:cTn id="116" fill="hold">
                            <p:stCondLst>
                              <p:cond delay="4500"/>
                            </p:stCondLst>
                            <p:childTnLst>
                              <p:par>
                                <p:cTn id="117" presetID="22" presetClass="entr" presetSubtype="1" fill="hold" nodeType="afterEffect">
                                  <p:stCondLst>
                                    <p:cond delay="0"/>
                                  </p:stCondLst>
                                  <p:childTnLst>
                                    <p:set>
                                      <p:cBhvr>
                                        <p:cTn id="118" dur="1" fill="hold">
                                          <p:stCondLst>
                                            <p:cond delay="0"/>
                                          </p:stCondLst>
                                        </p:cTn>
                                        <p:tgtEl>
                                          <p:spTgt spid="153"/>
                                        </p:tgtEl>
                                        <p:attrNameLst>
                                          <p:attrName>style.visibility</p:attrName>
                                        </p:attrNameLst>
                                      </p:cBhvr>
                                      <p:to>
                                        <p:strVal val="visible"/>
                                      </p:to>
                                    </p:set>
                                    <p:animEffect transition="in" filter="wipe(up)">
                                      <p:cBhvr>
                                        <p:cTn id="119" dur="500"/>
                                        <p:tgtEl>
                                          <p:spTgt spid="153"/>
                                        </p:tgtEl>
                                      </p:cBhvr>
                                    </p:animEffect>
                                  </p:childTnLst>
                                </p:cTn>
                              </p:par>
                              <p:par>
                                <p:cTn id="120" presetID="53" presetClass="entr" presetSubtype="16" fill="hold" grpId="0" nodeType="withEffect">
                                  <p:stCondLst>
                                    <p:cond delay="0"/>
                                  </p:stCondLst>
                                  <p:childTnLst>
                                    <p:set>
                                      <p:cBhvr>
                                        <p:cTn id="121" dur="1" fill="hold">
                                          <p:stCondLst>
                                            <p:cond delay="0"/>
                                          </p:stCondLst>
                                        </p:cTn>
                                        <p:tgtEl>
                                          <p:spTgt spid="160"/>
                                        </p:tgtEl>
                                        <p:attrNameLst>
                                          <p:attrName>style.visibility</p:attrName>
                                        </p:attrNameLst>
                                      </p:cBhvr>
                                      <p:to>
                                        <p:strVal val="visible"/>
                                      </p:to>
                                    </p:set>
                                    <p:anim calcmode="lin" valueType="num">
                                      <p:cBhvr>
                                        <p:cTn id="122" dur="500" fill="hold"/>
                                        <p:tgtEl>
                                          <p:spTgt spid="160"/>
                                        </p:tgtEl>
                                        <p:attrNameLst>
                                          <p:attrName>ppt_w</p:attrName>
                                        </p:attrNameLst>
                                      </p:cBhvr>
                                      <p:tavLst>
                                        <p:tav tm="0">
                                          <p:val>
                                            <p:fltVal val="0"/>
                                          </p:val>
                                        </p:tav>
                                        <p:tav tm="100000">
                                          <p:val>
                                            <p:strVal val="#ppt_w"/>
                                          </p:val>
                                        </p:tav>
                                      </p:tavLst>
                                    </p:anim>
                                    <p:anim calcmode="lin" valueType="num">
                                      <p:cBhvr>
                                        <p:cTn id="123" dur="500" fill="hold"/>
                                        <p:tgtEl>
                                          <p:spTgt spid="160"/>
                                        </p:tgtEl>
                                        <p:attrNameLst>
                                          <p:attrName>ppt_h</p:attrName>
                                        </p:attrNameLst>
                                      </p:cBhvr>
                                      <p:tavLst>
                                        <p:tav tm="0">
                                          <p:val>
                                            <p:fltVal val="0"/>
                                          </p:val>
                                        </p:tav>
                                        <p:tav tm="100000">
                                          <p:val>
                                            <p:strVal val="#ppt_h"/>
                                          </p:val>
                                        </p:tav>
                                      </p:tavLst>
                                    </p:anim>
                                    <p:animEffect transition="in" filter="fade">
                                      <p:cBhvr>
                                        <p:cTn id="124" dur="500"/>
                                        <p:tgtEl>
                                          <p:spTgt spid="160"/>
                                        </p:tgtEl>
                                      </p:cBhvr>
                                    </p:animEffect>
                                  </p:childTnLst>
                                </p:cTn>
                              </p:par>
                            </p:childTnLst>
                          </p:cTn>
                        </p:par>
                        <p:par>
                          <p:cTn id="125" fill="hold">
                            <p:stCondLst>
                              <p:cond delay="5000"/>
                            </p:stCondLst>
                            <p:childTnLst>
                              <p:par>
                                <p:cTn id="126" presetID="53" presetClass="entr" presetSubtype="16" fill="hold" grpId="0" nodeType="afterEffect" nodePh="1">
                                  <p:stCondLst>
                                    <p:cond delay="0"/>
                                  </p:stCondLst>
                                  <p:endCondLst>
                                    <p:cond evt="begin" delay="0">
                                      <p:tn val="126"/>
                                    </p:cond>
                                  </p:endCondLst>
                                  <p:childTnLst>
                                    <p:set>
                                      <p:cBhvr>
                                        <p:cTn id="127" dur="1" fill="hold">
                                          <p:stCondLst>
                                            <p:cond delay="0"/>
                                          </p:stCondLst>
                                        </p:cTn>
                                        <p:tgtEl>
                                          <p:spTgt spid="161"/>
                                        </p:tgtEl>
                                        <p:attrNameLst>
                                          <p:attrName>style.visibility</p:attrName>
                                        </p:attrNameLst>
                                      </p:cBhvr>
                                      <p:to>
                                        <p:strVal val="visible"/>
                                      </p:to>
                                    </p:set>
                                    <p:anim calcmode="lin" valueType="num">
                                      <p:cBhvr>
                                        <p:cTn id="128" dur="500" fill="hold"/>
                                        <p:tgtEl>
                                          <p:spTgt spid="161"/>
                                        </p:tgtEl>
                                        <p:attrNameLst>
                                          <p:attrName>ppt_w</p:attrName>
                                        </p:attrNameLst>
                                      </p:cBhvr>
                                      <p:tavLst>
                                        <p:tav tm="0">
                                          <p:val>
                                            <p:fltVal val="0"/>
                                          </p:val>
                                        </p:tav>
                                        <p:tav tm="100000">
                                          <p:val>
                                            <p:strVal val="#ppt_w"/>
                                          </p:val>
                                        </p:tav>
                                      </p:tavLst>
                                    </p:anim>
                                    <p:anim calcmode="lin" valueType="num">
                                      <p:cBhvr>
                                        <p:cTn id="129" dur="500" fill="hold"/>
                                        <p:tgtEl>
                                          <p:spTgt spid="161"/>
                                        </p:tgtEl>
                                        <p:attrNameLst>
                                          <p:attrName>ppt_h</p:attrName>
                                        </p:attrNameLst>
                                      </p:cBhvr>
                                      <p:tavLst>
                                        <p:tav tm="0">
                                          <p:val>
                                            <p:fltVal val="0"/>
                                          </p:val>
                                        </p:tav>
                                        <p:tav tm="100000">
                                          <p:val>
                                            <p:strVal val="#ppt_h"/>
                                          </p:val>
                                        </p:tav>
                                      </p:tavLst>
                                    </p:anim>
                                    <p:animEffect transition="in" filter="fade">
                                      <p:cBhvr>
                                        <p:cTn id="130" dur="500"/>
                                        <p:tgtEl>
                                          <p:spTgt spid="161"/>
                                        </p:tgtEl>
                                      </p:cBhvr>
                                    </p:animEffect>
                                  </p:childTnLst>
                                </p:cTn>
                              </p:par>
                              <p:par>
                                <p:cTn id="131" presetID="42" presetClass="entr" presetSubtype="0" fill="hold" grpId="0" nodeType="withEffect">
                                  <p:stCondLst>
                                    <p:cond delay="200"/>
                                  </p:stCondLst>
                                  <p:childTnLst>
                                    <p:set>
                                      <p:cBhvr>
                                        <p:cTn id="132" dur="1" fill="hold">
                                          <p:stCondLst>
                                            <p:cond delay="0"/>
                                          </p:stCondLst>
                                        </p:cTn>
                                        <p:tgtEl>
                                          <p:spTgt spid="162">
                                            <p:txEl>
                                              <p:pRg st="0" end="0"/>
                                            </p:txEl>
                                          </p:spTgt>
                                        </p:tgtEl>
                                        <p:attrNameLst>
                                          <p:attrName>style.visibility</p:attrName>
                                        </p:attrNameLst>
                                      </p:cBhvr>
                                      <p:to>
                                        <p:strVal val="visible"/>
                                      </p:to>
                                    </p:set>
                                    <p:animEffect transition="in" filter="fade">
                                      <p:cBhvr>
                                        <p:cTn id="133" dur="400"/>
                                        <p:tgtEl>
                                          <p:spTgt spid="162">
                                            <p:txEl>
                                              <p:pRg st="0" end="0"/>
                                            </p:txEl>
                                          </p:spTgt>
                                        </p:tgtEl>
                                      </p:cBhvr>
                                    </p:animEffect>
                                    <p:anim calcmode="lin" valueType="num">
                                      <p:cBhvr>
                                        <p:cTn id="134" dur="400" fill="hold"/>
                                        <p:tgtEl>
                                          <p:spTgt spid="162">
                                            <p:txEl>
                                              <p:pRg st="0" end="0"/>
                                            </p:txEl>
                                          </p:spTgt>
                                        </p:tgtEl>
                                        <p:attrNameLst>
                                          <p:attrName>ppt_x</p:attrName>
                                        </p:attrNameLst>
                                      </p:cBhvr>
                                      <p:tavLst>
                                        <p:tav tm="0">
                                          <p:val>
                                            <p:strVal val="#ppt_x"/>
                                          </p:val>
                                        </p:tav>
                                        <p:tav tm="100000">
                                          <p:val>
                                            <p:strVal val="#ppt_x"/>
                                          </p:val>
                                        </p:tav>
                                      </p:tavLst>
                                    </p:anim>
                                    <p:anim calcmode="lin" valueType="num">
                                      <p:cBhvr>
                                        <p:cTn id="135" dur="400" fill="hold"/>
                                        <p:tgtEl>
                                          <p:spTgt spid="162">
                                            <p:txEl>
                                              <p:pRg st="0" end="0"/>
                                            </p:txEl>
                                          </p:spTgt>
                                        </p:tgtEl>
                                        <p:attrNameLst>
                                          <p:attrName>ppt_y</p:attrName>
                                        </p:attrNameLst>
                                      </p:cBhvr>
                                      <p:tavLst>
                                        <p:tav tm="0">
                                          <p:val>
                                            <p:strVal val="#ppt_y+.1"/>
                                          </p:val>
                                        </p:tav>
                                        <p:tav tm="100000">
                                          <p:val>
                                            <p:strVal val="#ppt_y"/>
                                          </p:val>
                                        </p:tav>
                                      </p:tavLst>
                                    </p:anim>
                                  </p:childTnLst>
                                </p:cTn>
                              </p:par>
                              <p:par>
                                <p:cTn id="136" presetID="42" presetClass="entr" presetSubtype="0" fill="hold" grpId="0" nodeType="withEffect">
                                  <p:stCondLst>
                                    <p:cond delay="200"/>
                                  </p:stCondLst>
                                  <p:childTnLst>
                                    <p:set>
                                      <p:cBhvr>
                                        <p:cTn id="137" dur="1" fill="hold">
                                          <p:stCondLst>
                                            <p:cond delay="0"/>
                                          </p:stCondLst>
                                        </p:cTn>
                                        <p:tgtEl>
                                          <p:spTgt spid="163">
                                            <p:txEl>
                                              <p:pRg st="0" end="0"/>
                                            </p:txEl>
                                          </p:spTgt>
                                        </p:tgtEl>
                                        <p:attrNameLst>
                                          <p:attrName>style.visibility</p:attrName>
                                        </p:attrNameLst>
                                      </p:cBhvr>
                                      <p:to>
                                        <p:strVal val="visible"/>
                                      </p:to>
                                    </p:set>
                                    <p:animEffect transition="in" filter="fade">
                                      <p:cBhvr>
                                        <p:cTn id="138" dur="500"/>
                                        <p:tgtEl>
                                          <p:spTgt spid="163">
                                            <p:txEl>
                                              <p:pRg st="0" end="0"/>
                                            </p:txEl>
                                          </p:spTgt>
                                        </p:tgtEl>
                                      </p:cBhvr>
                                    </p:animEffect>
                                    <p:anim calcmode="lin" valueType="num">
                                      <p:cBhvr>
                                        <p:cTn id="139" dur="500" fill="hold"/>
                                        <p:tgtEl>
                                          <p:spTgt spid="163">
                                            <p:txEl>
                                              <p:pRg st="0" end="0"/>
                                            </p:txEl>
                                          </p:spTgt>
                                        </p:tgtEl>
                                        <p:attrNameLst>
                                          <p:attrName>ppt_x</p:attrName>
                                        </p:attrNameLst>
                                      </p:cBhvr>
                                      <p:tavLst>
                                        <p:tav tm="0">
                                          <p:val>
                                            <p:strVal val="#ppt_x"/>
                                          </p:val>
                                        </p:tav>
                                        <p:tav tm="100000">
                                          <p:val>
                                            <p:strVal val="#ppt_x"/>
                                          </p:val>
                                        </p:tav>
                                      </p:tavLst>
                                    </p:anim>
                                    <p:anim calcmode="lin" valueType="num">
                                      <p:cBhvr>
                                        <p:cTn id="140" dur="500" fill="hold"/>
                                        <p:tgtEl>
                                          <p:spTgt spid="163">
                                            <p:txEl>
                                              <p:pRg st="0" end="0"/>
                                            </p:txEl>
                                          </p:spTgt>
                                        </p:tgtEl>
                                        <p:attrNameLst>
                                          <p:attrName>ppt_y</p:attrName>
                                        </p:attrNameLst>
                                      </p:cBhvr>
                                      <p:tavLst>
                                        <p:tav tm="0">
                                          <p:val>
                                            <p:strVal val="#ppt_y+.1"/>
                                          </p:val>
                                        </p:tav>
                                        <p:tav tm="100000">
                                          <p:val>
                                            <p:strVal val="#ppt_y"/>
                                          </p:val>
                                        </p:tav>
                                      </p:tavLst>
                                    </p:anim>
                                  </p:childTnLst>
                                </p:cTn>
                              </p:par>
                              <p:par>
                                <p:cTn id="141" presetID="10" presetClass="entr" presetSubtype="0" fill="hold" grpId="0" nodeType="withEffect">
                                  <p:stCondLst>
                                    <p:cond delay="800"/>
                                  </p:stCondLst>
                                  <p:childTnLst>
                                    <p:set>
                                      <p:cBhvr>
                                        <p:cTn id="142" dur="1" fill="hold">
                                          <p:stCondLst>
                                            <p:cond delay="0"/>
                                          </p:stCondLst>
                                        </p:cTn>
                                        <p:tgtEl>
                                          <p:spTgt spid="164">
                                            <p:txEl>
                                              <p:pRg st="0" end="0"/>
                                            </p:txEl>
                                          </p:spTgt>
                                        </p:tgtEl>
                                        <p:attrNameLst>
                                          <p:attrName>style.visibility</p:attrName>
                                        </p:attrNameLst>
                                      </p:cBhvr>
                                      <p:to>
                                        <p:strVal val="visible"/>
                                      </p:to>
                                    </p:set>
                                    <p:animEffect transition="in" filter="fade">
                                      <p:cBhvr>
                                        <p:cTn id="143" dur="500"/>
                                        <p:tgtEl>
                                          <p:spTgt spid="164">
                                            <p:txEl>
                                              <p:pRg st="0" end="0"/>
                                            </p:txEl>
                                          </p:spTgt>
                                        </p:tgtEl>
                                      </p:cBhvr>
                                    </p:animEffect>
                                  </p:childTnLst>
                                </p:cTn>
                              </p:par>
                            </p:childTnLst>
                          </p:cTn>
                        </p:par>
                        <p:par>
                          <p:cTn id="144" fill="hold">
                            <p:stCondLst>
                              <p:cond delay="5500"/>
                            </p:stCondLst>
                            <p:childTnLst>
                              <p:par>
                                <p:cTn id="145" presetID="53" presetClass="entr" presetSubtype="16" fill="hold" grpId="0" nodeType="afterEffect">
                                  <p:stCondLst>
                                    <p:cond delay="0"/>
                                  </p:stCondLst>
                                  <p:childTnLst>
                                    <p:set>
                                      <p:cBhvr>
                                        <p:cTn id="146" dur="1" fill="hold">
                                          <p:stCondLst>
                                            <p:cond delay="0"/>
                                          </p:stCondLst>
                                        </p:cTn>
                                        <p:tgtEl>
                                          <p:spTgt spid="165">
                                            <p:txEl>
                                              <p:pRg st="0" end="0"/>
                                            </p:txEl>
                                          </p:spTgt>
                                        </p:tgtEl>
                                        <p:attrNameLst>
                                          <p:attrName>style.visibility</p:attrName>
                                        </p:attrNameLst>
                                      </p:cBhvr>
                                      <p:to>
                                        <p:strVal val="visible"/>
                                      </p:to>
                                    </p:set>
                                    <p:anim calcmode="lin" valueType="num">
                                      <p:cBhvr>
                                        <p:cTn id="147" dur="300" fill="hold"/>
                                        <p:tgtEl>
                                          <p:spTgt spid="165">
                                            <p:txEl>
                                              <p:pRg st="0" end="0"/>
                                            </p:txEl>
                                          </p:spTgt>
                                        </p:tgtEl>
                                        <p:attrNameLst>
                                          <p:attrName>ppt_w</p:attrName>
                                        </p:attrNameLst>
                                      </p:cBhvr>
                                      <p:tavLst>
                                        <p:tav tm="0">
                                          <p:val>
                                            <p:fltVal val="0"/>
                                          </p:val>
                                        </p:tav>
                                        <p:tav tm="100000">
                                          <p:val>
                                            <p:strVal val="#ppt_w"/>
                                          </p:val>
                                        </p:tav>
                                      </p:tavLst>
                                    </p:anim>
                                    <p:anim calcmode="lin" valueType="num">
                                      <p:cBhvr>
                                        <p:cTn id="148" dur="300" fill="hold"/>
                                        <p:tgtEl>
                                          <p:spTgt spid="165">
                                            <p:txEl>
                                              <p:pRg st="0" end="0"/>
                                            </p:txEl>
                                          </p:spTgt>
                                        </p:tgtEl>
                                        <p:attrNameLst>
                                          <p:attrName>ppt_h</p:attrName>
                                        </p:attrNameLst>
                                      </p:cBhvr>
                                      <p:tavLst>
                                        <p:tav tm="0">
                                          <p:val>
                                            <p:fltVal val="0"/>
                                          </p:val>
                                        </p:tav>
                                        <p:tav tm="100000">
                                          <p:val>
                                            <p:strVal val="#ppt_h"/>
                                          </p:val>
                                        </p:tav>
                                      </p:tavLst>
                                    </p:anim>
                                    <p:animEffect transition="in" filter="fade">
                                      <p:cBhvr>
                                        <p:cTn id="149" dur="300"/>
                                        <p:tgtEl>
                                          <p:spTgt spid="16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40" grpId="0" animBg="1"/>
      <p:bldP spid="41" grpId="0"/>
      <p:bldP spid="69" grpId="0" build="p">
        <p:tmplLst>
          <p:tmpl lvl="1">
            <p:tnLst>
              <p:par>
                <p:cTn presetID="42" presetClass="entr" presetSubtype="0" fill="hold" nodeType="withEffect">
                  <p:stCondLst>
                    <p:cond delay="200"/>
                  </p:stCondLst>
                  <p:childTnLst>
                    <p:set>
                      <p:cBhvr>
                        <p:cTn dur="1" fill="hold">
                          <p:stCondLst>
                            <p:cond delay="0"/>
                          </p:stCondLst>
                        </p:cTn>
                        <p:tgtEl>
                          <p:spTgt spid="69"/>
                        </p:tgtEl>
                        <p:attrNameLst>
                          <p:attrName>style.visibility</p:attrName>
                        </p:attrNameLst>
                      </p:cBhvr>
                      <p:to>
                        <p:strVal val="visible"/>
                      </p:to>
                    </p:set>
                    <p:animEffect transition="in" filter="fade">
                      <p:cBhvr>
                        <p:cTn dur="400"/>
                        <p:tgtEl>
                          <p:spTgt spid="69"/>
                        </p:tgtEl>
                      </p:cBhvr>
                    </p:animEffect>
                    <p:anim calcmode="lin" valueType="num">
                      <p:cBhvr>
                        <p:cTn dur="400" fill="hold"/>
                        <p:tgtEl>
                          <p:spTgt spid="69"/>
                        </p:tgtEl>
                        <p:attrNameLst>
                          <p:attrName>ppt_x</p:attrName>
                        </p:attrNameLst>
                      </p:cBhvr>
                      <p:tavLst>
                        <p:tav tm="0">
                          <p:val>
                            <p:strVal val="#ppt_x"/>
                          </p:val>
                        </p:tav>
                        <p:tav tm="100000">
                          <p:val>
                            <p:strVal val="#ppt_x"/>
                          </p:val>
                        </p:tav>
                      </p:tavLst>
                    </p:anim>
                    <p:anim calcmode="lin" valueType="num">
                      <p:cBhvr>
                        <p:cTn dur="400" fill="hold"/>
                        <p:tgtEl>
                          <p:spTgt spid="69"/>
                        </p:tgtEl>
                        <p:attrNameLst>
                          <p:attrName>ppt_y</p:attrName>
                        </p:attrNameLst>
                      </p:cBhvr>
                      <p:tavLst>
                        <p:tav tm="0">
                          <p:val>
                            <p:strVal val="#ppt_y+.1"/>
                          </p:val>
                        </p:tav>
                        <p:tav tm="100000">
                          <p:val>
                            <p:strVal val="#ppt_y"/>
                          </p:val>
                        </p:tav>
                      </p:tavLst>
                    </p:anim>
                  </p:childTnLst>
                </p:cTn>
              </p:par>
            </p:tnLst>
          </p:tmpl>
        </p:tmplLst>
      </p:bldP>
      <p:bldP spid="70" grpId="0" build="p">
        <p:tmplLst>
          <p:tmpl lvl="1">
            <p:tnLst>
              <p:par>
                <p:cTn presetID="42" presetClass="entr" presetSubtype="0" fill="hold" nodeType="withEffect">
                  <p:stCondLst>
                    <p:cond delay="200"/>
                  </p:stCondLst>
                  <p:childTnLst>
                    <p:set>
                      <p:cBhvr>
                        <p:cTn dur="1" fill="hold">
                          <p:stCondLst>
                            <p:cond delay="0"/>
                          </p:stCondLst>
                        </p:cTn>
                        <p:tgtEl>
                          <p:spTgt spid="70"/>
                        </p:tgtEl>
                        <p:attrNameLst>
                          <p:attrName>style.visibility</p:attrName>
                        </p:attrNameLst>
                      </p:cBhvr>
                      <p:to>
                        <p:strVal val="visible"/>
                      </p:to>
                    </p:set>
                    <p:animEffect transition="in" filter="fade">
                      <p:cBhvr>
                        <p:cTn dur="500"/>
                        <p:tgtEl>
                          <p:spTgt spid="70"/>
                        </p:tgtEl>
                      </p:cBhvr>
                    </p:animEffect>
                    <p:anim calcmode="lin" valueType="num">
                      <p:cBhvr>
                        <p:cTn dur="500" fill="hold"/>
                        <p:tgtEl>
                          <p:spTgt spid="70"/>
                        </p:tgtEl>
                        <p:attrNameLst>
                          <p:attrName>ppt_x</p:attrName>
                        </p:attrNameLst>
                      </p:cBhvr>
                      <p:tavLst>
                        <p:tav tm="0">
                          <p:val>
                            <p:strVal val="#ppt_x"/>
                          </p:val>
                        </p:tav>
                        <p:tav tm="100000">
                          <p:val>
                            <p:strVal val="#ppt_x"/>
                          </p:val>
                        </p:tav>
                      </p:tavLst>
                    </p:anim>
                    <p:anim calcmode="lin" valueType="num">
                      <p:cBhvr>
                        <p:cTn dur="500" fill="hold"/>
                        <p:tgtEl>
                          <p:spTgt spid="70"/>
                        </p:tgtEl>
                        <p:attrNameLst>
                          <p:attrName>ppt_y</p:attrName>
                        </p:attrNameLst>
                      </p:cBhvr>
                      <p:tavLst>
                        <p:tav tm="0">
                          <p:val>
                            <p:strVal val="#ppt_y+.1"/>
                          </p:val>
                        </p:tav>
                        <p:tav tm="100000">
                          <p:val>
                            <p:strVal val="#ppt_y"/>
                          </p:val>
                        </p:tav>
                      </p:tavLst>
                    </p:anim>
                  </p:childTnLst>
                </p:cTn>
              </p:par>
            </p:tnLst>
          </p:tmpl>
        </p:tmplLst>
      </p:bldP>
      <p:bldP spid="71" grpId="0" build="p">
        <p:tmplLst>
          <p:tmpl lvl="1">
            <p:tnLst>
              <p:par>
                <p:cTn presetID="10" presetClass="entr" presetSubtype="0" fill="hold" nodeType="withEffect">
                  <p:stCondLst>
                    <p:cond delay="800"/>
                  </p:stCondLst>
                  <p:childTnLst>
                    <p:set>
                      <p:cBhvr>
                        <p:cTn dur="1" fill="hold">
                          <p:stCondLst>
                            <p:cond delay="0"/>
                          </p:stCondLst>
                        </p:cTn>
                        <p:tgtEl>
                          <p:spTgt spid="71"/>
                        </p:tgtEl>
                        <p:attrNameLst>
                          <p:attrName>style.visibility</p:attrName>
                        </p:attrNameLst>
                      </p:cBhvr>
                      <p:to>
                        <p:strVal val="visible"/>
                      </p:to>
                    </p:set>
                    <p:animEffect transition="in" filter="fade">
                      <p:cBhvr>
                        <p:cTn dur="500"/>
                        <p:tgtEl>
                          <p:spTgt spid="71"/>
                        </p:tgtEl>
                      </p:cBhvr>
                    </p:animEffect>
                  </p:childTnLst>
                </p:cTn>
              </p:par>
            </p:tnLst>
          </p:tmpl>
        </p:tmplLst>
      </p:bldP>
      <p:bldP spid="72" grpId="0" build="p">
        <p:tmplLst>
          <p:tmpl lvl="1">
            <p:tnLst>
              <p:par>
                <p:cTn presetID="53" presetClass="entr" presetSubtype="16" fill="hold" nodeType="afterEffect">
                  <p:stCondLst>
                    <p:cond delay="0"/>
                  </p:stCondLst>
                  <p:childTnLst>
                    <p:set>
                      <p:cBhvr>
                        <p:cTn dur="1" fill="hold">
                          <p:stCondLst>
                            <p:cond delay="0"/>
                          </p:stCondLst>
                        </p:cTn>
                        <p:tgtEl>
                          <p:spTgt spid="72"/>
                        </p:tgtEl>
                        <p:attrNameLst>
                          <p:attrName>style.visibility</p:attrName>
                        </p:attrNameLst>
                      </p:cBhvr>
                      <p:to>
                        <p:strVal val="visible"/>
                      </p:to>
                    </p:set>
                    <p:anim calcmode="lin" valueType="num">
                      <p:cBhvr>
                        <p:cTn dur="300" fill="hold"/>
                        <p:tgtEl>
                          <p:spTgt spid="72"/>
                        </p:tgtEl>
                        <p:attrNameLst>
                          <p:attrName>ppt_w</p:attrName>
                        </p:attrNameLst>
                      </p:cBhvr>
                      <p:tavLst>
                        <p:tav tm="0">
                          <p:val>
                            <p:fltVal val="0"/>
                          </p:val>
                        </p:tav>
                        <p:tav tm="100000">
                          <p:val>
                            <p:strVal val="#ppt_w"/>
                          </p:val>
                        </p:tav>
                      </p:tavLst>
                    </p:anim>
                    <p:anim calcmode="lin" valueType="num">
                      <p:cBhvr>
                        <p:cTn dur="300" fill="hold"/>
                        <p:tgtEl>
                          <p:spTgt spid="72"/>
                        </p:tgtEl>
                        <p:attrNameLst>
                          <p:attrName>ppt_h</p:attrName>
                        </p:attrNameLst>
                      </p:cBhvr>
                      <p:tavLst>
                        <p:tav tm="0">
                          <p:val>
                            <p:fltVal val="0"/>
                          </p:val>
                        </p:tav>
                        <p:tav tm="100000">
                          <p:val>
                            <p:strVal val="#ppt_h"/>
                          </p:val>
                        </p:tav>
                      </p:tavLst>
                    </p:anim>
                    <p:animEffect transition="in" filter="fade">
                      <p:cBhvr>
                        <p:cTn dur="300"/>
                        <p:tgtEl>
                          <p:spTgt spid="72"/>
                        </p:tgtEl>
                      </p:cBhvr>
                    </p:animEffect>
                  </p:childTnLst>
                </p:cTn>
              </p:par>
            </p:tnLst>
          </p:tmpl>
        </p:tmplLst>
      </p:bldP>
      <p:bldP spid="108" grpId="0" animBg="1"/>
      <p:bldP spid="109" grpId="0"/>
      <p:bldP spid="114" grpId="0" build="p">
        <p:tmplLst>
          <p:tmpl lvl="1">
            <p:tnLst>
              <p:par>
                <p:cTn presetID="42" presetClass="entr" presetSubtype="0" fill="hold" nodeType="withEffect">
                  <p:stCondLst>
                    <p:cond delay="200"/>
                  </p:stCondLst>
                  <p:childTnLst>
                    <p:set>
                      <p:cBhvr>
                        <p:cTn dur="1" fill="hold">
                          <p:stCondLst>
                            <p:cond delay="0"/>
                          </p:stCondLst>
                        </p:cTn>
                        <p:tgtEl>
                          <p:spTgt spid="114"/>
                        </p:tgtEl>
                        <p:attrNameLst>
                          <p:attrName>style.visibility</p:attrName>
                        </p:attrNameLst>
                      </p:cBhvr>
                      <p:to>
                        <p:strVal val="visible"/>
                      </p:to>
                    </p:set>
                    <p:animEffect transition="in" filter="fade">
                      <p:cBhvr>
                        <p:cTn dur="400"/>
                        <p:tgtEl>
                          <p:spTgt spid="114"/>
                        </p:tgtEl>
                      </p:cBhvr>
                    </p:animEffect>
                    <p:anim calcmode="lin" valueType="num">
                      <p:cBhvr>
                        <p:cTn dur="400" fill="hold"/>
                        <p:tgtEl>
                          <p:spTgt spid="114"/>
                        </p:tgtEl>
                        <p:attrNameLst>
                          <p:attrName>ppt_x</p:attrName>
                        </p:attrNameLst>
                      </p:cBhvr>
                      <p:tavLst>
                        <p:tav tm="0">
                          <p:val>
                            <p:strVal val="#ppt_x"/>
                          </p:val>
                        </p:tav>
                        <p:tav tm="100000">
                          <p:val>
                            <p:strVal val="#ppt_x"/>
                          </p:val>
                        </p:tav>
                      </p:tavLst>
                    </p:anim>
                    <p:anim calcmode="lin" valueType="num">
                      <p:cBhvr>
                        <p:cTn dur="400" fill="hold"/>
                        <p:tgtEl>
                          <p:spTgt spid="114"/>
                        </p:tgtEl>
                        <p:attrNameLst>
                          <p:attrName>ppt_y</p:attrName>
                        </p:attrNameLst>
                      </p:cBhvr>
                      <p:tavLst>
                        <p:tav tm="0">
                          <p:val>
                            <p:strVal val="#ppt_y+.1"/>
                          </p:val>
                        </p:tav>
                        <p:tav tm="100000">
                          <p:val>
                            <p:strVal val="#ppt_y"/>
                          </p:val>
                        </p:tav>
                      </p:tavLst>
                    </p:anim>
                  </p:childTnLst>
                </p:cTn>
              </p:par>
            </p:tnLst>
          </p:tmpl>
        </p:tmplLst>
      </p:bldP>
      <p:bldP spid="115" grpId="0" build="p">
        <p:tmplLst>
          <p:tmpl lvl="1">
            <p:tnLst>
              <p:par>
                <p:cTn presetID="42" presetClass="entr" presetSubtype="0" fill="hold" nodeType="withEffect">
                  <p:stCondLst>
                    <p:cond delay="200"/>
                  </p:stCondLst>
                  <p:childTnLst>
                    <p:set>
                      <p:cBhvr>
                        <p:cTn dur="1" fill="hold">
                          <p:stCondLst>
                            <p:cond delay="0"/>
                          </p:stCondLst>
                        </p:cTn>
                        <p:tgtEl>
                          <p:spTgt spid="115"/>
                        </p:tgtEl>
                        <p:attrNameLst>
                          <p:attrName>style.visibility</p:attrName>
                        </p:attrNameLst>
                      </p:cBhvr>
                      <p:to>
                        <p:strVal val="visible"/>
                      </p:to>
                    </p:set>
                    <p:animEffect transition="in" filter="fade">
                      <p:cBhvr>
                        <p:cTn dur="500"/>
                        <p:tgtEl>
                          <p:spTgt spid="115"/>
                        </p:tgtEl>
                      </p:cBhvr>
                    </p:animEffect>
                    <p:anim calcmode="lin" valueType="num">
                      <p:cBhvr>
                        <p:cTn dur="500" fill="hold"/>
                        <p:tgtEl>
                          <p:spTgt spid="115"/>
                        </p:tgtEl>
                        <p:attrNameLst>
                          <p:attrName>ppt_x</p:attrName>
                        </p:attrNameLst>
                      </p:cBhvr>
                      <p:tavLst>
                        <p:tav tm="0">
                          <p:val>
                            <p:strVal val="#ppt_x"/>
                          </p:val>
                        </p:tav>
                        <p:tav tm="100000">
                          <p:val>
                            <p:strVal val="#ppt_x"/>
                          </p:val>
                        </p:tav>
                      </p:tavLst>
                    </p:anim>
                    <p:anim calcmode="lin" valueType="num">
                      <p:cBhvr>
                        <p:cTn dur="500" fill="hold"/>
                        <p:tgtEl>
                          <p:spTgt spid="115"/>
                        </p:tgtEl>
                        <p:attrNameLst>
                          <p:attrName>ppt_y</p:attrName>
                        </p:attrNameLst>
                      </p:cBhvr>
                      <p:tavLst>
                        <p:tav tm="0">
                          <p:val>
                            <p:strVal val="#ppt_y+.1"/>
                          </p:val>
                        </p:tav>
                        <p:tav tm="100000">
                          <p:val>
                            <p:strVal val="#ppt_y"/>
                          </p:val>
                        </p:tav>
                      </p:tavLst>
                    </p:anim>
                  </p:childTnLst>
                </p:cTn>
              </p:par>
            </p:tnLst>
          </p:tmpl>
        </p:tmplLst>
      </p:bldP>
      <p:bldP spid="116" grpId="0" build="p">
        <p:tmplLst>
          <p:tmpl lvl="1">
            <p:tnLst>
              <p:par>
                <p:cTn presetID="10" presetClass="entr" presetSubtype="0" fill="hold" nodeType="withEffect">
                  <p:stCondLst>
                    <p:cond delay="800"/>
                  </p:stCondLst>
                  <p:childTnLst>
                    <p:set>
                      <p:cBhvr>
                        <p:cTn dur="1" fill="hold">
                          <p:stCondLst>
                            <p:cond delay="0"/>
                          </p:stCondLst>
                        </p:cTn>
                        <p:tgtEl>
                          <p:spTgt spid="116"/>
                        </p:tgtEl>
                        <p:attrNameLst>
                          <p:attrName>style.visibility</p:attrName>
                        </p:attrNameLst>
                      </p:cBhvr>
                      <p:to>
                        <p:strVal val="visible"/>
                      </p:to>
                    </p:set>
                    <p:animEffect transition="in" filter="fade">
                      <p:cBhvr>
                        <p:cTn dur="500"/>
                        <p:tgtEl>
                          <p:spTgt spid="116"/>
                        </p:tgtEl>
                      </p:cBhvr>
                    </p:animEffect>
                  </p:childTnLst>
                </p:cTn>
              </p:par>
            </p:tnLst>
          </p:tmpl>
        </p:tmplLst>
      </p:bldP>
      <p:bldP spid="117" grpId="0" build="p">
        <p:tmplLst>
          <p:tmpl lvl="1">
            <p:tnLst>
              <p:par>
                <p:cTn presetID="53" presetClass="entr" presetSubtype="16" fill="hold" nodeType="afterEffect">
                  <p:stCondLst>
                    <p:cond delay="0"/>
                  </p:stCondLst>
                  <p:childTnLst>
                    <p:set>
                      <p:cBhvr>
                        <p:cTn dur="1" fill="hold">
                          <p:stCondLst>
                            <p:cond delay="0"/>
                          </p:stCondLst>
                        </p:cTn>
                        <p:tgtEl>
                          <p:spTgt spid="117"/>
                        </p:tgtEl>
                        <p:attrNameLst>
                          <p:attrName>style.visibility</p:attrName>
                        </p:attrNameLst>
                      </p:cBhvr>
                      <p:to>
                        <p:strVal val="visible"/>
                      </p:to>
                    </p:set>
                    <p:anim calcmode="lin" valueType="num">
                      <p:cBhvr>
                        <p:cTn dur="300" fill="hold"/>
                        <p:tgtEl>
                          <p:spTgt spid="117"/>
                        </p:tgtEl>
                        <p:attrNameLst>
                          <p:attrName>ppt_w</p:attrName>
                        </p:attrNameLst>
                      </p:cBhvr>
                      <p:tavLst>
                        <p:tav tm="0">
                          <p:val>
                            <p:fltVal val="0"/>
                          </p:val>
                        </p:tav>
                        <p:tav tm="100000">
                          <p:val>
                            <p:strVal val="#ppt_w"/>
                          </p:val>
                        </p:tav>
                      </p:tavLst>
                    </p:anim>
                    <p:anim calcmode="lin" valueType="num">
                      <p:cBhvr>
                        <p:cTn dur="300" fill="hold"/>
                        <p:tgtEl>
                          <p:spTgt spid="117"/>
                        </p:tgtEl>
                        <p:attrNameLst>
                          <p:attrName>ppt_h</p:attrName>
                        </p:attrNameLst>
                      </p:cBhvr>
                      <p:tavLst>
                        <p:tav tm="0">
                          <p:val>
                            <p:fltVal val="0"/>
                          </p:val>
                        </p:tav>
                        <p:tav tm="100000">
                          <p:val>
                            <p:strVal val="#ppt_h"/>
                          </p:val>
                        </p:tav>
                      </p:tavLst>
                    </p:anim>
                    <p:animEffect transition="in" filter="fade">
                      <p:cBhvr>
                        <p:cTn dur="300"/>
                        <p:tgtEl>
                          <p:spTgt spid="117"/>
                        </p:tgtEl>
                      </p:cBhvr>
                    </p:animEffect>
                  </p:childTnLst>
                </p:cTn>
              </p:par>
            </p:tnLst>
          </p:tmpl>
        </p:tmplLst>
      </p:bldP>
      <p:bldP spid="141" grpId="0" animBg="1"/>
      <p:bldP spid="142" grpId="0"/>
      <p:bldP spid="145" grpId="0" build="p">
        <p:tmplLst>
          <p:tmpl lvl="1">
            <p:tnLst>
              <p:par>
                <p:cTn presetID="42" presetClass="entr" presetSubtype="0" fill="hold" nodeType="withEffect">
                  <p:stCondLst>
                    <p:cond delay="200"/>
                  </p:stCondLst>
                  <p:childTnLst>
                    <p:set>
                      <p:cBhvr>
                        <p:cTn dur="1" fill="hold">
                          <p:stCondLst>
                            <p:cond delay="0"/>
                          </p:stCondLst>
                        </p:cTn>
                        <p:tgtEl>
                          <p:spTgt spid="145"/>
                        </p:tgtEl>
                        <p:attrNameLst>
                          <p:attrName>style.visibility</p:attrName>
                        </p:attrNameLst>
                      </p:cBhvr>
                      <p:to>
                        <p:strVal val="visible"/>
                      </p:to>
                    </p:set>
                    <p:animEffect transition="in" filter="fade">
                      <p:cBhvr>
                        <p:cTn dur="400"/>
                        <p:tgtEl>
                          <p:spTgt spid="145"/>
                        </p:tgtEl>
                      </p:cBhvr>
                    </p:animEffect>
                    <p:anim calcmode="lin" valueType="num">
                      <p:cBhvr>
                        <p:cTn dur="400" fill="hold"/>
                        <p:tgtEl>
                          <p:spTgt spid="145"/>
                        </p:tgtEl>
                        <p:attrNameLst>
                          <p:attrName>ppt_x</p:attrName>
                        </p:attrNameLst>
                      </p:cBhvr>
                      <p:tavLst>
                        <p:tav tm="0">
                          <p:val>
                            <p:strVal val="#ppt_x"/>
                          </p:val>
                        </p:tav>
                        <p:tav tm="100000">
                          <p:val>
                            <p:strVal val="#ppt_x"/>
                          </p:val>
                        </p:tav>
                      </p:tavLst>
                    </p:anim>
                    <p:anim calcmode="lin" valueType="num">
                      <p:cBhvr>
                        <p:cTn dur="400" fill="hold"/>
                        <p:tgtEl>
                          <p:spTgt spid="145"/>
                        </p:tgtEl>
                        <p:attrNameLst>
                          <p:attrName>ppt_y</p:attrName>
                        </p:attrNameLst>
                      </p:cBhvr>
                      <p:tavLst>
                        <p:tav tm="0">
                          <p:val>
                            <p:strVal val="#ppt_y+.1"/>
                          </p:val>
                        </p:tav>
                        <p:tav tm="100000">
                          <p:val>
                            <p:strVal val="#ppt_y"/>
                          </p:val>
                        </p:tav>
                      </p:tavLst>
                    </p:anim>
                  </p:childTnLst>
                </p:cTn>
              </p:par>
            </p:tnLst>
          </p:tmpl>
        </p:tmplLst>
      </p:bldP>
      <p:bldP spid="146" grpId="0" build="p">
        <p:tmplLst>
          <p:tmpl lvl="1">
            <p:tnLst>
              <p:par>
                <p:cTn presetID="42" presetClass="entr" presetSubtype="0" fill="hold" nodeType="withEffect">
                  <p:stCondLst>
                    <p:cond delay="200"/>
                  </p:stCondLst>
                  <p:childTnLst>
                    <p:set>
                      <p:cBhvr>
                        <p:cTn dur="1" fill="hold">
                          <p:stCondLst>
                            <p:cond delay="0"/>
                          </p:stCondLst>
                        </p:cTn>
                        <p:tgtEl>
                          <p:spTgt spid="146"/>
                        </p:tgtEl>
                        <p:attrNameLst>
                          <p:attrName>style.visibility</p:attrName>
                        </p:attrNameLst>
                      </p:cBhvr>
                      <p:to>
                        <p:strVal val="visible"/>
                      </p:to>
                    </p:set>
                    <p:animEffect transition="in" filter="fade">
                      <p:cBhvr>
                        <p:cTn dur="500"/>
                        <p:tgtEl>
                          <p:spTgt spid="146"/>
                        </p:tgtEl>
                      </p:cBhvr>
                    </p:animEffect>
                    <p:anim calcmode="lin" valueType="num">
                      <p:cBhvr>
                        <p:cTn dur="500" fill="hold"/>
                        <p:tgtEl>
                          <p:spTgt spid="146"/>
                        </p:tgtEl>
                        <p:attrNameLst>
                          <p:attrName>ppt_x</p:attrName>
                        </p:attrNameLst>
                      </p:cBhvr>
                      <p:tavLst>
                        <p:tav tm="0">
                          <p:val>
                            <p:strVal val="#ppt_x"/>
                          </p:val>
                        </p:tav>
                        <p:tav tm="100000">
                          <p:val>
                            <p:strVal val="#ppt_x"/>
                          </p:val>
                        </p:tav>
                      </p:tavLst>
                    </p:anim>
                    <p:anim calcmode="lin" valueType="num">
                      <p:cBhvr>
                        <p:cTn dur="500" fill="hold"/>
                        <p:tgtEl>
                          <p:spTgt spid="146"/>
                        </p:tgtEl>
                        <p:attrNameLst>
                          <p:attrName>ppt_y</p:attrName>
                        </p:attrNameLst>
                      </p:cBhvr>
                      <p:tavLst>
                        <p:tav tm="0">
                          <p:val>
                            <p:strVal val="#ppt_y+.1"/>
                          </p:val>
                        </p:tav>
                        <p:tav tm="100000">
                          <p:val>
                            <p:strVal val="#ppt_y"/>
                          </p:val>
                        </p:tav>
                      </p:tavLst>
                    </p:anim>
                  </p:childTnLst>
                </p:cTn>
              </p:par>
            </p:tnLst>
          </p:tmpl>
        </p:tmplLst>
      </p:bldP>
      <p:bldP spid="147" grpId="0" build="p">
        <p:tmplLst>
          <p:tmpl lvl="1">
            <p:tnLst>
              <p:par>
                <p:cTn presetID="10" presetClass="entr" presetSubtype="0" fill="hold" nodeType="withEffect">
                  <p:stCondLst>
                    <p:cond delay="800"/>
                  </p:stCondLst>
                  <p:childTnLst>
                    <p:set>
                      <p:cBhvr>
                        <p:cTn dur="1" fill="hold">
                          <p:stCondLst>
                            <p:cond delay="0"/>
                          </p:stCondLst>
                        </p:cTn>
                        <p:tgtEl>
                          <p:spTgt spid="147"/>
                        </p:tgtEl>
                        <p:attrNameLst>
                          <p:attrName>style.visibility</p:attrName>
                        </p:attrNameLst>
                      </p:cBhvr>
                      <p:to>
                        <p:strVal val="visible"/>
                      </p:to>
                    </p:set>
                    <p:animEffect transition="in" filter="fade">
                      <p:cBhvr>
                        <p:cTn dur="500"/>
                        <p:tgtEl>
                          <p:spTgt spid="147"/>
                        </p:tgtEl>
                      </p:cBhvr>
                    </p:animEffect>
                  </p:childTnLst>
                </p:cTn>
              </p:par>
            </p:tnLst>
          </p:tmpl>
        </p:tmplLst>
      </p:bldP>
      <p:bldP spid="148" grpId="0" build="p">
        <p:tmplLst>
          <p:tmpl lvl="1">
            <p:tnLst>
              <p:par>
                <p:cTn presetID="53" presetClass="entr" presetSubtype="16" fill="hold" nodeType="afterEffect">
                  <p:stCondLst>
                    <p:cond delay="0"/>
                  </p:stCondLst>
                  <p:childTnLst>
                    <p:set>
                      <p:cBhvr>
                        <p:cTn dur="1" fill="hold">
                          <p:stCondLst>
                            <p:cond delay="0"/>
                          </p:stCondLst>
                        </p:cTn>
                        <p:tgtEl>
                          <p:spTgt spid="148"/>
                        </p:tgtEl>
                        <p:attrNameLst>
                          <p:attrName>style.visibility</p:attrName>
                        </p:attrNameLst>
                      </p:cBhvr>
                      <p:to>
                        <p:strVal val="visible"/>
                      </p:to>
                    </p:set>
                    <p:anim calcmode="lin" valueType="num">
                      <p:cBhvr>
                        <p:cTn dur="300" fill="hold"/>
                        <p:tgtEl>
                          <p:spTgt spid="148"/>
                        </p:tgtEl>
                        <p:attrNameLst>
                          <p:attrName>ppt_w</p:attrName>
                        </p:attrNameLst>
                      </p:cBhvr>
                      <p:tavLst>
                        <p:tav tm="0">
                          <p:val>
                            <p:fltVal val="0"/>
                          </p:val>
                        </p:tav>
                        <p:tav tm="100000">
                          <p:val>
                            <p:strVal val="#ppt_w"/>
                          </p:val>
                        </p:tav>
                      </p:tavLst>
                    </p:anim>
                    <p:anim calcmode="lin" valueType="num">
                      <p:cBhvr>
                        <p:cTn dur="300" fill="hold"/>
                        <p:tgtEl>
                          <p:spTgt spid="148"/>
                        </p:tgtEl>
                        <p:attrNameLst>
                          <p:attrName>ppt_h</p:attrName>
                        </p:attrNameLst>
                      </p:cBhvr>
                      <p:tavLst>
                        <p:tav tm="0">
                          <p:val>
                            <p:fltVal val="0"/>
                          </p:val>
                        </p:tav>
                        <p:tav tm="100000">
                          <p:val>
                            <p:strVal val="#ppt_h"/>
                          </p:val>
                        </p:tav>
                      </p:tavLst>
                    </p:anim>
                    <p:animEffect transition="in" filter="fade">
                      <p:cBhvr>
                        <p:cTn dur="300"/>
                        <p:tgtEl>
                          <p:spTgt spid="148"/>
                        </p:tgtEl>
                      </p:cBhvr>
                    </p:animEffect>
                  </p:childTnLst>
                </p:cTn>
              </p:par>
            </p:tnLst>
          </p:tmpl>
        </p:tmplLst>
      </p:bldP>
      <p:bldP spid="160" grpId="0" animBg="1"/>
      <p:bldP spid="161" grpId="0"/>
      <p:bldP spid="162" grpId="0" build="p">
        <p:tmplLst>
          <p:tmpl lvl="1">
            <p:tnLst>
              <p:par>
                <p:cTn presetID="42" presetClass="entr" presetSubtype="0" fill="hold" nodeType="withEffect">
                  <p:stCondLst>
                    <p:cond delay="200"/>
                  </p:stCondLst>
                  <p:childTnLst>
                    <p:set>
                      <p:cBhvr>
                        <p:cTn dur="1" fill="hold">
                          <p:stCondLst>
                            <p:cond delay="0"/>
                          </p:stCondLst>
                        </p:cTn>
                        <p:tgtEl>
                          <p:spTgt spid="162"/>
                        </p:tgtEl>
                        <p:attrNameLst>
                          <p:attrName>style.visibility</p:attrName>
                        </p:attrNameLst>
                      </p:cBhvr>
                      <p:to>
                        <p:strVal val="visible"/>
                      </p:to>
                    </p:set>
                    <p:animEffect transition="in" filter="fade">
                      <p:cBhvr>
                        <p:cTn dur="400"/>
                        <p:tgtEl>
                          <p:spTgt spid="162"/>
                        </p:tgtEl>
                      </p:cBhvr>
                    </p:animEffect>
                    <p:anim calcmode="lin" valueType="num">
                      <p:cBhvr>
                        <p:cTn dur="400" fill="hold"/>
                        <p:tgtEl>
                          <p:spTgt spid="162"/>
                        </p:tgtEl>
                        <p:attrNameLst>
                          <p:attrName>ppt_x</p:attrName>
                        </p:attrNameLst>
                      </p:cBhvr>
                      <p:tavLst>
                        <p:tav tm="0">
                          <p:val>
                            <p:strVal val="#ppt_x"/>
                          </p:val>
                        </p:tav>
                        <p:tav tm="100000">
                          <p:val>
                            <p:strVal val="#ppt_x"/>
                          </p:val>
                        </p:tav>
                      </p:tavLst>
                    </p:anim>
                    <p:anim calcmode="lin" valueType="num">
                      <p:cBhvr>
                        <p:cTn dur="400" fill="hold"/>
                        <p:tgtEl>
                          <p:spTgt spid="162"/>
                        </p:tgtEl>
                        <p:attrNameLst>
                          <p:attrName>ppt_y</p:attrName>
                        </p:attrNameLst>
                      </p:cBhvr>
                      <p:tavLst>
                        <p:tav tm="0">
                          <p:val>
                            <p:strVal val="#ppt_y+.1"/>
                          </p:val>
                        </p:tav>
                        <p:tav tm="100000">
                          <p:val>
                            <p:strVal val="#ppt_y"/>
                          </p:val>
                        </p:tav>
                      </p:tavLst>
                    </p:anim>
                  </p:childTnLst>
                </p:cTn>
              </p:par>
            </p:tnLst>
          </p:tmpl>
        </p:tmplLst>
      </p:bldP>
      <p:bldP spid="163" grpId="0" build="p">
        <p:tmplLst>
          <p:tmpl lvl="1">
            <p:tnLst>
              <p:par>
                <p:cTn presetID="42" presetClass="entr" presetSubtype="0" fill="hold" nodeType="withEffect">
                  <p:stCondLst>
                    <p:cond delay="200"/>
                  </p:stCondLst>
                  <p:childTnLst>
                    <p:set>
                      <p:cBhvr>
                        <p:cTn dur="1" fill="hold">
                          <p:stCondLst>
                            <p:cond delay="0"/>
                          </p:stCondLst>
                        </p:cTn>
                        <p:tgtEl>
                          <p:spTgt spid="163"/>
                        </p:tgtEl>
                        <p:attrNameLst>
                          <p:attrName>style.visibility</p:attrName>
                        </p:attrNameLst>
                      </p:cBhvr>
                      <p:to>
                        <p:strVal val="visible"/>
                      </p:to>
                    </p:set>
                    <p:animEffect transition="in" filter="fade">
                      <p:cBhvr>
                        <p:cTn dur="500"/>
                        <p:tgtEl>
                          <p:spTgt spid="163"/>
                        </p:tgtEl>
                      </p:cBhvr>
                    </p:animEffect>
                    <p:anim calcmode="lin" valueType="num">
                      <p:cBhvr>
                        <p:cTn dur="500" fill="hold"/>
                        <p:tgtEl>
                          <p:spTgt spid="163"/>
                        </p:tgtEl>
                        <p:attrNameLst>
                          <p:attrName>ppt_x</p:attrName>
                        </p:attrNameLst>
                      </p:cBhvr>
                      <p:tavLst>
                        <p:tav tm="0">
                          <p:val>
                            <p:strVal val="#ppt_x"/>
                          </p:val>
                        </p:tav>
                        <p:tav tm="100000">
                          <p:val>
                            <p:strVal val="#ppt_x"/>
                          </p:val>
                        </p:tav>
                      </p:tavLst>
                    </p:anim>
                    <p:anim calcmode="lin" valueType="num">
                      <p:cBhvr>
                        <p:cTn dur="500" fill="hold"/>
                        <p:tgtEl>
                          <p:spTgt spid="163"/>
                        </p:tgtEl>
                        <p:attrNameLst>
                          <p:attrName>ppt_y</p:attrName>
                        </p:attrNameLst>
                      </p:cBhvr>
                      <p:tavLst>
                        <p:tav tm="0">
                          <p:val>
                            <p:strVal val="#ppt_y+.1"/>
                          </p:val>
                        </p:tav>
                        <p:tav tm="100000">
                          <p:val>
                            <p:strVal val="#ppt_y"/>
                          </p:val>
                        </p:tav>
                      </p:tavLst>
                    </p:anim>
                  </p:childTnLst>
                </p:cTn>
              </p:par>
            </p:tnLst>
          </p:tmpl>
        </p:tmplLst>
      </p:bldP>
      <p:bldP spid="164" grpId="0" build="p">
        <p:tmplLst>
          <p:tmpl lvl="1">
            <p:tnLst>
              <p:par>
                <p:cTn presetID="10" presetClass="entr" presetSubtype="0" fill="hold" nodeType="withEffect">
                  <p:stCondLst>
                    <p:cond delay="800"/>
                  </p:stCondLst>
                  <p:childTnLst>
                    <p:set>
                      <p:cBhvr>
                        <p:cTn dur="1" fill="hold">
                          <p:stCondLst>
                            <p:cond delay="0"/>
                          </p:stCondLst>
                        </p:cTn>
                        <p:tgtEl>
                          <p:spTgt spid="164"/>
                        </p:tgtEl>
                        <p:attrNameLst>
                          <p:attrName>style.visibility</p:attrName>
                        </p:attrNameLst>
                      </p:cBhvr>
                      <p:to>
                        <p:strVal val="visible"/>
                      </p:to>
                    </p:set>
                    <p:animEffect transition="in" filter="fade">
                      <p:cBhvr>
                        <p:cTn dur="500"/>
                        <p:tgtEl>
                          <p:spTgt spid="164"/>
                        </p:tgtEl>
                      </p:cBhvr>
                    </p:animEffect>
                  </p:childTnLst>
                </p:cTn>
              </p:par>
            </p:tnLst>
          </p:tmpl>
        </p:tmplLst>
      </p:bldP>
      <p:bldP spid="165" grpId="0" build="p">
        <p:tmplLst>
          <p:tmpl lvl="1">
            <p:tnLst>
              <p:par>
                <p:cTn presetID="53" presetClass="entr" presetSubtype="16" fill="hold" nodeType="afterEffect">
                  <p:stCondLst>
                    <p:cond delay="0"/>
                  </p:stCondLst>
                  <p:childTnLst>
                    <p:set>
                      <p:cBhvr>
                        <p:cTn dur="1" fill="hold">
                          <p:stCondLst>
                            <p:cond delay="0"/>
                          </p:stCondLst>
                        </p:cTn>
                        <p:tgtEl>
                          <p:spTgt spid="165"/>
                        </p:tgtEl>
                        <p:attrNameLst>
                          <p:attrName>style.visibility</p:attrName>
                        </p:attrNameLst>
                      </p:cBhvr>
                      <p:to>
                        <p:strVal val="visible"/>
                      </p:to>
                    </p:set>
                    <p:anim calcmode="lin" valueType="num">
                      <p:cBhvr>
                        <p:cTn dur="300" fill="hold"/>
                        <p:tgtEl>
                          <p:spTgt spid="165"/>
                        </p:tgtEl>
                        <p:attrNameLst>
                          <p:attrName>ppt_w</p:attrName>
                        </p:attrNameLst>
                      </p:cBhvr>
                      <p:tavLst>
                        <p:tav tm="0">
                          <p:val>
                            <p:fltVal val="0"/>
                          </p:val>
                        </p:tav>
                        <p:tav tm="100000">
                          <p:val>
                            <p:strVal val="#ppt_w"/>
                          </p:val>
                        </p:tav>
                      </p:tavLst>
                    </p:anim>
                    <p:anim calcmode="lin" valueType="num">
                      <p:cBhvr>
                        <p:cTn dur="300" fill="hold"/>
                        <p:tgtEl>
                          <p:spTgt spid="165"/>
                        </p:tgtEl>
                        <p:attrNameLst>
                          <p:attrName>ppt_h</p:attrName>
                        </p:attrNameLst>
                      </p:cBhvr>
                      <p:tavLst>
                        <p:tav tm="0">
                          <p:val>
                            <p:fltVal val="0"/>
                          </p:val>
                        </p:tav>
                        <p:tav tm="100000">
                          <p:val>
                            <p:strVal val="#ppt_h"/>
                          </p:val>
                        </p:tav>
                      </p:tavLst>
                    </p:anim>
                    <p:animEffect transition="in" filter="fade">
                      <p:cBhvr>
                        <p:cTn dur="300"/>
                        <p:tgtEl>
                          <p:spTgt spid="165"/>
                        </p:tgtEl>
                      </p:cBhvr>
                    </p:animEffect>
                  </p:childTnLst>
                </p:cTn>
              </p:par>
            </p:tnLst>
          </p:tmpl>
        </p:tmplLst>
      </p:bldP>
    </p:bld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am slide 2">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35" name="Group 34"/>
          <p:cNvGrpSpPr/>
          <p:nvPr userDrawn="1"/>
        </p:nvGrpSpPr>
        <p:grpSpPr>
          <a:xfrm>
            <a:off x="101309" y="385540"/>
            <a:ext cx="383999" cy="342172"/>
            <a:chOff x="5270500" y="1460500"/>
            <a:chExt cx="1701800" cy="2705100"/>
          </a:xfrm>
        </p:grpSpPr>
        <p:sp>
          <p:nvSpPr>
            <p:cNvPr id="36" name="Rounded Rectangle 35"/>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7" name="Rounded Rectangle 36"/>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8" name="Rounded Rectangle 37"/>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cxnSp>
        <p:nvCxnSpPr>
          <p:cNvPr id="85" name="Straight Connector 84"/>
          <p:cNvCxnSpPr/>
          <p:nvPr userDrawn="1"/>
        </p:nvCxnSpPr>
        <p:spPr>
          <a:xfrm flipH="1">
            <a:off x="603251" y="3810001"/>
            <a:ext cx="5329760" cy="0"/>
          </a:xfrm>
          <a:prstGeom prst="line">
            <a:avLst/>
          </a:prstGeom>
          <a:ln w="3175" cmpd="sng">
            <a:solidFill>
              <a:schemeClr val="accent1">
                <a:lumMod val="75000"/>
              </a:schemeClr>
            </a:solidFill>
            <a:prstDash val="dash"/>
            <a:headEnd type="none"/>
            <a:tailEnd type="none"/>
          </a:ln>
          <a:effectLst/>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userDrawn="1"/>
        </p:nvCxnSpPr>
        <p:spPr>
          <a:xfrm>
            <a:off x="6096000" y="1622327"/>
            <a:ext cx="0" cy="4656556"/>
          </a:xfrm>
          <a:prstGeom prst="line">
            <a:avLst/>
          </a:prstGeom>
          <a:ln w="3175" cmpd="sng">
            <a:solidFill>
              <a:schemeClr val="accent1">
                <a:lumMod val="75000"/>
              </a:schemeClr>
            </a:solidFill>
            <a:prstDash val="dash"/>
            <a:headEnd type="none"/>
            <a:tailEnd type="none"/>
          </a:ln>
          <a:effectLst/>
        </p:spPr>
        <p:style>
          <a:lnRef idx="2">
            <a:schemeClr val="accent1"/>
          </a:lnRef>
          <a:fillRef idx="0">
            <a:schemeClr val="accent1"/>
          </a:fillRef>
          <a:effectRef idx="1">
            <a:schemeClr val="accent1"/>
          </a:effectRef>
          <a:fontRef idx="minor">
            <a:schemeClr val="tx1"/>
          </a:fontRef>
        </p:style>
      </p:cxnSp>
      <p:cxnSp>
        <p:nvCxnSpPr>
          <p:cNvPr id="83" name="Straight Connector 82"/>
          <p:cNvCxnSpPr/>
          <p:nvPr userDrawn="1"/>
        </p:nvCxnSpPr>
        <p:spPr>
          <a:xfrm flipH="1">
            <a:off x="6239948" y="3810001"/>
            <a:ext cx="5329760" cy="0"/>
          </a:xfrm>
          <a:prstGeom prst="line">
            <a:avLst/>
          </a:prstGeom>
          <a:ln w="3175" cmpd="sng">
            <a:solidFill>
              <a:schemeClr val="accent1">
                <a:lumMod val="75000"/>
              </a:schemeClr>
            </a:solidFill>
            <a:prstDash val="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90" name="Arc 89"/>
          <p:cNvSpPr>
            <a:spLocks noChangeAspect="1"/>
          </p:cNvSpPr>
          <p:nvPr userDrawn="1"/>
        </p:nvSpPr>
        <p:spPr>
          <a:xfrm>
            <a:off x="999955" y="1622324"/>
            <a:ext cx="2112000" cy="1900798"/>
          </a:xfrm>
          <a:prstGeom prst="arc">
            <a:avLst>
              <a:gd name="adj1" fmla="val 11622373"/>
              <a:gd name="adj2" fmla="val 10303517"/>
            </a:avLst>
          </a:prstGeom>
          <a:ln w="127000" cap="sq" cmpd="sng">
            <a:solidFill>
              <a:schemeClr val="accent2"/>
            </a:solidFill>
            <a:bevel/>
            <a:headEnd type="none"/>
            <a:tailEnd type="none" w="sm" len="sm"/>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94" name="Text Placeholder 7"/>
          <p:cNvSpPr>
            <a:spLocks noGrp="1"/>
          </p:cNvSpPr>
          <p:nvPr>
            <p:ph type="body" sz="quarter" idx="18" hasCustomPrompt="1"/>
          </p:nvPr>
        </p:nvSpPr>
        <p:spPr>
          <a:xfrm>
            <a:off x="3383887" y="1901182"/>
            <a:ext cx="2549123"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95" name="Text Placeholder 7"/>
          <p:cNvSpPr>
            <a:spLocks noGrp="1"/>
          </p:cNvSpPr>
          <p:nvPr>
            <p:ph type="body" sz="quarter" idx="19" hasCustomPrompt="1"/>
          </p:nvPr>
        </p:nvSpPr>
        <p:spPr>
          <a:xfrm>
            <a:off x="3383887" y="2342746"/>
            <a:ext cx="2549123"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96" name="Text Placeholder 2"/>
          <p:cNvSpPr>
            <a:spLocks noGrp="1"/>
          </p:cNvSpPr>
          <p:nvPr>
            <p:ph type="body" sz="quarter" idx="16" hasCustomPrompt="1"/>
          </p:nvPr>
        </p:nvSpPr>
        <p:spPr>
          <a:xfrm>
            <a:off x="3377544" y="2643087"/>
            <a:ext cx="2549123"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106" name="Oval 105"/>
          <p:cNvSpPr>
            <a:spLocks noChangeAspect="1"/>
          </p:cNvSpPr>
          <p:nvPr userDrawn="1"/>
        </p:nvSpPr>
        <p:spPr>
          <a:xfrm>
            <a:off x="603253" y="2203997"/>
            <a:ext cx="816001" cy="734399"/>
          </a:xfrm>
          <a:prstGeom prst="ellipse">
            <a:avLst/>
          </a:prstGeom>
          <a:solidFill>
            <a:schemeClr val="accent2"/>
          </a:solidFill>
          <a:ln w="381000" cap="rnd" cmpd="sng">
            <a:no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10" name="Text Placeholder 7"/>
          <p:cNvSpPr>
            <a:spLocks noGrp="1"/>
          </p:cNvSpPr>
          <p:nvPr>
            <p:ph type="body" sz="quarter" idx="65" hasCustomPrompt="1"/>
          </p:nvPr>
        </p:nvSpPr>
        <p:spPr>
          <a:xfrm>
            <a:off x="681751" y="2203997"/>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114" name="Picture Placeholder 2"/>
          <p:cNvSpPr>
            <a:spLocks noGrp="1" noChangeAspect="1"/>
          </p:cNvSpPr>
          <p:nvPr>
            <p:ph type="pic" sz="quarter" idx="17"/>
          </p:nvPr>
        </p:nvSpPr>
        <p:spPr>
          <a:xfrm>
            <a:off x="1257795" y="1764020"/>
            <a:ext cx="1692180" cy="1598076"/>
          </a:xfrm>
          <a:custGeom>
            <a:avLst/>
            <a:gdLst/>
            <a:ahLst/>
            <a:cxnLst/>
            <a:rect l="l" t="t" r="r" b="b"/>
            <a:pathLst>
              <a:path w="1269135" h="1331730">
                <a:moveTo>
                  <a:pt x="603269" y="0"/>
                </a:moveTo>
                <a:cubicBezTo>
                  <a:pt x="971017" y="0"/>
                  <a:pt x="1269135" y="298118"/>
                  <a:pt x="1269135" y="665865"/>
                </a:cubicBezTo>
                <a:cubicBezTo>
                  <a:pt x="1269135" y="1033612"/>
                  <a:pt x="971017" y="1331730"/>
                  <a:pt x="603269" y="1331730"/>
                </a:cubicBezTo>
                <a:cubicBezTo>
                  <a:pt x="373427" y="1331730"/>
                  <a:pt x="170783" y="1215278"/>
                  <a:pt x="51122" y="1038157"/>
                </a:cubicBezTo>
                <a:lnTo>
                  <a:pt x="10130" y="962634"/>
                </a:lnTo>
                <a:lnTo>
                  <a:pt x="39648" y="946612"/>
                </a:lnTo>
                <a:cubicBezTo>
                  <a:pt x="125833" y="888387"/>
                  <a:pt x="182497" y="789784"/>
                  <a:pt x="182497" y="677946"/>
                </a:cubicBezTo>
                <a:cubicBezTo>
                  <a:pt x="182497" y="566109"/>
                  <a:pt x="125833" y="467505"/>
                  <a:pt x="39648" y="409280"/>
                </a:cubicBezTo>
                <a:lnTo>
                  <a:pt x="0" y="387760"/>
                </a:lnTo>
                <a:lnTo>
                  <a:pt x="51122" y="293574"/>
                </a:lnTo>
                <a:cubicBezTo>
                  <a:pt x="170783" y="116452"/>
                  <a:pt x="373427" y="0"/>
                  <a:pt x="603269"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18" name="Arc 117"/>
          <p:cNvSpPr>
            <a:spLocks noChangeAspect="1"/>
          </p:cNvSpPr>
          <p:nvPr userDrawn="1"/>
        </p:nvSpPr>
        <p:spPr>
          <a:xfrm>
            <a:off x="6642996" y="1622324"/>
            <a:ext cx="2112000" cy="1900798"/>
          </a:xfrm>
          <a:prstGeom prst="arc">
            <a:avLst>
              <a:gd name="adj1" fmla="val 11622373"/>
              <a:gd name="adj2" fmla="val 10303517"/>
            </a:avLst>
          </a:prstGeom>
          <a:ln w="127000" cap="sq" cmpd="sng">
            <a:solidFill>
              <a:schemeClr val="accent3"/>
            </a:solidFill>
            <a:bevel/>
            <a:headEnd type="none"/>
            <a:tailEnd type="none" w="sm" len="sm"/>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21" name="Text Placeholder 7"/>
          <p:cNvSpPr>
            <a:spLocks noGrp="1"/>
          </p:cNvSpPr>
          <p:nvPr>
            <p:ph type="body" sz="quarter" idx="68" hasCustomPrompt="1"/>
          </p:nvPr>
        </p:nvSpPr>
        <p:spPr>
          <a:xfrm>
            <a:off x="9026928" y="1901182"/>
            <a:ext cx="2549123"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122" name="Text Placeholder 7"/>
          <p:cNvSpPr>
            <a:spLocks noGrp="1"/>
          </p:cNvSpPr>
          <p:nvPr>
            <p:ph type="body" sz="quarter" idx="69" hasCustomPrompt="1"/>
          </p:nvPr>
        </p:nvSpPr>
        <p:spPr>
          <a:xfrm>
            <a:off x="9026928" y="2342746"/>
            <a:ext cx="2549123"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23" name="Text Placeholder 2"/>
          <p:cNvSpPr>
            <a:spLocks noGrp="1"/>
          </p:cNvSpPr>
          <p:nvPr>
            <p:ph type="body" sz="quarter" idx="70" hasCustomPrompt="1"/>
          </p:nvPr>
        </p:nvSpPr>
        <p:spPr>
          <a:xfrm>
            <a:off x="9020585" y="2643087"/>
            <a:ext cx="2549123"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130" name="Oval 129"/>
          <p:cNvSpPr>
            <a:spLocks noChangeAspect="1"/>
          </p:cNvSpPr>
          <p:nvPr userDrawn="1"/>
        </p:nvSpPr>
        <p:spPr>
          <a:xfrm>
            <a:off x="6246296" y="2203997"/>
            <a:ext cx="816001" cy="734399"/>
          </a:xfrm>
          <a:prstGeom prst="ellipse">
            <a:avLst/>
          </a:prstGeom>
          <a:solidFill>
            <a:schemeClr val="accent3"/>
          </a:solidFill>
          <a:ln w="381000" cap="rnd" cmpd="sng">
            <a:no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33" name="Text Placeholder 7"/>
          <p:cNvSpPr>
            <a:spLocks noGrp="1"/>
          </p:cNvSpPr>
          <p:nvPr>
            <p:ph type="body" sz="quarter" idx="67" hasCustomPrompt="1"/>
          </p:nvPr>
        </p:nvSpPr>
        <p:spPr>
          <a:xfrm>
            <a:off x="6324792" y="2203997"/>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136" name="Picture Placeholder 2"/>
          <p:cNvSpPr>
            <a:spLocks noGrp="1" noChangeAspect="1"/>
          </p:cNvSpPr>
          <p:nvPr>
            <p:ph type="pic" sz="quarter" idx="66"/>
          </p:nvPr>
        </p:nvSpPr>
        <p:spPr>
          <a:xfrm>
            <a:off x="6900834" y="1764020"/>
            <a:ext cx="1692180" cy="1598076"/>
          </a:xfrm>
          <a:custGeom>
            <a:avLst/>
            <a:gdLst/>
            <a:ahLst/>
            <a:cxnLst/>
            <a:rect l="l" t="t" r="r" b="b"/>
            <a:pathLst>
              <a:path w="1269135" h="1331730">
                <a:moveTo>
                  <a:pt x="603269" y="0"/>
                </a:moveTo>
                <a:cubicBezTo>
                  <a:pt x="971017" y="0"/>
                  <a:pt x="1269135" y="298118"/>
                  <a:pt x="1269135" y="665865"/>
                </a:cubicBezTo>
                <a:cubicBezTo>
                  <a:pt x="1269135" y="1033612"/>
                  <a:pt x="971017" y="1331730"/>
                  <a:pt x="603269" y="1331730"/>
                </a:cubicBezTo>
                <a:cubicBezTo>
                  <a:pt x="373427" y="1331730"/>
                  <a:pt x="170783" y="1215278"/>
                  <a:pt x="51122" y="1038157"/>
                </a:cubicBezTo>
                <a:lnTo>
                  <a:pt x="10130" y="962634"/>
                </a:lnTo>
                <a:lnTo>
                  <a:pt x="39648" y="946612"/>
                </a:lnTo>
                <a:cubicBezTo>
                  <a:pt x="125833" y="888387"/>
                  <a:pt x="182497" y="789784"/>
                  <a:pt x="182497" y="677946"/>
                </a:cubicBezTo>
                <a:cubicBezTo>
                  <a:pt x="182497" y="566109"/>
                  <a:pt x="125833" y="467505"/>
                  <a:pt x="39648" y="409280"/>
                </a:cubicBezTo>
                <a:lnTo>
                  <a:pt x="0" y="387760"/>
                </a:lnTo>
                <a:lnTo>
                  <a:pt x="51122" y="293574"/>
                </a:lnTo>
                <a:cubicBezTo>
                  <a:pt x="170783" y="116452"/>
                  <a:pt x="373427" y="0"/>
                  <a:pt x="603269"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39" name="Arc 138"/>
          <p:cNvSpPr>
            <a:spLocks noChangeAspect="1"/>
          </p:cNvSpPr>
          <p:nvPr userDrawn="1"/>
        </p:nvSpPr>
        <p:spPr>
          <a:xfrm>
            <a:off x="999955" y="4121684"/>
            <a:ext cx="2112000" cy="1900798"/>
          </a:xfrm>
          <a:prstGeom prst="arc">
            <a:avLst>
              <a:gd name="adj1" fmla="val 11622373"/>
              <a:gd name="adj2" fmla="val 10303517"/>
            </a:avLst>
          </a:prstGeom>
          <a:ln w="127000" cap="sq" cmpd="sng">
            <a:solidFill>
              <a:schemeClr val="accent4"/>
            </a:solidFill>
            <a:bevel/>
            <a:headEnd type="none"/>
            <a:tailEnd type="none" w="sm" len="sm"/>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41" name="Text Placeholder 7"/>
          <p:cNvSpPr>
            <a:spLocks noGrp="1"/>
          </p:cNvSpPr>
          <p:nvPr>
            <p:ph type="body" sz="quarter" idx="73" hasCustomPrompt="1"/>
          </p:nvPr>
        </p:nvSpPr>
        <p:spPr>
          <a:xfrm>
            <a:off x="3383887" y="4400542"/>
            <a:ext cx="2549123"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142" name="Text Placeholder 7"/>
          <p:cNvSpPr>
            <a:spLocks noGrp="1"/>
          </p:cNvSpPr>
          <p:nvPr>
            <p:ph type="body" sz="quarter" idx="74" hasCustomPrompt="1"/>
          </p:nvPr>
        </p:nvSpPr>
        <p:spPr>
          <a:xfrm>
            <a:off x="3383887" y="4842106"/>
            <a:ext cx="2549123"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43" name="Text Placeholder 2"/>
          <p:cNvSpPr>
            <a:spLocks noGrp="1"/>
          </p:cNvSpPr>
          <p:nvPr>
            <p:ph type="body" sz="quarter" idx="75" hasCustomPrompt="1"/>
          </p:nvPr>
        </p:nvSpPr>
        <p:spPr>
          <a:xfrm>
            <a:off x="3377544" y="5142447"/>
            <a:ext cx="2549123"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147" name="Oval 146"/>
          <p:cNvSpPr>
            <a:spLocks noChangeAspect="1"/>
          </p:cNvSpPr>
          <p:nvPr userDrawn="1"/>
        </p:nvSpPr>
        <p:spPr>
          <a:xfrm>
            <a:off x="603253" y="4703357"/>
            <a:ext cx="816001" cy="734399"/>
          </a:xfrm>
          <a:prstGeom prst="ellipse">
            <a:avLst/>
          </a:prstGeom>
          <a:solidFill>
            <a:schemeClr val="accent4"/>
          </a:solidFill>
          <a:ln w="381000" cap="rnd" cmpd="sng">
            <a:no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49" name="Text Placeholder 7"/>
          <p:cNvSpPr>
            <a:spLocks noGrp="1"/>
          </p:cNvSpPr>
          <p:nvPr>
            <p:ph type="body" sz="quarter" idx="72" hasCustomPrompt="1"/>
          </p:nvPr>
        </p:nvSpPr>
        <p:spPr>
          <a:xfrm>
            <a:off x="681751" y="4703357"/>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151" name="Picture Placeholder 2"/>
          <p:cNvSpPr>
            <a:spLocks noGrp="1" noChangeAspect="1"/>
          </p:cNvSpPr>
          <p:nvPr>
            <p:ph type="pic" sz="quarter" idx="71"/>
          </p:nvPr>
        </p:nvSpPr>
        <p:spPr>
          <a:xfrm>
            <a:off x="1257795" y="4263380"/>
            <a:ext cx="1692180" cy="1598076"/>
          </a:xfrm>
          <a:custGeom>
            <a:avLst/>
            <a:gdLst/>
            <a:ahLst/>
            <a:cxnLst/>
            <a:rect l="l" t="t" r="r" b="b"/>
            <a:pathLst>
              <a:path w="1269135" h="1331730">
                <a:moveTo>
                  <a:pt x="603269" y="0"/>
                </a:moveTo>
                <a:cubicBezTo>
                  <a:pt x="971017" y="0"/>
                  <a:pt x="1269135" y="298118"/>
                  <a:pt x="1269135" y="665865"/>
                </a:cubicBezTo>
                <a:cubicBezTo>
                  <a:pt x="1269135" y="1033612"/>
                  <a:pt x="971017" y="1331730"/>
                  <a:pt x="603269" y="1331730"/>
                </a:cubicBezTo>
                <a:cubicBezTo>
                  <a:pt x="373427" y="1331730"/>
                  <a:pt x="170783" y="1215278"/>
                  <a:pt x="51122" y="1038157"/>
                </a:cubicBezTo>
                <a:lnTo>
                  <a:pt x="10130" y="962634"/>
                </a:lnTo>
                <a:lnTo>
                  <a:pt x="39648" y="946612"/>
                </a:lnTo>
                <a:cubicBezTo>
                  <a:pt x="125833" y="888387"/>
                  <a:pt x="182497" y="789784"/>
                  <a:pt x="182497" y="677946"/>
                </a:cubicBezTo>
                <a:cubicBezTo>
                  <a:pt x="182497" y="566109"/>
                  <a:pt x="125833" y="467505"/>
                  <a:pt x="39648" y="409280"/>
                </a:cubicBezTo>
                <a:lnTo>
                  <a:pt x="0" y="387760"/>
                </a:lnTo>
                <a:lnTo>
                  <a:pt x="51122" y="293574"/>
                </a:lnTo>
                <a:cubicBezTo>
                  <a:pt x="170783" y="116452"/>
                  <a:pt x="373427" y="0"/>
                  <a:pt x="603269"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53" name="Arc 152"/>
          <p:cNvSpPr>
            <a:spLocks noChangeAspect="1"/>
          </p:cNvSpPr>
          <p:nvPr userDrawn="1"/>
        </p:nvSpPr>
        <p:spPr>
          <a:xfrm>
            <a:off x="6642996" y="4121684"/>
            <a:ext cx="2112000" cy="1900798"/>
          </a:xfrm>
          <a:prstGeom prst="arc">
            <a:avLst>
              <a:gd name="adj1" fmla="val 11622373"/>
              <a:gd name="adj2" fmla="val 10303517"/>
            </a:avLst>
          </a:prstGeom>
          <a:ln w="127000" cap="sq" cmpd="sng">
            <a:solidFill>
              <a:schemeClr val="accent5"/>
            </a:solidFill>
            <a:bevel/>
            <a:headEnd type="none"/>
            <a:tailEnd type="none" w="sm" len="sm"/>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54" name="Text Placeholder 7"/>
          <p:cNvSpPr>
            <a:spLocks noGrp="1"/>
          </p:cNvSpPr>
          <p:nvPr>
            <p:ph type="body" sz="quarter" idx="78" hasCustomPrompt="1"/>
          </p:nvPr>
        </p:nvSpPr>
        <p:spPr>
          <a:xfrm>
            <a:off x="9026928" y="4400542"/>
            <a:ext cx="2549123"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155" name="Text Placeholder 7"/>
          <p:cNvSpPr>
            <a:spLocks noGrp="1"/>
          </p:cNvSpPr>
          <p:nvPr>
            <p:ph type="body" sz="quarter" idx="79" hasCustomPrompt="1"/>
          </p:nvPr>
        </p:nvSpPr>
        <p:spPr>
          <a:xfrm>
            <a:off x="9026928" y="4842106"/>
            <a:ext cx="2549123"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56" name="Text Placeholder 2"/>
          <p:cNvSpPr>
            <a:spLocks noGrp="1"/>
          </p:cNvSpPr>
          <p:nvPr>
            <p:ph type="body" sz="quarter" idx="80" hasCustomPrompt="1"/>
          </p:nvPr>
        </p:nvSpPr>
        <p:spPr>
          <a:xfrm>
            <a:off x="9020585" y="5142447"/>
            <a:ext cx="2549123"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157" name="Oval 156"/>
          <p:cNvSpPr>
            <a:spLocks noChangeAspect="1"/>
          </p:cNvSpPr>
          <p:nvPr userDrawn="1"/>
        </p:nvSpPr>
        <p:spPr>
          <a:xfrm>
            <a:off x="6246296" y="4703357"/>
            <a:ext cx="816001" cy="734399"/>
          </a:xfrm>
          <a:prstGeom prst="ellipse">
            <a:avLst/>
          </a:prstGeom>
          <a:solidFill>
            <a:schemeClr val="accent5"/>
          </a:solidFill>
          <a:ln w="381000" cap="rnd" cmpd="sng">
            <a:no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58" name="Text Placeholder 7"/>
          <p:cNvSpPr>
            <a:spLocks noGrp="1"/>
          </p:cNvSpPr>
          <p:nvPr>
            <p:ph type="body" sz="quarter" idx="77" hasCustomPrompt="1"/>
          </p:nvPr>
        </p:nvSpPr>
        <p:spPr>
          <a:xfrm>
            <a:off x="6324792" y="4703357"/>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159" name="Picture Placeholder 2"/>
          <p:cNvSpPr>
            <a:spLocks noGrp="1" noChangeAspect="1"/>
          </p:cNvSpPr>
          <p:nvPr>
            <p:ph type="pic" sz="quarter" idx="76"/>
          </p:nvPr>
        </p:nvSpPr>
        <p:spPr>
          <a:xfrm>
            <a:off x="6900834" y="4263380"/>
            <a:ext cx="1692180" cy="1598076"/>
          </a:xfrm>
          <a:custGeom>
            <a:avLst/>
            <a:gdLst/>
            <a:ahLst/>
            <a:cxnLst/>
            <a:rect l="l" t="t" r="r" b="b"/>
            <a:pathLst>
              <a:path w="1269135" h="1331730">
                <a:moveTo>
                  <a:pt x="603269" y="0"/>
                </a:moveTo>
                <a:cubicBezTo>
                  <a:pt x="971017" y="0"/>
                  <a:pt x="1269135" y="298118"/>
                  <a:pt x="1269135" y="665865"/>
                </a:cubicBezTo>
                <a:cubicBezTo>
                  <a:pt x="1269135" y="1033612"/>
                  <a:pt x="971017" y="1331730"/>
                  <a:pt x="603269" y="1331730"/>
                </a:cubicBezTo>
                <a:cubicBezTo>
                  <a:pt x="373427" y="1331730"/>
                  <a:pt x="170783" y="1215278"/>
                  <a:pt x="51122" y="1038157"/>
                </a:cubicBezTo>
                <a:lnTo>
                  <a:pt x="10130" y="962634"/>
                </a:lnTo>
                <a:lnTo>
                  <a:pt x="39648" y="946612"/>
                </a:lnTo>
                <a:cubicBezTo>
                  <a:pt x="125833" y="888387"/>
                  <a:pt x="182497" y="789784"/>
                  <a:pt x="182497" y="677946"/>
                </a:cubicBezTo>
                <a:cubicBezTo>
                  <a:pt x="182497" y="566109"/>
                  <a:pt x="125833" y="467505"/>
                  <a:pt x="39648" y="409280"/>
                </a:cubicBezTo>
                <a:lnTo>
                  <a:pt x="0" y="387760"/>
                </a:lnTo>
                <a:lnTo>
                  <a:pt x="51122" y="293574"/>
                </a:lnTo>
                <a:cubicBezTo>
                  <a:pt x="170783" y="116452"/>
                  <a:pt x="373427" y="0"/>
                  <a:pt x="603269"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Tree>
    <p:extLst>
      <p:ext uri="{BB962C8B-B14F-4D97-AF65-F5344CB8AC3E}">
        <p14:creationId xmlns:p14="http://schemas.microsoft.com/office/powerpoint/2010/main" val="415613028"/>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22" presetClass="entr" presetSubtype="1" fill="hold" nodeType="afterEffect">
                                  <p:stCondLst>
                                    <p:cond delay="0"/>
                                  </p:stCondLst>
                                  <p:childTnLst>
                                    <p:set>
                                      <p:cBhvr>
                                        <p:cTn id="20" dur="1" fill="hold">
                                          <p:stCondLst>
                                            <p:cond delay="0"/>
                                          </p:stCondLst>
                                        </p:cTn>
                                        <p:tgtEl>
                                          <p:spTgt spid="85"/>
                                        </p:tgtEl>
                                        <p:attrNameLst>
                                          <p:attrName>style.visibility</p:attrName>
                                        </p:attrNameLst>
                                      </p:cBhvr>
                                      <p:to>
                                        <p:strVal val="visible"/>
                                      </p:to>
                                    </p:set>
                                    <p:animEffect transition="in" filter="wipe(up)">
                                      <p:cBhvr>
                                        <p:cTn id="21" dur="500"/>
                                        <p:tgtEl>
                                          <p:spTgt spid="85"/>
                                        </p:tgtEl>
                                      </p:cBhvr>
                                    </p:animEffect>
                                  </p:childTnLst>
                                </p:cTn>
                              </p:par>
                            </p:childTnLst>
                          </p:cTn>
                        </p:par>
                        <p:par>
                          <p:cTn id="22" fill="hold">
                            <p:stCondLst>
                              <p:cond delay="1000"/>
                            </p:stCondLst>
                            <p:childTnLst>
                              <p:par>
                                <p:cTn id="23" presetID="22" presetClass="entr" presetSubtype="1" fill="hold" nodeType="afterEffect">
                                  <p:stCondLst>
                                    <p:cond delay="0"/>
                                  </p:stCondLst>
                                  <p:childTnLst>
                                    <p:set>
                                      <p:cBhvr>
                                        <p:cTn id="24" dur="1" fill="hold">
                                          <p:stCondLst>
                                            <p:cond delay="0"/>
                                          </p:stCondLst>
                                        </p:cTn>
                                        <p:tgtEl>
                                          <p:spTgt spid="81"/>
                                        </p:tgtEl>
                                        <p:attrNameLst>
                                          <p:attrName>style.visibility</p:attrName>
                                        </p:attrNameLst>
                                      </p:cBhvr>
                                      <p:to>
                                        <p:strVal val="visible"/>
                                      </p:to>
                                    </p:set>
                                    <p:animEffect transition="in" filter="wipe(up)">
                                      <p:cBhvr>
                                        <p:cTn id="25" dur="500"/>
                                        <p:tgtEl>
                                          <p:spTgt spid="81"/>
                                        </p:tgtEl>
                                      </p:cBhvr>
                                    </p:animEffect>
                                  </p:childTnLst>
                                </p:cTn>
                              </p:par>
                            </p:childTnLst>
                          </p:cTn>
                        </p:par>
                        <p:par>
                          <p:cTn id="26" fill="hold">
                            <p:stCondLst>
                              <p:cond delay="1500"/>
                            </p:stCondLst>
                            <p:childTnLst>
                              <p:par>
                                <p:cTn id="27" presetID="22" presetClass="entr" presetSubtype="1" fill="hold" nodeType="afterEffect">
                                  <p:stCondLst>
                                    <p:cond delay="0"/>
                                  </p:stCondLst>
                                  <p:childTnLst>
                                    <p:set>
                                      <p:cBhvr>
                                        <p:cTn id="28" dur="1" fill="hold">
                                          <p:stCondLst>
                                            <p:cond delay="0"/>
                                          </p:stCondLst>
                                        </p:cTn>
                                        <p:tgtEl>
                                          <p:spTgt spid="83"/>
                                        </p:tgtEl>
                                        <p:attrNameLst>
                                          <p:attrName>style.visibility</p:attrName>
                                        </p:attrNameLst>
                                      </p:cBhvr>
                                      <p:to>
                                        <p:strVal val="visible"/>
                                      </p:to>
                                    </p:set>
                                    <p:animEffect transition="in" filter="wipe(up)">
                                      <p:cBhvr>
                                        <p:cTn id="29" dur="500"/>
                                        <p:tgtEl>
                                          <p:spTgt spid="83"/>
                                        </p:tgtEl>
                                      </p:cBhvr>
                                    </p:animEffect>
                                  </p:childTnLst>
                                </p:cTn>
                              </p:par>
                              <p:par>
                                <p:cTn id="30" presetID="42" presetClass="entr" presetSubtype="0" fill="hold" grpId="0" nodeType="withEffect">
                                  <p:stCondLst>
                                    <p:cond delay="200"/>
                                  </p:stCondLst>
                                  <p:childTnLst>
                                    <p:set>
                                      <p:cBhvr>
                                        <p:cTn id="31" dur="1" fill="hold">
                                          <p:stCondLst>
                                            <p:cond delay="0"/>
                                          </p:stCondLst>
                                        </p:cTn>
                                        <p:tgtEl>
                                          <p:spTgt spid="94">
                                            <p:txEl>
                                              <p:pRg st="0" end="0"/>
                                            </p:txEl>
                                          </p:spTgt>
                                        </p:tgtEl>
                                        <p:attrNameLst>
                                          <p:attrName>style.visibility</p:attrName>
                                        </p:attrNameLst>
                                      </p:cBhvr>
                                      <p:to>
                                        <p:strVal val="visible"/>
                                      </p:to>
                                    </p:set>
                                    <p:animEffect transition="in" filter="fade">
                                      <p:cBhvr>
                                        <p:cTn id="32" dur="400"/>
                                        <p:tgtEl>
                                          <p:spTgt spid="94">
                                            <p:txEl>
                                              <p:pRg st="0" end="0"/>
                                            </p:txEl>
                                          </p:spTgt>
                                        </p:tgtEl>
                                      </p:cBhvr>
                                    </p:animEffect>
                                    <p:anim calcmode="lin" valueType="num">
                                      <p:cBhvr>
                                        <p:cTn id="33" dur="400" fill="hold"/>
                                        <p:tgtEl>
                                          <p:spTgt spid="94">
                                            <p:txEl>
                                              <p:pRg st="0" end="0"/>
                                            </p:txEl>
                                          </p:spTgt>
                                        </p:tgtEl>
                                        <p:attrNameLst>
                                          <p:attrName>ppt_x</p:attrName>
                                        </p:attrNameLst>
                                      </p:cBhvr>
                                      <p:tavLst>
                                        <p:tav tm="0">
                                          <p:val>
                                            <p:strVal val="#ppt_x"/>
                                          </p:val>
                                        </p:tav>
                                        <p:tav tm="100000">
                                          <p:val>
                                            <p:strVal val="#ppt_x"/>
                                          </p:val>
                                        </p:tav>
                                      </p:tavLst>
                                    </p:anim>
                                    <p:anim calcmode="lin" valueType="num">
                                      <p:cBhvr>
                                        <p:cTn id="34" dur="400" fill="hold"/>
                                        <p:tgtEl>
                                          <p:spTgt spid="94">
                                            <p:txEl>
                                              <p:pRg st="0" end="0"/>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200"/>
                                  </p:stCondLst>
                                  <p:childTnLst>
                                    <p:set>
                                      <p:cBhvr>
                                        <p:cTn id="36" dur="1" fill="hold">
                                          <p:stCondLst>
                                            <p:cond delay="0"/>
                                          </p:stCondLst>
                                        </p:cTn>
                                        <p:tgtEl>
                                          <p:spTgt spid="95">
                                            <p:txEl>
                                              <p:pRg st="0" end="0"/>
                                            </p:txEl>
                                          </p:spTgt>
                                        </p:tgtEl>
                                        <p:attrNameLst>
                                          <p:attrName>style.visibility</p:attrName>
                                        </p:attrNameLst>
                                      </p:cBhvr>
                                      <p:to>
                                        <p:strVal val="visible"/>
                                      </p:to>
                                    </p:set>
                                    <p:animEffect transition="in" filter="fade">
                                      <p:cBhvr>
                                        <p:cTn id="37" dur="500"/>
                                        <p:tgtEl>
                                          <p:spTgt spid="95">
                                            <p:txEl>
                                              <p:pRg st="0" end="0"/>
                                            </p:txEl>
                                          </p:spTgt>
                                        </p:tgtEl>
                                      </p:cBhvr>
                                    </p:animEffect>
                                    <p:anim calcmode="lin" valueType="num">
                                      <p:cBhvr>
                                        <p:cTn id="38" dur="500" fill="hold"/>
                                        <p:tgtEl>
                                          <p:spTgt spid="95">
                                            <p:txEl>
                                              <p:pRg st="0" end="0"/>
                                            </p:txEl>
                                          </p:spTgt>
                                        </p:tgtEl>
                                        <p:attrNameLst>
                                          <p:attrName>ppt_x</p:attrName>
                                        </p:attrNameLst>
                                      </p:cBhvr>
                                      <p:tavLst>
                                        <p:tav tm="0">
                                          <p:val>
                                            <p:strVal val="#ppt_x"/>
                                          </p:val>
                                        </p:tav>
                                        <p:tav tm="100000">
                                          <p:val>
                                            <p:strVal val="#ppt_x"/>
                                          </p:val>
                                        </p:tav>
                                      </p:tavLst>
                                    </p:anim>
                                    <p:anim calcmode="lin" valueType="num">
                                      <p:cBhvr>
                                        <p:cTn id="39" dur="500" fill="hold"/>
                                        <p:tgtEl>
                                          <p:spTgt spid="95">
                                            <p:txEl>
                                              <p:pRg st="0" end="0"/>
                                            </p:txEl>
                                          </p:spTgt>
                                        </p:tgtEl>
                                        <p:attrNameLst>
                                          <p:attrName>ppt_y</p:attrName>
                                        </p:attrNameLst>
                                      </p:cBhvr>
                                      <p:tavLst>
                                        <p:tav tm="0">
                                          <p:val>
                                            <p:strVal val="#ppt_y+.1"/>
                                          </p:val>
                                        </p:tav>
                                        <p:tav tm="100000">
                                          <p:val>
                                            <p:strVal val="#ppt_y"/>
                                          </p:val>
                                        </p:tav>
                                      </p:tavLst>
                                    </p:anim>
                                  </p:childTnLst>
                                </p:cTn>
                              </p:par>
                              <p:par>
                                <p:cTn id="40" presetID="10" presetClass="entr" presetSubtype="0" fill="hold" grpId="0" nodeType="withEffect">
                                  <p:stCondLst>
                                    <p:cond delay="800"/>
                                  </p:stCondLst>
                                  <p:childTnLst>
                                    <p:set>
                                      <p:cBhvr>
                                        <p:cTn id="41" dur="1" fill="hold">
                                          <p:stCondLst>
                                            <p:cond delay="0"/>
                                          </p:stCondLst>
                                        </p:cTn>
                                        <p:tgtEl>
                                          <p:spTgt spid="96">
                                            <p:txEl>
                                              <p:pRg st="0" end="0"/>
                                            </p:txEl>
                                          </p:spTgt>
                                        </p:tgtEl>
                                        <p:attrNameLst>
                                          <p:attrName>style.visibility</p:attrName>
                                        </p:attrNameLst>
                                      </p:cBhvr>
                                      <p:to>
                                        <p:strVal val="visible"/>
                                      </p:to>
                                    </p:set>
                                    <p:animEffect transition="in" filter="fade">
                                      <p:cBhvr>
                                        <p:cTn id="42" dur="500"/>
                                        <p:tgtEl>
                                          <p:spTgt spid="96">
                                            <p:txEl>
                                              <p:pRg st="0" end="0"/>
                                            </p:txEl>
                                          </p:spTgt>
                                        </p:tgtEl>
                                      </p:cBhvr>
                                    </p:animEffect>
                                  </p:childTnLst>
                                </p:cTn>
                              </p:par>
                            </p:childTnLst>
                          </p:cTn>
                        </p:par>
                        <p:par>
                          <p:cTn id="43" fill="hold">
                            <p:stCondLst>
                              <p:cond delay="2000"/>
                            </p:stCondLst>
                            <p:childTnLst>
                              <p:par>
                                <p:cTn id="44" presetID="53" presetClass="entr" presetSubtype="16" fill="hold" grpId="0" nodeType="afterEffect">
                                  <p:stCondLst>
                                    <p:cond delay="0"/>
                                  </p:stCondLst>
                                  <p:childTnLst>
                                    <p:set>
                                      <p:cBhvr>
                                        <p:cTn id="45" dur="1" fill="hold">
                                          <p:stCondLst>
                                            <p:cond delay="0"/>
                                          </p:stCondLst>
                                        </p:cTn>
                                        <p:tgtEl>
                                          <p:spTgt spid="106"/>
                                        </p:tgtEl>
                                        <p:attrNameLst>
                                          <p:attrName>style.visibility</p:attrName>
                                        </p:attrNameLst>
                                      </p:cBhvr>
                                      <p:to>
                                        <p:strVal val="visible"/>
                                      </p:to>
                                    </p:set>
                                    <p:anim calcmode="lin" valueType="num">
                                      <p:cBhvr>
                                        <p:cTn id="46" dur="500" fill="hold"/>
                                        <p:tgtEl>
                                          <p:spTgt spid="106"/>
                                        </p:tgtEl>
                                        <p:attrNameLst>
                                          <p:attrName>ppt_w</p:attrName>
                                        </p:attrNameLst>
                                      </p:cBhvr>
                                      <p:tavLst>
                                        <p:tav tm="0">
                                          <p:val>
                                            <p:fltVal val="0"/>
                                          </p:val>
                                        </p:tav>
                                        <p:tav tm="100000">
                                          <p:val>
                                            <p:strVal val="#ppt_w"/>
                                          </p:val>
                                        </p:tav>
                                      </p:tavLst>
                                    </p:anim>
                                    <p:anim calcmode="lin" valueType="num">
                                      <p:cBhvr>
                                        <p:cTn id="47" dur="500" fill="hold"/>
                                        <p:tgtEl>
                                          <p:spTgt spid="106"/>
                                        </p:tgtEl>
                                        <p:attrNameLst>
                                          <p:attrName>ppt_h</p:attrName>
                                        </p:attrNameLst>
                                      </p:cBhvr>
                                      <p:tavLst>
                                        <p:tav tm="0">
                                          <p:val>
                                            <p:fltVal val="0"/>
                                          </p:val>
                                        </p:tav>
                                        <p:tav tm="100000">
                                          <p:val>
                                            <p:strVal val="#ppt_h"/>
                                          </p:val>
                                        </p:tav>
                                      </p:tavLst>
                                    </p:anim>
                                    <p:animEffect transition="in" filter="fade">
                                      <p:cBhvr>
                                        <p:cTn id="48" dur="500"/>
                                        <p:tgtEl>
                                          <p:spTgt spid="106"/>
                                        </p:tgtEl>
                                      </p:cBhvr>
                                    </p:animEffect>
                                  </p:childTnLst>
                                </p:cTn>
                              </p:par>
                            </p:childTnLst>
                          </p:cTn>
                        </p:par>
                        <p:par>
                          <p:cTn id="49" fill="hold">
                            <p:stCondLst>
                              <p:cond delay="2500"/>
                            </p:stCondLst>
                            <p:childTnLst>
                              <p:par>
                                <p:cTn id="50" presetID="53" presetClass="entr" presetSubtype="16" fill="hold" grpId="0" nodeType="afterEffect">
                                  <p:stCondLst>
                                    <p:cond delay="0"/>
                                  </p:stCondLst>
                                  <p:childTnLst>
                                    <p:set>
                                      <p:cBhvr>
                                        <p:cTn id="51" dur="1" fill="hold">
                                          <p:stCondLst>
                                            <p:cond delay="0"/>
                                          </p:stCondLst>
                                        </p:cTn>
                                        <p:tgtEl>
                                          <p:spTgt spid="110">
                                            <p:txEl>
                                              <p:pRg st="0" end="0"/>
                                            </p:txEl>
                                          </p:spTgt>
                                        </p:tgtEl>
                                        <p:attrNameLst>
                                          <p:attrName>style.visibility</p:attrName>
                                        </p:attrNameLst>
                                      </p:cBhvr>
                                      <p:to>
                                        <p:strVal val="visible"/>
                                      </p:to>
                                    </p:set>
                                    <p:anim calcmode="lin" valueType="num">
                                      <p:cBhvr>
                                        <p:cTn id="52" dur="300" fill="hold"/>
                                        <p:tgtEl>
                                          <p:spTgt spid="110">
                                            <p:txEl>
                                              <p:pRg st="0" end="0"/>
                                            </p:txEl>
                                          </p:spTgt>
                                        </p:tgtEl>
                                        <p:attrNameLst>
                                          <p:attrName>ppt_w</p:attrName>
                                        </p:attrNameLst>
                                      </p:cBhvr>
                                      <p:tavLst>
                                        <p:tav tm="0">
                                          <p:val>
                                            <p:fltVal val="0"/>
                                          </p:val>
                                        </p:tav>
                                        <p:tav tm="100000">
                                          <p:val>
                                            <p:strVal val="#ppt_w"/>
                                          </p:val>
                                        </p:tav>
                                      </p:tavLst>
                                    </p:anim>
                                    <p:anim calcmode="lin" valueType="num">
                                      <p:cBhvr>
                                        <p:cTn id="53" dur="300" fill="hold"/>
                                        <p:tgtEl>
                                          <p:spTgt spid="110">
                                            <p:txEl>
                                              <p:pRg st="0" end="0"/>
                                            </p:txEl>
                                          </p:spTgt>
                                        </p:tgtEl>
                                        <p:attrNameLst>
                                          <p:attrName>ppt_h</p:attrName>
                                        </p:attrNameLst>
                                      </p:cBhvr>
                                      <p:tavLst>
                                        <p:tav tm="0">
                                          <p:val>
                                            <p:fltVal val="0"/>
                                          </p:val>
                                        </p:tav>
                                        <p:tav tm="100000">
                                          <p:val>
                                            <p:strVal val="#ppt_h"/>
                                          </p:val>
                                        </p:tav>
                                      </p:tavLst>
                                    </p:anim>
                                    <p:animEffect transition="in" filter="fade">
                                      <p:cBhvr>
                                        <p:cTn id="54" dur="300"/>
                                        <p:tgtEl>
                                          <p:spTgt spid="110">
                                            <p:txEl>
                                              <p:pRg st="0" end="0"/>
                                            </p:txEl>
                                          </p:spTgt>
                                        </p:tgtEl>
                                      </p:cBhvr>
                                    </p:animEffect>
                                  </p:childTnLst>
                                </p:cTn>
                              </p:par>
                            </p:childTnLst>
                          </p:cTn>
                        </p:par>
                        <p:par>
                          <p:cTn id="55" fill="hold">
                            <p:stCondLst>
                              <p:cond delay="3000"/>
                            </p:stCondLst>
                            <p:childTnLst>
                              <p:par>
                                <p:cTn id="56" presetID="6" presetClass="entr" presetSubtype="16" fill="hold" grpId="0" nodeType="afterEffect">
                                  <p:stCondLst>
                                    <p:cond delay="0"/>
                                  </p:stCondLst>
                                  <p:childTnLst>
                                    <p:set>
                                      <p:cBhvr>
                                        <p:cTn id="57" dur="1" fill="hold">
                                          <p:stCondLst>
                                            <p:cond delay="0"/>
                                          </p:stCondLst>
                                        </p:cTn>
                                        <p:tgtEl>
                                          <p:spTgt spid="90"/>
                                        </p:tgtEl>
                                        <p:attrNameLst>
                                          <p:attrName>style.visibility</p:attrName>
                                        </p:attrNameLst>
                                      </p:cBhvr>
                                      <p:to>
                                        <p:strVal val="visible"/>
                                      </p:to>
                                    </p:set>
                                    <p:animEffect transition="in" filter="circle(in)">
                                      <p:cBhvr>
                                        <p:cTn id="58" dur="1000"/>
                                        <p:tgtEl>
                                          <p:spTgt spid="90"/>
                                        </p:tgtEl>
                                      </p:cBhvr>
                                    </p:animEffect>
                                  </p:childTnLst>
                                </p:cTn>
                              </p:par>
                            </p:childTnLst>
                          </p:cTn>
                        </p:par>
                        <p:par>
                          <p:cTn id="59" fill="hold">
                            <p:stCondLst>
                              <p:cond delay="4000"/>
                            </p:stCondLst>
                            <p:childTnLst>
                              <p:par>
                                <p:cTn id="60" presetID="53" presetClass="entr" presetSubtype="16" fill="hold" grpId="0" nodeType="afterEffect" nodePh="1">
                                  <p:stCondLst>
                                    <p:cond delay="0"/>
                                  </p:stCondLst>
                                  <p:endCondLst>
                                    <p:cond evt="begin" delay="0">
                                      <p:tn val="60"/>
                                    </p:cond>
                                  </p:endCondLst>
                                  <p:childTnLst>
                                    <p:set>
                                      <p:cBhvr>
                                        <p:cTn id="61" dur="1" fill="hold">
                                          <p:stCondLst>
                                            <p:cond delay="0"/>
                                          </p:stCondLst>
                                        </p:cTn>
                                        <p:tgtEl>
                                          <p:spTgt spid="114"/>
                                        </p:tgtEl>
                                        <p:attrNameLst>
                                          <p:attrName>style.visibility</p:attrName>
                                        </p:attrNameLst>
                                      </p:cBhvr>
                                      <p:to>
                                        <p:strVal val="visible"/>
                                      </p:to>
                                    </p:set>
                                    <p:anim calcmode="lin" valueType="num">
                                      <p:cBhvr>
                                        <p:cTn id="62" dur="500" fill="hold"/>
                                        <p:tgtEl>
                                          <p:spTgt spid="114"/>
                                        </p:tgtEl>
                                        <p:attrNameLst>
                                          <p:attrName>ppt_w</p:attrName>
                                        </p:attrNameLst>
                                      </p:cBhvr>
                                      <p:tavLst>
                                        <p:tav tm="0">
                                          <p:val>
                                            <p:fltVal val="0"/>
                                          </p:val>
                                        </p:tav>
                                        <p:tav tm="100000">
                                          <p:val>
                                            <p:strVal val="#ppt_w"/>
                                          </p:val>
                                        </p:tav>
                                      </p:tavLst>
                                    </p:anim>
                                    <p:anim calcmode="lin" valueType="num">
                                      <p:cBhvr>
                                        <p:cTn id="63" dur="500" fill="hold"/>
                                        <p:tgtEl>
                                          <p:spTgt spid="114"/>
                                        </p:tgtEl>
                                        <p:attrNameLst>
                                          <p:attrName>ppt_h</p:attrName>
                                        </p:attrNameLst>
                                      </p:cBhvr>
                                      <p:tavLst>
                                        <p:tav tm="0">
                                          <p:val>
                                            <p:fltVal val="0"/>
                                          </p:val>
                                        </p:tav>
                                        <p:tav tm="100000">
                                          <p:val>
                                            <p:strVal val="#ppt_h"/>
                                          </p:val>
                                        </p:tav>
                                      </p:tavLst>
                                    </p:anim>
                                    <p:animEffect transition="in" filter="fade">
                                      <p:cBhvr>
                                        <p:cTn id="64" dur="500"/>
                                        <p:tgtEl>
                                          <p:spTgt spid="114"/>
                                        </p:tgtEl>
                                      </p:cBhvr>
                                    </p:animEffect>
                                  </p:childTnLst>
                                </p:cTn>
                              </p:par>
                              <p:par>
                                <p:cTn id="65" presetID="42" presetClass="entr" presetSubtype="0" fill="hold" grpId="0" nodeType="withEffect">
                                  <p:stCondLst>
                                    <p:cond delay="200"/>
                                  </p:stCondLst>
                                  <p:childTnLst>
                                    <p:set>
                                      <p:cBhvr>
                                        <p:cTn id="66" dur="1" fill="hold">
                                          <p:stCondLst>
                                            <p:cond delay="0"/>
                                          </p:stCondLst>
                                        </p:cTn>
                                        <p:tgtEl>
                                          <p:spTgt spid="121">
                                            <p:txEl>
                                              <p:pRg st="0" end="0"/>
                                            </p:txEl>
                                          </p:spTgt>
                                        </p:tgtEl>
                                        <p:attrNameLst>
                                          <p:attrName>style.visibility</p:attrName>
                                        </p:attrNameLst>
                                      </p:cBhvr>
                                      <p:to>
                                        <p:strVal val="visible"/>
                                      </p:to>
                                    </p:set>
                                    <p:animEffect transition="in" filter="fade">
                                      <p:cBhvr>
                                        <p:cTn id="67" dur="400"/>
                                        <p:tgtEl>
                                          <p:spTgt spid="121">
                                            <p:txEl>
                                              <p:pRg st="0" end="0"/>
                                            </p:txEl>
                                          </p:spTgt>
                                        </p:tgtEl>
                                      </p:cBhvr>
                                    </p:animEffect>
                                    <p:anim calcmode="lin" valueType="num">
                                      <p:cBhvr>
                                        <p:cTn id="68" dur="400" fill="hold"/>
                                        <p:tgtEl>
                                          <p:spTgt spid="121">
                                            <p:txEl>
                                              <p:pRg st="0" end="0"/>
                                            </p:txEl>
                                          </p:spTgt>
                                        </p:tgtEl>
                                        <p:attrNameLst>
                                          <p:attrName>ppt_x</p:attrName>
                                        </p:attrNameLst>
                                      </p:cBhvr>
                                      <p:tavLst>
                                        <p:tav tm="0">
                                          <p:val>
                                            <p:strVal val="#ppt_x"/>
                                          </p:val>
                                        </p:tav>
                                        <p:tav tm="100000">
                                          <p:val>
                                            <p:strVal val="#ppt_x"/>
                                          </p:val>
                                        </p:tav>
                                      </p:tavLst>
                                    </p:anim>
                                    <p:anim calcmode="lin" valueType="num">
                                      <p:cBhvr>
                                        <p:cTn id="69" dur="400" fill="hold"/>
                                        <p:tgtEl>
                                          <p:spTgt spid="121">
                                            <p:txEl>
                                              <p:pRg st="0" end="0"/>
                                            </p:txEl>
                                          </p:spTgt>
                                        </p:tgtEl>
                                        <p:attrNameLst>
                                          <p:attrName>ppt_y</p:attrName>
                                        </p:attrNameLst>
                                      </p:cBhvr>
                                      <p:tavLst>
                                        <p:tav tm="0">
                                          <p:val>
                                            <p:strVal val="#ppt_y+.1"/>
                                          </p:val>
                                        </p:tav>
                                        <p:tav tm="100000">
                                          <p:val>
                                            <p:strVal val="#ppt_y"/>
                                          </p:val>
                                        </p:tav>
                                      </p:tavLst>
                                    </p:anim>
                                  </p:childTnLst>
                                </p:cTn>
                              </p:par>
                              <p:par>
                                <p:cTn id="70" presetID="42" presetClass="entr" presetSubtype="0" fill="hold" grpId="0" nodeType="withEffect">
                                  <p:stCondLst>
                                    <p:cond delay="200"/>
                                  </p:stCondLst>
                                  <p:childTnLst>
                                    <p:set>
                                      <p:cBhvr>
                                        <p:cTn id="71" dur="1" fill="hold">
                                          <p:stCondLst>
                                            <p:cond delay="0"/>
                                          </p:stCondLst>
                                        </p:cTn>
                                        <p:tgtEl>
                                          <p:spTgt spid="122">
                                            <p:txEl>
                                              <p:pRg st="0" end="0"/>
                                            </p:txEl>
                                          </p:spTgt>
                                        </p:tgtEl>
                                        <p:attrNameLst>
                                          <p:attrName>style.visibility</p:attrName>
                                        </p:attrNameLst>
                                      </p:cBhvr>
                                      <p:to>
                                        <p:strVal val="visible"/>
                                      </p:to>
                                    </p:set>
                                    <p:animEffect transition="in" filter="fade">
                                      <p:cBhvr>
                                        <p:cTn id="72" dur="500"/>
                                        <p:tgtEl>
                                          <p:spTgt spid="122">
                                            <p:txEl>
                                              <p:pRg st="0" end="0"/>
                                            </p:txEl>
                                          </p:spTgt>
                                        </p:tgtEl>
                                      </p:cBhvr>
                                    </p:animEffect>
                                    <p:anim calcmode="lin" valueType="num">
                                      <p:cBhvr>
                                        <p:cTn id="73" dur="500" fill="hold"/>
                                        <p:tgtEl>
                                          <p:spTgt spid="122">
                                            <p:txEl>
                                              <p:pRg st="0" end="0"/>
                                            </p:txEl>
                                          </p:spTgt>
                                        </p:tgtEl>
                                        <p:attrNameLst>
                                          <p:attrName>ppt_x</p:attrName>
                                        </p:attrNameLst>
                                      </p:cBhvr>
                                      <p:tavLst>
                                        <p:tav tm="0">
                                          <p:val>
                                            <p:strVal val="#ppt_x"/>
                                          </p:val>
                                        </p:tav>
                                        <p:tav tm="100000">
                                          <p:val>
                                            <p:strVal val="#ppt_x"/>
                                          </p:val>
                                        </p:tav>
                                      </p:tavLst>
                                    </p:anim>
                                    <p:anim calcmode="lin" valueType="num">
                                      <p:cBhvr>
                                        <p:cTn id="74" dur="500" fill="hold"/>
                                        <p:tgtEl>
                                          <p:spTgt spid="122">
                                            <p:txEl>
                                              <p:pRg st="0" end="0"/>
                                            </p:txEl>
                                          </p:spTgt>
                                        </p:tgtEl>
                                        <p:attrNameLst>
                                          <p:attrName>ppt_y</p:attrName>
                                        </p:attrNameLst>
                                      </p:cBhvr>
                                      <p:tavLst>
                                        <p:tav tm="0">
                                          <p:val>
                                            <p:strVal val="#ppt_y+.1"/>
                                          </p:val>
                                        </p:tav>
                                        <p:tav tm="100000">
                                          <p:val>
                                            <p:strVal val="#ppt_y"/>
                                          </p:val>
                                        </p:tav>
                                      </p:tavLst>
                                    </p:anim>
                                  </p:childTnLst>
                                </p:cTn>
                              </p:par>
                              <p:par>
                                <p:cTn id="75" presetID="10" presetClass="entr" presetSubtype="0" fill="hold" grpId="0" nodeType="withEffect">
                                  <p:stCondLst>
                                    <p:cond delay="800"/>
                                  </p:stCondLst>
                                  <p:childTnLst>
                                    <p:set>
                                      <p:cBhvr>
                                        <p:cTn id="76" dur="1" fill="hold">
                                          <p:stCondLst>
                                            <p:cond delay="0"/>
                                          </p:stCondLst>
                                        </p:cTn>
                                        <p:tgtEl>
                                          <p:spTgt spid="123">
                                            <p:txEl>
                                              <p:pRg st="0" end="0"/>
                                            </p:txEl>
                                          </p:spTgt>
                                        </p:tgtEl>
                                        <p:attrNameLst>
                                          <p:attrName>style.visibility</p:attrName>
                                        </p:attrNameLst>
                                      </p:cBhvr>
                                      <p:to>
                                        <p:strVal val="visible"/>
                                      </p:to>
                                    </p:set>
                                    <p:animEffect transition="in" filter="fade">
                                      <p:cBhvr>
                                        <p:cTn id="77" dur="500"/>
                                        <p:tgtEl>
                                          <p:spTgt spid="123">
                                            <p:txEl>
                                              <p:pRg st="0" end="0"/>
                                            </p:txEl>
                                          </p:spTgt>
                                        </p:tgtEl>
                                      </p:cBhvr>
                                    </p:animEffect>
                                  </p:childTnLst>
                                </p:cTn>
                              </p:par>
                            </p:childTnLst>
                          </p:cTn>
                        </p:par>
                        <p:par>
                          <p:cTn id="78" fill="hold">
                            <p:stCondLst>
                              <p:cond delay="4500"/>
                            </p:stCondLst>
                            <p:childTnLst>
                              <p:par>
                                <p:cTn id="79" presetID="53" presetClass="entr" presetSubtype="16" fill="hold" grpId="0" nodeType="afterEffect">
                                  <p:stCondLst>
                                    <p:cond delay="0"/>
                                  </p:stCondLst>
                                  <p:childTnLst>
                                    <p:set>
                                      <p:cBhvr>
                                        <p:cTn id="80" dur="1" fill="hold">
                                          <p:stCondLst>
                                            <p:cond delay="0"/>
                                          </p:stCondLst>
                                        </p:cTn>
                                        <p:tgtEl>
                                          <p:spTgt spid="130"/>
                                        </p:tgtEl>
                                        <p:attrNameLst>
                                          <p:attrName>style.visibility</p:attrName>
                                        </p:attrNameLst>
                                      </p:cBhvr>
                                      <p:to>
                                        <p:strVal val="visible"/>
                                      </p:to>
                                    </p:set>
                                    <p:anim calcmode="lin" valueType="num">
                                      <p:cBhvr>
                                        <p:cTn id="81" dur="500" fill="hold"/>
                                        <p:tgtEl>
                                          <p:spTgt spid="130"/>
                                        </p:tgtEl>
                                        <p:attrNameLst>
                                          <p:attrName>ppt_w</p:attrName>
                                        </p:attrNameLst>
                                      </p:cBhvr>
                                      <p:tavLst>
                                        <p:tav tm="0">
                                          <p:val>
                                            <p:fltVal val="0"/>
                                          </p:val>
                                        </p:tav>
                                        <p:tav tm="100000">
                                          <p:val>
                                            <p:strVal val="#ppt_w"/>
                                          </p:val>
                                        </p:tav>
                                      </p:tavLst>
                                    </p:anim>
                                    <p:anim calcmode="lin" valueType="num">
                                      <p:cBhvr>
                                        <p:cTn id="82" dur="500" fill="hold"/>
                                        <p:tgtEl>
                                          <p:spTgt spid="130"/>
                                        </p:tgtEl>
                                        <p:attrNameLst>
                                          <p:attrName>ppt_h</p:attrName>
                                        </p:attrNameLst>
                                      </p:cBhvr>
                                      <p:tavLst>
                                        <p:tav tm="0">
                                          <p:val>
                                            <p:fltVal val="0"/>
                                          </p:val>
                                        </p:tav>
                                        <p:tav tm="100000">
                                          <p:val>
                                            <p:strVal val="#ppt_h"/>
                                          </p:val>
                                        </p:tav>
                                      </p:tavLst>
                                    </p:anim>
                                    <p:animEffect transition="in" filter="fade">
                                      <p:cBhvr>
                                        <p:cTn id="83" dur="500"/>
                                        <p:tgtEl>
                                          <p:spTgt spid="130"/>
                                        </p:tgtEl>
                                      </p:cBhvr>
                                    </p:animEffect>
                                  </p:childTnLst>
                                </p:cTn>
                              </p:par>
                            </p:childTnLst>
                          </p:cTn>
                        </p:par>
                        <p:par>
                          <p:cTn id="84" fill="hold">
                            <p:stCondLst>
                              <p:cond delay="5000"/>
                            </p:stCondLst>
                            <p:childTnLst>
                              <p:par>
                                <p:cTn id="85" presetID="53" presetClass="entr" presetSubtype="16" fill="hold" grpId="0" nodeType="afterEffect">
                                  <p:stCondLst>
                                    <p:cond delay="0"/>
                                  </p:stCondLst>
                                  <p:childTnLst>
                                    <p:set>
                                      <p:cBhvr>
                                        <p:cTn id="86" dur="1" fill="hold">
                                          <p:stCondLst>
                                            <p:cond delay="0"/>
                                          </p:stCondLst>
                                        </p:cTn>
                                        <p:tgtEl>
                                          <p:spTgt spid="133">
                                            <p:txEl>
                                              <p:pRg st="0" end="0"/>
                                            </p:txEl>
                                          </p:spTgt>
                                        </p:tgtEl>
                                        <p:attrNameLst>
                                          <p:attrName>style.visibility</p:attrName>
                                        </p:attrNameLst>
                                      </p:cBhvr>
                                      <p:to>
                                        <p:strVal val="visible"/>
                                      </p:to>
                                    </p:set>
                                    <p:anim calcmode="lin" valueType="num">
                                      <p:cBhvr>
                                        <p:cTn id="87" dur="300" fill="hold"/>
                                        <p:tgtEl>
                                          <p:spTgt spid="133">
                                            <p:txEl>
                                              <p:pRg st="0" end="0"/>
                                            </p:txEl>
                                          </p:spTgt>
                                        </p:tgtEl>
                                        <p:attrNameLst>
                                          <p:attrName>ppt_w</p:attrName>
                                        </p:attrNameLst>
                                      </p:cBhvr>
                                      <p:tavLst>
                                        <p:tav tm="0">
                                          <p:val>
                                            <p:fltVal val="0"/>
                                          </p:val>
                                        </p:tav>
                                        <p:tav tm="100000">
                                          <p:val>
                                            <p:strVal val="#ppt_w"/>
                                          </p:val>
                                        </p:tav>
                                      </p:tavLst>
                                    </p:anim>
                                    <p:anim calcmode="lin" valueType="num">
                                      <p:cBhvr>
                                        <p:cTn id="88" dur="300" fill="hold"/>
                                        <p:tgtEl>
                                          <p:spTgt spid="133">
                                            <p:txEl>
                                              <p:pRg st="0" end="0"/>
                                            </p:txEl>
                                          </p:spTgt>
                                        </p:tgtEl>
                                        <p:attrNameLst>
                                          <p:attrName>ppt_h</p:attrName>
                                        </p:attrNameLst>
                                      </p:cBhvr>
                                      <p:tavLst>
                                        <p:tav tm="0">
                                          <p:val>
                                            <p:fltVal val="0"/>
                                          </p:val>
                                        </p:tav>
                                        <p:tav tm="100000">
                                          <p:val>
                                            <p:strVal val="#ppt_h"/>
                                          </p:val>
                                        </p:tav>
                                      </p:tavLst>
                                    </p:anim>
                                    <p:animEffect transition="in" filter="fade">
                                      <p:cBhvr>
                                        <p:cTn id="89" dur="300"/>
                                        <p:tgtEl>
                                          <p:spTgt spid="133">
                                            <p:txEl>
                                              <p:pRg st="0" end="0"/>
                                            </p:txEl>
                                          </p:spTgt>
                                        </p:tgtEl>
                                      </p:cBhvr>
                                    </p:animEffect>
                                  </p:childTnLst>
                                </p:cTn>
                              </p:par>
                            </p:childTnLst>
                          </p:cTn>
                        </p:par>
                        <p:par>
                          <p:cTn id="90" fill="hold">
                            <p:stCondLst>
                              <p:cond delay="5500"/>
                            </p:stCondLst>
                            <p:childTnLst>
                              <p:par>
                                <p:cTn id="91" presetID="6" presetClass="entr" presetSubtype="16" fill="hold" grpId="0" nodeType="afterEffect">
                                  <p:stCondLst>
                                    <p:cond delay="0"/>
                                  </p:stCondLst>
                                  <p:childTnLst>
                                    <p:set>
                                      <p:cBhvr>
                                        <p:cTn id="92" dur="1" fill="hold">
                                          <p:stCondLst>
                                            <p:cond delay="0"/>
                                          </p:stCondLst>
                                        </p:cTn>
                                        <p:tgtEl>
                                          <p:spTgt spid="118"/>
                                        </p:tgtEl>
                                        <p:attrNameLst>
                                          <p:attrName>style.visibility</p:attrName>
                                        </p:attrNameLst>
                                      </p:cBhvr>
                                      <p:to>
                                        <p:strVal val="visible"/>
                                      </p:to>
                                    </p:set>
                                    <p:animEffect transition="in" filter="circle(in)">
                                      <p:cBhvr>
                                        <p:cTn id="93" dur="1000"/>
                                        <p:tgtEl>
                                          <p:spTgt spid="118"/>
                                        </p:tgtEl>
                                      </p:cBhvr>
                                    </p:animEffect>
                                  </p:childTnLst>
                                </p:cTn>
                              </p:par>
                            </p:childTnLst>
                          </p:cTn>
                        </p:par>
                        <p:par>
                          <p:cTn id="94" fill="hold">
                            <p:stCondLst>
                              <p:cond delay="6500"/>
                            </p:stCondLst>
                            <p:childTnLst>
                              <p:par>
                                <p:cTn id="95" presetID="53" presetClass="entr" presetSubtype="16" fill="hold" grpId="0" nodeType="afterEffect" nodePh="1">
                                  <p:stCondLst>
                                    <p:cond delay="0"/>
                                  </p:stCondLst>
                                  <p:endCondLst>
                                    <p:cond evt="begin" delay="0">
                                      <p:tn val="95"/>
                                    </p:cond>
                                  </p:endCondLst>
                                  <p:childTnLst>
                                    <p:set>
                                      <p:cBhvr>
                                        <p:cTn id="96" dur="1" fill="hold">
                                          <p:stCondLst>
                                            <p:cond delay="0"/>
                                          </p:stCondLst>
                                        </p:cTn>
                                        <p:tgtEl>
                                          <p:spTgt spid="136"/>
                                        </p:tgtEl>
                                        <p:attrNameLst>
                                          <p:attrName>style.visibility</p:attrName>
                                        </p:attrNameLst>
                                      </p:cBhvr>
                                      <p:to>
                                        <p:strVal val="visible"/>
                                      </p:to>
                                    </p:set>
                                    <p:anim calcmode="lin" valueType="num">
                                      <p:cBhvr>
                                        <p:cTn id="97" dur="500" fill="hold"/>
                                        <p:tgtEl>
                                          <p:spTgt spid="136"/>
                                        </p:tgtEl>
                                        <p:attrNameLst>
                                          <p:attrName>ppt_w</p:attrName>
                                        </p:attrNameLst>
                                      </p:cBhvr>
                                      <p:tavLst>
                                        <p:tav tm="0">
                                          <p:val>
                                            <p:fltVal val="0"/>
                                          </p:val>
                                        </p:tav>
                                        <p:tav tm="100000">
                                          <p:val>
                                            <p:strVal val="#ppt_w"/>
                                          </p:val>
                                        </p:tav>
                                      </p:tavLst>
                                    </p:anim>
                                    <p:anim calcmode="lin" valueType="num">
                                      <p:cBhvr>
                                        <p:cTn id="98" dur="500" fill="hold"/>
                                        <p:tgtEl>
                                          <p:spTgt spid="136"/>
                                        </p:tgtEl>
                                        <p:attrNameLst>
                                          <p:attrName>ppt_h</p:attrName>
                                        </p:attrNameLst>
                                      </p:cBhvr>
                                      <p:tavLst>
                                        <p:tav tm="0">
                                          <p:val>
                                            <p:fltVal val="0"/>
                                          </p:val>
                                        </p:tav>
                                        <p:tav tm="100000">
                                          <p:val>
                                            <p:strVal val="#ppt_h"/>
                                          </p:val>
                                        </p:tav>
                                      </p:tavLst>
                                    </p:anim>
                                    <p:animEffect transition="in" filter="fade">
                                      <p:cBhvr>
                                        <p:cTn id="99" dur="500"/>
                                        <p:tgtEl>
                                          <p:spTgt spid="136"/>
                                        </p:tgtEl>
                                      </p:cBhvr>
                                    </p:animEffect>
                                  </p:childTnLst>
                                </p:cTn>
                              </p:par>
                              <p:par>
                                <p:cTn id="100" presetID="42" presetClass="entr" presetSubtype="0" fill="hold" grpId="0" nodeType="withEffect">
                                  <p:stCondLst>
                                    <p:cond delay="200"/>
                                  </p:stCondLst>
                                  <p:childTnLst>
                                    <p:set>
                                      <p:cBhvr>
                                        <p:cTn id="101" dur="1" fill="hold">
                                          <p:stCondLst>
                                            <p:cond delay="0"/>
                                          </p:stCondLst>
                                        </p:cTn>
                                        <p:tgtEl>
                                          <p:spTgt spid="141">
                                            <p:txEl>
                                              <p:pRg st="0" end="0"/>
                                            </p:txEl>
                                          </p:spTgt>
                                        </p:tgtEl>
                                        <p:attrNameLst>
                                          <p:attrName>style.visibility</p:attrName>
                                        </p:attrNameLst>
                                      </p:cBhvr>
                                      <p:to>
                                        <p:strVal val="visible"/>
                                      </p:to>
                                    </p:set>
                                    <p:animEffect transition="in" filter="fade">
                                      <p:cBhvr>
                                        <p:cTn id="102" dur="400"/>
                                        <p:tgtEl>
                                          <p:spTgt spid="141">
                                            <p:txEl>
                                              <p:pRg st="0" end="0"/>
                                            </p:txEl>
                                          </p:spTgt>
                                        </p:tgtEl>
                                      </p:cBhvr>
                                    </p:animEffect>
                                    <p:anim calcmode="lin" valueType="num">
                                      <p:cBhvr>
                                        <p:cTn id="103" dur="400" fill="hold"/>
                                        <p:tgtEl>
                                          <p:spTgt spid="141">
                                            <p:txEl>
                                              <p:pRg st="0" end="0"/>
                                            </p:txEl>
                                          </p:spTgt>
                                        </p:tgtEl>
                                        <p:attrNameLst>
                                          <p:attrName>ppt_x</p:attrName>
                                        </p:attrNameLst>
                                      </p:cBhvr>
                                      <p:tavLst>
                                        <p:tav tm="0">
                                          <p:val>
                                            <p:strVal val="#ppt_x"/>
                                          </p:val>
                                        </p:tav>
                                        <p:tav tm="100000">
                                          <p:val>
                                            <p:strVal val="#ppt_x"/>
                                          </p:val>
                                        </p:tav>
                                      </p:tavLst>
                                    </p:anim>
                                    <p:anim calcmode="lin" valueType="num">
                                      <p:cBhvr>
                                        <p:cTn id="104" dur="400" fill="hold"/>
                                        <p:tgtEl>
                                          <p:spTgt spid="141">
                                            <p:txEl>
                                              <p:pRg st="0" end="0"/>
                                            </p:txEl>
                                          </p:spTgt>
                                        </p:tgtEl>
                                        <p:attrNameLst>
                                          <p:attrName>ppt_y</p:attrName>
                                        </p:attrNameLst>
                                      </p:cBhvr>
                                      <p:tavLst>
                                        <p:tav tm="0">
                                          <p:val>
                                            <p:strVal val="#ppt_y+.1"/>
                                          </p:val>
                                        </p:tav>
                                        <p:tav tm="100000">
                                          <p:val>
                                            <p:strVal val="#ppt_y"/>
                                          </p:val>
                                        </p:tav>
                                      </p:tavLst>
                                    </p:anim>
                                  </p:childTnLst>
                                </p:cTn>
                              </p:par>
                              <p:par>
                                <p:cTn id="105" presetID="42" presetClass="entr" presetSubtype="0" fill="hold" grpId="0" nodeType="withEffect">
                                  <p:stCondLst>
                                    <p:cond delay="200"/>
                                  </p:stCondLst>
                                  <p:childTnLst>
                                    <p:set>
                                      <p:cBhvr>
                                        <p:cTn id="106" dur="1" fill="hold">
                                          <p:stCondLst>
                                            <p:cond delay="0"/>
                                          </p:stCondLst>
                                        </p:cTn>
                                        <p:tgtEl>
                                          <p:spTgt spid="142">
                                            <p:txEl>
                                              <p:pRg st="0" end="0"/>
                                            </p:txEl>
                                          </p:spTgt>
                                        </p:tgtEl>
                                        <p:attrNameLst>
                                          <p:attrName>style.visibility</p:attrName>
                                        </p:attrNameLst>
                                      </p:cBhvr>
                                      <p:to>
                                        <p:strVal val="visible"/>
                                      </p:to>
                                    </p:set>
                                    <p:animEffect transition="in" filter="fade">
                                      <p:cBhvr>
                                        <p:cTn id="107" dur="500"/>
                                        <p:tgtEl>
                                          <p:spTgt spid="142">
                                            <p:txEl>
                                              <p:pRg st="0" end="0"/>
                                            </p:txEl>
                                          </p:spTgt>
                                        </p:tgtEl>
                                      </p:cBhvr>
                                    </p:animEffect>
                                    <p:anim calcmode="lin" valueType="num">
                                      <p:cBhvr>
                                        <p:cTn id="108" dur="500" fill="hold"/>
                                        <p:tgtEl>
                                          <p:spTgt spid="142">
                                            <p:txEl>
                                              <p:pRg st="0" end="0"/>
                                            </p:txEl>
                                          </p:spTgt>
                                        </p:tgtEl>
                                        <p:attrNameLst>
                                          <p:attrName>ppt_x</p:attrName>
                                        </p:attrNameLst>
                                      </p:cBhvr>
                                      <p:tavLst>
                                        <p:tav tm="0">
                                          <p:val>
                                            <p:strVal val="#ppt_x"/>
                                          </p:val>
                                        </p:tav>
                                        <p:tav tm="100000">
                                          <p:val>
                                            <p:strVal val="#ppt_x"/>
                                          </p:val>
                                        </p:tav>
                                      </p:tavLst>
                                    </p:anim>
                                    <p:anim calcmode="lin" valueType="num">
                                      <p:cBhvr>
                                        <p:cTn id="109" dur="500" fill="hold"/>
                                        <p:tgtEl>
                                          <p:spTgt spid="142">
                                            <p:txEl>
                                              <p:pRg st="0" end="0"/>
                                            </p:txEl>
                                          </p:spTgt>
                                        </p:tgtEl>
                                        <p:attrNameLst>
                                          <p:attrName>ppt_y</p:attrName>
                                        </p:attrNameLst>
                                      </p:cBhvr>
                                      <p:tavLst>
                                        <p:tav tm="0">
                                          <p:val>
                                            <p:strVal val="#ppt_y+.1"/>
                                          </p:val>
                                        </p:tav>
                                        <p:tav tm="100000">
                                          <p:val>
                                            <p:strVal val="#ppt_y"/>
                                          </p:val>
                                        </p:tav>
                                      </p:tavLst>
                                    </p:anim>
                                  </p:childTnLst>
                                </p:cTn>
                              </p:par>
                              <p:par>
                                <p:cTn id="110" presetID="10" presetClass="entr" presetSubtype="0" fill="hold" grpId="0" nodeType="withEffect">
                                  <p:stCondLst>
                                    <p:cond delay="800"/>
                                  </p:stCondLst>
                                  <p:childTnLst>
                                    <p:set>
                                      <p:cBhvr>
                                        <p:cTn id="111" dur="1" fill="hold">
                                          <p:stCondLst>
                                            <p:cond delay="0"/>
                                          </p:stCondLst>
                                        </p:cTn>
                                        <p:tgtEl>
                                          <p:spTgt spid="143">
                                            <p:txEl>
                                              <p:pRg st="0" end="0"/>
                                            </p:txEl>
                                          </p:spTgt>
                                        </p:tgtEl>
                                        <p:attrNameLst>
                                          <p:attrName>style.visibility</p:attrName>
                                        </p:attrNameLst>
                                      </p:cBhvr>
                                      <p:to>
                                        <p:strVal val="visible"/>
                                      </p:to>
                                    </p:set>
                                    <p:animEffect transition="in" filter="fade">
                                      <p:cBhvr>
                                        <p:cTn id="112" dur="500"/>
                                        <p:tgtEl>
                                          <p:spTgt spid="143">
                                            <p:txEl>
                                              <p:pRg st="0" end="0"/>
                                            </p:txEl>
                                          </p:spTgt>
                                        </p:tgtEl>
                                      </p:cBhvr>
                                    </p:animEffect>
                                  </p:childTnLst>
                                </p:cTn>
                              </p:par>
                            </p:childTnLst>
                          </p:cTn>
                        </p:par>
                        <p:par>
                          <p:cTn id="113" fill="hold">
                            <p:stCondLst>
                              <p:cond delay="7000"/>
                            </p:stCondLst>
                            <p:childTnLst>
                              <p:par>
                                <p:cTn id="114" presetID="53" presetClass="entr" presetSubtype="16" fill="hold" grpId="0" nodeType="afterEffect">
                                  <p:stCondLst>
                                    <p:cond delay="0"/>
                                  </p:stCondLst>
                                  <p:childTnLst>
                                    <p:set>
                                      <p:cBhvr>
                                        <p:cTn id="115" dur="1" fill="hold">
                                          <p:stCondLst>
                                            <p:cond delay="0"/>
                                          </p:stCondLst>
                                        </p:cTn>
                                        <p:tgtEl>
                                          <p:spTgt spid="147"/>
                                        </p:tgtEl>
                                        <p:attrNameLst>
                                          <p:attrName>style.visibility</p:attrName>
                                        </p:attrNameLst>
                                      </p:cBhvr>
                                      <p:to>
                                        <p:strVal val="visible"/>
                                      </p:to>
                                    </p:set>
                                    <p:anim calcmode="lin" valueType="num">
                                      <p:cBhvr>
                                        <p:cTn id="116" dur="500" fill="hold"/>
                                        <p:tgtEl>
                                          <p:spTgt spid="147"/>
                                        </p:tgtEl>
                                        <p:attrNameLst>
                                          <p:attrName>ppt_w</p:attrName>
                                        </p:attrNameLst>
                                      </p:cBhvr>
                                      <p:tavLst>
                                        <p:tav tm="0">
                                          <p:val>
                                            <p:fltVal val="0"/>
                                          </p:val>
                                        </p:tav>
                                        <p:tav tm="100000">
                                          <p:val>
                                            <p:strVal val="#ppt_w"/>
                                          </p:val>
                                        </p:tav>
                                      </p:tavLst>
                                    </p:anim>
                                    <p:anim calcmode="lin" valueType="num">
                                      <p:cBhvr>
                                        <p:cTn id="117" dur="500" fill="hold"/>
                                        <p:tgtEl>
                                          <p:spTgt spid="147"/>
                                        </p:tgtEl>
                                        <p:attrNameLst>
                                          <p:attrName>ppt_h</p:attrName>
                                        </p:attrNameLst>
                                      </p:cBhvr>
                                      <p:tavLst>
                                        <p:tav tm="0">
                                          <p:val>
                                            <p:fltVal val="0"/>
                                          </p:val>
                                        </p:tav>
                                        <p:tav tm="100000">
                                          <p:val>
                                            <p:strVal val="#ppt_h"/>
                                          </p:val>
                                        </p:tav>
                                      </p:tavLst>
                                    </p:anim>
                                    <p:animEffect transition="in" filter="fade">
                                      <p:cBhvr>
                                        <p:cTn id="118" dur="500"/>
                                        <p:tgtEl>
                                          <p:spTgt spid="147"/>
                                        </p:tgtEl>
                                      </p:cBhvr>
                                    </p:animEffect>
                                  </p:childTnLst>
                                </p:cTn>
                              </p:par>
                            </p:childTnLst>
                          </p:cTn>
                        </p:par>
                        <p:par>
                          <p:cTn id="119" fill="hold">
                            <p:stCondLst>
                              <p:cond delay="7500"/>
                            </p:stCondLst>
                            <p:childTnLst>
                              <p:par>
                                <p:cTn id="120" presetID="53" presetClass="entr" presetSubtype="16" fill="hold" grpId="0" nodeType="afterEffect">
                                  <p:stCondLst>
                                    <p:cond delay="0"/>
                                  </p:stCondLst>
                                  <p:childTnLst>
                                    <p:set>
                                      <p:cBhvr>
                                        <p:cTn id="121" dur="1" fill="hold">
                                          <p:stCondLst>
                                            <p:cond delay="0"/>
                                          </p:stCondLst>
                                        </p:cTn>
                                        <p:tgtEl>
                                          <p:spTgt spid="149">
                                            <p:txEl>
                                              <p:pRg st="0" end="0"/>
                                            </p:txEl>
                                          </p:spTgt>
                                        </p:tgtEl>
                                        <p:attrNameLst>
                                          <p:attrName>style.visibility</p:attrName>
                                        </p:attrNameLst>
                                      </p:cBhvr>
                                      <p:to>
                                        <p:strVal val="visible"/>
                                      </p:to>
                                    </p:set>
                                    <p:anim calcmode="lin" valueType="num">
                                      <p:cBhvr>
                                        <p:cTn id="122" dur="300" fill="hold"/>
                                        <p:tgtEl>
                                          <p:spTgt spid="149">
                                            <p:txEl>
                                              <p:pRg st="0" end="0"/>
                                            </p:txEl>
                                          </p:spTgt>
                                        </p:tgtEl>
                                        <p:attrNameLst>
                                          <p:attrName>ppt_w</p:attrName>
                                        </p:attrNameLst>
                                      </p:cBhvr>
                                      <p:tavLst>
                                        <p:tav tm="0">
                                          <p:val>
                                            <p:fltVal val="0"/>
                                          </p:val>
                                        </p:tav>
                                        <p:tav tm="100000">
                                          <p:val>
                                            <p:strVal val="#ppt_w"/>
                                          </p:val>
                                        </p:tav>
                                      </p:tavLst>
                                    </p:anim>
                                    <p:anim calcmode="lin" valueType="num">
                                      <p:cBhvr>
                                        <p:cTn id="123" dur="300" fill="hold"/>
                                        <p:tgtEl>
                                          <p:spTgt spid="149">
                                            <p:txEl>
                                              <p:pRg st="0" end="0"/>
                                            </p:txEl>
                                          </p:spTgt>
                                        </p:tgtEl>
                                        <p:attrNameLst>
                                          <p:attrName>ppt_h</p:attrName>
                                        </p:attrNameLst>
                                      </p:cBhvr>
                                      <p:tavLst>
                                        <p:tav tm="0">
                                          <p:val>
                                            <p:fltVal val="0"/>
                                          </p:val>
                                        </p:tav>
                                        <p:tav tm="100000">
                                          <p:val>
                                            <p:strVal val="#ppt_h"/>
                                          </p:val>
                                        </p:tav>
                                      </p:tavLst>
                                    </p:anim>
                                    <p:animEffect transition="in" filter="fade">
                                      <p:cBhvr>
                                        <p:cTn id="124" dur="300"/>
                                        <p:tgtEl>
                                          <p:spTgt spid="149">
                                            <p:txEl>
                                              <p:pRg st="0" end="0"/>
                                            </p:txEl>
                                          </p:spTgt>
                                        </p:tgtEl>
                                      </p:cBhvr>
                                    </p:animEffect>
                                  </p:childTnLst>
                                </p:cTn>
                              </p:par>
                            </p:childTnLst>
                          </p:cTn>
                        </p:par>
                        <p:par>
                          <p:cTn id="125" fill="hold">
                            <p:stCondLst>
                              <p:cond delay="8000"/>
                            </p:stCondLst>
                            <p:childTnLst>
                              <p:par>
                                <p:cTn id="126" presetID="6" presetClass="entr" presetSubtype="16" fill="hold" grpId="0" nodeType="afterEffect">
                                  <p:stCondLst>
                                    <p:cond delay="0"/>
                                  </p:stCondLst>
                                  <p:childTnLst>
                                    <p:set>
                                      <p:cBhvr>
                                        <p:cTn id="127" dur="1" fill="hold">
                                          <p:stCondLst>
                                            <p:cond delay="0"/>
                                          </p:stCondLst>
                                        </p:cTn>
                                        <p:tgtEl>
                                          <p:spTgt spid="139"/>
                                        </p:tgtEl>
                                        <p:attrNameLst>
                                          <p:attrName>style.visibility</p:attrName>
                                        </p:attrNameLst>
                                      </p:cBhvr>
                                      <p:to>
                                        <p:strVal val="visible"/>
                                      </p:to>
                                    </p:set>
                                    <p:animEffect transition="in" filter="circle(in)">
                                      <p:cBhvr>
                                        <p:cTn id="128" dur="1000"/>
                                        <p:tgtEl>
                                          <p:spTgt spid="139"/>
                                        </p:tgtEl>
                                      </p:cBhvr>
                                    </p:animEffect>
                                  </p:childTnLst>
                                </p:cTn>
                              </p:par>
                            </p:childTnLst>
                          </p:cTn>
                        </p:par>
                        <p:par>
                          <p:cTn id="129" fill="hold">
                            <p:stCondLst>
                              <p:cond delay="9000"/>
                            </p:stCondLst>
                            <p:childTnLst>
                              <p:par>
                                <p:cTn id="130" presetID="53" presetClass="entr" presetSubtype="16" fill="hold" grpId="0" nodeType="afterEffect" nodePh="1">
                                  <p:stCondLst>
                                    <p:cond delay="0"/>
                                  </p:stCondLst>
                                  <p:endCondLst>
                                    <p:cond evt="begin" delay="0">
                                      <p:tn val="130"/>
                                    </p:cond>
                                  </p:endCondLst>
                                  <p:childTnLst>
                                    <p:set>
                                      <p:cBhvr>
                                        <p:cTn id="131" dur="1" fill="hold">
                                          <p:stCondLst>
                                            <p:cond delay="0"/>
                                          </p:stCondLst>
                                        </p:cTn>
                                        <p:tgtEl>
                                          <p:spTgt spid="151"/>
                                        </p:tgtEl>
                                        <p:attrNameLst>
                                          <p:attrName>style.visibility</p:attrName>
                                        </p:attrNameLst>
                                      </p:cBhvr>
                                      <p:to>
                                        <p:strVal val="visible"/>
                                      </p:to>
                                    </p:set>
                                    <p:anim calcmode="lin" valueType="num">
                                      <p:cBhvr>
                                        <p:cTn id="132" dur="500" fill="hold"/>
                                        <p:tgtEl>
                                          <p:spTgt spid="151"/>
                                        </p:tgtEl>
                                        <p:attrNameLst>
                                          <p:attrName>ppt_w</p:attrName>
                                        </p:attrNameLst>
                                      </p:cBhvr>
                                      <p:tavLst>
                                        <p:tav tm="0">
                                          <p:val>
                                            <p:fltVal val="0"/>
                                          </p:val>
                                        </p:tav>
                                        <p:tav tm="100000">
                                          <p:val>
                                            <p:strVal val="#ppt_w"/>
                                          </p:val>
                                        </p:tav>
                                      </p:tavLst>
                                    </p:anim>
                                    <p:anim calcmode="lin" valueType="num">
                                      <p:cBhvr>
                                        <p:cTn id="133" dur="500" fill="hold"/>
                                        <p:tgtEl>
                                          <p:spTgt spid="151"/>
                                        </p:tgtEl>
                                        <p:attrNameLst>
                                          <p:attrName>ppt_h</p:attrName>
                                        </p:attrNameLst>
                                      </p:cBhvr>
                                      <p:tavLst>
                                        <p:tav tm="0">
                                          <p:val>
                                            <p:fltVal val="0"/>
                                          </p:val>
                                        </p:tav>
                                        <p:tav tm="100000">
                                          <p:val>
                                            <p:strVal val="#ppt_h"/>
                                          </p:val>
                                        </p:tav>
                                      </p:tavLst>
                                    </p:anim>
                                    <p:animEffect transition="in" filter="fade">
                                      <p:cBhvr>
                                        <p:cTn id="134" dur="500"/>
                                        <p:tgtEl>
                                          <p:spTgt spid="151"/>
                                        </p:tgtEl>
                                      </p:cBhvr>
                                    </p:animEffect>
                                  </p:childTnLst>
                                </p:cTn>
                              </p:par>
                              <p:par>
                                <p:cTn id="135" presetID="42" presetClass="entr" presetSubtype="0" fill="hold" grpId="0" nodeType="withEffect">
                                  <p:stCondLst>
                                    <p:cond delay="200"/>
                                  </p:stCondLst>
                                  <p:childTnLst>
                                    <p:set>
                                      <p:cBhvr>
                                        <p:cTn id="136" dur="1" fill="hold">
                                          <p:stCondLst>
                                            <p:cond delay="0"/>
                                          </p:stCondLst>
                                        </p:cTn>
                                        <p:tgtEl>
                                          <p:spTgt spid="154">
                                            <p:txEl>
                                              <p:pRg st="0" end="0"/>
                                            </p:txEl>
                                          </p:spTgt>
                                        </p:tgtEl>
                                        <p:attrNameLst>
                                          <p:attrName>style.visibility</p:attrName>
                                        </p:attrNameLst>
                                      </p:cBhvr>
                                      <p:to>
                                        <p:strVal val="visible"/>
                                      </p:to>
                                    </p:set>
                                    <p:animEffect transition="in" filter="fade">
                                      <p:cBhvr>
                                        <p:cTn id="137" dur="400"/>
                                        <p:tgtEl>
                                          <p:spTgt spid="154">
                                            <p:txEl>
                                              <p:pRg st="0" end="0"/>
                                            </p:txEl>
                                          </p:spTgt>
                                        </p:tgtEl>
                                      </p:cBhvr>
                                    </p:animEffect>
                                    <p:anim calcmode="lin" valueType="num">
                                      <p:cBhvr>
                                        <p:cTn id="138" dur="400" fill="hold"/>
                                        <p:tgtEl>
                                          <p:spTgt spid="154">
                                            <p:txEl>
                                              <p:pRg st="0" end="0"/>
                                            </p:txEl>
                                          </p:spTgt>
                                        </p:tgtEl>
                                        <p:attrNameLst>
                                          <p:attrName>ppt_x</p:attrName>
                                        </p:attrNameLst>
                                      </p:cBhvr>
                                      <p:tavLst>
                                        <p:tav tm="0">
                                          <p:val>
                                            <p:strVal val="#ppt_x"/>
                                          </p:val>
                                        </p:tav>
                                        <p:tav tm="100000">
                                          <p:val>
                                            <p:strVal val="#ppt_x"/>
                                          </p:val>
                                        </p:tav>
                                      </p:tavLst>
                                    </p:anim>
                                    <p:anim calcmode="lin" valueType="num">
                                      <p:cBhvr>
                                        <p:cTn id="139" dur="400" fill="hold"/>
                                        <p:tgtEl>
                                          <p:spTgt spid="154">
                                            <p:txEl>
                                              <p:pRg st="0" end="0"/>
                                            </p:txEl>
                                          </p:spTgt>
                                        </p:tgtEl>
                                        <p:attrNameLst>
                                          <p:attrName>ppt_y</p:attrName>
                                        </p:attrNameLst>
                                      </p:cBhvr>
                                      <p:tavLst>
                                        <p:tav tm="0">
                                          <p:val>
                                            <p:strVal val="#ppt_y+.1"/>
                                          </p:val>
                                        </p:tav>
                                        <p:tav tm="100000">
                                          <p:val>
                                            <p:strVal val="#ppt_y"/>
                                          </p:val>
                                        </p:tav>
                                      </p:tavLst>
                                    </p:anim>
                                  </p:childTnLst>
                                </p:cTn>
                              </p:par>
                              <p:par>
                                <p:cTn id="140" presetID="42" presetClass="entr" presetSubtype="0" fill="hold" grpId="0" nodeType="withEffect">
                                  <p:stCondLst>
                                    <p:cond delay="200"/>
                                  </p:stCondLst>
                                  <p:childTnLst>
                                    <p:set>
                                      <p:cBhvr>
                                        <p:cTn id="141" dur="1" fill="hold">
                                          <p:stCondLst>
                                            <p:cond delay="0"/>
                                          </p:stCondLst>
                                        </p:cTn>
                                        <p:tgtEl>
                                          <p:spTgt spid="155">
                                            <p:txEl>
                                              <p:pRg st="0" end="0"/>
                                            </p:txEl>
                                          </p:spTgt>
                                        </p:tgtEl>
                                        <p:attrNameLst>
                                          <p:attrName>style.visibility</p:attrName>
                                        </p:attrNameLst>
                                      </p:cBhvr>
                                      <p:to>
                                        <p:strVal val="visible"/>
                                      </p:to>
                                    </p:set>
                                    <p:animEffect transition="in" filter="fade">
                                      <p:cBhvr>
                                        <p:cTn id="142" dur="500"/>
                                        <p:tgtEl>
                                          <p:spTgt spid="155">
                                            <p:txEl>
                                              <p:pRg st="0" end="0"/>
                                            </p:txEl>
                                          </p:spTgt>
                                        </p:tgtEl>
                                      </p:cBhvr>
                                    </p:animEffect>
                                    <p:anim calcmode="lin" valueType="num">
                                      <p:cBhvr>
                                        <p:cTn id="143" dur="500" fill="hold"/>
                                        <p:tgtEl>
                                          <p:spTgt spid="155">
                                            <p:txEl>
                                              <p:pRg st="0" end="0"/>
                                            </p:txEl>
                                          </p:spTgt>
                                        </p:tgtEl>
                                        <p:attrNameLst>
                                          <p:attrName>ppt_x</p:attrName>
                                        </p:attrNameLst>
                                      </p:cBhvr>
                                      <p:tavLst>
                                        <p:tav tm="0">
                                          <p:val>
                                            <p:strVal val="#ppt_x"/>
                                          </p:val>
                                        </p:tav>
                                        <p:tav tm="100000">
                                          <p:val>
                                            <p:strVal val="#ppt_x"/>
                                          </p:val>
                                        </p:tav>
                                      </p:tavLst>
                                    </p:anim>
                                    <p:anim calcmode="lin" valueType="num">
                                      <p:cBhvr>
                                        <p:cTn id="144" dur="500" fill="hold"/>
                                        <p:tgtEl>
                                          <p:spTgt spid="155">
                                            <p:txEl>
                                              <p:pRg st="0" end="0"/>
                                            </p:txEl>
                                          </p:spTgt>
                                        </p:tgtEl>
                                        <p:attrNameLst>
                                          <p:attrName>ppt_y</p:attrName>
                                        </p:attrNameLst>
                                      </p:cBhvr>
                                      <p:tavLst>
                                        <p:tav tm="0">
                                          <p:val>
                                            <p:strVal val="#ppt_y+.1"/>
                                          </p:val>
                                        </p:tav>
                                        <p:tav tm="100000">
                                          <p:val>
                                            <p:strVal val="#ppt_y"/>
                                          </p:val>
                                        </p:tav>
                                      </p:tavLst>
                                    </p:anim>
                                  </p:childTnLst>
                                </p:cTn>
                              </p:par>
                              <p:par>
                                <p:cTn id="145" presetID="10" presetClass="entr" presetSubtype="0" fill="hold" grpId="0" nodeType="withEffect">
                                  <p:stCondLst>
                                    <p:cond delay="800"/>
                                  </p:stCondLst>
                                  <p:childTnLst>
                                    <p:set>
                                      <p:cBhvr>
                                        <p:cTn id="146" dur="1" fill="hold">
                                          <p:stCondLst>
                                            <p:cond delay="0"/>
                                          </p:stCondLst>
                                        </p:cTn>
                                        <p:tgtEl>
                                          <p:spTgt spid="156">
                                            <p:txEl>
                                              <p:pRg st="0" end="0"/>
                                            </p:txEl>
                                          </p:spTgt>
                                        </p:tgtEl>
                                        <p:attrNameLst>
                                          <p:attrName>style.visibility</p:attrName>
                                        </p:attrNameLst>
                                      </p:cBhvr>
                                      <p:to>
                                        <p:strVal val="visible"/>
                                      </p:to>
                                    </p:set>
                                    <p:animEffect transition="in" filter="fade">
                                      <p:cBhvr>
                                        <p:cTn id="147" dur="500"/>
                                        <p:tgtEl>
                                          <p:spTgt spid="156">
                                            <p:txEl>
                                              <p:pRg st="0" end="0"/>
                                            </p:txEl>
                                          </p:spTgt>
                                        </p:tgtEl>
                                      </p:cBhvr>
                                    </p:animEffect>
                                  </p:childTnLst>
                                </p:cTn>
                              </p:par>
                            </p:childTnLst>
                          </p:cTn>
                        </p:par>
                        <p:par>
                          <p:cTn id="148" fill="hold">
                            <p:stCondLst>
                              <p:cond delay="9500"/>
                            </p:stCondLst>
                            <p:childTnLst>
                              <p:par>
                                <p:cTn id="149" presetID="53" presetClass="entr" presetSubtype="16" fill="hold" grpId="0" nodeType="afterEffect">
                                  <p:stCondLst>
                                    <p:cond delay="0"/>
                                  </p:stCondLst>
                                  <p:childTnLst>
                                    <p:set>
                                      <p:cBhvr>
                                        <p:cTn id="150" dur="1" fill="hold">
                                          <p:stCondLst>
                                            <p:cond delay="0"/>
                                          </p:stCondLst>
                                        </p:cTn>
                                        <p:tgtEl>
                                          <p:spTgt spid="157"/>
                                        </p:tgtEl>
                                        <p:attrNameLst>
                                          <p:attrName>style.visibility</p:attrName>
                                        </p:attrNameLst>
                                      </p:cBhvr>
                                      <p:to>
                                        <p:strVal val="visible"/>
                                      </p:to>
                                    </p:set>
                                    <p:anim calcmode="lin" valueType="num">
                                      <p:cBhvr>
                                        <p:cTn id="151" dur="500" fill="hold"/>
                                        <p:tgtEl>
                                          <p:spTgt spid="157"/>
                                        </p:tgtEl>
                                        <p:attrNameLst>
                                          <p:attrName>ppt_w</p:attrName>
                                        </p:attrNameLst>
                                      </p:cBhvr>
                                      <p:tavLst>
                                        <p:tav tm="0">
                                          <p:val>
                                            <p:fltVal val="0"/>
                                          </p:val>
                                        </p:tav>
                                        <p:tav tm="100000">
                                          <p:val>
                                            <p:strVal val="#ppt_w"/>
                                          </p:val>
                                        </p:tav>
                                      </p:tavLst>
                                    </p:anim>
                                    <p:anim calcmode="lin" valueType="num">
                                      <p:cBhvr>
                                        <p:cTn id="152" dur="500" fill="hold"/>
                                        <p:tgtEl>
                                          <p:spTgt spid="157"/>
                                        </p:tgtEl>
                                        <p:attrNameLst>
                                          <p:attrName>ppt_h</p:attrName>
                                        </p:attrNameLst>
                                      </p:cBhvr>
                                      <p:tavLst>
                                        <p:tav tm="0">
                                          <p:val>
                                            <p:fltVal val="0"/>
                                          </p:val>
                                        </p:tav>
                                        <p:tav tm="100000">
                                          <p:val>
                                            <p:strVal val="#ppt_h"/>
                                          </p:val>
                                        </p:tav>
                                      </p:tavLst>
                                    </p:anim>
                                    <p:animEffect transition="in" filter="fade">
                                      <p:cBhvr>
                                        <p:cTn id="153" dur="500"/>
                                        <p:tgtEl>
                                          <p:spTgt spid="157"/>
                                        </p:tgtEl>
                                      </p:cBhvr>
                                    </p:animEffect>
                                  </p:childTnLst>
                                </p:cTn>
                              </p:par>
                            </p:childTnLst>
                          </p:cTn>
                        </p:par>
                        <p:par>
                          <p:cTn id="154" fill="hold">
                            <p:stCondLst>
                              <p:cond delay="10000"/>
                            </p:stCondLst>
                            <p:childTnLst>
                              <p:par>
                                <p:cTn id="155" presetID="53" presetClass="entr" presetSubtype="16" fill="hold" grpId="0" nodeType="afterEffect">
                                  <p:stCondLst>
                                    <p:cond delay="0"/>
                                  </p:stCondLst>
                                  <p:childTnLst>
                                    <p:set>
                                      <p:cBhvr>
                                        <p:cTn id="156" dur="1" fill="hold">
                                          <p:stCondLst>
                                            <p:cond delay="0"/>
                                          </p:stCondLst>
                                        </p:cTn>
                                        <p:tgtEl>
                                          <p:spTgt spid="158">
                                            <p:txEl>
                                              <p:pRg st="0" end="0"/>
                                            </p:txEl>
                                          </p:spTgt>
                                        </p:tgtEl>
                                        <p:attrNameLst>
                                          <p:attrName>style.visibility</p:attrName>
                                        </p:attrNameLst>
                                      </p:cBhvr>
                                      <p:to>
                                        <p:strVal val="visible"/>
                                      </p:to>
                                    </p:set>
                                    <p:anim calcmode="lin" valueType="num">
                                      <p:cBhvr>
                                        <p:cTn id="157" dur="300" fill="hold"/>
                                        <p:tgtEl>
                                          <p:spTgt spid="158">
                                            <p:txEl>
                                              <p:pRg st="0" end="0"/>
                                            </p:txEl>
                                          </p:spTgt>
                                        </p:tgtEl>
                                        <p:attrNameLst>
                                          <p:attrName>ppt_w</p:attrName>
                                        </p:attrNameLst>
                                      </p:cBhvr>
                                      <p:tavLst>
                                        <p:tav tm="0">
                                          <p:val>
                                            <p:fltVal val="0"/>
                                          </p:val>
                                        </p:tav>
                                        <p:tav tm="100000">
                                          <p:val>
                                            <p:strVal val="#ppt_w"/>
                                          </p:val>
                                        </p:tav>
                                      </p:tavLst>
                                    </p:anim>
                                    <p:anim calcmode="lin" valueType="num">
                                      <p:cBhvr>
                                        <p:cTn id="158" dur="300" fill="hold"/>
                                        <p:tgtEl>
                                          <p:spTgt spid="158">
                                            <p:txEl>
                                              <p:pRg st="0" end="0"/>
                                            </p:txEl>
                                          </p:spTgt>
                                        </p:tgtEl>
                                        <p:attrNameLst>
                                          <p:attrName>ppt_h</p:attrName>
                                        </p:attrNameLst>
                                      </p:cBhvr>
                                      <p:tavLst>
                                        <p:tav tm="0">
                                          <p:val>
                                            <p:fltVal val="0"/>
                                          </p:val>
                                        </p:tav>
                                        <p:tav tm="100000">
                                          <p:val>
                                            <p:strVal val="#ppt_h"/>
                                          </p:val>
                                        </p:tav>
                                      </p:tavLst>
                                    </p:anim>
                                    <p:animEffect transition="in" filter="fade">
                                      <p:cBhvr>
                                        <p:cTn id="159" dur="300"/>
                                        <p:tgtEl>
                                          <p:spTgt spid="158">
                                            <p:txEl>
                                              <p:pRg st="0" end="0"/>
                                            </p:txEl>
                                          </p:spTgt>
                                        </p:tgtEl>
                                      </p:cBhvr>
                                    </p:animEffect>
                                  </p:childTnLst>
                                </p:cTn>
                              </p:par>
                            </p:childTnLst>
                          </p:cTn>
                        </p:par>
                        <p:par>
                          <p:cTn id="160" fill="hold">
                            <p:stCondLst>
                              <p:cond delay="10500"/>
                            </p:stCondLst>
                            <p:childTnLst>
                              <p:par>
                                <p:cTn id="161" presetID="6" presetClass="entr" presetSubtype="16" fill="hold" grpId="0" nodeType="afterEffect">
                                  <p:stCondLst>
                                    <p:cond delay="0"/>
                                  </p:stCondLst>
                                  <p:childTnLst>
                                    <p:set>
                                      <p:cBhvr>
                                        <p:cTn id="162" dur="1" fill="hold">
                                          <p:stCondLst>
                                            <p:cond delay="0"/>
                                          </p:stCondLst>
                                        </p:cTn>
                                        <p:tgtEl>
                                          <p:spTgt spid="153"/>
                                        </p:tgtEl>
                                        <p:attrNameLst>
                                          <p:attrName>style.visibility</p:attrName>
                                        </p:attrNameLst>
                                      </p:cBhvr>
                                      <p:to>
                                        <p:strVal val="visible"/>
                                      </p:to>
                                    </p:set>
                                    <p:animEffect transition="in" filter="circle(in)">
                                      <p:cBhvr>
                                        <p:cTn id="163" dur="1000"/>
                                        <p:tgtEl>
                                          <p:spTgt spid="153"/>
                                        </p:tgtEl>
                                      </p:cBhvr>
                                    </p:animEffect>
                                  </p:childTnLst>
                                </p:cTn>
                              </p:par>
                            </p:childTnLst>
                          </p:cTn>
                        </p:par>
                        <p:par>
                          <p:cTn id="164" fill="hold">
                            <p:stCondLst>
                              <p:cond delay="11500"/>
                            </p:stCondLst>
                            <p:childTnLst>
                              <p:par>
                                <p:cTn id="165" presetID="53" presetClass="entr" presetSubtype="16" fill="hold" grpId="0" nodeType="afterEffect" nodePh="1">
                                  <p:stCondLst>
                                    <p:cond delay="0"/>
                                  </p:stCondLst>
                                  <p:endCondLst>
                                    <p:cond evt="begin" delay="0">
                                      <p:tn val="165"/>
                                    </p:cond>
                                  </p:endCondLst>
                                  <p:childTnLst>
                                    <p:set>
                                      <p:cBhvr>
                                        <p:cTn id="166" dur="1" fill="hold">
                                          <p:stCondLst>
                                            <p:cond delay="0"/>
                                          </p:stCondLst>
                                        </p:cTn>
                                        <p:tgtEl>
                                          <p:spTgt spid="159"/>
                                        </p:tgtEl>
                                        <p:attrNameLst>
                                          <p:attrName>style.visibility</p:attrName>
                                        </p:attrNameLst>
                                      </p:cBhvr>
                                      <p:to>
                                        <p:strVal val="visible"/>
                                      </p:to>
                                    </p:set>
                                    <p:anim calcmode="lin" valueType="num">
                                      <p:cBhvr>
                                        <p:cTn id="167" dur="500" fill="hold"/>
                                        <p:tgtEl>
                                          <p:spTgt spid="159"/>
                                        </p:tgtEl>
                                        <p:attrNameLst>
                                          <p:attrName>ppt_w</p:attrName>
                                        </p:attrNameLst>
                                      </p:cBhvr>
                                      <p:tavLst>
                                        <p:tav tm="0">
                                          <p:val>
                                            <p:fltVal val="0"/>
                                          </p:val>
                                        </p:tav>
                                        <p:tav tm="100000">
                                          <p:val>
                                            <p:strVal val="#ppt_w"/>
                                          </p:val>
                                        </p:tav>
                                      </p:tavLst>
                                    </p:anim>
                                    <p:anim calcmode="lin" valueType="num">
                                      <p:cBhvr>
                                        <p:cTn id="168" dur="500" fill="hold"/>
                                        <p:tgtEl>
                                          <p:spTgt spid="159"/>
                                        </p:tgtEl>
                                        <p:attrNameLst>
                                          <p:attrName>ppt_h</p:attrName>
                                        </p:attrNameLst>
                                      </p:cBhvr>
                                      <p:tavLst>
                                        <p:tav tm="0">
                                          <p:val>
                                            <p:fltVal val="0"/>
                                          </p:val>
                                        </p:tav>
                                        <p:tav tm="100000">
                                          <p:val>
                                            <p:strVal val="#ppt_h"/>
                                          </p:val>
                                        </p:tav>
                                      </p:tavLst>
                                    </p:anim>
                                    <p:animEffect transition="in" filter="fade">
                                      <p:cBhvr>
                                        <p:cTn id="169" dur="500"/>
                                        <p:tgtEl>
                                          <p:spTgt spid="1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90" grpId="0" animBg="1"/>
      <p:bldP spid="94" grpId="0" build="p">
        <p:tmplLst>
          <p:tmpl lvl="1">
            <p:tnLst>
              <p:par>
                <p:cTn presetID="42" presetClass="entr" presetSubtype="0" fill="hold" nodeType="withEffect">
                  <p:stCondLst>
                    <p:cond delay="200"/>
                  </p:stCondLst>
                  <p:childTnLst>
                    <p:set>
                      <p:cBhvr>
                        <p:cTn dur="1" fill="hold">
                          <p:stCondLst>
                            <p:cond delay="0"/>
                          </p:stCondLst>
                        </p:cTn>
                        <p:tgtEl>
                          <p:spTgt spid="94"/>
                        </p:tgtEl>
                        <p:attrNameLst>
                          <p:attrName>style.visibility</p:attrName>
                        </p:attrNameLst>
                      </p:cBhvr>
                      <p:to>
                        <p:strVal val="visible"/>
                      </p:to>
                    </p:set>
                    <p:animEffect transition="in" filter="fade">
                      <p:cBhvr>
                        <p:cTn dur="400"/>
                        <p:tgtEl>
                          <p:spTgt spid="94"/>
                        </p:tgtEl>
                      </p:cBhvr>
                    </p:animEffect>
                    <p:anim calcmode="lin" valueType="num">
                      <p:cBhvr>
                        <p:cTn dur="400" fill="hold"/>
                        <p:tgtEl>
                          <p:spTgt spid="94"/>
                        </p:tgtEl>
                        <p:attrNameLst>
                          <p:attrName>ppt_x</p:attrName>
                        </p:attrNameLst>
                      </p:cBhvr>
                      <p:tavLst>
                        <p:tav tm="0">
                          <p:val>
                            <p:strVal val="#ppt_x"/>
                          </p:val>
                        </p:tav>
                        <p:tav tm="100000">
                          <p:val>
                            <p:strVal val="#ppt_x"/>
                          </p:val>
                        </p:tav>
                      </p:tavLst>
                    </p:anim>
                    <p:anim calcmode="lin" valueType="num">
                      <p:cBhvr>
                        <p:cTn dur="400" fill="hold"/>
                        <p:tgtEl>
                          <p:spTgt spid="94"/>
                        </p:tgtEl>
                        <p:attrNameLst>
                          <p:attrName>ppt_y</p:attrName>
                        </p:attrNameLst>
                      </p:cBhvr>
                      <p:tavLst>
                        <p:tav tm="0">
                          <p:val>
                            <p:strVal val="#ppt_y+.1"/>
                          </p:val>
                        </p:tav>
                        <p:tav tm="100000">
                          <p:val>
                            <p:strVal val="#ppt_y"/>
                          </p:val>
                        </p:tav>
                      </p:tavLst>
                    </p:anim>
                  </p:childTnLst>
                </p:cTn>
              </p:par>
            </p:tnLst>
          </p:tmpl>
        </p:tmplLst>
      </p:bldP>
      <p:bldP spid="95" grpId="0" build="p">
        <p:tmplLst>
          <p:tmpl lvl="1">
            <p:tnLst>
              <p:par>
                <p:cTn presetID="42" presetClass="entr" presetSubtype="0" fill="hold" nodeType="withEffect">
                  <p:stCondLst>
                    <p:cond delay="200"/>
                  </p:stCondLst>
                  <p:childTnLst>
                    <p:set>
                      <p:cBhvr>
                        <p:cTn dur="1" fill="hold">
                          <p:stCondLst>
                            <p:cond delay="0"/>
                          </p:stCondLst>
                        </p:cTn>
                        <p:tgtEl>
                          <p:spTgt spid="95"/>
                        </p:tgtEl>
                        <p:attrNameLst>
                          <p:attrName>style.visibility</p:attrName>
                        </p:attrNameLst>
                      </p:cBhvr>
                      <p:to>
                        <p:strVal val="visible"/>
                      </p:to>
                    </p:set>
                    <p:animEffect transition="in" filter="fade">
                      <p:cBhvr>
                        <p:cTn dur="500"/>
                        <p:tgtEl>
                          <p:spTgt spid="95"/>
                        </p:tgtEl>
                      </p:cBhvr>
                    </p:animEffect>
                    <p:anim calcmode="lin" valueType="num">
                      <p:cBhvr>
                        <p:cTn dur="500" fill="hold"/>
                        <p:tgtEl>
                          <p:spTgt spid="95"/>
                        </p:tgtEl>
                        <p:attrNameLst>
                          <p:attrName>ppt_x</p:attrName>
                        </p:attrNameLst>
                      </p:cBhvr>
                      <p:tavLst>
                        <p:tav tm="0">
                          <p:val>
                            <p:strVal val="#ppt_x"/>
                          </p:val>
                        </p:tav>
                        <p:tav tm="100000">
                          <p:val>
                            <p:strVal val="#ppt_x"/>
                          </p:val>
                        </p:tav>
                      </p:tavLst>
                    </p:anim>
                    <p:anim calcmode="lin" valueType="num">
                      <p:cBhvr>
                        <p:cTn dur="500" fill="hold"/>
                        <p:tgtEl>
                          <p:spTgt spid="95"/>
                        </p:tgtEl>
                        <p:attrNameLst>
                          <p:attrName>ppt_y</p:attrName>
                        </p:attrNameLst>
                      </p:cBhvr>
                      <p:tavLst>
                        <p:tav tm="0">
                          <p:val>
                            <p:strVal val="#ppt_y+.1"/>
                          </p:val>
                        </p:tav>
                        <p:tav tm="100000">
                          <p:val>
                            <p:strVal val="#ppt_y"/>
                          </p:val>
                        </p:tav>
                      </p:tavLst>
                    </p:anim>
                  </p:childTnLst>
                </p:cTn>
              </p:par>
            </p:tnLst>
          </p:tmpl>
        </p:tmplLst>
      </p:bldP>
      <p:bldP spid="96" grpId="0" build="p">
        <p:tmplLst>
          <p:tmpl lvl="1">
            <p:tnLst>
              <p:par>
                <p:cTn presetID="10" presetClass="entr" presetSubtype="0" fill="hold" nodeType="withEffect">
                  <p:stCondLst>
                    <p:cond delay="800"/>
                  </p:stCondLst>
                  <p:childTnLst>
                    <p:set>
                      <p:cBhvr>
                        <p:cTn dur="1" fill="hold">
                          <p:stCondLst>
                            <p:cond delay="0"/>
                          </p:stCondLst>
                        </p:cTn>
                        <p:tgtEl>
                          <p:spTgt spid="96"/>
                        </p:tgtEl>
                        <p:attrNameLst>
                          <p:attrName>style.visibility</p:attrName>
                        </p:attrNameLst>
                      </p:cBhvr>
                      <p:to>
                        <p:strVal val="visible"/>
                      </p:to>
                    </p:set>
                    <p:animEffect transition="in" filter="fade">
                      <p:cBhvr>
                        <p:cTn dur="500"/>
                        <p:tgtEl>
                          <p:spTgt spid="96"/>
                        </p:tgtEl>
                      </p:cBhvr>
                    </p:animEffect>
                  </p:childTnLst>
                </p:cTn>
              </p:par>
            </p:tnLst>
          </p:tmpl>
        </p:tmplLst>
      </p:bldP>
      <p:bldP spid="106" grpId="0" animBg="1"/>
      <p:bldP spid="110" grpId="0" build="p">
        <p:tmplLst>
          <p:tmpl lvl="1">
            <p:tnLst>
              <p:par>
                <p:cTn presetID="53" presetClass="entr" presetSubtype="16" fill="hold" nodeType="afterEffect">
                  <p:stCondLst>
                    <p:cond delay="0"/>
                  </p:stCondLst>
                  <p:childTnLst>
                    <p:set>
                      <p:cBhvr>
                        <p:cTn dur="1" fill="hold">
                          <p:stCondLst>
                            <p:cond delay="0"/>
                          </p:stCondLst>
                        </p:cTn>
                        <p:tgtEl>
                          <p:spTgt spid="110"/>
                        </p:tgtEl>
                        <p:attrNameLst>
                          <p:attrName>style.visibility</p:attrName>
                        </p:attrNameLst>
                      </p:cBhvr>
                      <p:to>
                        <p:strVal val="visible"/>
                      </p:to>
                    </p:set>
                    <p:anim calcmode="lin" valueType="num">
                      <p:cBhvr>
                        <p:cTn dur="300" fill="hold"/>
                        <p:tgtEl>
                          <p:spTgt spid="110"/>
                        </p:tgtEl>
                        <p:attrNameLst>
                          <p:attrName>ppt_w</p:attrName>
                        </p:attrNameLst>
                      </p:cBhvr>
                      <p:tavLst>
                        <p:tav tm="0">
                          <p:val>
                            <p:fltVal val="0"/>
                          </p:val>
                        </p:tav>
                        <p:tav tm="100000">
                          <p:val>
                            <p:strVal val="#ppt_w"/>
                          </p:val>
                        </p:tav>
                      </p:tavLst>
                    </p:anim>
                    <p:anim calcmode="lin" valueType="num">
                      <p:cBhvr>
                        <p:cTn dur="300" fill="hold"/>
                        <p:tgtEl>
                          <p:spTgt spid="110"/>
                        </p:tgtEl>
                        <p:attrNameLst>
                          <p:attrName>ppt_h</p:attrName>
                        </p:attrNameLst>
                      </p:cBhvr>
                      <p:tavLst>
                        <p:tav tm="0">
                          <p:val>
                            <p:fltVal val="0"/>
                          </p:val>
                        </p:tav>
                        <p:tav tm="100000">
                          <p:val>
                            <p:strVal val="#ppt_h"/>
                          </p:val>
                        </p:tav>
                      </p:tavLst>
                    </p:anim>
                    <p:animEffect transition="in" filter="fade">
                      <p:cBhvr>
                        <p:cTn dur="300"/>
                        <p:tgtEl>
                          <p:spTgt spid="110"/>
                        </p:tgtEl>
                      </p:cBhvr>
                    </p:animEffect>
                  </p:childTnLst>
                </p:cTn>
              </p:par>
            </p:tnLst>
          </p:tmpl>
        </p:tmplLst>
      </p:bldP>
      <p:bldP spid="114" grpId="0"/>
      <p:bldP spid="118" grpId="0" animBg="1"/>
      <p:bldP spid="121" grpId="0" build="p">
        <p:tmplLst>
          <p:tmpl lvl="1">
            <p:tnLst>
              <p:par>
                <p:cTn presetID="42" presetClass="entr" presetSubtype="0" fill="hold" nodeType="withEffect">
                  <p:stCondLst>
                    <p:cond delay="200"/>
                  </p:stCondLst>
                  <p:childTnLst>
                    <p:set>
                      <p:cBhvr>
                        <p:cTn dur="1" fill="hold">
                          <p:stCondLst>
                            <p:cond delay="0"/>
                          </p:stCondLst>
                        </p:cTn>
                        <p:tgtEl>
                          <p:spTgt spid="121"/>
                        </p:tgtEl>
                        <p:attrNameLst>
                          <p:attrName>style.visibility</p:attrName>
                        </p:attrNameLst>
                      </p:cBhvr>
                      <p:to>
                        <p:strVal val="visible"/>
                      </p:to>
                    </p:set>
                    <p:animEffect transition="in" filter="fade">
                      <p:cBhvr>
                        <p:cTn dur="400"/>
                        <p:tgtEl>
                          <p:spTgt spid="121"/>
                        </p:tgtEl>
                      </p:cBhvr>
                    </p:animEffect>
                    <p:anim calcmode="lin" valueType="num">
                      <p:cBhvr>
                        <p:cTn dur="400" fill="hold"/>
                        <p:tgtEl>
                          <p:spTgt spid="121"/>
                        </p:tgtEl>
                        <p:attrNameLst>
                          <p:attrName>ppt_x</p:attrName>
                        </p:attrNameLst>
                      </p:cBhvr>
                      <p:tavLst>
                        <p:tav tm="0">
                          <p:val>
                            <p:strVal val="#ppt_x"/>
                          </p:val>
                        </p:tav>
                        <p:tav tm="100000">
                          <p:val>
                            <p:strVal val="#ppt_x"/>
                          </p:val>
                        </p:tav>
                      </p:tavLst>
                    </p:anim>
                    <p:anim calcmode="lin" valueType="num">
                      <p:cBhvr>
                        <p:cTn dur="400" fill="hold"/>
                        <p:tgtEl>
                          <p:spTgt spid="121"/>
                        </p:tgtEl>
                        <p:attrNameLst>
                          <p:attrName>ppt_y</p:attrName>
                        </p:attrNameLst>
                      </p:cBhvr>
                      <p:tavLst>
                        <p:tav tm="0">
                          <p:val>
                            <p:strVal val="#ppt_y+.1"/>
                          </p:val>
                        </p:tav>
                        <p:tav tm="100000">
                          <p:val>
                            <p:strVal val="#ppt_y"/>
                          </p:val>
                        </p:tav>
                      </p:tavLst>
                    </p:anim>
                  </p:childTnLst>
                </p:cTn>
              </p:par>
            </p:tnLst>
          </p:tmpl>
        </p:tmplLst>
      </p:bldP>
      <p:bldP spid="122" grpId="0" build="p">
        <p:tmplLst>
          <p:tmpl lvl="1">
            <p:tnLst>
              <p:par>
                <p:cTn presetID="42" presetClass="entr" presetSubtype="0" fill="hold" nodeType="withEffect">
                  <p:stCondLst>
                    <p:cond delay="200"/>
                  </p:stCondLst>
                  <p:childTnLst>
                    <p:set>
                      <p:cBhvr>
                        <p:cTn dur="1" fill="hold">
                          <p:stCondLst>
                            <p:cond delay="0"/>
                          </p:stCondLst>
                        </p:cTn>
                        <p:tgtEl>
                          <p:spTgt spid="122"/>
                        </p:tgtEl>
                        <p:attrNameLst>
                          <p:attrName>style.visibility</p:attrName>
                        </p:attrNameLst>
                      </p:cBhvr>
                      <p:to>
                        <p:strVal val="visible"/>
                      </p:to>
                    </p:set>
                    <p:animEffect transition="in" filter="fade">
                      <p:cBhvr>
                        <p:cTn dur="500"/>
                        <p:tgtEl>
                          <p:spTgt spid="122"/>
                        </p:tgtEl>
                      </p:cBhvr>
                    </p:animEffect>
                    <p:anim calcmode="lin" valueType="num">
                      <p:cBhvr>
                        <p:cTn dur="500" fill="hold"/>
                        <p:tgtEl>
                          <p:spTgt spid="122"/>
                        </p:tgtEl>
                        <p:attrNameLst>
                          <p:attrName>ppt_x</p:attrName>
                        </p:attrNameLst>
                      </p:cBhvr>
                      <p:tavLst>
                        <p:tav tm="0">
                          <p:val>
                            <p:strVal val="#ppt_x"/>
                          </p:val>
                        </p:tav>
                        <p:tav tm="100000">
                          <p:val>
                            <p:strVal val="#ppt_x"/>
                          </p:val>
                        </p:tav>
                      </p:tavLst>
                    </p:anim>
                    <p:anim calcmode="lin" valueType="num">
                      <p:cBhvr>
                        <p:cTn dur="500" fill="hold"/>
                        <p:tgtEl>
                          <p:spTgt spid="122"/>
                        </p:tgtEl>
                        <p:attrNameLst>
                          <p:attrName>ppt_y</p:attrName>
                        </p:attrNameLst>
                      </p:cBhvr>
                      <p:tavLst>
                        <p:tav tm="0">
                          <p:val>
                            <p:strVal val="#ppt_y+.1"/>
                          </p:val>
                        </p:tav>
                        <p:tav tm="100000">
                          <p:val>
                            <p:strVal val="#ppt_y"/>
                          </p:val>
                        </p:tav>
                      </p:tavLst>
                    </p:anim>
                  </p:childTnLst>
                </p:cTn>
              </p:par>
            </p:tnLst>
          </p:tmpl>
        </p:tmplLst>
      </p:bldP>
      <p:bldP spid="123" grpId="0" build="p">
        <p:tmplLst>
          <p:tmpl lvl="1">
            <p:tnLst>
              <p:par>
                <p:cTn presetID="10" presetClass="entr" presetSubtype="0" fill="hold" nodeType="withEffect">
                  <p:stCondLst>
                    <p:cond delay="800"/>
                  </p:stCondLst>
                  <p:childTnLst>
                    <p:set>
                      <p:cBhvr>
                        <p:cTn dur="1" fill="hold">
                          <p:stCondLst>
                            <p:cond delay="0"/>
                          </p:stCondLst>
                        </p:cTn>
                        <p:tgtEl>
                          <p:spTgt spid="123"/>
                        </p:tgtEl>
                        <p:attrNameLst>
                          <p:attrName>style.visibility</p:attrName>
                        </p:attrNameLst>
                      </p:cBhvr>
                      <p:to>
                        <p:strVal val="visible"/>
                      </p:to>
                    </p:set>
                    <p:animEffect transition="in" filter="fade">
                      <p:cBhvr>
                        <p:cTn dur="500"/>
                        <p:tgtEl>
                          <p:spTgt spid="123"/>
                        </p:tgtEl>
                      </p:cBhvr>
                    </p:animEffect>
                  </p:childTnLst>
                </p:cTn>
              </p:par>
            </p:tnLst>
          </p:tmpl>
        </p:tmplLst>
      </p:bldP>
      <p:bldP spid="130" grpId="0" animBg="1"/>
      <p:bldP spid="133" grpId="0" build="p">
        <p:tmplLst>
          <p:tmpl lvl="1">
            <p:tnLst>
              <p:par>
                <p:cTn presetID="53" presetClass="entr" presetSubtype="16" fill="hold" nodeType="afterEffect">
                  <p:stCondLst>
                    <p:cond delay="0"/>
                  </p:stCondLst>
                  <p:childTnLst>
                    <p:set>
                      <p:cBhvr>
                        <p:cTn dur="1" fill="hold">
                          <p:stCondLst>
                            <p:cond delay="0"/>
                          </p:stCondLst>
                        </p:cTn>
                        <p:tgtEl>
                          <p:spTgt spid="133"/>
                        </p:tgtEl>
                        <p:attrNameLst>
                          <p:attrName>style.visibility</p:attrName>
                        </p:attrNameLst>
                      </p:cBhvr>
                      <p:to>
                        <p:strVal val="visible"/>
                      </p:to>
                    </p:set>
                    <p:anim calcmode="lin" valueType="num">
                      <p:cBhvr>
                        <p:cTn dur="300" fill="hold"/>
                        <p:tgtEl>
                          <p:spTgt spid="133"/>
                        </p:tgtEl>
                        <p:attrNameLst>
                          <p:attrName>ppt_w</p:attrName>
                        </p:attrNameLst>
                      </p:cBhvr>
                      <p:tavLst>
                        <p:tav tm="0">
                          <p:val>
                            <p:fltVal val="0"/>
                          </p:val>
                        </p:tav>
                        <p:tav tm="100000">
                          <p:val>
                            <p:strVal val="#ppt_w"/>
                          </p:val>
                        </p:tav>
                      </p:tavLst>
                    </p:anim>
                    <p:anim calcmode="lin" valueType="num">
                      <p:cBhvr>
                        <p:cTn dur="300" fill="hold"/>
                        <p:tgtEl>
                          <p:spTgt spid="133"/>
                        </p:tgtEl>
                        <p:attrNameLst>
                          <p:attrName>ppt_h</p:attrName>
                        </p:attrNameLst>
                      </p:cBhvr>
                      <p:tavLst>
                        <p:tav tm="0">
                          <p:val>
                            <p:fltVal val="0"/>
                          </p:val>
                        </p:tav>
                        <p:tav tm="100000">
                          <p:val>
                            <p:strVal val="#ppt_h"/>
                          </p:val>
                        </p:tav>
                      </p:tavLst>
                    </p:anim>
                    <p:animEffect transition="in" filter="fade">
                      <p:cBhvr>
                        <p:cTn dur="300"/>
                        <p:tgtEl>
                          <p:spTgt spid="133"/>
                        </p:tgtEl>
                      </p:cBhvr>
                    </p:animEffect>
                  </p:childTnLst>
                </p:cTn>
              </p:par>
            </p:tnLst>
          </p:tmpl>
        </p:tmplLst>
      </p:bldP>
      <p:bldP spid="136" grpId="0"/>
      <p:bldP spid="139" grpId="0" animBg="1"/>
      <p:bldP spid="141" grpId="0" build="p">
        <p:tmplLst>
          <p:tmpl lvl="1">
            <p:tnLst>
              <p:par>
                <p:cTn presetID="42" presetClass="entr" presetSubtype="0" fill="hold" nodeType="withEffect">
                  <p:stCondLst>
                    <p:cond delay="200"/>
                  </p:stCondLst>
                  <p:childTnLst>
                    <p:set>
                      <p:cBhvr>
                        <p:cTn dur="1" fill="hold">
                          <p:stCondLst>
                            <p:cond delay="0"/>
                          </p:stCondLst>
                        </p:cTn>
                        <p:tgtEl>
                          <p:spTgt spid="141"/>
                        </p:tgtEl>
                        <p:attrNameLst>
                          <p:attrName>style.visibility</p:attrName>
                        </p:attrNameLst>
                      </p:cBhvr>
                      <p:to>
                        <p:strVal val="visible"/>
                      </p:to>
                    </p:set>
                    <p:animEffect transition="in" filter="fade">
                      <p:cBhvr>
                        <p:cTn dur="400"/>
                        <p:tgtEl>
                          <p:spTgt spid="141"/>
                        </p:tgtEl>
                      </p:cBhvr>
                    </p:animEffect>
                    <p:anim calcmode="lin" valueType="num">
                      <p:cBhvr>
                        <p:cTn dur="400" fill="hold"/>
                        <p:tgtEl>
                          <p:spTgt spid="141"/>
                        </p:tgtEl>
                        <p:attrNameLst>
                          <p:attrName>ppt_x</p:attrName>
                        </p:attrNameLst>
                      </p:cBhvr>
                      <p:tavLst>
                        <p:tav tm="0">
                          <p:val>
                            <p:strVal val="#ppt_x"/>
                          </p:val>
                        </p:tav>
                        <p:tav tm="100000">
                          <p:val>
                            <p:strVal val="#ppt_x"/>
                          </p:val>
                        </p:tav>
                      </p:tavLst>
                    </p:anim>
                    <p:anim calcmode="lin" valueType="num">
                      <p:cBhvr>
                        <p:cTn dur="400" fill="hold"/>
                        <p:tgtEl>
                          <p:spTgt spid="141"/>
                        </p:tgtEl>
                        <p:attrNameLst>
                          <p:attrName>ppt_y</p:attrName>
                        </p:attrNameLst>
                      </p:cBhvr>
                      <p:tavLst>
                        <p:tav tm="0">
                          <p:val>
                            <p:strVal val="#ppt_y+.1"/>
                          </p:val>
                        </p:tav>
                        <p:tav tm="100000">
                          <p:val>
                            <p:strVal val="#ppt_y"/>
                          </p:val>
                        </p:tav>
                      </p:tavLst>
                    </p:anim>
                  </p:childTnLst>
                </p:cTn>
              </p:par>
            </p:tnLst>
          </p:tmpl>
        </p:tmplLst>
      </p:bldP>
      <p:bldP spid="142" grpId="0" build="p">
        <p:tmplLst>
          <p:tmpl lvl="1">
            <p:tnLst>
              <p:par>
                <p:cTn presetID="42" presetClass="entr" presetSubtype="0" fill="hold" nodeType="withEffect">
                  <p:stCondLst>
                    <p:cond delay="200"/>
                  </p:stCondLst>
                  <p:childTnLst>
                    <p:set>
                      <p:cBhvr>
                        <p:cTn dur="1" fill="hold">
                          <p:stCondLst>
                            <p:cond delay="0"/>
                          </p:stCondLst>
                        </p:cTn>
                        <p:tgtEl>
                          <p:spTgt spid="142"/>
                        </p:tgtEl>
                        <p:attrNameLst>
                          <p:attrName>style.visibility</p:attrName>
                        </p:attrNameLst>
                      </p:cBhvr>
                      <p:to>
                        <p:strVal val="visible"/>
                      </p:to>
                    </p:set>
                    <p:animEffect transition="in" filter="fade">
                      <p:cBhvr>
                        <p:cTn dur="500"/>
                        <p:tgtEl>
                          <p:spTgt spid="142"/>
                        </p:tgtEl>
                      </p:cBhvr>
                    </p:animEffect>
                    <p:anim calcmode="lin" valueType="num">
                      <p:cBhvr>
                        <p:cTn dur="500" fill="hold"/>
                        <p:tgtEl>
                          <p:spTgt spid="142"/>
                        </p:tgtEl>
                        <p:attrNameLst>
                          <p:attrName>ppt_x</p:attrName>
                        </p:attrNameLst>
                      </p:cBhvr>
                      <p:tavLst>
                        <p:tav tm="0">
                          <p:val>
                            <p:strVal val="#ppt_x"/>
                          </p:val>
                        </p:tav>
                        <p:tav tm="100000">
                          <p:val>
                            <p:strVal val="#ppt_x"/>
                          </p:val>
                        </p:tav>
                      </p:tavLst>
                    </p:anim>
                    <p:anim calcmode="lin" valueType="num">
                      <p:cBhvr>
                        <p:cTn dur="500" fill="hold"/>
                        <p:tgtEl>
                          <p:spTgt spid="142"/>
                        </p:tgtEl>
                        <p:attrNameLst>
                          <p:attrName>ppt_y</p:attrName>
                        </p:attrNameLst>
                      </p:cBhvr>
                      <p:tavLst>
                        <p:tav tm="0">
                          <p:val>
                            <p:strVal val="#ppt_y+.1"/>
                          </p:val>
                        </p:tav>
                        <p:tav tm="100000">
                          <p:val>
                            <p:strVal val="#ppt_y"/>
                          </p:val>
                        </p:tav>
                      </p:tavLst>
                    </p:anim>
                  </p:childTnLst>
                </p:cTn>
              </p:par>
            </p:tnLst>
          </p:tmpl>
        </p:tmplLst>
      </p:bldP>
      <p:bldP spid="143" grpId="0" build="p">
        <p:tmplLst>
          <p:tmpl lvl="1">
            <p:tnLst>
              <p:par>
                <p:cTn presetID="10" presetClass="entr" presetSubtype="0" fill="hold" nodeType="withEffect">
                  <p:stCondLst>
                    <p:cond delay="800"/>
                  </p:stCondLst>
                  <p:childTnLst>
                    <p:set>
                      <p:cBhvr>
                        <p:cTn dur="1" fill="hold">
                          <p:stCondLst>
                            <p:cond delay="0"/>
                          </p:stCondLst>
                        </p:cTn>
                        <p:tgtEl>
                          <p:spTgt spid="143"/>
                        </p:tgtEl>
                        <p:attrNameLst>
                          <p:attrName>style.visibility</p:attrName>
                        </p:attrNameLst>
                      </p:cBhvr>
                      <p:to>
                        <p:strVal val="visible"/>
                      </p:to>
                    </p:set>
                    <p:animEffect transition="in" filter="fade">
                      <p:cBhvr>
                        <p:cTn dur="500"/>
                        <p:tgtEl>
                          <p:spTgt spid="143"/>
                        </p:tgtEl>
                      </p:cBhvr>
                    </p:animEffect>
                  </p:childTnLst>
                </p:cTn>
              </p:par>
            </p:tnLst>
          </p:tmpl>
        </p:tmplLst>
      </p:bldP>
      <p:bldP spid="147" grpId="0" animBg="1"/>
      <p:bldP spid="149" grpId="0" build="p">
        <p:tmplLst>
          <p:tmpl lvl="1">
            <p:tnLst>
              <p:par>
                <p:cTn presetID="53" presetClass="entr" presetSubtype="16" fill="hold" nodeType="afterEffect">
                  <p:stCondLst>
                    <p:cond delay="0"/>
                  </p:stCondLst>
                  <p:childTnLst>
                    <p:set>
                      <p:cBhvr>
                        <p:cTn dur="1" fill="hold">
                          <p:stCondLst>
                            <p:cond delay="0"/>
                          </p:stCondLst>
                        </p:cTn>
                        <p:tgtEl>
                          <p:spTgt spid="149"/>
                        </p:tgtEl>
                        <p:attrNameLst>
                          <p:attrName>style.visibility</p:attrName>
                        </p:attrNameLst>
                      </p:cBhvr>
                      <p:to>
                        <p:strVal val="visible"/>
                      </p:to>
                    </p:set>
                    <p:anim calcmode="lin" valueType="num">
                      <p:cBhvr>
                        <p:cTn dur="300" fill="hold"/>
                        <p:tgtEl>
                          <p:spTgt spid="149"/>
                        </p:tgtEl>
                        <p:attrNameLst>
                          <p:attrName>ppt_w</p:attrName>
                        </p:attrNameLst>
                      </p:cBhvr>
                      <p:tavLst>
                        <p:tav tm="0">
                          <p:val>
                            <p:fltVal val="0"/>
                          </p:val>
                        </p:tav>
                        <p:tav tm="100000">
                          <p:val>
                            <p:strVal val="#ppt_w"/>
                          </p:val>
                        </p:tav>
                      </p:tavLst>
                    </p:anim>
                    <p:anim calcmode="lin" valueType="num">
                      <p:cBhvr>
                        <p:cTn dur="300" fill="hold"/>
                        <p:tgtEl>
                          <p:spTgt spid="149"/>
                        </p:tgtEl>
                        <p:attrNameLst>
                          <p:attrName>ppt_h</p:attrName>
                        </p:attrNameLst>
                      </p:cBhvr>
                      <p:tavLst>
                        <p:tav tm="0">
                          <p:val>
                            <p:fltVal val="0"/>
                          </p:val>
                        </p:tav>
                        <p:tav tm="100000">
                          <p:val>
                            <p:strVal val="#ppt_h"/>
                          </p:val>
                        </p:tav>
                      </p:tavLst>
                    </p:anim>
                    <p:animEffect transition="in" filter="fade">
                      <p:cBhvr>
                        <p:cTn dur="300"/>
                        <p:tgtEl>
                          <p:spTgt spid="149"/>
                        </p:tgtEl>
                      </p:cBhvr>
                    </p:animEffect>
                  </p:childTnLst>
                </p:cTn>
              </p:par>
            </p:tnLst>
          </p:tmpl>
        </p:tmplLst>
      </p:bldP>
      <p:bldP spid="151" grpId="0"/>
      <p:bldP spid="153" grpId="0" animBg="1"/>
      <p:bldP spid="154" grpId="0" build="p">
        <p:tmplLst>
          <p:tmpl lvl="1">
            <p:tnLst>
              <p:par>
                <p:cTn presetID="42" presetClass="entr" presetSubtype="0" fill="hold" nodeType="withEffect">
                  <p:stCondLst>
                    <p:cond delay="200"/>
                  </p:stCondLst>
                  <p:childTnLst>
                    <p:set>
                      <p:cBhvr>
                        <p:cTn dur="1" fill="hold">
                          <p:stCondLst>
                            <p:cond delay="0"/>
                          </p:stCondLst>
                        </p:cTn>
                        <p:tgtEl>
                          <p:spTgt spid="154"/>
                        </p:tgtEl>
                        <p:attrNameLst>
                          <p:attrName>style.visibility</p:attrName>
                        </p:attrNameLst>
                      </p:cBhvr>
                      <p:to>
                        <p:strVal val="visible"/>
                      </p:to>
                    </p:set>
                    <p:animEffect transition="in" filter="fade">
                      <p:cBhvr>
                        <p:cTn dur="400"/>
                        <p:tgtEl>
                          <p:spTgt spid="154"/>
                        </p:tgtEl>
                      </p:cBhvr>
                    </p:animEffect>
                    <p:anim calcmode="lin" valueType="num">
                      <p:cBhvr>
                        <p:cTn dur="400" fill="hold"/>
                        <p:tgtEl>
                          <p:spTgt spid="154"/>
                        </p:tgtEl>
                        <p:attrNameLst>
                          <p:attrName>ppt_x</p:attrName>
                        </p:attrNameLst>
                      </p:cBhvr>
                      <p:tavLst>
                        <p:tav tm="0">
                          <p:val>
                            <p:strVal val="#ppt_x"/>
                          </p:val>
                        </p:tav>
                        <p:tav tm="100000">
                          <p:val>
                            <p:strVal val="#ppt_x"/>
                          </p:val>
                        </p:tav>
                      </p:tavLst>
                    </p:anim>
                    <p:anim calcmode="lin" valueType="num">
                      <p:cBhvr>
                        <p:cTn dur="400" fill="hold"/>
                        <p:tgtEl>
                          <p:spTgt spid="154"/>
                        </p:tgtEl>
                        <p:attrNameLst>
                          <p:attrName>ppt_y</p:attrName>
                        </p:attrNameLst>
                      </p:cBhvr>
                      <p:tavLst>
                        <p:tav tm="0">
                          <p:val>
                            <p:strVal val="#ppt_y+.1"/>
                          </p:val>
                        </p:tav>
                        <p:tav tm="100000">
                          <p:val>
                            <p:strVal val="#ppt_y"/>
                          </p:val>
                        </p:tav>
                      </p:tavLst>
                    </p:anim>
                  </p:childTnLst>
                </p:cTn>
              </p:par>
            </p:tnLst>
          </p:tmpl>
        </p:tmplLst>
      </p:bldP>
      <p:bldP spid="155" grpId="0" build="p">
        <p:tmplLst>
          <p:tmpl lvl="1">
            <p:tnLst>
              <p:par>
                <p:cTn presetID="42" presetClass="entr" presetSubtype="0" fill="hold" nodeType="withEffect">
                  <p:stCondLst>
                    <p:cond delay="200"/>
                  </p:stCondLst>
                  <p:childTnLst>
                    <p:set>
                      <p:cBhvr>
                        <p:cTn dur="1" fill="hold">
                          <p:stCondLst>
                            <p:cond delay="0"/>
                          </p:stCondLst>
                        </p:cTn>
                        <p:tgtEl>
                          <p:spTgt spid="155"/>
                        </p:tgtEl>
                        <p:attrNameLst>
                          <p:attrName>style.visibility</p:attrName>
                        </p:attrNameLst>
                      </p:cBhvr>
                      <p:to>
                        <p:strVal val="visible"/>
                      </p:to>
                    </p:set>
                    <p:animEffect transition="in" filter="fade">
                      <p:cBhvr>
                        <p:cTn dur="500"/>
                        <p:tgtEl>
                          <p:spTgt spid="155"/>
                        </p:tgtEl>
                      </p:cBhvr>
                    </p:animEffect>
                    <p:anim calcmode="lin" valueType="num">
                      <p:cBhvr>
                        <p:cTn dur="500" fill="hold"/>
                        <p:tgtEl>
                          <p:spTgt spid="155"/>
                        </p:tgtEl>
                        <p:attrNameLst>
                          <p:attrName>ppt_x</p:attrName>
                        </p:attrNameLst>
                      </p:cBhvr>
                      <p:tavLst>
                        <p:tav tm="0">
                          <p:val>
                            <p:strVal val="#ppt_x"/>
                          </p:val>
                        </p:tav>
                        <p:tav tm="100000">
                          <p:val>
                            <p:strVal val="#ppt_x"/>
                          </p:val>
                        </p:tav>
                      </p:tavLst>
                    </p:anim>
                    <p:anim calcmode="lin" valueType="num">
                      <p:cBhvr>
                        <p:cTn dur="500" fill="hold"/>
                        <p:tgtEl>
                          <p:spTgt spid="155"/>
                        </p:tgtEl>
                        <p:attrNameLst>
                          <p:attrName>ppt_y</p:attrName>
                        </p:attrNameLst>
                      </p:cBhvr>
                      <p:tavLst>
                        <p:tav tm="0">
                          <p:val>
                            <p:strVal val="#ppt_y+.1"/>
                          </p:val>
                        </p:tav>
                        <p:tav tm="100000">
                          <p:val>
                            <p:strVal val="#ppt_y"/>
                          </p:val>
                        </p:tav>
                      </p:tavLst>
                    </p:anim>
                  </p:childTnLst>
                </p:cTn>
              </p:par>
            </p:tnLst>
          </p:tmpl>
        </p:tmplLst>
      </p:bldP>
      <p:bldP spid="156" grpId="0" build="p">
        <p:tmplLst>
          <p:tmpl lvl="1">
            <p:tnLst>
              <p:par>
                <p:cTn presetID="10" presetClass="entr" presetSubtype="0" fill="hold" nodeType="withEffect">
                  <p:stCondLst>
                    <p:cond delay="800"/>
                  </p:stCondLst>
                  <p:childTnLst>
                    <p:set>
                      <p:cBhvr>
                        <p:cTn dur="1" fill="hold">
                          <p:stCondLst>
                            <p:cond delay="0"/>
                          </p:stCondLst>
                        </p:cTn>
                        <p:tgtEl>
                          <p:spTgt spid="156"/>
                        </p:tgtEl>
                        <p:attrNameLst>
                          <p:attrName>style.visibility</p:attrName>
                        </p:attrNameLst>
                      </p:cBhvr>
                      <p:to>
                        <p:strVal val="visible"/>
                      </p:to>
                    </p:set>
                    <p:animEffect transition="in" filter="fade">
                      <p:cBhvr>
                        <p:cTn dur="500"/>
                        <p:tgtEl>
                          <p:spTgt spid="156"/>
                        </p:tgtEl>
                      </p:cBhvr>
                    </p:animEffect>
                  </p:childTnLst>
                </p:cTn>
              </p:par>
            </p:tnLst>
          </p:tmpl>
        </p:tmplLst>
      </p:bldP>
      <p:bldP spid="157" grpId="0" animBg="1"/>
      <p:bldP spid="158" grpId="0" build="p">
        <p:tmplLst>
          <p:tmpl lvl="1">
            <p:tnLst>
              <p:par>
                <p:cTn presetID="53" presetClass="entr" presetSubtype="16" fill="hold" nodeType="afterEffect">
                  <p:stCondLst>
                    <p:cond delay="0"/>
                  </p:stCondLst>
                  <p:childTnLst>
                    <p:set>
                      <p:cBhvr>
                        <p:cTn dur="1" fill="hold">
                          <p:stCondLst>
                            <p:cond delay="0"/>
                          </p:stCondLst>
                        </p:cTn>
                        <p:tgtEl>
                          <p:spTgt spid="158"/>
                        </p:tgtEl>
                        <p:attrNameLst>
                          <p:attrName>style.visibility</p:attrName>
                        </p:attrNameLst>
                      </p:cBhvr>
                      <p:to>
                        <p:strVal val="visible"/>
                      </p:to>
                    </p:set>
                    <p:anim calcmode="lin" valueType="num">
                      <p:cBhvr>
                        <p:cTn dur="300" fill="hold"/>
                        <p:tgtEl>
                          <p:spTgt spid="158"/>
                        </p:tgtEl>
                        <p:attrNameLst>
                          <p:attrName>ppt_w</p:attrName>
                        </p:attrNameLst>
                      </p:cBhvr>
                      <p:tavLst>
                        <p:tav tm="0">
                          <p:val>
                            <p:fltVal val="0"/>
                          </p:val>
                        </p:tav>
                        <p:tav tm="100000">
                          <p:val>
                            <p:strVal val="#ppt_w"/>
                          </p:val>
                        </p:tav>
                      </p:tavLst>
                    </p:anim>
                    <p:anim calcmode="lin" valueType="num">
                      <p:cBhvr>
                        <p:cTn dur="300" fill="hold"/>
                        <p:tgtEl>
                          <p:spTgt spid="158"/>
                        </p:tgtEl>
                        <p:attrNameLst>
                          <p:attrName>ppt_h</p:attrName>
                        </p:attrNameLst>
                      </p:cBhvr>
                      <p:tavLst>
                        <p:tav tm="0">
                          <p:val>
                            <p:fltVal val="0"/>
                          </p:val>
                        </p:tav>
                        <p:tav tm="100000">
                          <p:val>
                            <p:strVal val="#ppt_h"/>
                          </p:val>
                        </p:tav>
                      </p:tavLst>
                    </p:anim>
                    <p:animEffect transition="in" filter="fade">
                      <p:cBhvr>
                        <p:cTn dur="300"/>
                        <p:tgtEl>
                          <p:spTgt spid="158"/>
                        </p:tgtEl>
                      </p:cBhvr>
                    </p:animEffect>
                  </p:childTnLst>
                </p:cTn>
              </p:par>
            </p:tnLst>
          </p:tmpl>
        </p:tmplLst>
      </p:bldP>
      <p:bldP spid="159" grpId="0"/>
    </p:bld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Iconic list 6">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 name="Rounded Rectangle 2"/>
          <p:cNvSpPr/>
          <p:nvPr userDrawn="1"/>
        </p:nvSpPr>
        <p:spPr>
          <a:xfrm>
            <a:off x="603251" y="4732394"/>
            <a:ext cx="869949" cy="1730087"/>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 name="Text Placeholder 7"/>
          <p:cNvSpPr>
            <a:spLocks noGrp="1"/>
          </p:cNvSpPr>
          <p:nvPr>
            <p:ph type="body" sz="quarter" idx="39" hasCustomPrompt="1"/>
          </p:nvPr>
        </p:nvSpPr>
        <p:spPr>
          <a:xfrm>
            <a:off x="684392" y="4778114"/>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26" name="Text Placeholder 7"/>
          <p:cNvSpPr>
            <a:spLocks noGrp="1"/>
          </p:cNvSpPr>
          <p:nvPr>
            <p:ph type="body" sz="quarter" idx="19" hasCustomPrompt="1"/>
          </p:nvPr>
        </p:nvSpPr>
        <p:spPr>
          <a:xfrm>
            <a:off x="1608669" y="5317373"/>
            <a:ext cx="2500489"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7" name="Text Placeholder 2"/>
          <p:cNvSpPr>
            <a:spLocks noGrp="1"/>
          </p:cNvSpPr>
          <p:nvPr>
            <p:ph type="body" sz="quarter" idx="16" hasCustomPrompt="1"/>
          </p:nvPr>
        </p:nvSpPr>
        <p:spPr>
          <a:xfrm>
            <a:off x="1608669" y="5682508"/>
            <a:ext cx="2500489"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a:t>
            </a:r>
          </a:p>
        </p:txBody>
      </p:sp>
      <p:sp>
        <p:nvSpPr>
          <p:cNvPr id="28" name="Text Placeholder 7"/>
          <p:cNvSpPr>
            <a:spLocks noGrp="1"/>
          </p:cNvSpPr>
          <p:nvPr>
            <p:ph type="body" sz="quarter" idx="55" hasCustomPrompt="1"/>
          </p:nvPr>
        </p:nvSpPr>
        <p:spPr>
          <a:xfrm>
            <a:off x="1608669" y="4736932"/>
            <a:ext cx="2500489" cy="431780"/>
          </a:xfrm>
          <a:prstGeom prst="rect">
            <a:avLst/>
          </a:prstGeom>
        </p:spPr>
        <p:txBody>
          <a:bodyPr vert="horz" lIns="0" tIns="40504" rIns="0" bIns="40504" anchor="ctr"/>
          <a:lstStyle>
            <a:lvl1pPr marL="0" indent="0" algn="l">
              <a:lnSpc>
                <a:spcPct val="100000"/>
              </a:lnSpc>
              <a:spcBef>
                <a:spcPts val="0"/>
              </a:spcBef>
              <a:buNone/>
              <a:defRPr sz="3000" b="1">
                <a:ln>
                  <a:solidFill>
                    <a:schemeClr val="accent2"/>
                  </a:solidFill>
                </a:ln>
                <a:solidFill>
                  <a:schemeClr val="accent1">
                    <a:lumMod val="60000"/>
                    <a:lumOff val="40000"/>
                  </a:schemeClr>
                </a:solidFill>
                <a:latin typeface="Lato Light"/>
                <a:cs typeface="Lato Light"/>
              </a:defRPr>
            </a:lvl1pPr>
          </a:lstStyle>
          <a:p>
            <a:pPr lvl="0"/>
            <a:r>
              <a:rPr lang="es-ES_tradnl" dirty="0" smtClean="0"/>
              <a:t>80%</a:t>
            </a:r>
          </a:p>
        </p:txBody>
      </p:sp>
      <p:grpSp>
        <p:nvGrpSpPr>
          <p:cNvPr id="19" name="Group 18"/>
          <p:cNvGrpSpPr/>
          <p:nvPr userDrawn="1"/>
        </p:nvGrpSpPr>
        <p:grpSpPr>
          <a:xfrm>
            <a:off x="101309" y="385540"/>
            <a:ext cx="383999" cy="342172"/>
            <a:chOff x="5270500" y="1460500"/>
            <a:chExt cx="1701800" cy="2705100"/>
          </a:xfrm>
        </p:grpSpPr>
        <p:sp>
          <p:nvSpPr>
            <p:cNvPr id="20" name="Rounded Rectangle 19"/>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1" name="Rounded Rectangle 20"/>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2" name="Rounded Rectangle 21"/>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38" name="Rounded Rectangle 37"/>
          <p:cNvSpPr/>
          <p:nvPr userDrawn="1"/>
        </p:nvSpPr>
        <p:spPr>
          <a:xfrm>
            <a:off x="4351162" y="4732394"/>
            <a:ext cx="869949" cy="1730087"/>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9" name="Text Placeholder 7"/>
          <p:cNvSpPr>
            <a:spLocks noGrp="1"/>
          </p:cNvSpPr>
          <p:nvPr>
            <p:ph type="body" sz="quarter" idx="56" hasCustomPrompt="1"/>
          </p:nvPr>
        </p:nvSpPr>
        <p:spPr>
          <a:xfrm>
            <a:off x="4432303" y="4778114"/>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40" name="Text Placeholder 7"/>
          <p:cNvSpPr>
            <a:spLocks noGrp="1"/>
          </p:cNvSpPr>
          <p:nvPr>
            <p:ph type="body" sz="quarter" idx="57" hasCustomPrompt="1"/>
          </p:nvPr>
        </p:nvSpPr>
        <p:spPr>
          <a:xfrm>
            <a:off x="5356580" y="5317373"/>
            <a:ext cx="2500489"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1" name="Text Placeholder 2"/>
          <p:cNvSpPr>
            <a:spLocks noGrp="1"/>
          </p:cNvSpPr>
          <p:nvPr>
            <p:ph type="body" sz="quarter" idx="58" hasCustomPrompt="1"/>
          </p:nvPr>
        </p:nvSpPr>
        <p:spPr>
          <a:xfrm>
            <a:off x="5356580" y="5682508"/>
            <a:ext cx="2500489"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a:t>
            </a:r>
          </a:p>
        </p:txBody>
      </p:sp>
      <p:sp>
        <p:nvSpPr>
          <p:cNvPr id="42" name="Text Placeholder 7"/>
          <p:cNvSpPr>
            <a:spLocks noGrp="1"/>
          </p:cNvSpPr>
          <p:nvPr>
            <p:ph type="body" sz="quarter" idx="59" hasCustomPrompt="1"/>
          </p:nvPr>
        </p:nvSpPr>
        <p:spPr>
          <a:xfrm>
            <a:off x="5356580" y="4736932"/>
            <a:ext cx="2500489" cy="431780"/>
          </a:xfrm>
          <a:prstGeom prst="rect">
            <a:avLst/>
          </a:prstGeom>
        </p:spPr>
        <p:txBody>
          <a:bodyPr vert="horz" lIns="0" tIns="40504" rIns="0" bIns="40504" anchor="ctr"/>
          <a:lstStyle>
            <a:lvl1pPr marL="0" indent="0" algn="l">
              <a:lnSpc>
                <a:spcPct val="100000"/>
              </a:lnSpc>
              <a:spcBef>
                <a:spcPts val="0"/>
              </a:spcBef>
              <a:buNone/>
              <a:defRPr sz="3000" b="1">
                <a:ln>
                  <a:solidFill>
                    <a:schemeClr val="accent3"/>
                  </a:solidFill>
                </a:ln>
                <a:solidFill>
                  <a:schemeClr val="accent2"/>
                </a:solidFill>
                <a:latin typeface="Lato Light"/>
                <a:cs typeface="Lato Light"/>
              </a:defRPr>
            </a:lvl1pPr>
          </a:lstStyle>
          <a:p>
            <a:pPr lvl="0"/>
            <a:r>
              <a:rPr lang="es-ES_tradnl" dirty="0" smtClean="0"/>
              <a:t>80%</a:t>
            </a:r>
          </a:p>
        </p:txBody>
      </p:sp>
      <p:sp>
        <p:nvSpPr>
          <p:cNvPr id="43" name="Rounded Rectangle 42"/>
          <p:cNvSpPr/>
          <p:nvPr userDrawn="1"/>
        </p:nvSpPr>
        <p:spPr>
          <a:xfrm>
            <a:off x="8070147" y="4732391"/>
            <a:ext cx="869949" cy="1730088"/>
          </a:xfrm>
          <a:prstGeom prst="roundRect">
            <a:avLst>
              <a:gd name="adj" fmla="val 5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4" name="Text Placeholder 7"/>
          <p:cNvSpPr>
            <a:spLocks noGrp="1"/>
          </p:cNvSpPr>
          <p:nvPr>
            <p:ph type="body" sz="quarter" idx="60" hasCustomPrompt="1"/>
          </p:nvPr>
        </p:nvSpPr>
        <p:spPr>
          <a:xfrm>
            <a:off x="8151288" y="4778114"/>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45" name="Text Placeholder 7"/>
          <p:cNvSpPr>
            <a:spLocks noGrp="1"/>
          </p:cNvSpPr>
          <p:nvPr>
            <p:ph type="body" sz="quarter" idx="61" hasCustomPrompt="1"/>
          </p:nvPr>
        </p:nvSpPr>
        <p:spPr>
          <a:xfrm>
            <a:off x="9075565" y="5317373"/>
            <a:ext cx="2500489"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6" name="Text Placeholder 2"/>
          <p:cNvSpPr>
            <a:spLocks noGrp="1"/>
          </p:cNvSpPr>
          <p:nvPr>
            <p:ph type="body" sz="quarter" idx="62" hasCustomPrompt="1"/>
          </p:nvPr>
        </p:nvSpPr>
        <p:spPr>
          <a:xfrm>
            <a:off x="9075565" y="5682508"/>
            <a:ext cx="2500489"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a:t>
            </a:r>
          </a:p>
        </p:txBody>
      </p:sp>
      <p:sp>
        <p:nvSpPr>
          <p:cNvPr id="47" name="Text Placeholder 7"/>
          <p:cNvSpPr>
            <a:spLocks noGrp="1"/>
          </p:cNvSpPr>
          <p:nvPr>
            <p:ph type="body" sz="quarter" idx="63" hasCustomPrompt="1"/>
          </p:nvPr>
        </p:nvSpPr>
        <p:spPr>
          <a:xfrm>
            <a:off x="9075565" y="4736932"/>
            <a:ext cx="2500489" cy="431780"/>
          </a:xfrm>
          <a:prstGeom prst="rect">
            <a:avLst/>
          </a:prstGeom>
        </p:spPr>
        <p:txBody>
          <a:bodyPr vert="horz" lIns="0" tIns="40504" rIns="0" bIns="40504" anchor="ctr"/>
          <a:lstStyle>
            <a:lvl1pPr marL="0" indent="0" algn="l">
              <a:lnSpc>
                <a:spcPct val="100000"/>
              </a:lnSpc>
              <a:spcBef>
                <a:spcPts val="0"/>
              </a:spcBef>
              <a:buNone/>
              <a:defRPr sz="3000" b="1">
                <a:ln>
                  <a:solidFill>
                    <a:schemeClr val="accent4"/>
                  </a:solidFill>
                </a:ln>
                <a:solidFill>
                  <a:schemeClr val="accent3"/>
                </a:solidFill>
                <a:latin typeface="Lato Light"/>
                <a:cs typeface="Lato Light"/>
              </a:defRPr>
            </a:lvl1pPr>
          </a:lstStyle>
          <a:p>
            <a:pPr lvl="0"/>
            <a:r>
              <a:rPr lang="es-ES_tradnl" dirty="0" smtClean="0"/>
              <a:t>80%</a:t>
            </a:r>
          </a:p>
        </p:txBody>
      </p:sp>
      <p:sp>
        <p:nvSpPr>
          <p:cNvPr id="23" name="Oval 22"/>
          <p:cNvSpPr>
            <a:spLocks noChangeAspect="1"/>
          </p:cNvSpPr>
          <p:nvPr userDrawn="1"/>
        </p:nvSpPr>
        <p:spPr>
          <a:xfrm>
            <a:off x="996835" y="1583962"/>
            <a:ext cx="2880004" cy="2592000"/>
          </a:xfrm>
          <a:prstGeom prst="ellipse">
            <a:avLst/>
          </a:prstGeom>
          <a:ln w="381000" cap="rnd" cmpd="sng">
            <a:solidFill>
              <a:schemeClr val="accent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25" name="Oval 24"/>
          <p:cNvSpPr>
            <a:spLocks noChangeAspect="1"/>
          </p:cNvSpPr>
          <p:nvPr userDrawn="1"/>
        </p:nvSpPr>
        <p:spPr>
          <a:xfrm>
            <a:off x="4654434" y="1583962"/>
            <a:ext cx="2880004" cy="2592000"/>
          </a:xfrm>
          <a:prstGeom prst="ellipse">
            <a:avLst/>
          </a:prstGeom>
          <a:ln w="381000" cap="rnd" cmpd="sng">
            <a:solidFill>
              <a:schemeClr val="accent3"/>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30" name="Oval 29"/>
          <p:cNvSpPr>
            <a:spLocks noChangeAspect="1"/>
          </p:cNvSpPr>
          <p:nvPr userDrawn="1"/>
        </p:nvSpPr>
        <p:spPr>
          <a:xfrm>
            <a:off x="8334611" y="1583962"/>
            <a:ext cx="2880004" cy="2592000"/>
          </a:xfrm>
          <a:prstGeom prst="ellipse">
            <a:avLst/>
          </a:prstGeom>
          <a:ln w="381000" cap="rnd" cmpd="sng">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35" name="Oval 34"/>
          <p:cNvSpPr>
            <a:spLocks noChangeAspect="1"/>
          </p:cNvSpPr>
          <p:nvPr userDrawn="1"/>
        </p:nvSpPr>
        <p:spPr>
          <a:xfrm>
            <a:off x="3873621" y="2565575"/>
            <a:ext cx="816001" cy="734399"/>
          </a:xfrm>
          <a:prstGeom prst="ellipse">
            <a:avLst/>
          </a:prstGeom>
          <a:solidFill>
            <a:schemeClr val="accent2">
              <a:lumMod val="75000"/>
            </a:schemeClr>
          </a:solidFill>
          <a:ln w="381000" cap="rnd" cmpd="sng">
            <a:no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37" name="Oval 36"/>
          <p:cNvSpPr>
            <a:spLocks noChangeAspect="1"/>
          </p:cNvSpPr>
          <p:nvPr userDrawn="1"/>
        </p:nvSpPr>
        <p:spPr>
          <a:xfrm>
            <a:off x="7514989" y="2565575"/>
            <a:ext cx="816001" cy="734399"/>
          </a:xfrm>
          <a:prstGeom prst="ellipse">
            <a:avLst/>
          </a:prstGeom>
          <a:solidFill>
            <a:schemeClr val="accent3">
              <a:lumMod val="75000"/>
            </a:schemeClr>
          </a:solidFill>
          <a:ln w="381000" cap="rnd" cmpd="sng">
            <a:no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51" name="Picture Placeholder 2"/>
          <p:cNvSpPr>
            <a:spLocks noGrp="1" noChangeAspect="1"/>
          </p:cNvSpPr>
          <p:nvPr>
            <p:ph type="pic" sz="quarter" idx="17"/>
          </p:nvPr>
        </p:nvSpPr>
        <p:spPr>
          <a:xfrm>
            <a:off x="874187" y="1483364"/>
            <a:ext cx="3072984" cy="2808000"/>
          </a:xfrm>
          <a:custGeom>
            <a:avLst/>
            <a:gdLst/>
            <a:ahLst/>
            <a:cxnLst/>
            <a:rect l="l" t="t" r="r" b="b"/>
            <a:pathLst>
              <a:path w="2304738" h="2340000">
                <a:moveTo>
                  <a:pt x="1170000" y="0"/>
                </a:moveTo>
                <a:cubicBezTo>
                  <a:pt x="1695016" y="0"/>
                  <a:pt x="2139264" y="345807"/>
                  <a:pt x="2287399" y="822078"/>
                </a:cubicBezTo>
                <a:lnTo>
                  <a:pt x="2304738" y="889510"/>
                </a:lnTo>
                <a:lnTo>
                  <a:pt x="2267755" y="920023"/>
                </a:lnTo>
                <a:cubicBezTo>
                  <a:pt x="2193748" y="994029"/>
                  <a:pt x="2147974" y="1096269"/>
                  <a:pt x="2147974" y="1209199"/>
                </a:cubicBezTo>
                <a:cubicBezTo>
                  <a:pt x="2147974" y="1322130"/>
                  <a:pt x="2193748" y="1424369"/>
                  <a:pt x="2267755" y="1498375"/>
                </a:cubicBezTo>
                <a:lnTo>
                  <a:pt x="2288108" y="1515168"/>
                </a:lnTo>
                <a:lnTo>
                  <a:pt x="2287399" y="1517922"/>
                </a:lnTo>
                <a:cubicBezTo>
                  <a:pt x="2139264" y="1994193"/>
                  <a:pt x="1695016" y="2340000"/>
                  <a:pt x="1170000" y="2340000"/>
                </a:cubicBezTo>
                <a:cubicBezTo>
                  <a:pt x="523827" y="2340000"/>
                  <a:pt x="0" y="1816174"/>
                  <a:pt x="0" y="1170000"/>
                </a:cubicBezTo>
                <a:cubicBezTo>
                  <a:pt x="0" y="523827"/>
                  <a:pt x="523827" y="0"/>
                  <a:pt x="117000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2" name="Picture Placeholder 2"/>
          <p:cNvSpPr>
            <a:spLocks noGrp="1" noChangeAspect="1"/>
          </p:cNvSpPr>
          <p:nvPr>
            <p:ph type="pic" sz="quarter" idx="18"/>
          </p:nvPr>
        </p:nvSpPr>
        <p:spPr>
          <a:xfrm>
            <a:off x="4585804" y="1483364"/>
            <a:ext cx="3016120" cy="2808000"/>
          </a:xfrm>
          <a:custGeom>
            <a:avLst/>
            <a:gdLst/>
            <a:ahLst/>
            <a:cxnLst/>
            <a:rect l="l" t="t" r="r" b="b"/>
            <a:pathLst>
              <a:path w="2262090" h="2340000">
                <a:moveTo>
                  <a:pt x="1129482" y="0"/>
                </a:moveTo>
                <a:cubicBezTo>
                  <a:pt x="1654499" y="0"/>
                  <a:pt x="2098746" y="345808"/>
                  <a:pt x="2246881" y="822078"/>
                </a:cubicBezTo>
                <a:lnTo>
                  <a:pt x="2262090" y="881226"/>
                </a:lnTo>
                <a:lnTo>
                  <a:pt x="2215068" y="920023"/>
                </a:lnTo>
                <a:cubicBezTo>
                  <a:pt x="2141061" y="994029"/>
                  <a:pt x="2095287" y="1096269"/>
                  <a:pt x="2095287" y="1209199"/>
                </a:cubicBezTo>
                <a:cubicBezTo>
                  <a:pt x="2095287" y="1322130"/>
                  <a:pt x="2141061" y="1424369"/>
                  <a:pt x="2215068" y="1498375"/>
                </a:cubicBezTo>
                <a:lnTo>
                  <a:pt x="2244998" y="1523069"/>
                </a:lnTo>
                <a:lnTo>
                  <a:pt x="2207538" y="1625417"/>
                </a:lnTo>
                <a:cubicBezTo>
                  <a:pt x="2029922" y="2045348"/>
                  <a:pt x="1614113" y="2340000"/>
                  <a:pt x="1129482" y="2340000"/>
                </a:cubicBezTo>
                <a:cubicBezTo>
                  <a:pt x="644852" y="2340000"/>
                  <a:pt x="229042" y="2045348"/>
                  <a:pt x="51426" y="1625417"/>
                </a:cubicBezTo>
                <a:lnTo>
                  <a:pt x="18258" y="1534793"/>
                </a:lnTo>
                <a:lnTo>
                  <a:pt x="62396" y="1498376"/>
                </a:lnTo>
                <a:cubicBezTo>
                  <a:pt x="136403" y="1424369"/>
                  <a:pt x="182177" y="1322130"/>
                  <a:pt x="182177" y="1209199"/>
                </a:cubicBezTo>
                <a:cubicBezTo>
                  <a:pt x="182177" y="1068036"/>
                  <a:pt x="110655" y="943578"/>
                  <a:pt x="1871" y="870085"/>
                </a:cubicBezTo>
                <a:lnTo>
                  <a:pt x="0" y="869070"/>
                </a:lnTo>
                <a:lnTo>
                  <a:pt x="12083" y="822078"/>
                </a:lnTo>
                <a:cubicBezTo>
                  <a:pt x="160218" y="345807"/>
                  <a:pt x="604466" y="0"/>
                  <a:pt x="1129482"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3" name="Picture Placeholder 2"/>
          <p:cNvSpPr>
            <a:spLocks noGrp="1" noChangeAspect="1"/>
          </p:cNvSpPr>
          <p:nvPr>
            <p:ph type="pic" sz="quarter" idx="64"/>
          </p:nvPr>
        </p:nvSpPr>
        <p:spPr>
          <a:xfrm>
            <a:off x="8254106" y="1483364"/>
            <a:ext cx="3071508" cy="2808000"/>
          </a:xfrm>
          <a:custGeom>
            <a:avLst/>
            <a:gdLst/>
            <a:ahLst/>
            <a:cxnLst/>
            <a:rect l="l" t="t" r="r" b="b"/>
            <a:pathLst>
              <a:path w="2303631" h="2340000">
                <a:moveTo>
                  <a:pt x="1133631" y="0"/>
                </a:moveTo>
                <a:cubicBezTo>
                  <a:pt x="1779805" y="0"/>
                  <a:pt x="2303631" y="523827"/>
                  <a:pt x="2303631" y="1170000"/>
                </a:cubicBezTo>
                <a:cubicBezTo>
                  <a:pt x="2303631" y="1816174"/>
                  <a:pt x="1779805" y="2340000"/>
                  <a:pt x="1133631" y="2340000"/>
                </a:cubicBezTo>
                <a:cubicBezTo>
                  <a:pt x="649001" y="2340000"/>
                  <a:pt x="233191" y="2045348"/>
                  <a:pt x="55576" y="1625417"/>
                </a:cubicBezTo>
                <a:lnTo>
                  <a:pt x="16760" y="1519365"/>
                </a:lnTo>
                <a:lnTo>
                  <a:pt x="42199" y="1498376"/>
                </a:lnTo>
                <a:cubicBezTo>
                  <a:pt x="116206" y="1424369"/>
                  <a:pt x="161980" y="1322130"/>
                  <a:pt x="161980" y="1209199"/>
                </a:cubicBezTo>
                <a:cubicBezTo>
                  <a:pt x="161980" y="1096269"/>
                  <a:pt x="116206" y="994029"/>
                  <a:pt x="42199" y="920023"/>
                </a:cubicBezTo>
                <a:lnTo>
                  <a:pt x="0" y="885206"/>
                </a:lnTo>
                <a:lnTo>
                  <a:pt x="16232" y="822078"/>
                </a:lnTo>
                <a:cubicBezTo>
                  <a:pt x="164367" y="345807"/>
                  <a:pt x="608615" y="0"/>
                  <a:pt x="113363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4" name="Text Placeholder 7"/>
          <p:cNvSpPr>
            <a:spLocks noGrp="1"/>
          </p:cNvSpPr>
          <p:nvPr>
            <p:ph type="body" sz="quarter" idx="65" hasCustomPrompt="1"/>
          </p:nvPr>
        </p:nvSpPr>
        <p:spPr>
          <a:xfrm>
            <a:off x="3947171" y="2565575"/>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55" name="Text Placeholder 7"/>
          <p:cNvSpPr>
            <a:spLocks noGrp="1"/>
          </p:cNvSpPr>
          <p:nvPr>
            <p:ph type="body" sz="quarter" idx="66" hasCustomPrompt="1"/>
          </p:nvPr>
        </p:nvSpPr>
        <p:spPr>
          <a:xfrm>
            <a:off x="7572830" y="2565575"/>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Tree>
    <p:extLst>
      <p:ext uri="{BB962C8B-B14F-4D97-AF65-F5344CB8AC3E}">
        <p14:creationId xmlns:p14="http://schemas.microsoft.com/office/powerpoint/2010/main" val="3614839349"/>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37" presetClass="entr" presetSubtype="0" fill="hold" grpId="0" nodeType="after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510"/>
                                        <p:tgtEl>
                                          <p:spTgt spid="3"/>
                                        </p:tgtEl>
                                      </p:cBhvr>
                                    </p:animEffect>
                                    <p:anim calcmode="lin" valueType="num">
                                      <p:cBhvr>
                                        <p:cTn id="22" dur="510" fill="hold"/>
                                        <p:tgtEl>
                                          <p:spTgt spid="3"/>
                                        </p:tgtEl>
                                        <p:attrNameLst>
                                          <p:attrName>ppt_x</p:attrName>
                                        </p:attrNameLst>
                                      </p:cBhvr>
                                      <p:tavLst>
                                        <p:tav tm="0">
                                          <p:val>
                                            <p:strVal val="#ppt_x"/>
                                          </p:val>
                                        </p:tav>
                                        <p:tav tm="100000">
                                          <p:val>
                                            <p:strVal val="#ppt_x"/>
                                          </p:val>
                                        </p:tav>
                                      </p:tavLst>
                                    </p:anim>
                                    <p:anim calcmode="lin" valueType="num">
                                      <p:cBhvr>
                                        <p:cTn id="23" dur="459" decel="100000" fill="hold"/>
                                        <p:tgtEl>
                                          <p:spTgt spid="3"/>
                                        </p:tgtEl>
                                        <p:attrNameLst>
                                          <p:attrName>ppt_y</p:attrName>
                                        </p:attrNameLst>
                                      </p:cBhvr>
                                      <p:tavLst>
                                        <p:tav tm="0">
                                          <p:val>
                                            <p:strVal val="#ppt_y+1"/>
                                          </p:val>
                                        </p:tav>
                                        <p:tav tm="100000">
                                          <p:val>
                                            <p:strVal val="#ppt_y-.03"/>
                                          </p:val>
                                        </p:tav>
                                      </p:tavLst>
                                    </p:anim>
                                    <p:anim calcmode="lin" valueType="num">
                                      <p:cBhvr>
                                        <p:cTn id="24" dur="1" accel="100000" fill="hold">
                                          <p:stCondLst>
                                            <p:cond delay="509"/>
                                          </p:stCondLst>
                                        </p:cTn>
                                        <p:tgtEl>
                                          <p:spTgt spid="3"/>
                                        </p:tgtEl>
                                        <p:attrNameLst>
                                          <p:attrName>ppt_y</p:attrName>
                                        </p:attrNameLst>
                                      </p:cBhvr>
                                      <p:tavLst>
                                        <p:tav tm="0">
                                          <p:val>
                                            <p:strVal val="#ppt_y-.03"/>
                                          </p:val>
                                        </p:tav>
                                        <p:tav tm="100000">
                                          <p:val>
                                            <p:strVal val="#ppt_y"/>
                                          </p:val>
                                        </p:tav>
                                      </p:tavLst>
                                    </p:anim>
                                  </p:childTnLst>
                                </p:cTn>
                              </p:par>
                            </p:childTnLst>
                          </p:cTn>
                        </p:par>
                        <p:par>
                          <p:cTn id="25" fill="hold">
                            <p:stCondLst>
                              <p:cond delay="1500"/>
                            </p:stCondLst>
                            <p:childTnLst>
                              <p:par>
                                <p:cTn id="26" presetID="53" presetClass="entr" presetSubtype="16" fill="hold" grpId="0" nodeType="afterEffect">
                                  <p:stCondLst>
                                    <p:cond delay="0"/>
                                  </p:stCondLst>
                                  <p:childTnLst>
                                    <p:set>
                                      <p:cBhvr>
                                        <p:cTn id="27" dur="1" fill="hold">
                                          <p:stCondLst>
                                            <p:cond delay="0"/>
                                          </p:stCondLst>
                                        </p:cTn>
                                        <p:tgtEl>
                                          <p:spTgt spid="13">
                                            <p:txEl>
                                              <p:pRg st="0" end="0"/>
                                            </p:txEl>
                                          </p:spTgt>
                                        </p:tgtEl>
                                        <p:attrNameLst>
                                          <p:attrName>style.visibility</p:attrName>
                                        </p:attrNameLst>
                                      </p:cBhvr>
                                      <p:to>
                                        <p:strVal val="visible"/>
                                      </p:to>
                                    </p:set>
                                    <p:anim calcmode="lin" valueType="num">
                                      <p:cBhvr>
                                        <p:cTn id="28" dur="510" fill="hold"/>
                                        <p:tgtEl>
                                          <p:spTgt spid="13">
                                            <p:txEl>
                                              <p:pRg st="0" end="0"/>
                                            </p:txEl>
                                          </p:spTgt>
                                        </p:tgtEl>
                                        <p:attrNameLst>
                                          <p:attrName>ppt_w</p:attrName>
                                        </p:attrNameLst>
                                      </p:cBhvr>
                                      <p:tavLst>
                                        <p:tav tm="0">
                                          <p:val>
                                            <p:fltVal val="0"/>
                                          </p:val>
                                        </p:tav>
                                        <p:tav tm="100000">
                                          <p:val>
                                            <p:strVal val="#ppt_w"/>
                                          </p:val>
                                        </p:tav>
                                      </p:tavLst>
                                    </p:anim>
                                    <p:anim calcmode="lin" valueType="num">
                                      <p:cBhvr>
                                        <p:cTn id="29" dur="51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30" dur="510"/>
                                        <p:tgtEl>
                                          <p:spTgt spid="13">
                                            <p:txEl>
                                              <p:pRg st="0" end="0"/>
                                            </p:txEl>
                                          </p:spTgt>
                                        </p:tgtEl>
                                      </p:cBhvr>
                                    </p:animEffect>
                                  </p:childTnLst>
                                </p:cTn>
                              </p:par>
                            </p:childTnLst>
                          </p:cTn>
                        </p:par>
                        <p:par>
                          <p:cTn id="31" fill="hold">
                            <p:stCondLst>
                              <p:cond delay="2500"/>
                            </p:stCondLst>
                            <p:childTnLst>
                              <p:par>
                                <p:cTn id="32" presetID="42" presetClass="entr" presetSubtype="0" fill="hold" grpId="0" nodeType="afterEffect">
                                  <p:stCondLst>
                                    <p:cond delay="0"/>
                                  </p:stCondLst>
                                  <p:childTnLst>
                                    <p:set>
                                      <p:cBhvr>
                                        <p:cTn id="33" dur="1" fill="hold">
                                          <p:stCondLst>
                                            <p:cond delay="0"/>
                                          </p:stCondLst>
                                        </p:cTn>
                                        <p:tgtEl>
                                          <p:spTgt spid="28">
                                            <p:txEl>
                                              <p:pRg st="0" end="0"/>
                                            </p:txEl>
                                          </p:spTgt>
                                        </p:tgtEl>
                                        <p:attrNameLst>
                                          <p:attrName>style.visibility</p:attrName>
                                        </p:attrNameLst>
                                      </p:cBhvr>
                                      <p:to>
                                        <p:strVal val="visible"/>
                                      </p:to>
                                    </p:set>
                                    <p:animEffect transition="in" filter="fade">
                                      <p:cBhvr>
                                        <p:cTn id="34" dur="510"/>
                                        <p:tgtEl>
                                          <p:spTgt spid="28">
                                            <p:txEl>
                                              <p:pRg st="0" end="0"/>
                                            </p:txEl>
                                          </p:spTgt>
                                        </p:tgtEl>
                                      </p:cBhvr>
                                    </p:animEffect>
                                    <p:anim calcmode="lin" valueType="num">
                                      <p:cBhvr>
                                        <p:cTn id="35" dur="510" fill="hold"/>
                                        <p:tgtEl>
                                          <p:spTgt spid="28">
                                            <p:txEl>
                                              <p:pRg st="0" end="0"/>
                                            </p:txEl>
                                          </p:spTgt>
                                        </p:tgtEl>
                                        <p:attrNameLst>
                                          <p:attrName>ppt_x</p:attrName>
                                        </p:attrNameLst>
                                      </p:cBhvr>
                                      <p:tavLst>
                                        <p:tav tm="0">
                                          <p:val>
                                            <p:strVal val="#ppt_x"/>
                                          </p:val>
                                        </p:tav>
                                        <p:tav tm="100000">
                                          <p:val>
                                            <p:strVal val="#ppt_x"/>
                                          </p:val>
                                        </p:tav>
                                      </p:tavLst>
                                    </p:anim>
                                    <p:anim calcmode="lin" valueType="num">
                                      <p:cBhvr>
                                        <p:cTn id="36" dur="510" fill="hold"/>
                                        <p:tgtEl>
                                          <p:spTgt spid="28">
                                            <p:txEl>
                                              <p:pRg st="0" end="0"/>
                                            </p:txEl>
                                          </p:spTgt>
                                        </p:tgtEl>
                                        <p:attrNameLst>
                                          <p:attrName>ppt_y</p:attrName>
                                        </p:attrNameLst>
                                      </p:cBhvr>
                                      <p:tavLst>
                                        <p:tav tm="0">
                                          <p:val>
                                            <p:strVal val="#ppt_y+.1"/>
                                          </p:val>
                                        </p:tav>
                                        <p:tav tm="100000">
                                          <p:val>
                                            <p:strVal val="#ppt_y"/>
                                          </p:val>
                                        </p:tav>
                                      </p:tavLst>
                                    </p:anim>
                                  </p:childTnLst>
                                </p:cTn>
                              </p:par>
                            </p:childTnLst>
                          </p:cTn>
                        </p:par>
                        <p:par>
                          <p:cTn id="37" fill="hold">
                            <p:stCondLst>
                              <p:cond delay="3500"/>
                            </p:stCondLst>
                            <p:childTnLst>
                              <p:par>
                                <p:cTn id="38" presetID="42" presetClass="entr" presetSubtype="0" fill="hold" grpId="0" nodeType="afterEffect">
                                  <p:stCondLst>
                                    <p:cond delay="0"/>
                                  </p:stCondLst>
                                  <p:childTnLst>
                                    <p:set>
                                      <p:cBhvr>
                                        <p:cTn id="39" dur="1" fill="hold">
                                          <p:stCondLst>
                                            <p:cond delay="0"/>
                                          </p:stCondLst>
                                        </p:cTn>
                                        <p:tgtEl>
                                          <p:spTgt spid="26">
                                            <p:txEl>
                                              <p:pRg st="0" end="0"/>
                                            </p:txEl>
                                          </p:spTgt>
                                        </p:tgtEl>
                                        <p:attrNameLst>
                                          <p:attrName>style.visibility</p:attrName>
                                        </p:attrNameLst>
                                      </p:cBhvr>
                                      <p:to>
                                        <p:strVal val="visible"/>
                                      </p:to>
                                    </p:set>
                                    <p:animEffect transition="in" filter="fade">
                                      <p:cBhvr>
                                        <p:cTn id="40" dur="510"/>
                                        <p:tgtEl>
                                          <p:spTgt spid="26">
                                            <p:txEl>
                                              <p:pRg st="0" end="0"/>
                                            </p:txEl>
                                          </p:spTgt>
                                        </p:tgtEl>
                                      </p:cBhvr>
                                    </p:animEffect>
                                    <p:anim calcmode="lin" valueType="num">
                                      <p:cBhvr>
                                        <p:cTn id="41" dur="51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42" dur="510" fill="hold"/>
                                        <p:tgtEl>
                                          <p:spTgt spid="26">
                                            <p:txEl>
                                              <p:pRg st="0" end="0"/>
                                            </p:txEl>
                                          </p:spTgt>
                                        </p:tgtEl>
                                        <p:attrNameLst>
                                          <p:attrName>ppt_y</p:attrName>
                                        </p:attrNameLst>
                                      </p:cBhvr>
                                      <p:tavLst>
                                        <p:tav tm="0">
                                          <p:val>
                                            <p:strVal val="#ppt_y+.1"/>
                                          </p:val>
                                        </p:tav>
                                        <p:tav tm="100000">
                                          <p:val>
                                            <p:strVal val="#ppt_y"/>
                                          </p:val>
                                        </p:tav>
                                      </p:tavLst>
                                    </p:anim>
                                  </p:childTnLst>
                                </p:cTn>
                              </p:par>
                            </p:childTnLst>
                          </p:cTn>
                        </p:par>
                        <p:par>
                          <p:cTn id="43" fill="hold">
                            <p:stCondLst>
                              <p:cond delay="4500"/>
                            </p:stCondLst>
                            <p:childTnLst>
                              <p:par>
                                <p:cTn id="44" presetID="10" presetClass="entr" presetSubtype="0" fill="hold" grpId="0" nodeType="afterEffect">
                                  <p:stCondLst>
                                    <p:cond delay="0"/>
                                  </p:stCondLst>
                                  <p:childTnLst>
                                    <p:set>
                                      <p:cBhvr>
                                        <p:cTn id="45" dur="1" fill="hold">
                                          <p:stCondLst>
                                            <p:cond delay="0"/>
                                          </p:stCondLst>
                                        </p:cTn>
                                        <p:tgtEl>
                                          <p:spTgt spid="27">
                                            <p:txEl>
                                              <p:pRg st="0" end="0"/>
                                            </p:txEl>
                                          </p:spTgt>
                                        </p:tgtEl>
                                        <p:attrNameLst>
                                          <p:attrName>style.visibility</p:attrName>
                                        </p:attrNameLst>
                                      </p:cBhvr>
                                      <p:to>
                                        <p:strVal val="visible"/>
                                      </p:to>
                                    </p:set>
                                    <p:animEffect transition="in" filter="fade">
                                      <p:cBhvr>
                                        <p:cTn id="46" dur="510"/>
                                        <p:tgtEl>
                                          <p:spTgt spid="27">
                                            <p:txEl>
                                              <p:pRg st="0" end="0"/>
                                            </p:txEl>
                                          </p:spTgt>
                                        </p:tgtEl>
                                      </p:cBhvr>
                                    </p:animEffect>
                                  </p:childTnLst>
                                </p:cTn>
                              </p:par>
                            </p:childTnLst>
                          </p:cTn>
                        </p:par>
                        <p:par>
                          <p:cTn id="47" fill="hold">
                            <p:stCondLst>
                              <p:cond delay="5500"/>
                            </p:stCondLst>
                            <p:childTnLst>
                              <p:par>
                                <p:cTn id="48" presetID="37" presetClass="entr" presetSubtype="0" fill="hold" grpId="0" nodeType="afterEffect">
                                  <p:stCondLst>
                                    <p:cond delay="0"/>
                                  </p:stCondLst>
                                  <p:childTnLst>
                                    <p:set>
                                      <p:cBhvr>
                                        <p:cTn id="49" dur="1" fill="hold">
                                          <p:stCondLst>
                                            <p:cond delay="0"/>
                                          </p:stCondLst>
                                        </p:cTn>
                                        <p:tgtEl>
                                          <p:spTgt spid="38"/>
                                        </p:tgtEl>
                                        <p:attrNameLst>
                                          <p:attrName>style.visibility</p:attrName>
                                        </p:attrNameLst>
                                      </p:cBhvr>
                                      <p:to>
                                        <p:strVal val="visible"/>
                                      </p:to>
                                    </p:set>
                                    <p:animEffect transition="in" filter="fade">
                                      <p:cBhvr>
                                        <p:cTn id="50" dur="510"/>
                                        <p:tgtEl>
                                          <p:spTgt spid="38"/>
                                        </p:tgtEl>
                                      </p:cBhvr>
                                    </p:animEffect>
                                    <p:anim calcmode="lin" valueType="num">
                                      <p:cBhvr>
                                        <p:cTn id="51" dur="510" fill="hold"/>
                                        <p:tgtEl>
                                          <p:spTgt spid="38"/>
                                        </p:tgtEl>
                                        <p:attrNameLst>
                                          <p:attrName>ppt_x</p:attrName>
                                        </p:attrNameLst>
                                      </p:cBhvr>
                                      <p:tavLst>
                                        <p:tav tm="0">
                                          <p:val>
                                            <p:strVal val="#ppt_x"/>
                                          </p:val>
                                        </p:tav>
                                        <p:tav tm="100000">
                                          <p:val>
                                            <p:strVal val="#ppt_x"/>
                                          </p:val>
                                        </p:tav>
                                      </p:tavLst>
                                    </p:anim>
                                    <p:anim calcmode="lin" valueType="num">
                                      <p:cBhvr>
                                        <p:cTn id="52" dur="459" decel="100000" fill="hold"/>
                                        <p:tgtEl>
                                          <p:spTgt spid="38"/>
                                        </p:tgtEl>
                                        <p:attrNameLst>
                                          <p:attrName>ppt_y</p:attrName>
                                        </p:attrNameLst>
                                      </p:cBhvr>
                                      <p:tavLst>
                                        <p:tav tm="0">
                                          <p:val>
                                            <p:strVal val="#ppt_y+1"/>
                                          </p:val>
                                        </p:tav>
                                        <p:tav tm="100000">
                                          <p:val>
                                            <p:strVal val="#ppt_y-.03"/>
                                          </p:val>
                                        </p:tav>
                                      </p:tavLst>
                                    </p:anim>
                                    <p:anim calcmode="lin" valueType="num">
                                      <p:cBhvr>
                                        <p:cTn id="53" dur="1" accel="100000" fill="hold">
                                          <p:stCondLst>
                                            <p:cond delay="509"/>
                                          </p:stCondLst>
                                        </p:cTn>
                                        <p:tgtEl>
                                          <p:spTgt spid="38"/>
                                        </p:tgtEl>
                                        <p:attrNameLst>
                                          <p:attrName>ppt_y</p:attrName>
                                        </p:attrNameLst>
                                      </p:cBhvr>
                                      <p:tavLst>
                                        <p:tav tm="0">
                                          <p:val>
                                            <p:strVal val="#ppt_y-.03"/>
                                          </p:val>
                                        </p:tav>
                                        <p:tav tm="100000">
                                          <p:val>
                                            <p:strVal val="#ppt_y"/>
                                          </p:val>
                                        </p:tav>
                                      </p:tavLst>
                                    </p:anim>
                                  </p:childTnLst>
                                </p:cTn>
                              </p:par>
                            </p:childTnLst>
                          </p:cTn>
                        </p:par>
                        <p:par>
                          <p:cTn id="54" fill="hold">
                            <p:stCondLst>
                              <p:cond delay="6500"/>
                            </p:stCondLst>
                            <p:childTnLst>
                              <p:par>
                                <p:cTn id="55" presetID="53" presetClass="entr" presetSubtype="16" fill="hold" grpId="0" nodeType="afterEffect">
                                  <p:stCondLst>
                                    <p:cond delay="0"/>
                                  </p:stCondLst>
                                  <p:childTnLst>
                                    <p:set>
                                      <p:cBhvr>
                                        <p:cTn id="56" dur="1" fill="hold">
                                          <p:stCondLst>
                                            <p:cond delay="0"/>
                                          </p:stCondLst>
                                        </p:cTn>
                                        <p:tgtEl>
                                          <p:spTgt spid="39">
                                            <p:txEl>
                                              <p:pRg st="0" end="0"/>
                                            </p:txEl>
                                          </p:spTgt>
                                        </p:tgtEl>
                                        <p:attrNameLst>
                                          <p:attrName>style.visibility</p:attrName>
                                        </p:attrNameLst>
                                      </p:cBhvr>
                                      <p:to>
                                        <p:strVal val="visible"/>
                                      </p:to>
                                    </p:set>
                                    <p:anim calcmode="lin" valueType="num">
                                      <p:cBhvr>
                                        <p:cTn id="57" dur="510" fill="hold"/>
                                        <p:tgtEl>
                                          <p:spTgt spid="39">
                                            <p:txEl>
                                              <p:pRg st="0" end="0"/>
                                            </p:txEl>
                                          </p:spTgt>
                                        </p:tgtEl>
                                        <p:attrNameLst>
                                          <p:attrName>ppt_w</p:attrName>
                                        </p:attrNameLst>
                                      </p:cBhvr>
                                      <p:tavLst>
                                        <p:tav tm="0">
                                          <p:val>
                                            <p:fltVal val="0"/>
                                          </p:val>
                                        </p:tav>
                                        <p:tav tm="100000">
                                          <p:val>
                                            <p:strVal val="#ppt_w"/>
                                          </p:val>
                                        </p:tav>
                                      </p:tavLst>
                                    </p:anim>
                                    <p:anim calcmode="lin" valueType="num">
                                      <p:cBhvr>
                                        <p:cTn id="58" dur="510" fill="hold"/>
                                        <p:tgtEl>
                                          <p:spTgt spid="39">
                                            <p:txEl>
                                              <p:pRg st="0" end="0"/>
                                            </p:txEl>
                                          </p:spTgt>
                                        </p:tgtEl>
                                        <p:attrNameLst>
                                          <p:attrName>ppt_h</p:attrName>
                                        </p:attrNameLst>
                                      </p:cBhvr>
                                      <p:tavLst>
                                        <p:tav tm="0">
                                          <p:val>
                                            <p:fltVal val="0"/>
                                          </p:val>
                                        </p:tav>
                                        <p:tav tm="100000">
                                          <p:val>
                                            <p:strVal val="#ppt_h"/>
                                          </p:val>
                                        </p:tav>
                                      </p:tavLst>
                                    </p:anim>
                                    <p:animEffect transition="in" filter="fade">
                                      <p:cBhvr>
                                        <p:cTn id="59" dur="510"/>
                                        <p:tgtEl>
                                          <p:spTgt spid="39">
                                            <p:txEl>
                                              <p:pRg st="0" end="0"/>
                                            </p:txEl>
                                          </p:spTgt>
                                        </p:tgtEl>
                                      </p:cBhvr>
                                    </p:animEffect>
                                  </p:childTnLst>
                                </p:cTn>
                              </p:par>
                            </p:childTnLst>
                          </p:cTn>
                        </p:par>
                        <p:par>
                          <p:cTn id="60" fill="hold">
                            <p:stCondLst>
                              <p:cond delay="7500"/>
                            </p:stCondLst>
                            <p:childTnLst>
                              <p:par>
                                <p:cTn id="61" presetID="42" presetClass="entr" presetSubtype="0" fill="hold" grpId="0" nodeType="afterEffect">
                                  <p:stCondLst>
                                    <p:cond delay="0"/>
                                  </p:stCondLst>
                                  <p:childTnLst>
                                    <p:set>
                                      <p:cBhvr>
                                        <p:cTn id="62" dur="1" fill="hold">
                                          <p:stCondLst>
                                            <p:cond delay="0"/>
                                          </p:stCondLst>
                                        </p:cTn>
                                        <p:tgtEl>
                                          <p:spTgt spid="42">
                                            <p:txEl>
                                              <p:pRg st="0" end="0"/>
                                            </p:txEl>
                                          </p:spTgt>
                                        </p:tgtEl>
                                        <p:attrNameLst>
                                          <p:attrName>style.visibility</p:attrName>
                                        </p:attrNameLst>
                                      </p:cBhvr>
                                      <p:to>
                                        <p:strVal val="visible"/>
                                      </p:to>
                                    </p:set>
                                    <p:animEffect transition="in" filter="fade">
                                      <p:cBhvr>
                                        <p:cTn id="63" dur="510"/>
                                        <p:tgtEl>
                                          <p:spTgt spid="42">
                                            <p:txEl>
                                              <p:pRg st="0" end="0"/>
                                            </p:txEl>
                                          </p:spTgt>
                                        </p:tgtEl>
                                      </p:cBhvr>
                                    </p:animEffect>
                                    <p:anim calcmode="lin" valueType="num">
                                      <p:cBhvr>
                                        <p:cTn id="64" dur="510" fill="hold"/>
                                        <p:tgtEl>
                                          <p:spTgt spid="42">
                                            <p:txEl>
                                              <p:pRg st="0" end="0"/>
                                            </p:txEl>
                                          </p:spTgt>
                                        </p:tgtEl>
                                        <p:attrNameLst>
                                          <p:attrName>ppt_x</p:attrName>
                                        </p:attrNameLst>
                                      </p:cBhvr>
                                      <p:tavLst>
                                        <p:tav tm="0">
                                          <p:val>
                                            <p:strVal val="#ppt_x"/>
                                          </p:val>
                                        </p:tav>
                                        <p:tav tm="100000">
                                          <p:val>
                                            <p:strVal val="#ppt_x"/>
                                          </p:val>
                                        </p:tav>
                                      </p:tavLst>
                                    </p:anim>
                                    <p:anim calcmode="lin" valueType="num">
                                      <p:cBhvr>
                                        <p:cTn id="65" dur="510" fill="hold"/>
                                        <p:tgtEl>
                                          <p:spTgt spid="42">
                                            <p:txEl>
                                              <p:pRg st="0" end="0"/>
                                            </p:txEl>
                                          </p:spTgt>
                                        </p:tgtEl>
                                        <p:attrNameLst>
                                          <p:attrName>ppt_y</p:attrName>
                                        </p:attrNameLst>
                                      </p:cBhvr>
                                      <p:tavLst>
                                        <p:tav tm="0">
                                          <p:val>
                                            <p:strVal val="#ppt_y+.1"/>
                                          </p:val>
                                        </p:tav>
                                        <p:tav tm="100000">
                                          <p:val>
                                            <p:strVal val="#ppt_y"/>
                                          </p:val>
                                        </p:tav>
                                      </p:tavLst>
                                    </p:anim>
                                  </p:childTnLst>
                                </p:cTn>
                              </p:par>
                            </p:childTnLst>
                          </p:cTn>
                        </p:par>
                        <p:par>
                          <p:cTn id="66" fill="hold">
                            <p:stCondLst>
                              <p:cond delay="8500"/>
                            </p:stCondLst>
                            <p:childTnLst>
                              <p:par>
                                <p:cTn id="67" presetID="42" presetClass="entr" presetSubtype="0" fill="hold" grpId="0" nodeType="afterEffect">
                                  <p:stCondLst>
                                    <p:cond delay="0"/>
                                  </p:stCondLst>
                                  <p:childTnLst>
                                    <p:set>
                                      <p:cBhvr>
                                        <p:cTn id="68" dur="1" fill="hold">
                                          <p:stCondLst>
                                            <p:cond delay="0"/>
                                          </p:stCondLst>
                                        </p:cTn>
                                        <p:tgtEl>
                                          <p:spTgt spid="40">
                                            <p:txEl>
                                              <p:pRg st="0" end="0"/>
                                            </p:txEl>
                                          </p:spTgt>
                                        </p:tgtEl>
                                        <p:attrNameLst>
                                          <p:attrName>style.visibility</p:attrName>
                                        </p:attrNameLst>
                                      </p:cBhvr>
                                      <p:to>
                                        <p:strVal val="visible"/>
                                      </p:to>
                                    </p:set>
                                    <p:animEffect transition="in" filter="fade">
                                      <p:cBhvr>
                                        <p:cTn id="69" dur="510"/>
                                        <p:tgtEl>
                                          <p:spTgt spid="40">
                                            <p:txEl>
                                              <p:pRg st="0" end="0"/>
                                            </p:txEl>
                                          </p:spTgt>
                                        </p:tgtEl>
                                      </p:cBhvr>
                                    </p:animEffect>
                                    <p:anim calcmode="lin" valueType="num">
                                      <p:cBhvr>
                                        <p:cTn id="70" dur="510" fill="hold"/>
                                        <p:tgtEl>
                                          <p:spTgt spid="40">
                                            <p:txEl>
                                              <p:pRg st="0" end="0"/>
                                            </p:txEl>
                                          </p:spTgt>
                                        </p:tgtEl>
                                        <p:attrNameLst>
                                          <p:attrName>ppt_x</p:attrName>
                                        </p:attrNameLst>
                                      </p:cBhvr>
                                      <p:tavLst>
                                        <p:tav tm="0">
                                          <p:val>
                                            <p:strVal val="#ppt_x"/>
                                          </p:val>
                                        </p:tav>
                                        <p:tav tm="100000">
                                          <p:val>
                                            <p:strVal val="#ppt_x"/>
                                          </p:val>
                                        </p:tav>
                                      </p:tavLst>
                                    </p:anim>
                                    <p:anim calcmode="lin" valueType="num">
                                      <p:cBhvr>
                                        <p:cTn id="71" dur="510" fill="hold"/>
                                        <p:tgtEl>
                                          <p:spTgt spid="40">
                                            <p:txEl>
                                              <p:pRg st="0" end="0"/>
                                            </p:txEl>
                                          </p:spTgt>
                                        </p:tgtEl>
                                        <p:attrNameLst>
                                          <p:attrName>ppt_y</p:attrName>
                                        </p:attrNameLst>
                                      </p:cBhvr>
                                      <p:tavLst>
                                        <p:tav tm="0">
                                          <p:val>
                                            <p:strVal val="#ppt_y+.1"/>
                                          </p:val>
                                        </p:tav>
                                        <p:tav tm="100000">
                                          <p:val>
                                            <p:strVal val="#ppt_y"/>
                                          </p:val>
                                        </p:tav>
                                      </p:tavLst>
                                    </p:anim>
                                  </p:childTnLst>
                                </p:cTn>
                              </p:par>
                            </p:childTnLst>
                          </p:cTn>
                        </p:par>
                        <p:par>
                          <p:cTn id="72" fill="hold">
                            <p:stCondLst>
                              <p:cond delay="9500"/>
                            </p:stCondLst>
                            <p:childTnLst>
                              <p:par>
                                <p:cTn id="73" presetID="10" presetClass="entr" presetSubtype="0" fill="hold" grpId="0" nodeType="afterEffect">
                                  <p:stCondLst>
                                    <p:cond delay="0"/>
                                  </p:stCondLst>
                                  <p:childTnLst>
                                    <p:set>
                                      <p:cBhvr>
                                        <p:cTn id="74" dur="1" fill="hold">
                                          <p:stCondLst>
                                            <p:cond delay="0"/>
                                          </p:stCondLst>
                                        </p:cTn>
                                        <p:tgtEl>
                                          <p:spTgt spid="41">
                                            <p:txEl>
                                              <p:pRg st="0" end="0"/>
                                            </p:txEl>
                                          </p:spTgt>
                                        </p:tgtEl>
                                        <p:attrNameLst>
                                          <p:attrName>style.visibility</p:attrName>
                                        </p:attrNameLst>
                                      </p:cBhvr>
                                      <p:to>
                                        <p:strVal val="visible"/>
                                      </p:to>
                                    </p:set>
                                    <p:animEffect transition="in" filter="fade">
                                      <p:cBhvr>
                                        <p:cTn id="75" dur="510"/>
                                        <p:tgtEl>
                                          <p:spTgt spid="41">
                                            <p:txEl>
                                              <p:pRg st="0" end="0"/>
                                            </p:txEl>
                                          </p:spTgt>
                                        </p:tgtEl>
                                      </p:cBhvr>
                                    </p:animEffect>
                                  </p:childTnLst>
                                </p:cTn>
                              </p:par>
                            </p:childTnLst>
                          </p:cTn>
                        </p:par>
                        <p:par>
                          <p:cTn id="76" fill="hold">
                            <p:stCondLst>
                              <p:cond delay="10500"/>
                            </p:stCondLst>
                            <p:childTnLst>
                              <p:par>
                                <p:cTn id="77" presetID="37" presetClass="entr" presetSubtype="0" fill="hold" grpId="0" nodeType="afterEffect">
                                  <p:stCondLst>
                                    <p:cond delay="0"/>
                                  </p:stCondLst>
                                  <p:childTnLst>
                                    <p:set>
                                      <p:cBhvr>
                                        <p:cTn id="78" dur="1" fill="hold">
                                          <p:stCondLst>
                                            <p:cond delay="0"/>
                                          </p:stCondLst>
                                        </p:cTn>
                                        <p:tgtEl>
                                          <p:spTgt spid="43"/>
                                        </p:tgtEl>
                                        <p:attrNameLst>
                                          <p:attrName>style.visibility</p:attrName>
                                        </p:attrNameLst>
                                      </p:cBhvr>
                                      <p:to>
                                        <p:strVal val="visible"/>
                                      </p:to>
                                    </p:set>
                                    <p:animEffect transition="in" filter="fade">
                                      <p:cBhvr>
                                        <p:cTn id="79" dur="510"/>
                                        <p:tgtEl>
                                          <p:spTgt spid="43"/>
                                        </p:tgtEl>
                                      </p:cBhvr>
                                    </p:animEffect>
                                    <p:anim calcmode="lin" valueType="num">
                                      <p:cBhvr>
                                        <p:cTn id="80" dur="510" fill="hold"/>
                                        <p:tgtEl>
                                          <p:spTgt spid="43"/>
                                        </p:tgtEl>
                                        <p:attrNameLst>
                                          <p:attrName>ppt_x</p:attrName>
                                        </p:attrNameLst>
                                      </p:cBhvr>
                                      <p:tavLst>
                                        <p:tav tm="0">
                                          <p:val>
                                            <p:strVal val="#ppt_x"/>
                                          </p:val>
                                        </p:tav>
                                        <p:tav tm="100000">
                                          <p:val>
                                            <p:strVal val="#ppt_x"/>
                                          </p:val>
                                        </p:tav>
                                      </p:tavLst>
                                    </p:anim>
                                    <p:anim calcmode="lin" valueType="num">
                                      <p:cBhvr>
                                        <p:cTn id="81" dur="459" decel="100000" fill="hold"/>
                                        <p:tgtEl>
                                          <p:spTgt spid="43"/>
                                        </p:tgtEl>
                                        <p:attrNameLst>
                                          <p:attrName>ppt_y</p:attrName>
                                        </p:attrNameLst>
                                      </p:cBhvr>
                                      <p:tavLst>
                                        <p:tav tm="0">
                                          <p:val>
                                            <p:strVal val="#ppt_y+1"/>
                                          </p:val>
                                        </p:tav>
                                        <p:tav tm="100000">
                                          <p:val>
                                            <p:strVal val="#ppt_y-.03"/>
                                          </p:val>
                                        </p:tav>
                                      </p:tavLst>
                                    </p:anim>
                                    <p:anim calcmode="lin" valueType="num">
                                      <p:cBhvr>
                                        <p:cTn id="82" dur="1" accel="100000" fill="hold">
                                          <p:stCondLst>
                                            <p:cond delay="509"/>
                                          </p:stCondLst>
                                        </p:cTn>
                                        <p:tgtEl>
                                          <p:spTgt spid="43"/>
                                        </p:tgtEl>
                                        <p:attrNameLst>
                                          <p:attrName>ppt_y</p:attrName>
                                        </p:attrNameLst>
                                      </p:cBhvr>
                                      <p:tavLst>
                                        <p:tav tm="0">
                                          <p:val>
                                            <p:strVal val="#ppt_y-.03"/>
                                          </p:val>
                                        </p:tav>
                                        <p:tav tm="100000">
                                          <p:val>
                                            <p:strVal val="#ppt_y"/>
                                          </p:val>
                                        </p:tav>
                                      </p:tavLst>
                                    </p:anim>
                                  </p:childTnLst>
                                </p:cTn>
                              </p:par>
                            </p:childTnLst>
                          </p:cTn>
                        </p:par>
                        <p:par>
                          <p:cTn id="83" fill="hold">
                            <p:stCondLst>
                              <p:cond delay="11500"/>
                            </p:stCondLst>
                            <p:childTnLst>
                              <p:par>
                                <p:cTn id="84" presetID="53" presetClass="entr" presetSubtype="16" fill="hold" grpId="0" nodeType="afterEffect">
                                  <p:stCondLst>
                                    <p:cond delay="0"/>
                                  </p:stCondLst>
                                  <p:childTnLst>
                                    <p:set>
                                      <p:cBhvr>
                                        <p:cTn id="85" dur="1" fill="hold">
                                          <p:stCondLst>
                                            <p:cond delay="0"/>
                                          </p:stCondLst>
                                        </p:cTn>
                                        <p:tgtEl>
                                          <p:spTgt spid="44">
                                            <p:txEl>
                                              <p:pRg st="0" end="0"/>
                                            </p:txEl>
                                          </p:spTgt>
                                        </p:tgtEl>
                                        <p:attrNameLst>
                                          <p:attrName>style.visibility</p:attrName>
                                        </p:attrNameLst>
                                      </p:cBhvr>
                                      <p:to>
                                        <p:strVal val="visible"/>
                                      </p:to>
                                    </p:set>
                                    <p:anim calcmode="lin" valueType="num">
                                      <p:cBhvr>
                                        <p:cTn id="86" dur="510" fill="hold"/>
                                        <p:tgtEl>
                                          <p:spTgt spid="44">
                                            <p:txEl>
                                              <p:pRg st="0" end="0"/>
                                            </p:txEl>
                                          </p:spTgt>
                                        </p:tgtEl>
                                        <p:attrNameLst>
                                          <p:attrName>ppt_w</p:attrName>
                                        </p:attrNameLst>
                                      </p:cBhvr>
                                      <p:tavLst>
                                        <p:tav tm="0">
                                          <p:val>
                                            <p:fltVal val="0"/>
                                          </p:val>
                                        </p:tav>
                                        <p:tav tm="100000">
                                          <p:val>
                                            <p:strVal val="#ppt_w"/>
                                          </p:val>
                                        </p:tav>
                                      </p:tavLst>
                                    </p:anim>
                                    <p:anim calcmode="lin" valueType="num">
                                      <p:cBhvr>
                                        <p:cTn id="87" dur="510" fill="hold"/>
                                        <p:tgtEl>
                                          <p:spTgt spid="44">
                                            <p:txEl>
                                              <p:pRg st="0" end="0"/>
                                            </p:txEl>
                                          </p:spTgt>
                                        </p:tgtEl>
                                        <p:attrNameLst>
                                          <p:attrName>ppt_h</p:attrName>
                                        </p:attrNameLst>
                                      </p:cBhvr>
                                      <p:tavLst>
                                        <p:tav tm="0">
                                          <p:val>
                                            <p:fltVal val="0"/>
                                          </p:val>
                                        </p:tav>
                                        <p:tav tm="100000">
                                          <p:val>
                                            <p:strVal val="#ppt_h"/>
                                          </p:val>
                                        </p:tav>
                                      </p:tavLst>
                                    </p:anim>
                                    <p:animEffect transition="in" filter="fade">
                                      <p:cBhvr>
                                        <p:cTn id="88" dur="510"/>
                                        <p:tgtEl>
                                          <p:spTgt spid="44">
                                            <p:txEl>
                                              <p:pRg st="0" end="0"/>
                                            </p:txEl>
                                          </p:spTgt>
                                        </p:tgtEl>
                                      </p:cBhvr>
                                    </p:animEffect>
                                  </p:childTnLst>
                                </p:cTn>
                              </p:par>
                            </p:childTnLst>
                          </p:cTn>
                        </p:par>
                        <p:par>
                          <p:cTn id="89" fill="hold">
                            <p:stCondLst>
                              <p:cond delay="12500"/>
                            </p:stCondLst>
                            <p:childTnLst>
                              <p:par>
                                <p:cTn id="90" presetID="42" presetClass="entr" presetSubtype="0" fill="hold" grpId="0" nodeType="afterEffect">
                                  <p:stCondLst>
                                    <p:cond delay="0"/>
                                  </p:stCondLst>
                                  <p:childTnLst>
                                    <p:set>
                                      <p:cBhvr>
                                        <p:cTn id="91" dur="1" fill="hold">
                                          <p:stCondLst>
                                            <p:cond delay="0"/>
                                          </p:stCondLst>
                                        </p:cTn>
                                        <p:tgtEl>
                                          <p:spTgt spid="47">
                                            <p:txEl>
                                              <p:pRg st="0" end="0"/>
                                            </p:txEl>
                                          </p:spTgt>
                                        </p:tgtEl>
                                        <p:attrNameLst>
                                          <p:attrName>style.visibility</p:attrName>
                                        </p:attrNameLst>
                                      </p:cBhvr>
                                      <p:to>
                                        <p:strVal val="visible"/>
                                      </p:to>
                                    </p:set>
                                    <p:animEffect transition="in" filter="fade">
                                      <p:cBhvr>
                                        <p:cTn id="92" dur="510"/>
                                        <p:tgtEl>
                                          <p:spTgt spid="47">
                                            <p:txEl>
                                              <p:pRg st="0" end="0"/>
                                            </p:txEl>
                                          </p:spTgt>
                                        </p:tgtEl>
                                      </p:cBhvr>
                                    </p:animEffect>
                                    <p:anim calcmode="lin" valueType="num">
                                      <p:cBhvr>
                                        <p:cTn id="93" dur="510" fill="hold"/>
                                        <p:tgtEl>
                                          <p:spTgt spid="47">
                                            <p:txEl>
                                              <p:pRg st="0" end="0"/>
                                            </p:txEl>
                                          </p:spTgt>
                                        </p:tgtEl>
                                        <p:attrNameLst>
                                          <p:attrName>ppt_x</p:attrName>
                                        </p:attrNameLst>
                                      </p:cBhvr>
                                      <p:tavLst>
                                        <p:tav tm="0">
                                          <p:val>
                                            <p:strVal val="#ppt_x"/>
                                          </p:val>
                                        </p:tav>
                                        <p:tav tm="100000">
                                          <p:val>
                                            <p:strVal val="#ppt_x"/>
                                          </p:val>
                                        </p:tav>
                                      </p:tavLst>
                                    </p:anim>
                                    <p:anim calcmode="lin" valueType="num">
                                      <p:cBhvr>
                                        <p:cTn id="94" dur="510" fill="hold"/>
                                        <p:tgtEl>
                                          <p:spTgt spid="47">
                                            <p:txEl>
                                              <p:pRg st="0" end="0"/>
                                            </p:txEl>
                                          </p:spTgt>
                                        </p:tgtEl>
                                        <p:attrNameLst>
                                          <p:attrName>ppt_y</p:attrName>
                                        </p:attrNameLst>
                                      </p:cBhvr>
                                      <p:tavLst>
                                        <p:tav tm="0">
                                          <p:val>
                                            <p:strVal val="#ppt_y+.1"/>
                                          </p:val>
                                        </p:tav>
                                        <p:tav tm="100000">
                                          <p:val>
                                            <p:strVal val="#ppt_y"/>
                                          </p:val>
                                        </p:tav>
                                      </p:tavLst>
                                    </p:anim>
                                  </p:childTnLst>
                                </p:cTn>
                              </p:par>
                            </p:childTnLst>
                          </p:cTn>
                        </p:par>
                        <p:par>
                          <p:cTn id="95" fill="hold">
                            <p:stCondLst>
                              <p:cond delay="13500"/>
                            </p:stCondLst>
                            <p:childTnLst>
                              <p:par>
                                <p:cTn id="96" presetID="42" presetClass="entr" presetSubtype="0" fill="hold" grpId="0" nodeType="afterEffect">
                                  <p:stCondLst>
                                    <p:cond delay="0"/>
                                  </p:stCondLst>
                                  <p:childTnLst>
                                    <p:set>
                                      <p:cBhvr>
                                        <p:cTn id="97" dur="1" fill="hold">
                                          <p:stCondLst>
                                            <p:cond delay="0"/>
                                          </p:stCondLst>
                                        </p:cTn>
                                        <p:tgtEl>
                                          <p:spTgt spid="45">
                                            <p:txEl>
                                              <p:pRg st="0" end="0"/>
                                            </p:txEl>
                                          </p:spTgt>
                                        </p:tgtEl>
                                        <p:attrNameLst>
                                          <p:attrName>style.visibility</p:attrName>
                                        </p:attrNameLst>
                                      </p:cBhvr>
                                      <p:to>
                                        <p:strVal val="visible"/>
                                      </p:to>
                                    </p:set>
                                    <p:animEffect transition="in" filter="fade">
                                      <p:cBhvr>
                                        <p:cTn id="98" dur="510"/>
                                        <p:tgtEl>
                                          <p:spTgt spid="45">
                                            <p:txEl>
                                              <p:pRg st="0" end="0"/>
                                            </p:txEl>
                                          </p:spTgt>
                                        </p:tgtEl>
                                      </p:cBhvr>
                                    </p:animEffect>
                                    <p:anim calcmode="lin" valueType="num">
                                      <p:cBhvr>
                                        <p:cTn id="99" dur="510" fill="hold"/>
                                        <p:tgtEl>
                                          <p:spTgt spid="45">
                                            <p:txEl>
                                              <p:pRg st="0" end="0"/>
                                            </p:txEl>
                                          </p:spTgt>
                                        </p:tgtEl>
                                        <p:attrNameLst>
                                          <p:attrName>ppt_x</p:attrName>
                                        </p:attrNameLst>
                                      </p:cBhvr>
                                      <p:tavLst>
                                        <p:tav tm="0">
                                          <p:val>
                                            <p:strVal val="#ppt_x"/>
                                          </p:val>
                                        </p:tav>
                                        <p:tav tm="100000">
                                          <p:val>
                                            <p:strVal val="#ppt_x"/>
                                          </p:val>
                                        </p:tav>
                                      </p:tavLst>
                                    </p:anim>
                                    <p:anim calcmode="lin" valueType="num">
                                      <p:cBhvr>
                                        <p:cTn id="100" dur="510" fill="hold"/>
                                        <p:tgtEl>
                                          <p:spTgt spid="45">
                                            <p:txEl>
                                              <p:pRg st="0" end="0"/>
                                            </p:txEl>
                                          </p:spTgt>
                                        </p:tgtEl>
                                        <p:attrNameLst>
                                          <p:attrName>ppt_y</p:attrName>
                                        </p:attrNameLst>
                                      </p:cBhvr>
                                      <p:tavLst>
                                        <p:tav tm="0">
                                          <p:val>
                                            <p:strVal val="#ppt_y+.1"/>
                                          </p:val>
                                        </p:tav>
                                        <p:tav tm="100000">
                                          <p:val>
                                            <p:strVal val="#ppt_y"/>
                                          </p:val>
                                        </p:tav>
                                      </p:tavLst>
                                    </p:anim>
                                  </p:childTnLst>
                                </p:cTn>
                              </p:par>
                            </p:childTnLst>
                          </p:cTn>
                        </p:par>
                        <p:par>
                          <p:cTn id="101" fill="hold">
                            <p:stCondLst>
                              <p:cond delay="14500"/>
                            </p:stCondLst>
                            <p:childTnLst>
                              <p:par>
                                <p:cTn id="102" presetID="10" presetClass="entr" presetSubtype="0" fill="hold" grpId="0" nodeType="afterEffect">
                                  <p:stCondLst>
                                    <p:cond delay="0"/>
                                  </p:stCondLst>
                                  <p:childTnLst>
                                    <p:set>
                                      <p:cBhvr>
                                        <p:cTn id="103" dur="1" fill="hold">
                                          <p:stCondLst>
                                            <p:cond delay="0"/>
                                          </p:stCondLst>
                                        </p:cTn>
                                        <p:tgtEl>
                                          <p:spTgt spid="46">
                                            <p:txEl>
                                              <p:pRg st="0" end="0"/>
                                            </p:txEl>
                                          </p:spTgt>
                                        </p:tgtEl>
                                        <p:attrNameLst>
                                          <p:attrName>style.visibility</p:attrName>
                                        </p:attrNameLst>
                                      </p:cBhvr>
                                      <p:to>
                                        <p:strVal val="visible"/>
                                      </p:to>
                                    </p:set>
                                    <p:animEffect transition="in" filter="fade">
                                      <p:cBhvr>
                                        <p:cTn id="104" dur="510"/>
                                        <p:tgtEl>
                                          <p:spTgt spid="46">
                                            <p:txEl>
                                              <p:pRg st="0" end="0"/>
                                            </p:txEl>
                                          </p:spTgt>
                                        </p:tgtEl>
                                      </p:cBhvr>
                                    </p:animEffect>
                                  </p:childTnLst>
                                </p:cTn>
                              </p:par>
                            </p:childTnLst>
                          </p:cTn>
                        </p:par>
                        <p:par>
                          <p:cTn id="105" fill="hold">
                            <p:stCondLst>
                              <p:cond delay="15500"/>
                            </p:stCondLst>
                            <p:childTnLst>
                              <p:par>
                                <p:cTn id="106" presetID="53" presetClass="entr" presetSubtype="16" fill="hold" grpId="0" nodeType="afterEffect">
                                  <p:stCondLst>
                                    <p:cond delay="0"/>
                                  </p:stCondLst>
                                  <p:childTnLst>
                                    <p:set>
                                      <p:cBhvr>
                                        <p:cTn id="107" dur="1" fill="hold">
                                          <p:stCondLst>
                                            <p:cond delay="0"/>
                                          </p:stCondLst>
                                        </p:cTn>
                                        <p:tgtEl>
                                          <p:spTgt spid="23"/>
                                        </p:tgtEl>
                                        <p:attrNameLst>
                                          <p:attrName>style.visibility</p:attrName>
                                        </p:attrNameLst>
                                      </p:cBhvr>
                                      <p:to>
                                        <p:strVal val="visible"/>
                                      </p:to>
                                    </p:set>
                                    <p:anim calcmode="lin" valueType="num">
                                      <p:cBhvr>
                                        <p:cTn id="108" dur="500" fill="hold"/>
                                        <p:tgtEl>
                                          <p:spTgt spid="23"/>
                                        </p:tgtEl>
                                        <p:attrNameLst>
                                          <p:attrName>ppt_w</p:attrName>
                                        </p:attrNameLst>
                                      </p:cBhvr>
                                      <p:tavLst>
                                        <p:tav tm="0">
                                          <p:val>
                                            <p:fltVal val="0"/>
                                          </p:val>
                                        </p:tav>
                                        <p:tav tm="100000">
                                          <p:val>
                                            <p:strVal val="#ppt_w"/>
                                          </p:val>
                                        </p:tav>
                                      </p:tavLst>
                                    </p:anim>
                                    <p:anim calcmode="lin" valueType="num">
                                      <p:cBhvr>
                                        <p:cTn id="109" dur="500" fill="hold"/>
                                        <p:tgtEl>
                                          <p:spTgt spid="23"/>
                                        </p:tgtEl>
                                        <p:attrNameLst>
                                          <p:attrName>ppt_h</p:attrName>
                                        </p:attrNameLst>
                                      </p:cBhvr>
                                      <p:tavLst>
                                        <p:tav tm="0">
                                          <p:val>
                                            <p:fltVal val="0"/>
                                          </p:val>
                                        </p:tav>
                                        <p:tav tm="100000">
                                          <p:val>
                                            <p:strVal val="#ppt_h"/>
                                          </p:val>
                                        </p:tav>
                                      </p:tavLst>
                                    </p:anim>
                                    <p:animEffect transition="in" filter="fade">
                                      <p:cBhvr>
                                        <p:cTn id="110" dur="500"/>
                                        <p:tgtEl>
                                          <p:spTgt spid="23"/>
                                        </p:tgtEl>
                                      </p:cBhvr>
                                    </p:animEffect>
                                  </p:childTnLst>
                                </p:cTn>
                              </p:par>
                            </p:childTnLst>
                          </p:cTn>
                        </p:par>
                        <p:par>
                          <p:cTn id="111" fill="hold">
                            <p:stCondLst>
                              <p:cond delay="16000"/>
                            </p:stCondLst>
                            <p:childTnLst>
                              <p:par>
                                <p:cTn id="112" presetID="53" presetClass="entr" presetSubtype="16" fill="hold" grpId="0" nodeType="afterEffect">
                                  <p:stCondLst>
                                    <p:cond delay="0"/>
                                  </p:stCondLst>
                                  <p:childTnLst>
                                    <p:set>
                                      <p:cBhvr>
                                        <p:cTn id="113" dur="1" fill="hold">
                                          <p:stCondLst>
                                            <p:cond delay="0"/>
                                          </p:stCondLst>
                                        </p:cTn>
                                        <p:tgtEl>
                                          <p:spTgt spid="25"/>
                                        </p:tgtEl>
                                        <p:attrNameLst>
                                          <p:attrName>style.visibility</p:attrName>
                                        </p:attrNameLst>
                                      </p:cBhvr>
                                      <p:to>
                                        <p:strVal val="visible"/>
                                      </p:to>
                                    </p:set>
                                    <p:anim calcmode="lin" valueType="num">
                                      <p:cBhvr>
                                        <p:cTn id="114" dur="500" fill="hold"/>
                                        <p:tgtEl>
                                          <p:spTgt spid="25"/>
                                        </p:tgtEl>
                                        <p:attrNameLst>
                                          <p:attrName>ppt_w</p:attrName>
                                        </p:attrNameLst>
                                      </p:cBhvr>
                                      <p:tavLst>
                                        <p:tav tm="0">
                                          <p:val>
                                            <p:fltVal val="0"/>
                                          </p:val>
                                        </p:tav>
                                        <p:tav tm="100000">
                                          <p:val>
                                            <p:strVal val="#ppt_w"/>
                                          </p:val>
                                        </p:tav>
                                      </p:tavLst>
                                    </p:anim>
                                    <p:anim calcmode="lin" valueType="num">
                                      <p:cBhvr>
                                        <p:cTn id="115" dur="500" fill="hold"/>
                                        <p:tgtEl>
                                          <p:spTgt spid="25"/>
                                        </p:tgtEl>
                                        <p:attrNameLst>
                                          <p:attrName>ppt_h</p:attrName>
                                        </p:attrNameLst>
                                      </p:cBhvr>
                                      <p:tavLst>
                                        <p:tav tm="0">
                                          <p:val>
                                            <p:fltVal val="0"/>
                                          </p:val>
                                        </p:tav>
                                        <p:tav tm="100000">
                                          <p:val>
                                            <p:strVal val="#ppt_h"/>
                                          </p:val>
                                        </p:tav>
                                      </p:tavLst>
                                    </p:anim>
                                    <p:animEffect transition="in" filter="fade">
                                      <p:cBhvr>
                                        <p:cTn id="116" dur="500"/>
                                        <p:tgtEl>
                                          <p:spTgt spid="25"/>
                                        </p:tgtEl>
                                      </p:cBhvr>
                                    </p:animEffect>
                                  </p:childTnLst>
                                </p:cTn>
                              </p:par>
                            </p:childTnLst>
                          </p:cTn>
                        </p:par>
                        <p:par>
                          <p:cTn id="117" fill="hold">
                            <p:stCondLst>
                              <p:cond delay="16500"/>
                            </p:stCondLst>
                            <p:childTnLst>
                              <p:par>
                                <p:cTn id="118" presetID="53" presetClass="entr" presetSubtype="16" fill="hold" grpId="0" nodeType="afterEffect">
                                  <p:stCondLst>
                                    <p:cond delay="0"/>
                                  </p:stCondLst>
                                  <p:childTnLst>
                                    <p:set>
                                      <p:cBhvr>
                                        <p:cTn id="119" dur="1" fill="hold">
                                          <p:stCondLst>
                                            <p:cond delay="0"/>
                                          </p:stCondLst>
                                        </p:cTn>
                                        <p:tgtEl>
                                          <p:spTgt spid="30"/>
                                        </p:tgtEl>
                                        <p:attrNameLst>
                                          <p:attrName>style.visibility</p:attrName>
                                        </p:attrNameLst>
                                      </p:cBhvr>
                                      <p:to>
                                        <p:strVal val="visible"/>
                                      </p:to>
                                    </p:set>
                                    <p:anim calcmode="lin" valueType="num">
                                      <p:cBhvr>
                                        <p:cTn id="120" dur="500" fill="hold"/>
                                        <p:tgtEl>
                                          <p:spTgt spid="30"/>
                                        </p:tgtEl>
                                        <p:attrNameLst>
                                          <p:attrName>ppt_w</p:attrName>
                                        </p:attrNameLst>
                                      </p:cBhvr>
                                      <p:tavLst>
                                        <p:tav tm="0">
                                          <p:val>
                                            <p:fltVal val="0"/>
                                          </p:val>
                                        </p:tav>
                                        <p:tav tm="100000">
                                          <p:val>
                                            <p:strVal val="#ppt_w"/>
                                          </p:val>
                                        </p:tav>
                                      </p:tavLst>
                                    </p:anim>
                                    <p:anim calcmode="lin" valueType="num">
                                      <p:cBhvr>
                                        <p:cTn id="121" dur="500" fill="hold"/>
                                        <p:tgtEl>
                                          <p:spTgt spid="30"/>
                                        </p:tgtEl>
                                        <p:attrNameLst>
                                          <p:attrName>ppt_h</p:attrName>
                                        </p:attrNameLst>
                                      </p:cBhvr>
                                      <p:tavLst>
                                        <p:tav tm="0">
                                          <p:val>
                                            <p:fltVal val="0"/>
                                          </p:val>
                                        </p:tav>
                                        <p:tav tm="100000">
                                          <p:val>
                                            <p:strVal val="#ppt_h"/>
                                          </p:val>
                                        </p:tav>
                                      </p:tavLst>
                                    </p:anim>
                                    <p:animEffect transition="in" filter="fade">
                                      <p:cBhvr>
                                        <p:cTn id="122" dur="500"/>
                                        <p:tgtEl>
                                          <p:spTgt spid="30"/>
                                        </p:tgtEl>
                                      </p:cBhvr>
                                    </p:animEffect>
                                  </p:childTnLst>
                                </p:cTn>
                              </p:par>
                            </p:childTnLst>
                          </p:cTn>
                        </p:par>
                        <p:par>
                          <p:cTn id="123" fill="hold">
                            <p:stCondLst>
                              <p:cond delay="17000"/>
                            </p:stCondLst>
                            <p:childTnLst>
                              <p:par>
                                <p:cTn id="124" presetID="53" presetClass="entr" presetSubtype="16" fill="hold" grpId="0" nodeType="afterEffect">
                                  <p:stCondLst>
                                    <p:cond delay="0"/>
                                  </p:stCondLst>
                                  <p:childTnLst>
                                    <p:set>
                                      <p:cBhvr>
                                        <p:cTn id="125" dur="1" fill="hold">
                                          <p:stCondLst>
                                            <p:cond delay="0"/>
                                          </p:stCondLst>
                                        </p:cTn>
                                        <p:tgtEl>
                                          <p:spTgt spid="35"/>
                                        </p:tgtEl>
                                        <p:attrNameLst>
                                          <p:attrName>style.visibility</p:attrName>
                                        </p:attrNameLst>
                                      </p:cBhvr>
                                      <p:to>
                                        <p:strVal val="visible"/>
                                      </p:to>
                                    </p:set>
                                    <p:anim calcmode="lin" valueType="num">
                                      <p:cBhvr>
                                        <p:cTn id="126" dur="500" fill="hold"/>
                                        <p:tgtEl>
                                          <p:spTgt spid="35"/>
                                        </p:tgtEl>
                                        <p:attrNameLst>
                                          <p:attrName>ppt_w</p:attrName>
                                        </p:attrNameLst>
                                      </p:cBhvr>
                                      <p:tavLst>
                                        <p:tav tm="0">
                                          <p:val>
                                            <p:fltVal val="0"/>
                                          </p:val>
                                        </p:tav>
                                        <p:tav tm="100000">
                                          <p:val>
                                            <p:strVal val="#ppt_w"/>
                                          </p:val>
                                        </p:tav>
                                      </p:tavLst>
                                    </p:anim>
                                    <p:anim calcmode="lin" valueType="num">
                                      <p:cBhvr>
                                        <p:cTn id="127" dur="500" fill="hold"/>
                                        <p:tgtEl>
                                          <p:spTgt spid="35"/>
                                        </p:tgtEl>
                                        <p:attrNameLst>
                                          <p:attrName>ppt_h</p:attrName>
                                        </p:attrNameLst>
                                      </p:cBhvr>
                                      <p:tavLst>
                                        <p:tav tm="0">
                                          <p:val>
                                            <p:fltVal val="0"/>
                                          </p:val>
                                        </p:tav>
                                        <p:tav tm="100000">
                                          <p:val>
                                            <p:strVal val="#ppt_h"/>
                                          </p:val>
                                        </p:tav>
                                      </p:tavLst>
                                    </p:anim>
                                    <p:animEffect transition="in" filter="fade">
                                      <p:cBhvr>
                                        <p:cTn id="128" dur="500"/>
                                        <p:tgtEl>
                                          <p:spTgt spid="35"/>
                                        </p:tgtEl>
                                      </p:cBhvr>
                                    </p:animEffect>
                                  </p:childTnLst>
                                </p:cTn>
                              </p:par>
                            </p:childTnLst>
                          </p:cTn>
                        </p:par>
                        <p:par>
                          <p:cTn id="129" fill="hold">
                            <p:stCondLst>
                              <p:cond delay="17500"/>
                            </p:stCondLst>
                            <p:childTnLst>
                              <p:par>
                                <p:cTn id="130" presetID="53" presetClass="entr" presetSubtype="16" fill="hold" grpId="0" nodeType="afterEffect">
                                  <p:stCondLst>
                                    <p:cond delay="0"/>
                                  </p:stCondLst>
                                  <p:childTnLst>
                                    <p:set>
                                      <p:cBhvr>
                                        <p:cTn id="131" dur="1" fill="hold">
                                          <p:stCondLst>
                                            <p:cond delay="0"/>
                                          </p:stCondLst>
                                        </p:cTn>
                                        <p:tgtEl>
                                          <p:spTgt spid="37"/>
                                        </p:tgtEl>
                                        <p:attrNameLst>
                                          <p:attrName>style.visibility</p:attrName>
                                        </p:attrNameLst>
                                      </p:cBhvr>
                                      <p:to>
                                        <p:strVal val="visible"/>
                                      </p:to>
                                    </p:set>
                                    <p:anim calcmode="lin" valueType="num">
                                      <p:cBhvr>
                                        <p:cTn id="132" dur="500" fill="hold"/>
                                        <p:tgtEl>
                                          <p:spTgt spid="37"/>
                                        </p:tgtEl>
                                        <p:attrNameLst>
                                          <p:attrName>ppt_w</p:attrName>
                                        </p:attrNameLst>
                                      </p:cBhvr>
                                      <p:tavLst>
                                        <p:tav tm="0">
                                          <p:val>
                                            <p:fltVal val="0"/>
                                          </p:val>
                                        </p:tav>
                                        <p:tav tm="100000">
                                          <p:val>
                                            <p:strVal val="#ppt_w"/>
                                          </p:val>
                                        </p:tav>
                                      </p:tavLst>
                                    </p:anim>
                                    <p:anim calcmode="lin" valueType="num">
                                      <p:cBhvr>
                                        <p:cTn id="133" dur="500" fill="hold"/>
                                        <p:tgtEl>
                                          <p:spTgt spid="37"/>
                                        </p:tgtEl>
                                        <p:attrNameLst>
                                          <p:attrName>ppt_h</p:attrName>
                                        </p:attrNameLst>
                                      </p:cBhvr>
                                      <p:tavLst>
                                        <p:tav tm="0">
                                          <p:val>
                                            <p:fltVal val="0"/>
                                          </p:val>
                                        </p:tav>
                                        <p:tav tm="100000">
                                          <p:val>
                                            <p:strVal val="#ppt_h"/>
                                          </p:val>
                                        </p:tav>
                                      </p:tavLst>
                                    </p:anim>
                                    <p:animEffect transition="in" filter="fade">
                                      <p:cBhvr>
                                        <p:cTn id="134" dur="500"/>
                                        <p:tgtEl>
                                          <p:spTgt spid="37"/>
                                        </p:tgtEl>
                                      </p:cBhvr>
                                    </p:animEffect>
                                  </p:childTnLst>
                                </p:cTn>
                              </p:par>
                            </p:childTnLst>
                          </p:cTn>
                        </p:par>
                        <p:par>
                          <p:cTn id="135" fill="hold">
                            <p:stCondLst>
                              <p:cond delay="18000"/>
                            </p:stCondLst>
                            <p:childTnLst>
                              <p:par>
                                <p:cTn id="136" presetID="10" presetClass="entr" presetSubtype="0" fill="hold" grpId="0" nodeType="afterEffect" nodePh="1">
                                  <p:stCondLst>
                                    <p:cond delay="0"/>
                                  </p:stCondLst>
                                  <p:endCondLst>
                                    <p:cond evt="begin" delay="0">
                                      <p:tn val="136"/>
                                    </p:cond>
                                  </p:endCondLst>
                                  <p:childTnLst>
                                    <p:set>
                                      <p:cBhvr>
                                        <p:cTn id="137" dur="1" fill="hold">
                                          <p:stCondLst>
                                            <p:cond delay="0"/>
                                          </p:stCondLst>
                                        </p:cTn>
                                        <p:tgtEl>
                                          <p:spTgt spid="51"/>
                                        </p:tgtEl>
                                        <p:attrNameLst>
                                          <p:attrName>style.visibility</p:attrName>
                                        </p:attrNameLst>
                                      </p:cBhvr>
                                      <p:to>
                                        <p:strVal val="visible"/>
                                      </p:to>
                                    </p:set>
                                    <p:animEffect transition="in" filter="fade">
                                      <p:cBhvr>
                                        <p:cTn id="138" dur="500"/>
                                        <p:tgtEl>
                                          <p:spTgt spid="51"/>
                                        </p:tgtEl>
                                      </p:cBhvr>
                                    </p:animEffect>
                                  </p:childTnLst>
                                </p:cTn>
                              </p:par>
                            </p:childTnLst>
                          </p:cTn>
                        </p:par>
                        <p:par>
                          <p:cTn id="139" fill="hold">
                            <p:stCondLst>
                              <p:cond delay="18500"/>
                            </p:stCondLst>
                            <p:childTnLst>
                              <p:par>
                                <p:cTn id="140" presetID="10" presetClass="entr" presetSubtype="0" fill="hold" grpId="0" nodeType="afterEffect" nodePh="1">
                                  <p:stCondLst>
                                    <p:cond delay="0"/>
                                  </p:stCondLst>
                                  <p:endCondLst>
                                    <p:cond evt="begin" delay="0">
                                      <p:tn val="140"/>
                                    </p:cond>
                                  </p:endCondLst>
                                  <p:childTnLst>
                                    <p:set>
                                      <p:cBhvr>
                                        <p:cTn id="141" dur="1" fill="hold">
                                          <p:stCondLst>
                                            <p:cond delay="0"/>
                                          </p:stCondLst>
                                        </p:cTn>
                                        <p:tgtEl>
                                          <p:spTgt spid="52"/>
                                        </p:tgtEl>
                                        <p:attrNameLst>
                                          <p:attrName>style.visibility</p:attrName>
                                        </p:attrNameLst>
                                      </p:cBhvr>
                                      <p:to>
                                        <p:strVal val="visible"/>
                                      </p:to>
                                    </p:set>
                                    <p:animEffect transition="in" filter="fade">
                                      <p:cBhvr>
                                        <p:cTn id="142" dur="500"/>
                                        <p:tgtEl>
                                          <p:spTgt spid="52"/>
                                        </p:tgtEl>
                                      </p:cBhvr>
                                    </p:animEffect>
                                  </p:childTnLst>
                                </p:cTn>
                              </p:par>
                            </p:childTnLst>
                          </p:cTn>
                        </p:par>
                        <p:par>
                          <p:cTn id="143" fill="hold">
                            <p:stCondLst>
                              <p:cond delay="19000"/>
                            </p:stCondLst>
                            <p:childTnLst>
                              <p:par>
                                <p:cTn id="144" presetID="10" presetClass="entr" presetSubtype="0" fill="hold" grpId="0" nodeType="afterEffect" nodePh="1">
                                  <p:stCondLst>
                                    <p:cond delay="0"/>
                                  </p:stCondLst>
                                  <p:endCondLst>
                                    <p:cond evt="begin" delay="0">
                                      <p:tn val="144"/>
                                    </p:cond>
                                  </p:endCondLst>
                                  <p:childTnLst>
                                    <p:set>
                                      <p:cBhvr>
                                        <p:cTn id="145" dur="1" fill="hold">
                                          <p:stCondLst>
                                            <p:cond delay="0"/>
                                          </p:stCondLst>
                                        </p:cTn>
                                        <p:tgtEl>
                                          <p:spTgt spid="53"/>
                                        </p:tgtEl>
                                        <p:attrNameLst>
                                          <p:attrName>style.visibility</p:attrName>
                                        </p:attrNameLst>
                                      </p:cBhvr>
                                      <p:to>
                                        <p:strVal val="visible"/>
                                      </p:to>
                                    </p:set>
                                    <p:animEffect transition="in" filter="fade">
                                      <p:cBhvr>
                                        <p:cTn id="146" dur="500"/>
                                        <p:tgtEl>
                                          <p:spTgt spid="53"/>
                                        </p:tgtEl>
                                      </p:cBhvr>
                                    </p:animEffect>
                                  </p:childTnLst>
                                </p:cTn>
                              </p:par>
                            </p:childTnLst>
                          </p:cTn>
                        </p:par>
                        <p:par>
                          <p:cTn id="147" fill="hold">
                            <p:stCondLst>
                              <p:cond delay="19500"/>
                            </p:stCondLst>
                            <p:childTnLst>
                              <p:par>
                                <p:cTn id="148" presetID="53" presetClass="entr" presetSubtype="16" fill="hold" grpId="0" nodeType="afterEffect">
                                  <p:stCondLst>
                                    <p:cond delay="0"/>
                                  </p:stCondLst>
                                  <p:childTnLst>
                                    <p:set>
                                      <p:cBhvr>
                                        <p:cTn id="149" dur="1" fill="hold">
                                          <p:stCondLst>
                                            <p:cond delay="0"/>
                                          </p:stCondLst>
                                        </p:cTn>
                                        <p:tgtEl>
                                          <p:spTgt spid="54">
                                            <p:txEl>
                                              <p:pRg st="0" end="0"/>
                                            </p:txEl>
                                          </p:spTgt>
                                        </p:tgtEl>
                                        <p:attrNameLst>
                                          <p:attrName>style.visibility</p:attrName>
                                        </p:attrNameLst>
                                      </p:cBhvr>
                                      <p:to>
                                        <p:strVal val="visible"/>
                                      </p:to>
                                    </p:set>
                                    <p:anim calcmode="lin" valueType="num">
                                      <p:cBhvr>
                                        <p:cTn id="150" dur="300" fill="hold"/>
                                        <p:tgtEl>
                                          <p:spTgt spid="54">
                                            <p:txEl>
                                              <p:pRg st="0" end="0"/>
                                            </p:txEl>
                                          </p:spTgt>
                                        </p:tgtEl>
                                        <p:attrNameLst>
                                          <p:attrName>ppt_w</p:attrName>
                                        </p:attrNameLst>
                                      </p:cBhvr>
                                      <p:tavLst>
                                        <p:tav tm="0">
                                          <p:val>
                                            <p:fltVal val="0"/>
                                          </p:val>
                                        </p:tav>
                                        <p:tav tm="100000">
                                          <p:val>
                                            <p:strVal val="#ppt_w"/>
                                          </p:val>
                                        </p:tav>
                                      </p:tavLst>
                                    </p:anim>
                                    <p:anim calcmode="lin" valueType="num">
                                      <p:cBhvr>
                                        <p:cTn id="151" dur="300" fill="hold"/>
                                        <p:tgtEl>
                                          <p:spTgt spid="54">
                                            <p:txEl>
                                              <p:pRg st="0" end="0"/>
                                            </p:txEl>
                                          </p:spTgt>
                                        </p:tgtEl>
                                        <p:attrNameLst>
                                          <p:attrName>ppt_h</p:attrName>
                                        </p:attrNameLst>
                                      </p:cBhvr>
                                      <p:tavLst>
                                        <p:tav tm="0">
                                          <p:val>
                                            <p:fltVal val="0"/>
                                          </p:val>
                                        </p:tav>
                                        <p:tav tm="100000">
                                          <p:val>
                                            <p:strVal val="#ppt_h"/>
                                          </p:val>
                                        </p:tav>
                                      </p:tavLst>
                                    </p:anim>
                                    <p:animEffect transition="in" filter="fade">
                                      <p:cBhvr>
                                        <p:cTn id="152" dur="300"/>
                                        <p:tgtEl>
                                          <p:spTgt spid="54">
                                            <p:txEl>
                                              <p:pRg st="0" end="0"/>
                                            </p:txEl>
                                          </p:spTgt>
                                        </p:tgtEl>
                                      </p:cBhvr>
                                    </p:animEffect>
                                  </p:childTnLst>
                                </p:cTn>
                              </p:par>
                            </p:childTnLst>
                          </p:cTn>
                        </p:par>
                        <p:par>
                          <p:cTn id="153" fill="hold">
                            <p:stCondLst>
                              <p:cond delay="20000"/>
                            </p:stCondLst>
                            <p:childTnLst>
                              <p:par>
                                <p:cTn id="154" presetID="53" presetClass="entr" presetSubtype="16" fill="hold" grpId="0" nodeType="afterEffect">
                                  <p:stCondLst>
                                    <p:cond delay="0"/>
                                  </p:stCondLst>
                                  <p:childTnLst>
                                    <p:set>
                                      <p:cBhvr>
                                        <p:cTn id="155" dur="1" fill="hold">
                                          <p:stCondLst>
                                            <p:cond delay="0"/>
                                          </p:stCondLst>
                                        </p:cTn>
                                        <p:tgtEl>
                                          <p:spTgt spid="55">
                                            <p:txEl>
                                              <p:pRg st="0" end="0"/>
                                            </p:txEl>
                                          </p:spTgt>
                                        </p:tgtEl>
                                        <p:attrNameLst>
                                          <p:attrName>style.visibility</p:attrName>
                                        </p:attrNameLst>
                                      </p:cBhvr>
                                      <p:to>
                                        <p:strVal val="visible"/>
                                      </p:to>
                                    </p:set>
                                    <p:anim calcmode="lin" valueType="num">
                                      <p:cBhvr>
                                        <p:cTn id="156" dur="300" fill="hold"/>
                                        <p:tgtEl>
                                          <p:spTgt spid="55">
                                            <p:txEl>
                                              <p:pRg st="0" end="0"/>
                                            </p:txEl>
                                          </p:spTgt>
                                        </p:tgtEl>
                                        <p:attrNameLst>
                                          <p:attrName>ppt_w</p:attrName>
                                        </p:attrNameLst>
                                      </p:cBhvr>
                                      <p:tavLst>
                                        <p:tav tm="0">
                                          <p:val>
                                            <p:fltVal val="0"/>
                                          </p:val>
                                        </p:tav>
                                        <p:tav tm="100000">
                                          <p:val>
                                            <p:strVal val="#ppt_w"/>
                                          </p:val>
                                        </p:tav>
                                      </p:tavLst>
                                    </p:anim>
                                    <p:anim calcmode="lin" valueType="num">
                                      <p:cBhvr>
                                        <p:cTn id="157" dur="300" fill="hold"/>
                                        <p:tgtEl>
                                          <p:spTgt spid="55">
                                            <p:txEl>
                                              <p:pRg st="0" end="0"/>
                                            </p:txEl>
                                          </p:spTgt>
                                        </p:tgtEl>
                                        <p:attrNameLst>
                                          <p:attrName>ppt_h</p:attrName>
                                        </p:attrNameLst>
                                      </p:cBhvr>
                                      <p:tavLst>
                                        <p:tav tm="0">
                                          <p:val>
                                            <p:fltVal val="0"/>
                                          </p:val>
                                        </p:tav>
                                        <p:tav tm="100000">
                                          <p:val>
                                            <p:strVal val="#ppt_h"/>
                                          </p:val>
                                        </p:tav>
                                      </p:tavLst>
                                    </p:anim>
                                    <p:animEffect transition="in" filter="fade">
                                      <p:cBhvr>
                                        <p:cTn id="158" dur="300"/>
                                        <p:tgtEl>
                                          <p:spTgt spid="5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3" grpId="0" animBg="1"/>
      <p:bldP spid="13" grpId="0" build="p">
        <p:tmplLst>
          <p:tmpl lvl="1">
            <p:tnLst>
              <p:par>
                <p:cTn presetID="53" presetClass="entr" presetSubtype="16"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p:cTn dur="510" fill="hold"/>
                        <p:tgtEl>
                          <p:spTgt spid="13"/>
                        </p:tgtEl>
                        <p:attrNameLst>
                          <p:attrName>ppt_w</p:attrName>
                        </p:attrNameLst>
                      </p:cBhvr>
                      <p:tavLst>
                        <p:tav tm="0">
                          <p:val>
                            <p:fltVal val="0"/>
                          </p:val>
                        </p:tav>
                        <p:tav tm="100000">
                          <p:val>
                            <p:strVal val="#ppt_w"/>
                          </p:val>
                        </p:tav>
                      </p:tavLst>
                    </p:anim>
                    <p:anim calcmode="lin" valueType="num">
                      <p:cBhvr>
                        <p:cTn dur="510" fill="hold"/>
                        <p:tgtEl>
                          <p:spTgt spid="13"/>
                        </p:tgtEl>
                        <p:attrNameLst>
                          <p:attrName>ppt_h</p:attrName>
                        </p:attrNameLst>
                      </p:cBhvr>
                      <p:tavLst>
                        <p:tav tm="0">
                          <p:val>
                            <p:fltVal val="0"/>
                          </p:val>
                        </p:tav>
                        <p:tav tm="100000">
                          <p:val>
                            <p:strVal val="#ppt_h"/>
                          </p:val>
                        </p:tav>
                      </p:tavLst>
                    </p:anim>
                    <p:animEffect transition="in" filter="fade">
                      <p:cBhvr>
                        <p:cTn dur="510"/>
                        <p:tgtEl>
                          <p:spTgt spid="13"/>
                        </p:tgtEl>
                      </p:cBhvr>
                    </p:animEffect>
                  </p:childTnLst>
                </p:cTn>
              </p:par>
            </p:tnLst>
          </p:tmpl>
        </p:tmplLst>
      </p:bldP>
      <p:bldP spid="26" grpId="0" build="p">
        <p:tmplLst>
          <p:tmpl lvl="1">
            <p:tnLst>
              <p:par>
                <p:cTn presetID="42" presetClass="entr" presetSubtype="0" fill="hold" nodeType="afterEffect">
                  <p:stCondLst>
                    <p:cond delay="0"/>
                  </p:stCondLst>
                  <p:childTnLst>
                    <p:set>
                      <p:cBhvr>
                        <p:cTn dur="1" fill="hold">
                          <p:stCondLst>
                            <p:cond delay="0"/>
                          </p:stCondLst>
                        </p:cTn>
                        <p:tgtEl>
                          <p:spTgt spid="26"/>
                        </p:tgtEl>
                        <p:attrNameLst>
                          <p:attrName>style.visibility</p:attrName>
                        </p:attrNameLst>
                      </p:cBhvr>
                      <p:to>
                        <p:strVal val="visible"/>
                      </p:to>
                    </p:set>
                    <p:animEffect transition="in" filter="fade">
                      <p:cBhvr>
                        <p:cTn dur="510"/>
                        <p:tgtEl>
                          <p:spTgt spid="26"/>
                        </p:tgtEl>
                      </p:cBhvr>
                    </p:animEffect>
                    <p:anim calcmode="lin" valueType="num">
                      <p:cBhvr>
                        <p:cTn dur="510" fill="hold"/>
                        <p:tgtEl>
                          <p:spTgt spid="26"/>
                        </p:tgtEl>
                        <p:attrNameLst>
                          <p:attrName>ppt_x</p:attrName>
                        </p:attrNameLst>
                      </p:cBhvr>
                      <p:tavLst>
                        <p:tav tm="0">
                          <p:val>
                            <p:strVal val="#ppt_x"/>
                          </p:val>
                        </p:tav>
                        <p:tav tm="100000">
                          <p:val>
                            <p:strVal val="#ppt_x"/>
                          </p:val>
                        </p:tav>
                      </p:tavLst>
                    </p:anim>
                    <p:anim calcmode="lin" valueType="num">
                      <p:cBhvr>
                        <p:cTn dur="51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afterEffect">
                  <p:stCondLst>
                    <p:cond delay="0"/>
                  </p:stCondLst>
                  <p:childTnLst>
                    <p:set>
                      <p:cBhvr>
                        <p:cTn dur="1" fill="hold">
                          <p:stCondLst>
                            <p:cond delay="0"/>
                          </p:stCondLst>
                        </p:cTn>
                        <p:tgtEl>
                          <p:spTgt spid="27"/>
                        </p:tgtEl>
                        <p:attrNameLst>
                          <p:attrName>style.visibility</p:attrName>
                        </p:attrNameLst>
                      </p:cBhvr>
                      <p:to>
                        <p:strVal val="visible"/>
                      </p:to>
                    </p:set>
                    <p:animEffect transition="in" filter="fade">
                      <p:cBhvr>
                        <p:cTn dur="510"/>
                        <p:tgtEl>
                          <p:spTgt spid="27"/>
                        </p:tgtEl>
                      </p:cBhvr>
                    </p:animEffect>
                  </p:childTnLst>
                </p:cTn>
              </p:par>
            </p:tnLst>
          </p:tmpl>
        </p:tmplLst>
      </p:bldP>
      <p:bldP spid="28" grpId="0" build="p">
        <p:tmplLst>
          <p:tmpl lvl="1">
            <p:tnLst>
              <p:par>
                <p:cTn presetID="42" presetClass="entr" presetSubtype="0" fill="hold" nodeType="afterEffect">
                  <p:stCondLst>
                    <p:cond delay="0"/>
                  </p:stCondLst>
                  <p:childTnLst>
                    <p:set>
                      <p:cBhvr>
                        <p:cTn dur="1" fill="hold">
                          <p:stCondLst>
                            <p:cond delay="0"/>
                          </p:stCondLst>
                        </p:cTn>
                        <p:tgtEl>
                          <p:spTgt spid="28"/>
                        </p:tgtEl>
                        <p:attrNameLst>
                          <p:attrName>style.visibility</p:attrName>
                        </p:attrNameLst>
                      </p:cBhvr>
                      <p:to>
                        <p:strVal val="visible"/>
                      </p:to>
                    </p:set>
                    <p:animEffect transition="in" filter="fade">
                      <p:cBhvr>
                        <p:cTn dur="510"/>
                        <p:tgtEl>
                          <p:spTgt spid="28"/>
                        </p:tgtEl>
                      </p:cBhvr>
                    </p:animEffect>
                    <p:anim calcmode="lin" valueType="num">
                      <p:cBhvr>
                        <p:cTn dur="510" fill="hold"/>
                        <p:tgtEl>
                          <p:spTgt spid="28"/>
                        </p:tgtEl>
                        <p:attrNameLst>
                          <p:attrName>ppt_x</p:attrName>
                        </p:attrNameLst>
                      </p:cBhvr>
                      <p:tavLst>
                        <p:tav tm="0">
                          <p:val>
                            <p:strVal val="#ppt_x"/>
                          </p:val>
                        </p:tav>
                        <p:tav tm="100000">
                          <p:val>
                            <p:strVal val="#ppt_x"/>
                          </p:val>
                        </p:tav>
                      </p:tavLst>
                    </p:anim>
                    <p:anim calcmode="lin" valueType="num">
                      <p:cBhvr>
                        <p:cTn dur="510" fill="hold"/>
                        <p:tgtEl>
                          <p:spTgt spid="28"/>
                        </p:tgtEl>
                        <p:attrNameLst>
                          <p:attrName>ppt_y</p:attrName>
                        </p:attrNameLst>
                      </p:cBhvr>
                      <p:tavLst>
                        <p:tav tm="0">
                          <p:val>
                            <p:strVal val="#ppt_y+.1"/>
                          </p:val>
                        </p:tav>
                        <p:tav tm="100000">
                          <p:val>
                            <p:strVal val="#ppt_y"/>
                          </p:val>
                        </p:tav>
                      </p:tavLst>
                    </p:anim>
                  </p:childTnLst>
                </p:cTn>
              </p:par>
            </p:tnLst>
          </p:tmpl>
        </p:tmplLst>
      </p:bldP>
      <p:bldP spid="38" grpId="0" animBg="1"/>
      <p:bldP spid="39" grpId="0" build="p">
        <p:tmplLst>
          <p:tmpl lvl="1">
            <p:tnLst>
              <p:par>
                <p:cTn presetID="53" presetClass="entr" presetSubtype="16" fill="hold" nodeType="afterEffect">
                  <p:stCondLst>
                    <p:cond delay="0"/>
                  </p:stCondLst>
                  <p:childTnLst>
                    <p:set>
                      <p:cBhvr>
                        <p:cTn dur="1" fill="hold">
                          <p:stCondLst>
                            <p:cond delay="0"/>
                          </p:stCondLst>
                        </p:cTn>
                        <p:tgtEl>
                          <p:spTgt spid="39"/>
                        </p:tgtEl>
                        <p:attrNameLst>
                          <p:attrName>style.visibility</p:attrName>
                        </p:attrNameLst>
                      </p:cBhvr>
                      <p:to>
                        <p:strVal val="visible"/>
                      </p:to>
                    </p:set>
                    <p:anim calcmode="lin" valueType="num">
                      <p:cBhvr>
                        <p:cTn dur="510" fill="hold"/>
                        <p:tgtEl>
                          <p:spTgt spid="39"/>
                        </p:tgtEl>
                        <p:attrNameLst>
                          <p:attrName>ppt_w</p:attrName>
                        </p:attrNameLst>
                      </p:cBhvr>
                      <p:tavLst>
                        <p:tav tm="0">
                          <p:val>
                            <p:fltVal val="0"/>
                          </p:val>
                        </p:tav>
                        <p:tav tm="100000">
                          <p:val>
                            <p:strVal val="#ppt_w"/>
                          </p:val>
                        </p:tav>
                      </p:tavLst>
                    </p:anim>
                    <p:anim calcmode="lin" valueType="num">
                      <p:cBhvr>
                        <p:cTn dur="510" fill="hold"/>
                        <p:tgtEl>
                          <p:spTgt spid="39"/>
                        </p:tgtEl>
                        <p:attrNameLst>
                          <p:attrName>ppt_h</p:attrName>
                        </p:attrNameLst>
                      </p:cBhvr>
                      <p:tavLst>
                        <p:tav tm="0">
                          <p:val>
                            <p:fltVal val="0"/>
                          </p:val>
                        </p:tav>
                        <p:tav tm="100000">
                          <p:val>
                            <p:strVal val="#ppt_h"/>
                          </p:val>
                        </p:tav>
                      </p:tavLst>
                    </p:anim>
                    <p:animEffect transition="in" filter="fade">
                      <p:cBhvr>
                        <p:cTn dur="510"/>
                        <p:tgtEl>
                          <p:spTgt spid="39"/>
                        </p:tgtEl>
                      </p:cBhvr>
                    </p:animEffect>
                  </p:childTnLst>
                </p:cTn>
              </p:par>
            </p:tnLst>
          </p:tmpl>
        </p:tmplLst>
      </p:bldP>
      <p:bldP spid="40" grpId="0" build="p">
        <p:tmplLst>
          <p:tmpl lvl="1">
            <p:tnLst>
              <p:par>
                <p:cTn presetID="42" presetClass="entr" presetSubtype="0" fill="hold" nodeType="afterEffect">
                  <p:stCondLst>
                    <p:cond delay="0"/>
                  </p:stCondLst>
                  <p:childTnLst>
                    <p:set>
                      <p:cBhvr>
                        <p:cTn dur="1" fill="hold">
                          <p:stCondLst>
                            <p:cond delay="0"/>
                          </p:stCondLst>
                        </p:cTn>
                        <p:tgtEl>
                          <p:spTgt spid="40"/>
                        </p:tgtEl>
                        <p:attrNameLst>
                          <p:attrName>style.visibility</p:attrName>
                        </p:attrNameLst>
                      </p:cBhvr>
                      <p:to>
                        <p:strVal val="visible"/>
                      </p:to>
                    </p:set>
                    <p:animEffect transition="in" filter="fade">
                      <p:cBhvr>
                        <p:cTn dur="510"/>
                        <p:tgtEl>
                          <p:spTgt spid="40"/>
                        </p:tgtEl>
                      </p:cBhvr>
                    </p:animEffect>
                    <p:anim calcmode="lin" valueType="num">
                      <p:cBhvr>
                        <p:cTn dur="510" fill="hold"/>
                        <p:tgtEl>
                          <p:spTgt spid="40"/>
                        </p:tgtEl>
                        <p:attrNameLst>
                          <p:attrName>ppt_x</p:attrName>
                        </p:attrNameLst>
                      </p:cBhvr>
                      <p:tavLst>
                        <p:tav tm="0">
                          <p:val>
                            <p:strVal val="#ppt_x"/>
                          </p:val>
                        </p:tav>
                        <p:tav tm="100000">
                          <p:val>
                            <p:strVal val="#ppt_x"/>
                          </p:val>
                        </p:tav>
                      </p:tavLst>
                    </p:anim>
                    <p:anim calcmode="lin" valueType="num">
                      <p:cBhvr>
                        <p:cTn dur="510" fill="hold"/>
                        <p:tgtEl>
                          <p:spTgt spid="40"/>
                        </p:tgtEl>
                        <p:attrNameLst>
                          <p:attrName>ppt_y</p:attrName>
                        </p:attrNameLst>
                      </p:cBhvr>
                      <p:tavLst>
                        <p:tav tm="0">
                          <p:val>
                            <p:strVal val="#ppt_y+.1"/>
                          </p:val>
                        </p:tav>
                        <p:tav tm="100000">
                          <p:val>
                            <p:strVal val="#ppt_y"/>
                          </p:val>
                        </p:tav>
                      </p:tavLst>
                    </p:anim>
                  </p:childTnLst>
                </p:cTn>
              </p:par>
            </p:tnLst>
          </p:tmpl>
        </p:tmplLst>
      </p:bldP>
      <p:bldP spid="41" grpId="0" build="p">
        <p:tmplLst>
          <p:tmpl lvl="1">
            <p:tnLst>
              <p:par>
                <p:cTn presetID="10" presetClass="entr" presetSubtype="0" fill="hold" nodeType="afterEffect">
                  <p:stCondLst>
                    <p:cond delay="0"/>
                  </p:stCondLst>
                  <p:childTnLst>
                    <p:set>
                      <p:cBhvr>
                        <p:cTn dur="1" fill="hold">
                          <p:stCondLst>
                            <p:cond delay="0"/>
                          </p:stCondLst>
                        </p:cTn>
                        <p:tgtEl>
                          <p:spTgt spid="41"/>
                        </p:tgtEl>
                        <p:attrNameLst>
                          <p:attrName>style.visibility</p:attrName>
                        </p:attrNameLst>
                      </p:cBhvr>
                      <p:to>
                        <p:strVal val="visible"/>
                      </p:to>
                    </p:set>
                    <p:animEffect transition="in" filter="fade">
                      <p:cBhvr>
                        <p:cTn dur="510"/>
                        <p:tgtEl>
                          <p:spTgt spid="41"/>
                        </p:tgtEl>
                      </p:cBhvr>
                    </p:animEffect>
                  </p:childTnLst>
                </p:cTn>
              </p:par>
            </p:tnLst>
          </p:tmpl>
        </p:tmplLst>
      </p:bldP>
      <p:bldP spid="42" grpId="0" build="p">
        <p:tmplLst>
          <p:tmpl lvl="1">
            <p:tnLst>
              <p:par>
                <p:cTn presetID="42" presetClass="entr" presetSubtype="0" fill="hold" nodeType="afterEffect">
                  <p:stCondLst>
                    <p:cond delay="0"/>
                  </p:stCondLst>
                  <p:childTnLst>
                    <p:set>
                      <p:cBhvr>
                        <p:cTn dur="1" fill="hold">
                          <p:stCondLst>
                            <p:cond delay="0"/>
                          </p:stCondLst>
                        </p:cTn>
                        <p:tgtEl>
                          <p:spTgt spid="42"/>
                        </p:tgtEl>
                        <p:attrNameLst>
                          <p:attrName>style.visibility</p:attrName>
                        </p:attrNameLst>
                      </p:cBhvr>
                      <p:to>
                        <p:strVal val="visible"/>
                      </p:to>
                    </p:set>
                    <p:animEffect transition="in" filter="fade">
                      <p:cBhvr>
                        <p:cTn dur="510"/>
                        <p:tgtEl>
                          <p:spTgt spid="42"/>
                        </p:tgtEl>
                      </p:cBhvr>
                    </p:animEffect>
                    <p:anim calcmode="lin" valueType="num">
                      <p:cBhvr>
                        <p:cTn dur="510" fill="hold"/>
                        <p:tgtEl>
                          <p:spTgt spid="42"/>
                        </p:tgtEl>
                        <p:attrNameLst>
                          <p:attrName>ppt_x</p:attrName>
                        </p:attrNameLst>
                      </p:cBhvr>
                      <p:tavLst>
                        <p:tav tm="0">
                          <p:val>
                            <p:strVal val="#ppt_x"/>
                          </p:val>
                        </p:tav>
                        <p:tav tm="100000">
                          <p:val>
                            <p:strVal val="#ppt_x"/>
                          </p:val>
                        </p:tav>
                      </p:tavLst>
                    </p:anim>
                    <p:anim calcmode="lin" valueType="num">
                      <p:cBhvr>
                        <p:cTn dur="510" fill="hold"/>
                        <p:tgtEl>
                          <p:spTgt spid="42"/>
                        </p:tgtEl>
                        <p:attrNameLst>
                          <p:attrName>ppt_y</p:attrName>
                        </p:attrNameLst>
                      </p:cBhvr>
                      <p:tavLst>
                        <p:tav tm="0">
                          <p:val>
                            <p:strVal val="#ppt_y+.1"/>
                          </p:val>
                        </p:tav>
                        <p:tav tm="100000">
                          <p:val>
                            <p:strVal val="#ppt_y"/>
                          </p:val>
                        </p:tav>
                      </p:tavLst>
                    </p:anim>
                  </p:childTnLst>
                </p:cTn>
              </p:par>
            </p:tnLst>
          </p:tmpl>
        </p:tmplLst>
      </p:bldP>
      <p:bldP spid="43" grpId="0" animBg="1"/>
      <p:bldP spid="44" grpId="0" build="p">
        <p:tmplLst>
          <p:tmpl lvl="1">
            <p:tnLst>
              <p:par>
                <p:cTn presetID="53" presetClass="entr" presetSubtype="16" fill="hold" nodeType="afterEffect">
                  <p:stCondLst>
                    <p:cond delay="0"/>
                  </p:stCondLst>
                  <p:childTnLst>
                    <p:set>
                      <p:cBhvr>
                        <p:cTn dur="1" fill="hold">
                          <p:stCondLst>
                            <p:cond delay="0"/>
                          </p:stCondLst>
                        </p:cTn>
                        <p:tgtEl>
                          <p:spTgt spid="44"/>
                        </p:tgtEl>
                        <p:attrNameLst>
                          <p:attrName>style.visibility</p:attrName>
                        </p:attrNameLst>
                      </p:cBhvr>
                      <p:to>
                        <p:strVal val="visible"/>
                      </p:to>
                    </p:set>
                    <p:anim calcmode="lin" valueType="num">
                      <p:cBhvr>
                        <p:cTn dur="510" fill="hold"/>
                        <p:tgtEl>
                          <p:spTgt spid="44"/>
                        </p:tgtEl>
                        <p:attrNameLst>
                          <p:attrName>ppt_w</p:attrName>
                        </p:attrNameLst>
                      </p:cBhvr>
                      <p:tavLst>
                        <p:tav tm="0">
                          <p:val>
                            <p:fltVal val="0"/>
                          </p:val>
                        </p:tav>
                        <p:tav tm="100000">
                          <p:val>
                            <p:strVal val="#ppt_w"/>
                          </p:val>
                        </p:tav>
                      </p:tavLst>
                    </p:anim>
                    <p:anim calcmode="lin" valueType="num">
                      <p:cBhvr>
                        <p:cTn dur="510" fill="hold"/>
                        <p:tgtEl>
                          <p:spTgt spid="44"/>
                        </p:tgtEl>
                        <p:attrNameLst>
                          <p:attrName>ppt_h</p:attrName>
                        </p:attrNameLst>
                      </p:cBhvr>
                      <p:tavLst>
                        <p:tav tm="0">
                          <p:val>
                            <p:fltVal val="0"/>
                          </p:val>
                        </p:tav>
                        <p:tav tm="100000">
                          <p:val>
                            <p:strVal val="#ppt_h"/>
                          </p:val>
                        </p:tav>
                      </p:tavLst>
                    </p:anim>
                    <p:animEffect transition="in" filter="fade">
                      <p:cBhvr>
                        <p:cTn dur="510"/>
                        <p:tgtEl>
                          <p:spTgt spid="44"/>
                        </p:tgtEl>
                      </p:cBhvr>
                    </p:animEffect>
                  </p:childTnLst>
                </p:cTn>
              </p:par>
            </p:tnLst>
          </p:tmpl>
        </p:tmplLst>
      </p:bldP>
      <p:bldP spid="45" grpId="0" build="p">
        <p:tmplLst>
          <p:tmpl lvl="1">
            <p:tnLst>
              <p:par>
                <p:cTn presetID="42" presetClass="entr" presetSubtype="0" fill="hold" nodeType="afterEffect">
                  <p:stCondLst>
                    <p:cond delay="0"/>
                  </p:stCondLst>
                  <p:childTnLst>
                    <p:set>
                      <p:cBhvr>
                        <p:cTn dur="1" fill="hold">
                          <p:stCondLst>
                            <p:cond delay="0"/>
                          </p:stCondLst>
                        </p:cTn>
                        <p:tgtEl>
                          <p:spTgt spid="45"/>
                        </p:tgtEl>
                        <p:attrNameLst>
                          <p:attrName>style.visibility</p:attrName>
                        </p:attrNameLst>
                      </p:cBhvr>
                      <p:to>
                        <p:strVal val="visible"/>
                      </p:to>
                    </p:set>
                    <p:animEffect transition="in" filter="fade">
                      <p:cBhvr>
                        <p:cTn dur="510"/>
                        <p:tgtEl>
                          <p:spTgt spid="45"/>
                        </p:tgtEl>
                      </p:cBhvr>
                    </p:animEffect>
                    <p:anim calcmode="lin" valueType="num">
                      <p:cBhvr>
                        <p:cTn dur="510" fill="hold"/>
                        <p:tgtEl>
                          <p:spTgt spid="45"/>
                        </p:tgtEl>
                        <p:attrNameLst>
                          <p:attrName>ppt_x</p:attrName>
                        </p:attrNameLst>
                      </p:cBhvr>
                      <p:tavLst>
                        <p:tav tm="0">
                          <p:val>
                            <p:strVal val="#ppt_x"/>
                          </p:val>
                        </p:tav>
                        <p:tav tm="100000">
                          <p:val>
                            <p:strVal val="#ppt_x"/>
                          </p:val>
                        </p:tav>
                      </p:tavLst>
                    </p:anim>
                    <p:anim calcmode="lin" valueType="num">
                      <p:cBhvr>
                        <p:cTn dur="510" fill="hold"/>
                        <p:tgtEl>
                          <p:spTgt spid="45"/>
                        </p:tgtEl>
                        <p:attrNameLst>
                          <p:attrName>ppt_y</p:attrName>
                        </p:attrNameLst>
                      </p:cBhvr>
                      <p:tavLst>
                        <p:tav tm="0">
                          <p:val>
                            <p:strVal val="#ppt_y+.1"/>
                          </p:val>
                        </p:tav>
                        <p:tav tm="100000">
                          <p:val>
                            <p:strVal val="#ppt_y"/>
                          </p:val>
                        </p:tav>
                      </p:tavLst>
                    </p:anim>
                  </p:childTnLst>
                </p:cTn>
              </p:par>
            </p:tnLst>
          </p:tmpl>
        </p:tmplLst>
      </p:bldP>
      <p:bldP spid="46" grpId="0" build="p">
        <p:tmplLst>
          <p:tmpl lvl="1">
            <p:tnLst>
              <p:par>
                <p:cTn presetID="10" presetClass="entr" presetSubtype="0" fill="hold" nodeType="afterEffect">
                  <p:stCondLst>
                    <p:cond delay="0"/>
                  </p:stCondLst>
                  <p:childTnLst>
                    <p:set>
                      <p:cBhvr>
                        <p:cTn dur="1" fill="hold">
                          <p:stCondLst>
                            <p:cond delay="0"/>
                          </p:stCondLst>
                        </p:cTn>
                        <p:tgtEl>
                          <p:spTgt spid="46"/>
                        </p:tgtEl>
                        <p:attrNameLst>
                          <p:attrName>style.visibility</p:attrName>
                        </p:attrNameLst>
                      </p:cBhvr>
                      <p:to>
                        <p:strVal val="visible"/>
                      </p:to>
                    </p:set>
                    <p:animEffect transition="in" filter="fade">
                      <p:cBhvr>
                        <p:cTn dur="510"/>
                        <p:tgtEl>
                          <p:spTgt spid="46"/>
                        </p:tgtEl>
                      </p:cBhvr>
                    </p:animEffect>
                  </p:childTnLst>
                </p:cTn>
              </p:par>
            </p:tnLst>
          </p:tmpl>
        </p:tmplLst>
      </p:bldP>
      <p:bldP spid="47" grpId="0" build="p">
        <p:tmplLst>
          <p:tmpl lvl="1">
            <p:tnLst>
              <p:par>
                <p:cTn presetID="42" presetClass="entr" presetSubtype="0" fill="hold" nodeType="afterEffect">
                  <p:stCondLst>
                    <p:cond delay="0"/>
                  </p:stCondLst>
                  <p:childTnLst>
                    <p:set>
                      <p:cBhvr>
                        <p:cTn dur="1" fill="hold">
                          <p:stCondLst>
                            <p:cond delay="0"/>
                          </p:stCondLst>
                        </p:cTn>
                        <p:tgtEl>
                          <p:spTgt spid="47"/>
                        </p:tgtEl>
                        <p:attrNameLst>
                          <p:attrName>style.visibility</p:attrName>
                        </p:attrNameLst>
                      </p:cBhvr>
                      <p:to>
                        <p:strVal val="visible"/>
                      </p:to>
                    </p:set>
                    <p:animEffect transition="in" filter="fade">
                      <p:cBhvr>
                        <p:cTn dur="510"/>
                        <p:tgtEl>
                          <p:spTgt spid="47"/>
                        </p:tgtEl>
                      </p:cBhvr>
                    </p:animEffect>
                    <p:anim calcmode="lin" valueType="num">
                      <p:cBhvr>
                        <p:cTn dur="510" fill="hold"/>
                        <p:tgtEl>
                          <p:spTgt spid="47"/>
                        </p:tgtEl>
                        <p:attrNameLst>
                          <p:attrName>ppt_x</p:attrName>
                        </p:attrNameLst>
                      </p:cBhvr>
                      <p:tavLst>
                        <p:tav tm="0">
                          <p:val>
                            <p:strVal val="#ppt_x"/>
                          </p:val>
                        </p:tav>
                        <p:tav tm="100000">
                          <p:val>
                            <p:strVal val="#ppt_x"/>
                          </p:val>
                        </p:tav>
                      </p:tavLst>
                    </p:anim>
                    <p:anim calcmode="lin" valueType="num">
                      <p:cBhvr>
                        <p:cTn dur="510" fill="hold"/>
                        <p:tgtEl>
                          <p:spTgt spid="47"/>
                        </p:tgtEl>
                        <p:attrNameLst>
                          <p:attrName>ppt_y</p:attrName>
                        </p:attrNameLst>
                      </p:cBhvr>
                      <p:tavLst>
                        <p:tav tm="0">
                          <p:val>
                            <p:strVal val="#ppt_y+.1"/>
                          </p:val>
                        </p:tav>
                        <p:tav tm="100000">
                          <p:val>
                            <p:strVal val="#ppt_y"/>
                          </p:val>
                        </p:tav>
                      </p:tavLst>
                    </p:anim>
                  </p:childTnLst>
                </p:cTn>
              </p:par>
            </p:tnLst>
          </p:tmpl>
        </p:tmplLst>
      </p:bldP>
      <p:bldP spid="23" grpId="0" animBg="1"/>
      <p:bldP spid="25" grpId="0" animBg="1"/>
      <p:bldP spid="30" grpId="0" animBg="1"/>
      <p:bldP spid="35" grpId="0" animBg="1"/>
      <p:bldP spid="37" grpId="0" animBg="1"/>
      <p:bldP spid="51" grpId="0"/>
      <p:bldP spid="52" grpId="0"/>
      <p:bldP spid="53" grpId="0"/>
      <p:bldP spid="54" grpId="0" build="p">
        <p:tmplLst>
          <p:tmpl lvl="1">
            <p:tnLst>
              <p:par>
                <p:cTn presetID="53" presetClass="entr" presetSubtype="16" fill="hold" nodeType="afterEffect">
                  <p:stCondLst>
                    <p:cond delay="0"/>
                  </p:stCondLst>
                  <p:childTnLst>
                    <p:set>
                      <p:cBhvr>
                        <p:cTn dur="1" fill="hold">
                          <p:stCondLst>
                            <p:cond delay="0"/>
                          </p:stCondLst>
                        </p:cTn>
                        <p:tgtEl>
                          <p:spTgt spid="54"/>
                        </p:tgtEl>
                        <p:attrNameLst>
                          <p:attrName>style.visibility</p:attrName>
                        </p:attrNameLst>
                      </p:cBhvr>
                      <p:to>
                        <p:strVal val="visible"/>
                      </p:to>
                    </p:set>
                    <p:anim calcmode="lin" valueType="num">
                      <p:cBhvr>
                        <p:cTn dur="300" fill="hold"/>
                        <p:tgtEl>
                          <p:spTgt spid="54"/>
                        </p:tgtEl>
                        <p:attrNameLst>
                          <p:attrName>ppt_w</p:attrName>
                        </p:attrNameLst>
                      </p:cBhvr>
                      <p:tavLst>
                        <p:tav tm="0">
                          <p:val>
                            <p:fltVal val="0"/>
                          </p:val>
                        </p:tav>
                        <p:tav tm="100000">
                          <p:val>
                            <p:strVal val="#ppt_w"/>
                          </p:val>
                        </p:tav>
                      </p:tavLst>
                    </p:anim>
                    <p:anim calcmode="lin" valueType="num">
                      <p:cBhvr>
                        <p:cTn dur="300" fill="hold"/>
                        <p:tgtEl>
                          <p:spTgt spid="54"/>
                        </p:tgtEl>
                        <p:attrNameLst>
                          <p:attrName>ppt_h</p:attrName>
                        </p:attrNameLst>
                      </p:cBhvr>
                      <p:tavLst>
                        <p:tav tm="0">
                          <p:val>
                            <p:fltVal val="0"/>
                          </p:val>
                        </p:tav>
                        <p:tav tm="100000">
                          <p:val>
                            <p:strVal val="#ppt_h"/>
                          </p:val>
                        </p:tav>
                      </p:tavLst>
                    </p:anim>
                    <p:animEffect transition="in" filter="fade">
                      <p:cBhvr>
                        <p:cTn dur="300"/>
                        <p:tgtEl>
                          <p:spTgt spid="54"/>
                        </p:tgtEl>
                      </p:cBhvr>
                    </p:animEffect>
                  </p:childTnLst>
                </p:cTn>
              </p:par>
            </p:tnLst>
          </p:tmpl>
        </p:tmplLst>
      </p:bldP>
      <p:bldP spid="55" grpId="0" build="p">
        <p:tmplLst>
          <p:tmpl lvl="1">
            <p:tnLst>
              <p:par>
                <p:cTn presetID="53" presetClass="entr" presetSubtype="16" fill="hold" nodeType="afterEffect">
                  <p:stCondLst>
                    <p:cond delay="0"/>
                  </p:stCondLst>
                  <p:childTnLst>
                    <p:set>
                      <p:cBhvr>
                        <p:cTn dur="1" fill="hold">
                          <p:stCondLst>
                            <p:cond delay="0"/>
                          </p:stCondLst>
                        </p:cTn>
                        <p:tgtEl>
                          <p:spTgt spid="55"/>
                        </p:tgtEl>
                        <p:attrNameLst>
                          <p:attrName>style.visibility</p:attrName>
                        </p:attrNameLst>
                      </p:cBhvr>
                      <p:to>
                        <p:strVal val="visible"/>
                      </p:to>
                    </p:set>
                    <p:anim calcmode="lin" valueType="num">
                      <p:cBhvr>
                        <p:cTn dur="300" fill="hold"/>
                        <p:tgtEl>
                          <p:spTgt spid="55"/>
                        </p:tgtEl>
                        <p:attrNameLst>
                          <p:attrName>ppt_w</p:attrName>
                        </p:attrNameLst>
                      </p:cBhvr>
                      <p:tavLst>
                        <p:tav tm="0">
                          <p:val>
                            <p:fltVal val="0"/>
                          </p:val>
                        </p:tav>
                        <p:tav tm="100000">
                          <p:val>
                            <p:strVal val="#ppt_w"/>
                          </p:val>
                        </p:tav>
                      </p:tavLst>
                    </p:anim>
                    <p:anim calcmode="lin" valueType="num">
                      <p:cBhvr>
                        <p:cTn dur="300" fill="hold"/>
                        <p:tgtEl>
                          <p:spTgt spid="55"/>
                        </p:tgtEl>
                        <p:attrNameLst>
                          <p:attrName>ppt_h</p:attrName>
                        </p:attrNameLst>
                      </p:cBhvr>
                      <p:tavLst>
                        <p:tav tm="0">
                          <p:val>
                            <p:fltVal val="0"/>
                          </p:val>
                        </p:tav>
                        <p:tav tm="100000">
                          <p:val>
                            <p:strVal val="#ppt_h"/>
                          </p:val>
                        </p:tav>
                      </p:tavLst>
                    </p:anim>
                    <p:animEffect transition="in" filter="fade">
                      <p:cBhvr>
                        <p:cTn dur="300"/>
                        <p:tgtEl>
                          <p:spTgt spid="55"/>
                        </p:tgtEl>
                      </p:cBhvr>
                    </p:animEffect>
                  </p:childTnLst>
                </p:cTn>
              </p:par>
            </p:tnLst>
          </p:tmpl>
        </p:tmplLst>
      </p:bldP>
    </p:bld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Iconic list 6">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9" name="Group 18"/>
          <p:cNvGrpSpPr/>
          <p:nvPr userDrawn="1"/>
        </p:nvGrpSpPr>
        <p:grpSpPr>
          <a:xfrm>
            <a:off x="101309" y="385540"/>
            <a:ext cx="383999" cy="342172"/>
            <a:chOff x="5270500" y="1460500"/>
            <a:chExt cx="1701800" cy="2705100"/>
          </a:xfrm>
        </p:grpSpPr>
        <p:sp>
          <p:nvSpPr>
            <p:cNvPr id="20" name="Rounded Rectangle 19"/>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1" name="Rounded Rectangle 20"/>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2" name="Rounded Rectangle 21"/>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30" name="Teardrop 29"/>
          <p:cNvSpPr/>
          <p:nvPr userDrawn="1"/>
        </p:nvSpPr>
        <p:spPr>
          <a:xfrm rot="13482192">
            <a:off x="1282930" y="1573861"/>
            <a:ext cx="2709581" cy="2438623"/>
          </a:xfrm>
          <a:prstGeom prst="teardrop">
            <a:avLst>
              <a:gd name="adj" fmla="val 107954"/>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id-ID" sz="1920" b="0" i="0" u="none" strike="noStrike" kern="1200" cap="none" spc="0" normalizeH="0" baseline="0" noProof="0">
              <a:ln>
                <a:noFill/>
              </a:ln>
              <a:solidFill>
                <a:prstClr val="white"/>
              </a:solidFill>
              <a:effectLst/>
              <a:uLnTx/>
              <a:uFillTx/>
              <a:latin typeface="Calibri"/>
              <a:ea typeface="+mn-ea"/>
              <a:cs typeface="+mn-cs"/>
            </a:endParaRPr>
          </a:p>
        </p:txBody>
      </p:sp>
      <p:sp>
        <p:nvSpPr>
          <p:cNvPr id="33" name="Teardrop 32"/>
          <p:cNvSpPr/>
          <p:nvPr userDrawn="1"/>
        </p:nvSpPr>
        <p:spPr>
          <a:xfrm rot="13482192">
            <a:off x="4993448" y="1573861"/>
            <a:ext cx="2709581" cy="2438623"/>
          </a:xfrm>
          <a:prstGeom prst="teardrop">
            <a:avLst>
              <a:gd name="adj" fmla="val 107954"/>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id-ID" sz="1920" b="0" i="0" u="none" strike="noStrike" kern="1200" cap="none" spc="0" normalizeH="0" baseline="0" noProof="0">
              <a:ln>
                <a:noFill/>
              </a:ln>
              <a:solidFill>
                <a:prstClr val="white"/>
              </a:solidFill>
              <a:effectLst/>
              <a:uLnTx/>
              <a:uFillTx/>
              <a:latin typeface="Calibri"/>
              <a:ea typeface="+mn-ea"/>
              <a:cs typeface="+mn-cs"/>
            </a:endParaRPr>
          </a:p>
        </p:txBody>
      </p:sp>
      <p:sp>
        <p:nvSpPr>
          <p:cNvPr id="34" name="Teardrop 33"/>
          <p:cNvSpPr/>
          <p:nvPr userDrawn="1"/>
        </p:nvSpPr>
        <p:spPr>
          <a:xfrm rot="13482192">
            <a:off x="8921272" y="1573860"/>
            <a:ext cx="2709581" cy="2438623"/>
          </a:xfrm>
          <a:prstGeom prst="teardrop">
            <a:avLst>
              <a:gd name="adj" fmla="val 107954"/>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id-ID" sz="1920" b="0" i="0" u="none" strike="noStrike" kern="1200" cap="none" spc="0" normalizeH="0" baseline="0" noProof="0">
              <a:ln>
                <a:noFill/>
              </a:ln>
              <a:solidFill>
                <a:prstClr val="white"/>
              </a:solidFill>
              <a:effectLst/>
              <a:uLnTx/>
              <a:uFillTx/>
              <a:latin typeface="Calibri"/>
              <a:ea typeface="+mn-ea"/>
              <a:cs typeface="+mn-cs"/>
            </a:endParaRPr>
          </a:p>
        </p:txBody>
      </p:sp>
      <p:sp>
        <p:nvSpPr>
          <p:cNvPr id="35" name="Text Placeholder 7"/>
          <p:cNvSpPr>
            <a:spLocks noGrp="1" noChangeAspect="1"/>
          </p:cNvSpPr>
          <p:nvPr>
            <p:ph type="body" sz="quarter" idx="39" hasCustomPrompt="1"/>
          </p:nvPr>
        </p:nvSpPr>
        <p:spPr>
          <a:xfrm>
            <a:off x="1751186" y="1897750"/>
            <a:ext cx="1803879" cy="1727989"/>
          </a:xfrm>
          <a:prstGeom prst="rect">
            <a:avLst/>
          </a:prstGeom>
        </p:spPr>
        <p:txBody>
          <a:bodyPr vert="horz" lIns="0" tIns="103884" rIns="0" bIns="103884" anchor="ctr"/>
          <a:lstStyle>
            <a:lvl1pPr marL="0" indent="0" algn="ctr">
              <a:lnSpc>
                <a:spcPct val="100000"/>
              </a:lnSpc>
              <a:spcBef>
                <a:spcPts val="0"/>
              </a:spcBef>
              <a:buNone/>
              <a:defRPr sz="6000" b="1">
                <a:solidFill>
                  <a:schemeClr val="bg1"/>
                </a:solidFill>
                <a:latin typeface="FontAwesome"/>
                <a:cs typeface="FontAwesome"/>
              </a:defRPr>
            </a:lvl1pPr>
          </a:lstStyle>
          <a:p>
            <a:pPr lvl="0"/>
            <a:r>
              <a:rPr lang="es-ES_tradnl" dirty="0" err="1" smtClean="0"/>
              <a:t>icon</a:t>
            </a:r>
            <a:endParaRPr lang="es-ES_tradnl" dirty="0" smtClean="0"/>
          </a:p>
        </p:txBody>
      </p:sp>
      <p:sp>
        <p:nvSpPr>
          <p:cNvPr id="36" name="Text Placeholder 7"/>
          <p:cNvSpPr>
            <a:spLocks noGrp="1" noChangeAspect="1"/>
          </p:cNvSpPr>
          <p:nvPr>
            <p:ph type="body" sz="quarter" idx="56" hasCustomPrompt="1"/>
          </p:nvPr>
        </p:nvSpPr>
        <p:spPr>
          <a:xfrm>
            <a:off x="5499097" y="1897750"/>
            <a:ext cx="1803879" cy="1727989"/>
          </a:xfrm>
          <a:prstGeom prst="rect">
            <a:avLst/>
          </a:prstGeom>
        </p:spPr>
        <p:txBody>
          <a:bodyPr vert="horz" lIns="0" tIns="103884" rIns="0" bIns="103884" anchor="ctr"/>
          <a:lstStyle>
            <a:lvl1pPr marL="0" indent="0" algn="ctr">
              <a:lnSpc>
                <a:spcPct val="100000"/>
              </a:lnSpc>
              <a:spcBef>
                <a:spcPts val="0"/>
              </a:spcBef>
              <a:buNone/>
              <a:defRPr sz="6000" b="1">
                <a:solidFill>
                  <a:schemeClr val="bg1"/>
                </a:solidFill>
                <a:latin typeface="FontAwesome"/>
                <a:cs typeface="FontAwesome"/>
              </a:defRPr>
            </a:lvl1pPr>
          </a:lstStyle>
          <a:p>
            <a:pPr lvl="0"/>
            <a:r>
              <a:rPr lang="es-ES_tradnl" dirty="0" err="1" smtClean="0"/>
              <a:t>icon</a:t>
            </a:r>
            <a:endParaRPr lang="es-ES_tradnl" dirty="0" smtClean="0"/>
          </a:p>
        </p:txBody>
      </p:sp>
      <p:sp>
        <p:nvSpPr>
          <p:cNvPr id="37" name="Text Placeholder 7"/>
          <p:cNvSpPr>
            <a:spLocks noGrp="1" noChangeAspect="1"/>
          </p:cNvSpPr>
          <p:nvPr>
            <p:ph type="body" sz="quarter" idx="60" hasCustomPrompt="1"/>
          </p:nvPr>
        </p:nvSpPr>
        <p:spPr>
          <a:xfrm>
            <a:off x="9319682" y="1897750"/>
            <a:ext cx="1803879" cy="1727989"/>
          </a:xfrm>
          <a:prstGeom prst="rect">
            <a:avLst/>
          </a:prstGeom>
        </p:spPr>
        <p:txBody>
          <a:bodyPr vert="horz" lIns="0" tIns="103884" rIns="0" bIns="103884" anchor="ctr"/>
          <a:lstStyle>
            <a:lvl1pPr marL="0" indent="0" algn="ctr">
              <a:lnSpc>
                <a:spcPct val="100000"/>
              </a:lnSpc>
              <a:spcBef>
                <a:spcPts val="0"/>
              </a:spcBef>
              <a:buNone/>
              <a:defRPr sz="6000" b="1">
                <a:solidFill>
                  <a:schemeClr val="bg1"/>
                </a:solidFill>
                <a:latin typeface="FontAwesome"/>
                <a:cs typeface="FontAwesome"/>
              </a:defRPr>
            </a:lvl1pPr>
          </a:lstStyle>
          <a:p>
            <a:pPr lvl="0"/>
            <a:r>
              <a:rPr lang="es-ES_tradnl" dirty="0" err="1" smtClean="0"/>
              <a:t>icon</a:t>
            </a:r>
            <a:endParaRPr lang="es-ES_tradnl" dirty="0" smtClean="0"/>
          </a:p>
        </p:txBody>
      </p:sp>
      <p:sp>
        <p:nvSpPr>
          <p:cNvPr id="48" name="Rounded Rectangle 47"/>
          <p:cNvSpPr/>
          <p:nvPr userDrawn="1"/>
        </p:nvSpPr>
        <p:spPr>
          <a:xfrm>
            <a:off x="1067504" y="4549516"/>
            <a:ext cx="405696" cy="2786004"/>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9" name="Text Placeholder 7"/>
          <p:cNvSpPr>
            <a:spLocks noGrp="1"/>
          </p:cNvSpPr>
          <p:nvPr>
            <p:ph type="body" sz="quarter" idx="19" hasCustomPrompt="1"/>
          </p:nvPr>
        </p:nvSpPr>
        <p:spPr>
          <a:xfrm>
            <a:off x="1608669" y="5134498"/>
            <a:ext cx="2500489"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50" name="Text Placeholder 2"/>
          <p:cNvSpPr>
            <a:spLocks noGrp="1"/>
          </p:cNvSpPr>
          <p:nvPr>
            <p:ph type="body" sz="quarter" idx="16" hasCustomPrompt="1"/>
          </p:nvPr>
        </p:nvSpPr>
        <p:spPr>
          <a:xfrm>
            <a:off x="1608669" y="5499631"/>
            <a:ext cx="2500489"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a:t>
            </a:r>
          </a:p>
        </p:txBody>
      </p:sp>
      <p:sp>
        <p:nvSpPr>
          <p:cNvPr id="51" name="Text Placeholder 7"/>
          <p:cNvSpPr>
            <a:spLocks noGrp="1"/>
          </p:cNvSpPr>
          <p:nvPr>
            <p:ph type="body" sz="quarter" idx="55" hasCustomPrompt="1"/>
          </p:nvPr>
        </p:nvSpPr>
        <p:spPr>
          <a:xfrm>
            <a:off x="1608669" y="4554056"/>
            <a:ext cx="2500489" cy="431780"/>
          </a:xfrm>
          <a:prstGeom prst="rect">
            <a:avLst/>
          </a:prstGeom>
        </p:spPr>
        <p:txBody>
          <a:bodyPr vert="horz" lIns="0" tIns="40504" rIns="0" bIns="40504" anchor="ctr"/>
          <a:lstStyle>
            <a:lvl1pPr marL="0" indent="0" algn="l">
              <a:lnSpc>
                <a:spcPct val="100000"/>
              </a:lnSpc>
              <a:spcBef>
                <a:spcPts val="0"/>
              </a:spcBef>
              <a:buNone/>
              <a:defRPr sz="3000" b="1">
                <a:solidFill>
                  <a:schemeClr val="accent1">
                    <a:lumMod val="60000"/>
                    <a:lumOff val="40000"/>
                  </a:schemeClr>
                </a:solidFill>
                <a:latin typeface="Lato Light"/>
                <a:cs typeface="Lato Light"/>
              </a:defRPr>
            </a:lvl1pPr>
          </a:lstStyle>
          <a:p>
            <a:pPr lvl="0"/>
            <a:r>
              <a:rPr lang="es-ES_tradnl" dirty="0" smtClean="0"/>
              <a:t>80%</a:t>
            </a:r>
          </a:p>
        </p:txBody>
      </p:sp>
      <p:sp>
        <p:nvSpPr>
          <p:cNvPr id="52" name="Rounded Rectangle 51"/>
          <p:cNvSpPr/>
          <p:nvPr userDrawn="1"/>
        </p:nvSpPr>
        <p:spPr>
          <a:xfrm>
            <a:off x="4815415" y="4549516"/>
            <a:ext cx="405696" cy="2786004"/>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53" name="Text Placeholder 7"/>
          <p:cNvSpPr>
            <a:spLocks noGrp="1"/>
          </p:cNvSpPr>
          <p:nvPr>
            <p:ph type="body" sz="quarter" idx="57" hasCustomPrompt="1"/>
          </p:nvPr>
        </p:nvSpPr>
        <p:spPr>
          <a:xfrm>
            <a:off x="5356580" y="5134498"/>
            <a:ext cx="2500489"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54" name="Text Placeholder 2"/>
          <p:cNvSpPr>
            <a:spLocks noGrp="1"/>
          </p:cNvSpPr>
          <p:nvPr>
            <p:ph type="body" sz="quarter" idx="58" hasCustomPrompt="1"/>
          </p:nvPr>
        </p:nvSpPr>
        <p:spPr>
          <a:xfrm>
            <a:off x="5356580" y="5499631"/>
            <a:ext cx="2500489"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a:t>
            </a:r>
          </a:p>
        </p:txBody>
      </p:sp>
      <p:sp>
        <p:nvSpPr>
          <p:cNvPr id="55" name="Text Placeholder 7"/>
          <p:cNvSpPr>
            <a:spLocks noGrp="1"/>
          </p:cNvSpPr>
          <p:nvPr>
            <p:ph type="body" sz="quarter" idx="59" hasCustomPrompt="1"/>
          </p:nvPr>
        </p:nvSpPr>
        <p:spPr>
          <a:xfrm>
            <a:off x="5356580" y="4554056"/>
            <a:ext cx="2500489" cy="431780"/>
          </a:xfrm>
          <a:prstGeom prst="rect">
            <a:avLst/>
          </a:prstGeom>
        </p:spPr>
        <p:txBody>
          <a:bodyPr vert="horz" lIns="0" tIns="40504" rIns="0" bIns="40504" anchor="ctr"/>
          <a:lstStyle>
            <a:lvl1pPr marL="0" indent="0" algn="l">
              <a:lnSpc>
                <a:spcPct val="100000"/>
              </a:lnSpc>
              <a:spcBef>
                <a:spcPts val="0"/>
              </a:spcBef>
              <a:buNone/>
              <a:defRPr sz="3000" b="1">
                <a:solidFill>
                  <a:schemeClr val="accent2"/>
                </a:solidFill>
                <a:latin typeface="Lato Light"/>
                <a:cs typeface="Lato Light"/>
              </a:defRPr>
            </a:lvl1pPr>
          </a:lstStyle>
          <a:p>
            <a:pPr lvl="0"/>
            <a:r>
              <a:rPr lang="es-ES_tradnl" dirty="0" smtClean="0"/>
              <a:t>80%</a:t>
            </a:r>
          </a:p>
        </p:txBody>
      </p:sp>
      <p:sp>
        <p:nvSpPr>
          <p:cNvPr id="56" name="Rounded Rectangle 55"/>
          <p:cNvSpPr/>
          <p:nvPr userDrawn="1"/>
        </p:nvSpPr>
        <p:spPr>
          <a:xfrm>
            <a:off x="8534400" y="4549514"/>
            <a:ext cx="405696" cy="2786005"/>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57" name="Text Placeholder 7"/>
          <p:cNvSpPr>
            <a:spLocks noGrp="1"/>
          </p:cNvSpPr>
          <p:nvPr>
            <p:ph type="body" sz="quarter" idx="61" hasCustomPrompt="1"/>
          </p:nvPr>
        </p:nvSpPr>
        <p:spPr>
          <a:xfrm>
            <a:off x="9075565" y="5134498"/>
            <a:ext cx="2500489"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58" name="Text Placeholder 2"/>
          <p:cNvSpPr>
            <a:spLocks noGrp="1"/>
          </p:cNvSpPr>
          <p:nvPr>
            <p:ph type="body" sz="quarter" idx="62" hasCustomPrompt="1"/>
          </p:nvPr>
        </p:nvSpPr>
        <p:spPr>
          <a:xfrm>
            <a:off x="9075565" y="5499631"/>
            <a:ext cx="2500489"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a:t>
            </a:r>
          </a:p>
        </p:txBody>
      </p:sp>
      <p:sp>
        <p:nvSpPr>
          <p:cNvPr id="59" name="Text Placeholder 7"/>
          <p:cNvSpPr>
            <a:spLocks noGrp="1"/>
          </p:cNvSpPr>
          <p:nvPr>
            <p:ph type="body" sz="quarter" idx="63" hasCustomPrompt="1"/>
          </p:nvPr>
        </p:nvSpPr>
        <p:spPr>
          <a:xfrm>
            <a:off x="9075565" y="4554056"/>
            <a:ext cx="2500489" cy="431780"/>
          </a:xfrm>
          <a:prstGeom prst="rect">
            <a:avLst/>
          </a:prstGeom>
        </p:spPr>
        <p:txBody>
          <a:bodyPr vert="horz" lIns="0" tIns="40504" rIns="0" bIns="40504" anchor="ctr"/>
          <a:lstStyle>
            <a:lvl1pPr marL="0" indent="0" algn="l">
              <a:lnSpc>
                <a:spcPct val="100000"/>
              </a:lnSpc>
              <a:spcBef>
                <a:spcPts val="0"/>
              </a:spcBef>
              <a:buNone/>
              <a:defRPr sz="3000" b="1">
                <a:solidFill>
                  <a:schemeClr val="accent3"/>
                </a:solidFill>
                <a:latin typeface="Lato Light"/>
                <a:cs typeface="Lato Light"/>
              </a:defRPr>
            </a:lvl1pPr>
          </a:lstStyle>
          <a:p>
            <a:pPr lvl="0"/>
            <a:r>
              <a:rPr lang="es-ES_tradnl" dirty="0" smtClean="0"/>
              <a:t>80%</a:t>
            </a:r>
          </a:p>
        </p:txBody>
      </p:sp>
    </p:spTree>
    <p:extLst>
      <p:ext uri="{BB962C8B-B14F-4D97-AF65-F5344CB8AC3E}">
        <p14:creationId xmlns:p14="http://schemas.microsoft.com/office/powerpoint/2010/main" val="2341928400"/>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30"/>
                                        </p:tgtEl>
                                        <p:attrNameLst>
                                          <p:attrName>style.visibility</p:attrName>
                                        </p:attrNameLst>
                                      </p:cBhvr>
                                      <p:to>
                                        <p:strVal val="visible"/>
                                      </p:to>
                                    </p:set>
                                    <p:animEffect transition="in" filter="fade">
                                      <p:cBhvr>
                                        <p:cTn id="21" dur="500"/>
                                        <p:tgtEl>
                                          <p:spTgt spid="30"/>
                                        </p:tgtEl>
                                      </p:cBhvr>
                                    </p:animEffect>
                                  </p:childTnLst>
                                </p:cTn>
                              </p:par>
                            </p:childTnLst>
                          </p:cTn>
                        </p:par>
                        <p:par>
                          <p:cTn id="22" fill="hold">
                            <p:stCondLst>
                              <p:cond delay="1000"/>
                            </p:stCondLst>
                            <p:childTnLst>
                              <p:par>
                                <p:cTn id="23" presetID="10" presetClass="entr" presetSubtype="0" fill="hold" grpId="0" nodeType="afterEffect">
                                  <p:stCondLst>
                                    <p:cond delay="0"/>
                                  </p:stCondLst>
                                  <p:childTnLst>
                                    <p:set>
                                      <p:cBhvr>
                                        <p:cTn id="24" dur="1" fill="hold">
                                          <p:stCondLst>
                                            <p:cond delay="0"/>
                                          </p:stCondLst>
                                        </p:cTn>
                                        <p:tgtEl>
                                          <p:spTgt spid="33"/>
                                        </p:tgtEl>
                                        <p:attrNameLst>
                                          <p:attrName>style.visibility</p:attrName>
                                        </p:attrNameLst>
                                      </p:cBhvr>
                                      <p:to>
                                        <p:strVal val="visible"/>
                                      </p:to>
                                    </p:set>
                                    <p:animEffect transition="in" filter="fade">
                                      <p:cBhvr>
                                        <p:cTn id="25" dur="500"/>
                                        <p:tgtEl>
                                          <p:spTgt spid="33"/>
                                        </p:tgtEl>
                                      </p:cBhvr>
                                    </p:animEffect>
                                  </p:childTnLst>
                                </p:cTn>
                              </p:par>
                            </p:childTnLst>
                          </p:cTn>
                        </p:par>
                        <p:par>
                          <p:cTn id="26" fill="hold">
                            <p:stCondLst>
                              <p:cond delay="1500"/>
                            </p:stCondLst>
                            <p:childTnLst>
                              <p:par>
                                <p:cTn id="27" presetID="10" presetClass="entr" presetSubtype="0" fill="hold" grpId="0" nodeType="afterEffect">
                                  <p:stCondLst>
                                    <p:cond delay="0"/>
                                  </p:stCondLst>
                                  <p:childTnLst>
                                    <p:set>
                                      <p:cBhvr>
                                        <p:cTn id="28" dur="1" fill="hold">
                                          <p:stCondLst>
                                            <p:cond delay="0"/>
                                          </p:stCondLst>
                                        </p:cTn>
                                        <p:tgtEl>
                                          <p:spTgt spid="34"/>
                                        </p:tgtEl>
                                        <p:attrNameLst>
                                          <p:attrName>style.visibility</p:attrName>
                                        </p:attrNameLst>
                                      </p:cBhvr>
                                      <p:to>
                                        <p:strVal val="visible"/>
                                      </p:to>
                                    </p:set>
                                    <p:animEffect transition="in" filter="fade">
                                      <p:cBhvr>
                                        <p:cTn id="29" dur="500"/>
                                        <p:tgtEl>
                                          <p:spTgt spid="34"/>
                                        </p:tgtEl>
                                      </p:cBhvr>
                                    </p:animEffect>
                                  </p:childTnLst>
                                </p:cTn>
                              </p:par>
                            </p:childTnLst>
                          </p:cTn>
                        </p:par>
                        <p:par>
                          <p:cTn id="30" fill="hold">
                            <p:stCondLst>
                              <p:cond delay="2000"/>
                            </p:stCondLst>
                            <p:childTnLst>
                              <p:par>
                                <p:cTn id="31" presetID="53" presetClass="entr" presetSubtype="16" fill="hold" grpId="0" nodeType="afterEffect">
                                  <p:stCondLst>
                                    <p:cond delay="0"/>
                                  </p:stCondLst>
                                  <p:childTnLst>
                                    <p:set>
                                      <p:cBhvr>
                                        <p:cTn id="32" dur="1" fill="hold">
                                          <p:stCondLst>
                                            <p:cond delay="0"/>
                                          </p:stCondLst>
                                        </p:cTn>
                                        <p:tgtEl>
                                          <p:spTgt spid="35">
                                            <p:txEl>
                                              <p:pRg st="0" end="0"/>
                                            </p:txEl>
                                          </p:spTgt>
                                        </p:tgtEl>
                                        <p:attrNameLst>
                                          <p:attrName>style.visibility</p:attrName>
                                        </p:attrNameLst>
                                      </p:cBhvr>
                                      <p:to>
                                        <p:strVal val="visible"/>
                                      </p:to>
                                    </p:set>
                                    <p:anim calcmode="lin" valueType="num">
                                      <p:cBhvr>
                                        <p:cTn id="33" dur="300" fill="hold"/>
                                        <p:tgtEl>
                                          <p:spTgt spid="35">
                                            <p:txEl>
                                              <p:pRg st="0" end="0"/>
                                            </p:txEl>
                                          </p:spTgt>
                                        </p:tgtEl>
                                        <p:attrNameLst>
                                          <p:attrName>ppt_w</p:attrName>
                                        </p:attrNameLst>
                                      </p:cBhvr>
                                      <p:tavLst>
                                        <p:tav tm="0">
                                          <p:val>
                                            <p:fltVal val="0"/>
                                          </p:val>
                                        </p:tav>
                                        <p:tav tm="100000">
                                          <p:val>
                                            <p:strVal val="#ppt_w"/>
                                          </p:val>
                                        </p:tav>
                                      </p:tavLst>
                                    </p:anim>
                                    <p:anim calcmode="lin" valueType="num">
                                      <p:cBhvr>
                                        <p:cTn id="34" dur="300" fill="hold"/>
                                        <p:tgtEl>
                                          <p:spTgt spid="35">
                                            <p:txEl>
                                              <p:pRg st="0" end="0"/>
                                            </p:txEl>
                                          </p:spTgt>
                                        </p:tgtEl>
                                        <p:attrNameLst>
                                          <p:attrName>ppt_h</p:attrName>
                                        </p:attrNameLst>
                                      </p:cBhvr>
                                      <p:tavLst>
                                        <p:tav tm="0">
                                          <p:val>
                                            <p:fltVal val="0"/>
                                          </p:val>
                                        </p:tav>
                                        <p:tav tm="100000">
                                          <p:val>
                                            <p:strVal val="#ppt_h"/>
                                          </p:val>
                                        </p:tav>
                                      </p:tavLst>
                                    </p:anim>
                                    <p:animEffect transition="in" filter="fade">
                                      <p:cBhvr>
                                        <p:cTn id="35" dur="300"/>
                                        <p:tgtEl>
                                          <p:spTgt spid="35">
                                            <p:txEl>
                                              <p:pRg st="0" end="0"/>
                                            </p:txEl>
                                          </p:spTgt>
                                        </p:tgtEl>
                                      </p:cBhvr>
                                    </p:animEffect>
                                  </p:childTnLst>
                                </p:cTn>
                              </p:par>
                            </p:childTnLst>
                          </p:cTn>
                        </p:par>
                        <p:par>
                          <p:cTn id="36" fill="hold">
                            <p:stCondLst>
                              <p:cond delay="2500"/>
                            </p:stCondLst>
                            <p:childTnLst>
                              <p:par>
                                <p:cTn id="37" presetID="53" presetClass="entr" presetSubtype="16" fill="hold" grpId="0" nodeType="afterEffect">
                                  <p:stCondLst>
                                    <p:cond delay="0"/>
                                  </p:stCondLst>
                                  <p:childTnLst>
                                    <p:set>
                                      <p:cBhvr>
                                        <p:cTn id="38" dur="1" fill="hold">
                                          <p:stCondLst>
                                            <p:cond delay="0"/>
                                          </p:stCondLst>
                                        </p:cTn>
                                        <p:tgtEl>
                                          <p:spTgt spid="36">
                                            <p:txEl>
                                              <p:pRg st="0" end="0"/>
                                            </p:txEl>
                                          </p:spTgt>
                                        </p:tgtEl>
                                        <p:attrNameLst>
                                          <p:attrName>style.visibility</p:attrName>
                                        </p:attrNameLst>
                                      </p:cBhvr>
                                      <p:to>
                                        <p:strVal val="visible"/>
                                      </p:to>
                                    </p:set>
                                    <p:anim calcmode="lin" valueType="num">
                                      <p:cBhvr>
                                        <p:cTn id="39" dur="300" fill="hold"/>
                                        <p:tgtEl>
                                          <p:spTgt spid="36">
                                            <p:txEl>
                                              <p:pRg st="0" end="0"/>
                                            </p:txEl>
                                          </p:spTgt>
                                        </p:tgtEl>
                                        <p:attrNameLst>
                                          <p:attrName>ppt_w</p:attrName>
                                        </p:attrNameLst>
                                      </p:cBhvr>
                                      <p:tavLst>
                                        <p:tav tm="0">
                                          <p:val>
                                            <p:fltVal val="0"/>
                                          </p:val>
                                        </p:tav>
                                        <p:tav tm="100000">
                                          <p:val>
                                            <p:strVal val="#ppt_w"/>
                                          </p:val>
                                        </p:tav>
                                      </p:tavLst>
                                    </p:anim>
                                    <p:anim calcmode="lin" valueType="num">
                                      <p:cBhvr>
                                        <p:cTn id="40" dur="300" fill="hold"/>
                                        <p:tgtEl>
                                          <p:spTgt spid="36">
                                            <p:txEl>
                                              <p:pRg st="0" end="0"/>
                                            </p:txEl>
                                          </p:spTgt>
                                        </p:tgtEl>
                                        <p:attrNameLst>
                                          <p:attrName>ppt_h</p:attrName>
                                        </p:attrNameLst>
                                      </p:cBhvr>
                                      <p:tavLst>
                                        <p:tav tm="0">
                                          <p:val>
                                            <p:fltVal val="0"/>
                                          </p:val>
                                        </p:tav>
                                        <p:tav tm="100000">
                                          <p:val>
                                            <p:strVal val="#ppt_h"/>
                                          </p:val>
                                        </p:tav>
                                      </p:tavLst>
                                    </p:anim>
                                    <p:animEffect transition="in" filter="fade">
                                      <p:cBhvr>
                                        <p:cTn id="41" dur="300"/>
                                        <p:tgtEl>
                                          <p:spTgt spid="36">
                                            <p:txEl>
                                              <p:pRg st="0" end="0"/>
                                            </p:txEl>
                                          </p:spTgt>
                                        </p:tgtEl>
                                      </p:cBhvr>
                                    </p:animEffect>
                                  </p:childTnLst>
                                </p:cTn>
                              </p:par>
                            </p:childTnLst>
                          </p:cTn>
                        </p:par>
                        <p:par>
                          <p:cTn id="42" fill="hold">
                            <p:stCondLst>
                              <p:cond delay="3000"/>
                            </p:stCondLst>
                            <p:childTnLst>
                              <p:par>
                                <p:cTn id="43" presetID="53" presetClass="entr" presetSubtype="16" fill="hold" grpId="0" nodeType="afterEffect">
                                  <p:stCondLst>
                                    <p:cond delay="0"/>
                                  </p:stCondLst>
                                  <p:childTnLst>
                                    <p:set>
                                      <p:cBhvr>
                                        <p:cTn id="44" dur="1" fill="hold">
                                          <p:stCondLst>
                                            <p:cond delay="0"/>
                                          </p:stCondLst>
                                        </p:cTn>
                                        <p:tgtEl>
                                          <p:spTgt spid="37">
                                            <p:txEl>
                                              <p:pRg st="0" end="0"/>
                                            </p:txEl>
                                          </p:spTgt>
                                        </p:tgtEl>
                                        <p:attrNameLst>
                                          <p:attrName>style.visibility</p:attrName>
                                        </p:attrNameLst>
                                      </p:cBhvr>
                                      <p:to>
                                        <p:strVal val="visible"/>
                                      </p:to>
                                    </p:set>
                                    <p:anim calcmode="lin" valueType="num">
                                      <p:cBhvr>
                                        <p:cTn id="45" dur="300" fill="hold"/>
                                        <p:tgtEl>
                                          <p:spTgt spid="37">
                                            <p:txEl>
                                              <p:pRg st="0" end="0"/>
                                            </p:txEl>
                                          </p:spTgt>
                                        </p:tgtEl>
                                        <p:attrNameLst>
                                          <p:attrName>ppt_w</p:attrName>
                                        </p:attrNameLst>
                                      </p:cBhvr>
                                      <p:tavLst>
                                        <p:tav tm="0">
                                          <p:val>
                                            <p:fltVal val="0"/>
                                          </p:val>
                                        </p:tav>
                                        <p:tav tm="100000">
                                          <p:val>
                                            <p:strVal val="#ppt_w"/>
                                          </p:val>
                                        </p:tav>
                                      </p:tavLst>
                                    </p:anim>
                                    <p:anim calcmode="lin" valueType="num">
                                      <p:cBhvr>
                                        <p:cTn id="46" dur="300" fill="hold"/>
                                        <p:tgtEl>
                                          <p:spTgt spid="37">
                                            <p:txEl>
                                              <p:pRg st="0" end="0"/>
                                            </p:txEl>
                                          </p:spTgt>
                                        </p:tgtEl>
                                        <p:attrNameLst>
                                          <p:attrName>ppt_h</p:attrName>
                                        </p:attrNameLst>
                                      </p:cBhvr>
                                      <p:tavLst>
                                        <p:tav tm="0">
                                          <p:val>
                                            <p:fltVal val="0"/>
                                          </p:val>
                                        </p:tav>
                                        <p:tav tm="100000">
                                          <p:val>
                                            <p:strVal val="#ppt_h"/>
                                          </p:val>
                                        </p:tav>
                                      </p:tavLst>
                                    </p:anim>
                                    <p:animEffect transition="in" filter="fade">
                                      <p:cBhvr>
                                        <p:cTn id="47" dur="300"/>
                                        <p:tgtEl>
                                          <p:spTgt spid="37">
                                            <p:txEl>
                                              <p:pRg st="0" end="0"/>
                                            </p:txEl>
                                          </p:spTgt>
                                        </p:tgtEl>
                                      </p:cBhvr>
                                    </p:animEffect>
                                  </p:childTnLst>
                                </p:cTn>
                              </p:par>
                            </p:childTnLst>
                          </p:cTn>
                        </p:par>
                        <p:par>
                          <p:cTn id="48" fill="hold">
                            <p:stCondLst>
                              <p:cond delay="3500"/>
                            </p:stCondLst>
                            <p:childTnLst>
                              <p:par>
                                <p:cTn id="49" presetID="37" presetClass="entr" presetSubtype="0" fill="hold" grpId="0" nodeType="afterEffect">
                                  <p:stCondLst>
                                    <p:cond delay="0"/>
                                  </p:stCondLst>
                                  <p:childTnLst>
                                    <p:set>
                                      <p:cBhvr>
                                        <p:cTn id="50" dur="1" fill="hold">
                                          <p:stCondLst>
                                            <p:cond delay="0"/>
                                          </p:stCondLst>
                                        </p:cTn>
                                        <p:tgtEl>
                                          <p:spTgt spid="48"/>
                                        </p:tgtEl>
                                        <p:attrNameLst>
                                          <p:attrName>style.visibility</p:attrName>
                                        </p:attrNameLst>
                                      </p:cBhvr>
                                      <p:to>
                                        <p:strVal val="visible"/>
                                      </p:to>
                                    </p:set>
                                    <p:animEffect transition="in" filter="fade">
                                      <p:cBhvr>
                                        <p:cTn id="51" dur="1000"/>
                                        <p:tgtEl>
                                          <p:spTgt spid="48"/>
                                        </p:tgtEl>
                                      </p:cBhvr>
                                    </p:animEffect>
                                    <p:anim calcmode="lin" valueType="num">
                                      <p:cBhvr>
                                        <p:cTn id="52" dur="1000" fill="hold"/>
                                        <p:tgtEl>
                                          <p:spTgt spid="48"/>
                                        </p:tgtEl>
                                        <p:attrNameLst>
                                          <p:attrName>ppt_x</p:attrName>
                                        </p:attrNameLst>
                                      </p:cBhvr>
                                      <p:tavLst>
                                        <p:tav tm="0">
                                          <p:val>
                                            <p:strVal val="#ppt_x"/>
                                          </p:val>
                                        </p:tav>
                                        <p:tav tm="100000">
                                          <p:val>
                                            <p:strVal val="#ppt_x"/>
                                          </p:val>
                                        </p:tav>
                                      </p:tavLst>
                                    </p:anim>
                                    <p:anim calcmode="lin" valueType="num">
                                      <p:cBhvr>
                                        <p:cTn id="53" dur="900" decel="100000" fill="hold"/>
                                        <p:tgtEl>
                                          <p:spTgt spid="48"/>
                                        </p:tgtEl>
                                        <p:attrNameLst>
                                          <p:attrName>ppt_y</p:attrName>
                                        </p:attrNameLst>
                                      </p:cBhvr>
                                      <p:tavLst>
                                        <p:tav tm="0">
                                          <p:val>
                                            <p:strVal val="#ppt_y+1"/>
                                          </p:val>
                                        </p:tav>
                                        <p:tav tm="100000">
                                          <p:val>
                                            <p:strVal val="#ppt_y-.03"/>
                                          </p:val>
                                        </p:tav>
                                      </p:tavLst>
                                    </p:anim>
                                    <p:anim calcmode="lin" valueType="num">
                                      <p:cBhvr>
                                        <p:cTn id="54" dur="100" accel="100000" fill="hold">
                                          <p:stCondLst>
                                            <p:cond delay="900"/>
                                          </p:stCondLst>
                                        </p:cTn>
                                        <p:tgtEl>
                                          <p:spTgt spid="48"/>
                                        </p:tgtEl>
                                        <p:attrNameLst>
                                          <p:attrName>ppt_y</p:attrName>
                                        </p:attrNameLst>
                                      </p:cBhvr>
                                      <p:tavLst>
                                        <p:tav tm="0">
                                          <p:val>
                                            <p:strVal val="#ppt_y-.03"/>
                                          </p:val>
                                        </p:tav>
                                        <p:tav tm="100000">
                                          <p:val>
                                            <p:strVal val="#ppt_y"/>
                                          </p:val>
                                        </p:tav>
                                      </p:tavLst>
                                    </p:anim>
                                  </p:childTnLst>
                                </p:cTn>
                              </p:par>
                              <p:par>
                                <p:cTn id="55" presetID="42" presetClass="entr" presetSubtype="0" fill="hold" grpId="0" nodeType="withEffect">
                                  <p:stCondLst>
                                    <p:cond delay="200"/>
                                  </p:stCondLst>
                                  <p:childTnLst>
                                    <p:set>
                                      <p:cBhvr>
                                        <p:cTn id="56" dur="1" fill="hold">
                                          <p:stCondLst>
                                            <p:cond delay="0"/>
                                          </p:stCondLst>
                                        </p:cTn>
                                        <p:tgtEl>
                                          <p:spTgt spid="49">
                                            <p:txEl>
                                              <p:pRg st="0" end="0"/>
                                            </p:txEl>
                                          </p:spTgt>
                                        </p:tgtEl>
                                        <p:attrNameLst>
                                          <p:attrName>style.visibility</p:attrName>
                                        </p:attrNameLst>
                                      </p:cBhvr>
                                      <p:to>
                                        <p:strVal val="visible"/>
                                      </p:to>
                                    </p:set>
                                    <p:animEffect transition="in" filter="fade">
                                      <p:cBhvr>
                                        <p:cTn id="57" dur="500"/>
                                        <p:tgtEl>
                                          <p:spTgt spid="49">
                                            <p:txEl>
                                              <p:pRg st="0" end="0"/>
                                            </p:txEl>
                                          </p:spTgt>
                                        </p:tgtEl>
                                      </p:cBhvr>
                                    </p:animEffect>
                                    <p:anim calcmode="lin" valueType="num">
                                      <p:cBhvr>
                                        <p:cTn id="58" dur="500" fill="hold"/>
                                        <p:tgtEl>
                                          <p:spTgt spid="49">
                                            <p:txEl>
                                              <p:pRg st="0" end="0"/>
                                            </p:txEl>
                                          </p:spTgt>
                                        </p:tgtEl>
                                        <p:attrNameLst>
                                          <p:attrName>ppt_x</p:attrName>
                                        </p:attrNameLst>
                                      </p:cBhvr>
                                      <p:tavLst>
                                        <p:tav tm="0">
                                          <p:val>
                                            <p:strVal val="#ppt_x"/>
                                          </p:val>
                                        </p:tav>
                                        <p:tav tm="100000">
                                          <p:val>
                                            <p:strVal val="#ppt_x"/>
                                          </p:val>
                                        </p:tav>
                                      </p:tavLst>
                                    </p:anim>
                                    <p:anim calcmode="lin" valueType="num">
                                      <p:cBhvr>
                                        <p:cTn id="59" dur="500" fill="hold"/>
                                        <p:tgtEl>
                                          <p:spTgt spid="49">
                                            <p:txEl>
                                              <p:pRg st="0" end="0"/>
                                            </p:txEl>
                                          </p:spTgt>
                                        </p:tgtEl>
                                        <p:attrNameLst>
                                          <p:attrName>ppt_y</p:attrName>
                                        </p:attrNameLst>
                                      </p:cBhvr>
                                      <p:tavLst>
                                        <p:tav tm="0">
                                          <p:val>
                                            <p:strVal val="#ppt_y+.1"/>
                                          </p:val>
                                        </p:tav>
                                        <p:tav tm="100000">
                                          <p:val>
                                            <p:strVal val="#ppt_y"/>
                                          </p:val>
                                        </p:tav>
                                      </p:tavLst>
                                    </p:anim>
                                  </p:childTnLst>
                                </p:cTn>
                              </p:par>
                              <p:par>
                                <p:cTn id="60" presetID="10" presetClass="entr" presetSubtype="0" fill="hold" grpId="0" nodeType="withEffect">
                                  <p:stCondLst>
                                    <p:cond delay="800"/>
                                  </p:stCondLst>
                                  <p:childTnLst>
                                    <p:set>
                                      <p:cBhvr>
                                        <p:cTn id="61" dur="1" fill="hold">
                                          <p:stCondLst>
                                            <p:cond delay="0"/>
                                          </p:stCondLst>
                                        </p:cTn>
                                        <p:tgtEl>
                                          <p:spTgt spid="50">
                                            <p:txEl>
                                              <p:pRg st="0" end="0"/>
                                            </p:txEl>
                                          </p:spTgt>
                                        </p:tgtEl>
                                        <p:attrNameLst>
                                          <p:attrName>style.visibility</p:attrName>
                                        </p:attrNameLst>
                                      </p:cBhvr>
                                      <p:to>
                                        <p:strVal val="visible"/>
                                      </p:to>
                                    </p:set>
                                    <p:animEffect transition="in" filter="fade">
                                      <p:cBhvr>
                                        <p:cTn id="62" dur="500"/>
                                        <p:tgtEl>
                                          <p:spTgt spid="50">
                                            <p:txEl>
                                              <p:pRg st="0" end="0"/>
                                            </p:txEl>
                                          </p:spTgt>
                                        </p:tgtEl>
                                      </p:cBhvr>
                                    </p:animEffect>
                                  </p:childTnLst>
                                </p:cTn>
                              </p:par>
                              <p:par>
                                <p:cTn id="63" presetID="42" presetClass="entr" presetSubtype="0" fill="hold" grpId="0" nodeType="withEffect">
                                  <p:stCondLst>
                                    <p:cond delay="200"/>
                                  </p:stCondLst>
                                  <p:childTnLst>
                                    <p:set>
                                      <p:cBhvr>
                                        <p:cTn id="64" dur="1" fill="hold">
                                          <p:stCondLst>
                                            <p:cond delay="0"/>
                                          </p:stCondLst>
                                        </p:cTn>
                                        <p:tgtEl>
                                          <p:spTgt spid="51">
                                            <p:txEl>
                                              <p:pRg st="0" end="0"/>
                                            </p:txEl>
                                          </p:spTgt>
                                        </p:tgtEl>
                                        <p:attrNameLst>
                                          <p:attrName>style.visibility</p:attrName>
                                        </p:attrNameLst>
                                      </p:cBhvr>
                                      <p:to>
                                        <p:strVal val="visible"/>
                                      </p:to>
                                    </p:set>
                                    <p:animEffect transition="in" filter="fade">
                                      <p:cBhvr>
                                        <p:cTn id="65" dur="400"/>
                                        <p:tgtEl>
                                          <p:spTgt spid="51">
                                            <p:txEl>
                                              <p:pRg st="0" end="0"/>
                                            </p:txEl>
                                          </p:spTgt>
                                        </p:tgtEl>
                                      </p:cBhvr>
                                    </p:animEffect>
                                    <p:anim calcmode="lin" valueType="num">
                                      <p:cBhvr>
                                        <p:cTn id="66" dur="400" fill="hold"/>
                                        <p:tgtEl>
                                          <p:spTgt spid="51">
                                            <p:txEl>
                                              <p:pRg st="0" end="0"/>
                                            </p:txEl>
                                          </p:spTgt>
                                        </p:tgtEl>
                                        <p:attrNameLst>
                                          <p:attrName>ppt_x</p:attrName>
                                        </p:attrNameLst>
                                      </p:cBhvr>
                                      <p:tavLst>
                                        <p:tav tm="0">
                                          <p:val>
                                            <p:strVal val="#ppt_x"/>
                                          </p:val>
                                        </p:tav>
                                        <p:tav tm="100000">
                                          <p:val>
                                            <p:strVal val="#ppt_x"/>
                                          </p:val>
                                        </p:tav>
                                      </p:tavLst>
                                    </p:anim>
                                    <p:anim calcmode="lin" valueType="num">
                                      <p:cBhvr>
                                        <p:cTn id="67" dur="400" fill="hold"/>
                                        <p:tgtEl>
                                          <p:spTgt spid="51">
                                            <p:txEl>
                                              <p:pRg st="0" end="0"/>
                                            </p:txEl>
                                          </p:spTgt>
                                        </p:tgtEl>
                                        <p:attrNameLst>
                                          <p:attrName>ppt_y</p:attrName>
                                        </p:attrNameLst>
                                      </p:cBhvr>
                                      <p:tavLst>
                                        <p:tav tm="0">
                                          <p:val>
                                            <p:strVal val="#ppt_y+.1"/>
                                          </p:val>
                                        </p:tav>
                                        <p:tav tm="100000">
                                          <p:val>
                                            <p:strVal val="#ppt_y"/>
                                          </p:val>
                                        </p:tav>
                                      </p:tavLst>
                                    </p:anim>
                                  </p:childTnLst>
                                </p:cTn>
                              </p:par>
                            </p:childTnLst>
                          </p:cTn>
                        </p:par>
                        <p:par>
                          <p:cTn id="68" fill="hold">
                            <p:stCondLst>
                              <p:cond delay="4500"/>
                            </p:stCondLst>
                            <p:childTnLst>
                              <p:par>
                                <p:cTn id="69" presetID="37" presetClass="entr" presetSubtype="0" fill="hold" grpId="0" nodeType="afterEffect">
                                  <p:stCondLst>
                                    <p:cond delay="0"/>
                                  </p:stCondLst>
                                  <p:childTnLst>
                                    <p:set>
                                      <p:cBhvr>
                                        <p:cTn id="70" dur="1" fill="hold">
                                          <p:stCondLst>
                                            <p:cond delay="0"/>
                                          </p:stCondLst>
                                        </p:cTn>
                                        <p:tgtEl>
                                          <p:spTgt spid="52"/>
                                        </p:tgtEl>
                                        <p:attrNameLst>
                                          <p:attrName>style.visibility</p:attrName>
                                        </p:attrNameLst>
                                      </p:cBhvr>
                                      <p:to>
                                        <p:strVal val="visible"/>
                                      </p:to>
                                    </p:set>
                                    <p:animEffect transition="in" filter="fade">
                                      <p:cBhvr>
                                        <p:cTn id="71" dur="1000"/>
                                        <p:tgtEl>
                                          <p:spTgt spid="52"/>
                                        </p:tgtEl>
                                      </p:cBhvr>
                                    </p:animEffect>
                                    <p:anim calcmode="lin" valueType="num">
                                      <p:cBhvr>
                                        <p:cTn id="72" dur="1000" fill="hold"/>
                                        <p:tgtEl>
                                          <p:spTgt spid="52"/>
                                        </p:tgtEl>
                                        <p:attrNameLst>
                                          <p:attrName>ppt_x</p:attrName>
                                        </p:attrNameLst>
                                      </p:cBhvr>
                                      <p:tavLst>
                                        <p:tav tm="0">
                                          <p:val>
                                            <p:strVal val="#ppt_x"/>
                                          </p:val>
                                        </p:tav>
                                        <p:tav tm="100000">
                                          <p:val>
                                            <p:strVal val="#ppt_x"/>
                                          </p:val>
                                        </p:tav>
                                      </p:tavLst>
                                    </p:anim>
                                    <p:anim calcmode="lin" valueType="num">
                                      <p:cBhvr>
                                        <p:cTn id="73" dur="900" decel="100000" fill="hold"/>
                                        <p:tgtEl>
                                          <p:spTgt spid="52"/>
                                        </p:tgtEl>
                                        <p:attrNameLst>
                                          <p:attrName>ppt_y</p:attrName>
                                        </p:attrNameLst>
                                      </p:cBhvr>
                                      <p:tavLst>
                                        <p:tav tm="0">
                                          <p:val>
                                            <p:strVal val="#ppt_y+1"/>
                                          </p:val>
                                        </p:tav>
                                        <p:tav tm="100000">
                                          <p:val>
                                            <p:strVal val="#ppt_y-.03"/>
                                          </p:val>
                                        </p:tav>
                                      </p:tavLst>
                                    </p:anim>
                                    <p:anim calcmode="lin" valueType="num">
                                      <p:cBhvr>
                                        <p:cTn id="74" dur="100" accel="100000" fill="hold">
                                          <p:stCondLst>
                                            <p:cond delay="900"/>
                                          </p:stCondLst>
                                        </p:cTn>
                                        <p:tgtEl>
                                          <p:spTgt spid="52"/>
                                        </p:tgtEl>
                                        <p:attrNameLst>
                                          <p:attrName>ppt_y</p:attrName>
                                        </p:attrNameLst>
                                      </p:cBhvr>
                                      <p:tavLst>
                                        <p:tav tm="0">
                                          <p:val>
                                            <p:strVal val="#ppt_y-.03"/>
                                          </p:val>
                                        </p:tav>
                                        <p:tav tm="100000">
                                          <p:val>
                                            <p:strVal val="#ppt_y"/>
                                          </p:val>
                                        </p:tav>
                                      </p:tavLst>
                                    </p:anim>
                                  </p:childTnLst>
                                </p:cTn>
                              </p:par>
                              <p:par>
                                <p:cTn id="75" presetID="42" presetClass="entr" presetSubtype="0" fill="hold" grpId="0" nodeType="withEffect">
                                  <p:stCondLst>
                                    <p:cond delay="200"/>
                                  </p:stCondLst>
                                  <p:childTnLst>
                                    <p:set>
                                      <p:cBhvr>
                                        <p:cTn id="76" dur="1" fill="hold">
                                          <p:stCondLst>
                                            <p:cond delay="0"/>
                                          </p:stCondLst>
                                        </p:cTn>
                                        <p:tgtEl>
                                          <p:spTgt spid="53">
                                            <p:txEl>
                                              <p:pRg st="0" end="0"/>
                                            </p:txEl>
                                          </p:spTgt>
                                        </p:tgtEl>
                                        <p:attrNameLst>
                                          <p:attrName>style.visibility</p:attrName>
                                        </p:attrNameLst>
                                      </p:cBhvr>
                                      <p:to>
                                        <p:strVal val="visible"/>
                                      </p:to>
                                    </p:set>
                                    <p:animEffect transition="in" filter="fade">
                                      <p:cBhvr>
                                        <p:cTn id="77" dur="500"/>
                                        <p:tgtEl>
                                          <p:spTgt spid="53">
                                            <p:txEl>
                                              <p:pRg st="0" end="0"/>
                                            </p:txEl>
                                          </p:spTgt>
                                        </p:tgtEl>
                                      </p:cBhvr>
                                    </p:animEffect>
                                    <p:anim calcmode="lin" valueType="num">
                                      <p:cBhvr>
                                        <p:cTn id="78" dur="500" fill="hold"/>
                                        <p:tgtEl>
                                          <p:spTgt spid="53">
                                            <p:txEl>
                                              <p:pRg st="0" end="0"/>
                                            </p:txEl>
                                          </p:spTgt>
                                        </p:tgtEl>
                                        <p:attrNameLst>
                                          <p:attrName>ppt_x</p:attrName>
                                        </p:attrNameLst>
                                      </p:cBhvr>
                                      <p:tavLst>
                                        <p:tav tm="0">
                                          <p:val>
                                            <p:strVal val="#ppt_x"/>
                                          </p:val>
                                        </p:tav>
                                        <p:tav tm="100000">
                                          <p:val>
                                            <p:strVal val="#ppt_x"/>
                                          </p:val>
                                        </p:tav>
                                      </p:tavLst>
                                    </p:anim>
                                    <p:anim calcmode="lin" valueType="num">
                                      <p:cBhvr>
                                        <p:cTn id="79" dur="500" fill="hold"/>
                                        <p:tgtEl>
                                          <p:spTgt spid="53">
                                            <p:txEl>
                                              <p:pRg st="0" end="0"/>
                                            </p:txEl>
                                          </p:spTgt>
                                        </p:tgtEl>
                                        <p:attrNameLst>
                                          <p:attrName>ppt_y</p:attrName>
                                        </p:attrNameLst>
                                      </p:cBhvr>
                                      <p:tavLst>
                                        <p:tav tm="0">
                                          <p:val>
                                            <p:strVal val="#ppt_y+.1"/>
                                          </p:val>
                                        </p:tav>
                                        <p:tav tm="100000">
                                          <p:val>
                                            <p:strVal val="#ppt_y"/>
                                          </p:val>
                                        </p:tav>
                                      </p:tavLst>
                                    </p:anim>
                                  </p:childTnLst>
                                </p:cTn>
                              </p:par>
                              <p:par>
                                <p:cTn id="80" presetID="10" presetClass="entr" presetSubtype="0" fill="hold" grpId="0" nodeType="withEffect">
                                  <p:stCondLst>
                                    <p:cond delay="800"/>
                                  </p:stCondLst>
                                  <p:childTnLst>
                                    <p:set>
                                      <p:cBhvr>
                                        <p:cTn id="81" dur="1" fill="hold">
                                          <p:stCondLst>
                                            <p:cond delay="0"/>
                                          </p:stCondLst>
                                        </p:cTn>
                                        <p:tgtEl>
                                          <p:spTgt spid="54">
                                            <p:txEl>
                                              <p:pRg st="0" end="0"/>
                                            </p:txEl>
                                          </p:spTgt>
                                        </p:tgtEl>
                                        <p:attrNameLst>
                                          <p:attrName>style.visibility</p:attrName>
                                        </p:attrNameLst>
                                      </p:cBhvr>
                                      <p:to>
                                        <p:strVal val="visible"/>
                                      </p:to>
                                    </p:set>
                                    <p:animEffect transition="in" filter="fade">
                                      <p:cBhvr>
                                        <p:cTn id="82" dur="500"/>
                                        <p:tgtEl>
                                          <p:spTgt spid="54">
                                            <p:txEl>
                                              <p:pRg st="0" end="0"/>
                                            </p:txEl>
                                          </p:spTgt>
                                        </p:tgtEl>
                                      </p:cBhvr>
                                    </p:animEffect>
                                  </p:childTnLst>
                                </p:cTn>
                              </p:par>
                              <p:par>
                                <p:cTn id="83" presetID="42" presetClass="entr" presetSubtype="0" fill="hold" grpId="0" nodeType="withEffect">
                                  <p:stCondLst>
                                    <p:cond delay="200"/>
                                  </p:stCondLst>
                                  <p:childTnLst>
                                    <p:set>
                                      <p:cBhvr>
                                        <p:cTn id="84" dur="1" fill="hold">
                                          <p:stCondLst>
                                            <p:cond delay="0"/>
                                          </p:stCondLst>
                                        </p:cTn>
                                        <p:tgtEl>
                                          <p:spTgt spid="55">
                                            <p:txEl>
                                              <p:pRg st="0" end="0"/>
                                            </p:txEl>
                                          </p:spTgt>
                                        </p:tgtEl>
                                        <p:attrNameLst>
                                          <p:attrName>style.visibility</p:attrName>
                                        </p:attrNameLst>
                                      </p:cBhvr>
                                      <p:to>
                                        <p:strVal val="visible"/>
                                      </p:to>
                                    </p:set>
                                    <p:animEffect transition="in" filter="fade">
                                      <p:cBhvr>
                                        <p:cTn id="85" dur="400"/>
                                        <p:tgtEl>
                                          <p:spTgt spid="55">
                                            <p:txEl>
                                              <p:pRg st="0" end="0"/>
                                            </p:txEl>
                                          </p:spTgt>
                                        </p:tgtEl>
                                      </p:cBhvr>
                                    </p:animEffect>
                                    <p:anim calcmode="lin" valueType="num">
                                      <p:cBhvr>
                                        <p:cTn id="86" dur="400" fill="hold"/>
                                        <p:tgtEl>
                                          <p:spTgt spid="55">
                                            <p:txEl>
                                              <p:pRg st="0" end="0"/>
                                            </p:txEl>
                                          </p:spTgt>
                                        </p:tgtEl>
                                        <p:attrNameLst>
                                          <p:attrName>ppt_x</p:attrName>
                                        </p:attrNameLst>
                                      </p:cBhvr>
                                      <p:tavLst>
                                        <p:tav tm="0">
                                          <p:val>
                                            <p:strVal val="#ppt_x"/>
                                          </p:val>
                                        </p:tav>
                                        <p:tav tm="100000">
                                          <p:val>
                                            <p:strVal val="#ppt_x"/>
                                          </p:val>
                                        </p:tav>
                                      </p:tavLst>
                                    </p:anim>
                                    <p:anim calcmode="lin" valueType="num">
                                      <p:cBhvr>
                                        <p:cTn id="87" dur="400" fill="hold"/>
                                        <p:tgtEl>
                                          <p:spTgt spid="55">
                                            <p:txEl>
                                              <p:pRg st="0" end="0"/>
                                            </p:txEl>
                                          </p:spTgt>
                                        </p:tgtEl>
                                        <p:attrNameLst>
                                          <p:attrName>ppt_y</p:attrName>
                                        </p:attrNameLst>
                                      </p:cBhvr>
                                      <p:tavLst>
                                        <p:tav tm="0">
                                          <p:val>
                                            <p:strVal val="#ppt_y+.1"/>
                                          </p:val>
                                        </p:tav>
                                        <p:tav tm="100000">
                                          <p:val>
                                            <p:strVal val="#ppt_y"/>
                                          </p:val>
                                        </p:tav>
                                      </p:tavLst>
                                    </p:anim>
                                  </p:childTnLst>
                                </p:cTn>
                              </p:par>
                            </p:childTnLst>
                          </p:cTn>
                        </p:par>
                        <p:par>
                          <p:cTn id="88" fill="hold">
                            <p:stCondLst>
                              <p:cond delay="5500"/>
                            </p:stCondLst>
                            <p:childTnLst>
                              <p:par>
                                <p:cTn id="89" presetID="37" presetClass="entr" presetSubtype="0" fill="hold" grpId="0" nodeType="afterEffect">
                                  <p:stCondLst>
                                    <p:cond delay="0"/>
                                  </p:stCondLst>
                                  <p:childTnLst>
                                    <p:set>
                                      <p:cBhvr>
                                        <p:cTn id="90" dur="1" fill="hold">
                                          <p:stCondLst>
                                            <p:cond delay="0"/>
                                          </p:stCondLst>
                                        </p:cTn>
                                        <p:tgtEl>
                                          <p:spTgt spid="56"/>
                                        </p:tgtEl>
                                        <p:attrNameLst>
                                          <p:attrName>style.visibility</p:attrName>
                                        </p:attrNameLst>
                                      </p:cBhvr>
                                      <p:to>
                                        <p:strVal val="visible"/>
                                      </p:to>
                                    </p:set>
                                    <p:animEffect transition="in" filter="fade">
                                      <p:cBhvr>
                                        <p:cTn id="91" dur="1000"/>
                                        <p:tgtEl>
                                          <p:spTgt spid="56"/>
                                        </p:tgtEl>
                                      </p:cBhvr>
                                    </p:animEffect>
                                    <p:anim calcmode="lin" valueType="num">
                                      <p:cBhvr>
                                        <p:cTn id="92" dur="1000" fill="hold"/>
                                        <p:tgtEl>
                                          <p:spTgt spid="56"/>
                                        </p:tgtEl>
                                        <p:attrNameLst>
                                          <p:attrName>ppt_x</p:attrName>
                                        </p:attrNameLst>
                                      </p:cBhvr>
                                      <p:tavLst>
                                        <p:tav tm="0">
                                          <p:val>
                                            <p:strVal val="#ppt_x"/>
                                          </p:val>
                                        </p:tav>
                                        <p:tav tm="100000">
                                          <p:val>
                                            <p:strVal val="#ppt_x"/>
                                          </p:val>
                                        </p:tav>
                                      </p:tavLst>
                                    </p:anim>
                                    <p:anim calcmode="lin" valueType="num">
                                      <p:cBhvr>
                                        <p:cTn id="93" dur="900" decel="100000" fill="hold"/>
                                        <p:tgtEl>
                                          <p:spTgt spid="56"/>
                                        </p:tgtEl>
                                        <p:attrNameLst>
                                          <p:attrName>ppt_y</p:attrName>
                                        </p:attrNameLst>
                                      </p:cBhvr>
                                      <p:tavLst>
                                        <p:tav tm="0">
                                          <p:val>
                                            <p:strVal val="#ppt_y+1"/>
                                          </p:val>
                                        </p:tav>
                                        <p:tav tm="100000">
                                          <p:val>
                                            <p:strVal val="#ppt_y-.03"/>
                                          </p:val>
                                        </p:tav>
                                      </p:tavLst>
                                    </p:anim>
                                    <p:anim calcmode="lin" valueType="num">
                                      <p:cBhvr>
                                        <p:cTn id="94"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par>
                                <p:cTn id="95" presetID="42" presetClass="entr" presetSubtype="0" fill="hold" grpId="0" nodeType="withEffect">
                                  <p:stCondLst>
                                    <p:cond delay="200"/>
                                  </p:stCondLst>
                                  <p:childTnLst>
                                    <p:set>
                                      <p:cBhvr>
                                        <p:cTn id="96" dur="1" fill="hold">
                                          <p:stCondLst>
                                            <p:cond delay="0"/>
                                          </p:stCondLst>
                                        </p:cTn>
                                        <p:tgtEl>
                                          <p:spTgt spid="57">
                                            <p:txEl>
                                              <p:pRg st="0" end="0"/>
                                            </p:txEl>
                                          </p:spTgt>
                                        </p:tgtEl>
                                        <p:attrNameLst>
                                          <p:attrName>style.visibility</p:attrName>
                                        </p:attrNameLst>
                                      </p:cBhvr>
                                      <p:to>
                                        <p:strVal val="visible"/>
                                      </p:to>
                                    </p:set>
                                    <p:animEffect transition="in" filter="fade">
                                      <p:cBhvr>
                                        <p:cTn id="97" dur="500"/>
                                        <p:tgtEl>
                                          <p:spTgt spid="57">
                                            <p:txEl>
                                              <p:pRg st="0" end="0"/>
                                            </p:txEl>
                                          </p:spTgt>
                                        </p:tgtEl>
                                      </p:cBhvr>
                                    </p:animEffect>
                                    <p:anim calcmode="lin" valueType="num">
                                      <p:cBhvr>
                                        <p:cTn id="98" dur="500" fill="hold"/>
                                        <p:tgtEl>
                                          <p:spTgt spid="57">
                                            <p:txEl>
                                              <p:pRg st="0" end="0"/>
                                            </p:txEl>
                                          </p:spTgt>
                                        </p:tgtEl>
                                        <p:attrNameLst>
                                          <p:attrName>ppt_x</p:attrName>
                                        </p:attrNameLst>
                                      </p:cBhvr>
                                      <p:tavLst>
                                        <p:tav tm="0">
                                          <p:val>
                                            <p:strVal val="#ppt_x"/>
                                          </p:val>
                                        </p:tav>
                                        <p:tav tm="100000">
                                          <p:val>
                                            <p:strVal val="#ppt_x"/>
                                          </p:val>
                                        </p:tav>
                                      </p:tavLst>
                                    </p:anim>
                                    <p:anim calcmode="lin" valueType="num">
                                      <p:cBhvr>
                                        <p:cTn id="99" dur="500" fill="hold"/>
                                        <p:tgtEl>
                                          <p:spTgt spid="57">
                                            <p:txEl>
                                              <p:pRg st="0" end="0"/>
                                            </p:txEl>
                                          </p:spTgt>
                                        </p:tgtEl>
                                        <p:attrNameLst>
                                          <p:attrName>ppt_y</p:attrName>
                                        </p:attrNameLst>
                                      </p:cBhvr>
                                      <p:tavLst>
                                        <p:tav tm="0">
                                          <p:val>
                                            <p:strVal val="#ppt_y+.1"/>
                                          </p:val>
                                        </p:tav>
                                        <p:tav tm="100000">
                                          <p:val>
                                            <p:strVal val="#ppt_y"/>
                                          </p:val>
                                        </p:tav>
                                      </p:tavLst>
                                    </p:anim>
                                  </p:childTnLst>
                                </p:cTn>
                              </p:par>
                              <p:par>
                                <p:cTn id="100" presetID="10" presetClass="entr" presetSubtype="0" fill="hold" grpId="0" nodeType="withEffect">
                                  <p:stCondLst>
                                    <p:cond delay="800"/>
                                  </p:stCondLst>
                                  <p:childTnLst>
                                    <p:set>
                                      <p:cBhvr>
                                        <p:cTn id="101" dur="1" fill="hold">
                                          <p:stCondLst>
                                            <p:cond delay="0"/>
                                          </p:stCondLst>
                                        </p:cTn>
                                        <p:tgtEl>
                                          <p:spTgt spid="58">
                                            <p:txEl>
                                              <p:pRg st="0" end="0"/>
                                            </p:txEl>
                                          </p:spTgt>
                                        </p:tgtEl>
                                        <p:attrNameLst>
                                          <p:attrName>style.visibility</p:attrName>
                                        </p:attrNameLst>
                                      </p:cBhvr>
                                      <p:to>
                                        <p:strVal val="visible"/>
                                      </p:to>
                                    </p:set>
                                    <p:animEffect transition="in" filter="fade">
                                      <p:cBhvr>
                                        <p:cTn id="102" dur="500"/>
                                        <p:tgtEl>
                                          <p:spTgt spid="58">
                                            <p:txEl>
                                              <p:pRg st="0" end="0"/>
                                            </p:txEl>
                                          </p:spTgt>
                                        </p:tgtEl>
                                      </p:cBhvr>
                                    </p:animEffect>
                                  </p:childTnLst>
                                </p:cTn>
                              </p:par>
                              <p:par>
                                <p:cTn id="103" presetID="42" presetClass="entr" presetSubtype="0" fill="hold" grpId="0" nodeType="withEffect">
                                  <p:stCondLst>
                                    <p:cond delay="200"/>
                                  </p:stCondLst>
                                  <p:childTnLst>
                                    <p:set>
                                      <p:cBhvr>
                                        <p:cTn id="104" dur="1" fill="hold">
                                          <p:stCondLst>
                                            <p:cond delay="0"/>
                                          </p:stCondLst>
                                        </p:cTn>
                                        <p:tgtEl>
                                          <p:spTgt spid="59">
                                            <p:txEl>
                                              <p:pRg st="0" end="0"/>
                                            </p:txEl>
                                          </p:spTgt>
                                        </p:tgtEl>
                                        <p:attrNameLst>
                                          <p:attrName>style.visibility</p:attrName>
                                        </p:attrNameLst>
                                      </p:cBhvr>
                                      <p:to>
                                        <p:strVal val="visible"/>
                                      </p:to>
                                    </p:set>
                                    <p:animEffect transition="in" filter="fade">
                                      <p:cBhvr>
                                        <p:cTn id="105" dur="400"/>
                                        <p:tgtEl>
                                          <p:spTgt spid="59">
                                            <p:txEl>
                                              <p:pRg st="0" end="0"/>
                                            </p:txEl>
                                          </p:spTgt>
                                        </p:tgtEl>
                                      </p:cBhvr>
                                    </p:animEffect>
                                    <p:anim calcmode="lin" valueType="num">
                                      <p:cBhvr>
                                        <p:cTn id="106" dur="400" fill="hold"/>
                                        <p:tgtEl>
                                          <p:spTgt spid="59">
                                            <p:txEl>
                                              <p:pRg st="0" end="0"/>
                                            </p:txEl>
                                          </p:spTgt>
                                        </p:tgtEl>
                                        <p:attrNameLst>
                                          <p:attrName>ppt_x</p:attrName>
                                        </p:attrNameLst>
                                      </p:cBhvr>
                                      <p:tavLst>
                                        <p:tav tm="0">
                                          <p:val>
                                            <p:strVal val="#ppt_x"/>
                                          </p:val>
                                        </p:tav>
                                        <p:tav tm="100000">
                                          <p:val>
                                            <p:strVal val="#ppt_x"/>
                                          </p:val>
                                        </p:tav>
                                      </p:tavLst>
                                    </p:anim>
                                    <p:anim calcmode="lin" valueType="num">
                                      <p:cBhvr>
                                        <p:cTn id="107" dur="400" fill="hold"/>
                                        <p:tgtEl>
                                          <p:spTgt spid="5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30" grpId="0" animBg="1"/>
      <p:bldP spid="33" grpId="0" animBg="1"/>
      <p:bldP spid="34" grpId="0" animBg="1"/>
      <p:bldP spid="35" grpId="0" build="p">
        <p:tmplLst>
          <p:tmpl lvl="1">
            <p:tnLst>
              <p:par>
                <p:cTn presetID="53" presetClass="entr" presetSubtype="16" fill="hold" nodeType="afterEffect">
                  <p:stCondLst>
                    <p:cond delay="0"/>
                  </p:stCondLst>
                  <p:childTnLst>
                    <p:set>
                      <p:cBhvr>
                        <p:cTn dur="1" fill="hold">
                          <p:stCondLst>
                            <p:cond delay="0"/>
                          </p:stCondLst>
                        </p:cTn>
                        <p:tgtEl>
                          <p:spTgt spid="35"/>
                        </p:tgtEl>
                        <p:attrNameLst>
                          <p:attrName>style.visibility</p:attrName>
                        </p:attrNameLst>
                      </p:cBhvr>
                      <p:to>
                        <p:strVal val="visible"/>
                      </p:to>
                    </p:set>
                    <p:anim calcmode="lin" valueType="num">
                      <p:cBhvr>
                        <p:cTn dur="300" fill="hold"/>
                        <p:tgtEl>
                          <p:spTgt spid="35"/>
                        </p:tgtEl>
                        <p:attrNameLst>
                          <p:attrName>ppt_w</p:attrName>
                        </p:attrNameLst>
                      </p:cBhvr>
                      <p:tavLst>
                        <p:tav tm="0">
                          <p:val>
                            <p:fltVal val="0"/>
                          </p:val>
                        </p:tav>
                        <p:tav tm="100000">
                          <p:val>
                            <p:strVal val="#ppt_w"/>
                          </p:val>
                        </p:tav>
                      </p:tavLst>
                    </p:anim>
                    <p:anim calcmode="lin" valueType="num">
                      <p:cBhvr>
                        <p:cTn dur="300" fill="hold"/>
                        <p:tgtEl>
                          <p:spTgt spid="35"/>
                        </p:tgtEl>
                        <p:attrNameLst>
                          <p:attrName>ppt_h</p:attrName>
                        </p:attrNameLst>
                      </p:cBhvr>
                      <p:tavLst>
                        <p:tav tm="0">
                          <p:val>
                            <p:fltVal val="0"/>
                          </p:val>
                        </p:tav>
                        <p:tav tm="100000">
                          <p:val>
                            <p:strVal val="#ppt_h"/>
                          </p:val>
                        </p:tav>
                      </p:tavLst>
                    </p:anim>
                    <p:animEffect transition="in" filter="fade">
                      <p:cBhvr>
                        <p:cTn dur="300"/>
                        <p:tgtEl>
                          <p:spTgt spid="35"/>
                        </p:tgtEl>
                      </p:cBhvr>
                    </p:animEffect>
                  </p:childTnLst>
                </p:cTn>
              </p:par>
            </p:tnLst>
          </p:tmpl>
        </p:tmplLst>
      </p:bldP>
      <p:bldP spid="36" grpId="0" build="p">
        <p:tmplLst>
          <p:tmpl lvl="1">
            <p:tnLst>
              <p:par>
                <p:cTn presetID="53" presetClass="entr" presetSubtype="16" fill="hold" nodeType="afterEffect">
                  <p:stCondLst>
                    <p:cond delay="0"/>
                  </p:stCondLst>
                  <p:childTnLst>
                    <p:set>
                      <p:cBhvr>
                        <p:cTn dur="1" fill="hold">
                          <p:stCondLst>
                            <p:cond delay="0"/>
                          </p:stCondLst>
                        </p:cTn>
                        <p:tgtEl>
                          <p:spTgt spid="36"/>
                        </p:tgtEl>
                        <p:attrNameLst>
                          <p:attrName>style.visibility</p:attrName>
                        </p:attrNameLst>
                      </p:cBhvr>
                      <p:to>
                        <p:strVal val="visible"/>
                      </p:to>
                    </p:set>
                    <p:anim calcmode="lin" valueType="num">
                      <p:cBhvr>
                        <p:cTn dur="300" fill="hold"/>
                        <p:tgtEl>
                          <p:spTgt spid="36"/>
                        </p:tgtEl>
                        <p:attrNameLst>
                          <p:attrName>ppt_w</p:attrName>
                        </p:attrNameLst>
                      </p:cBhvr>
                      <p:tavLst>
                        <p:tav tm="0">
                          <p:val>
                            <p:fltVal val="0"/>
                          </p:val>
                        </p:tav>
                        <p:tav tm="100000">
                          <p:val>
                            <p:strVal val="#ppt_w"/>
                          </p:val>
                        </p:tav>
                      </p:tavLst>
                    </p:anim>
                    <p:anim calcmode="lin" valueType="num">
                      <p:cBhvr>
                        <p:cTn dur="300" fill="hold"/>
                        <p:tgtEl>
                          <p:spTgt spid="36"/>
                        </p:tgtEl>
                        <p:attrNameLst>
                          <p:attrName>ppt_h</p:attrName>
                        </p:attrNameLst>
                      </p:cBhvr>
                      <p:tavLst>
                        <p:tav tm="0">
                          <p:val>
                            <p:fltVal val="0"/>
                          </p:val>
                        </p:tav>
                        <p:tav tm="100000">
                          <p:val>
                            <p:strVal val="#ppt_h"/>
                          </p:val>
                        </p:tav>
                      </p:tavLst>
                    </p:anim>
                    <p:animEffect transition="in" filter="fade">
                      <p:cBhvr>
                        <p:cTn dur="300"/>
                        <p:tgtEl>
                          <p:spTgt spid="36"/>
                        </p:tgtEl>
                      </p:cBhvr>
                    </p:animEffect>
                  </p:childTnLst>
                </p:cTn>
              </p:par>
            </p:tnLst>
          </p:tmpl>
        </p:tmplLst>
      </p:bldP>
      <p:bldP spid="37" grpId="0" build="p">
        <p:tmplLst>
          <p:tmpl lvl="1">
            <p:tnLst>
              <p:par>
                <p:cTn presetID="53" presetClass="entr" presetSubtype="16" fill="hold" nodeType="afterEffect">
                  <p:stCondLst>
                    <p:cond delay="0"/>
                  </p:stCondLst>
                  <p:childTnLst>
                    <p:set>
                      <p:cBhvr>
                        <p:cTn dur="1" fill="hold">
                          <p:stCondLst>
                            <p:cond delay="0"/>
                          </p:stCondLst>
                        </p:cTn>
                        <p:tgtEl>
                          <p:spTgt spid="37"/>
                        </p:tgtEl>
                        <p:attrNameLst>
                          <p:attrName>style.visibility</p:attrName>
                        </p:attrNameLst>
                      </p:cBhvr>
                      <p:to>
                        <p:strVal val="visible"/>
                      </p:to>
                    </p:set>
                    <p:anim calcmode="lin" valueType="num">
                      <p:cBhvr>
                        <p:cTn dur="300" fill="hold"/>
                        <p:tgtEl>
                          <p:spTgt spid="37"/>
                        </p:tgtEl>
                        <p:attrNameLst>
                          <p:attrName>ppt_w</p:attrName>
                        </p:attrNameLst>
                      </p:cBhvr>
                      <p:tavLst>
                        <p:tav tm="0">
                          <p:val>
                            <p:fltVal val="0"/>
                          </p:val>
                        </p:tav>
                        <p:tav tm="100000">
                          <p:val>
                            <p:strVal val="#ppt_w"/>
                          </p:val>
                        </p:tav>
                      </p:tavLst>
                    </p:anim>
                    <p:anim calcmode="lin" valueType="num">
                      <p:cBhvr>
                        <p:cTn dur="300" fill="hold"/>
                        <p:tgtEl>
                          <p:spTgt spid="37"/>
                        </p:tgtEl>
                        <p:attrNameLst>
                          <p:attrName>ppt_h</p:attrName>
                        </p:attrNameLst>
                      </p:cBhvr>
                      <p:tavLst>
                        <p:tav tm="0">
                          <p:val>
                            <p:fltVal val="0"/>
                          </p:val>
                        </p:tav>
                        <p:tav tm="100000">
                          <p:val>
                            <p:strVal val="#ppt_h"/>
                          </p:val>
                        </p:tav>
                      </p:tavLst>
                    </p:anim>
                    <p:animEffect transition="in" filter="fade">
                      <p:cBhvr>
                        <p:cTn dur="300"/>
                        <p:tgtEl>
                          <p:spTgt spid="37"/>
                        </p:tgtEl>
                      </p:cBhvr>
                    </p:animEffect>
                  </p:childTnLst>
                </p:cTn>
              </p:par>
            </p:tnLst>
          </p:tmpl>
        </p:tmplLst>
      </p:bldP>
      <p:bldP spid="48" grpId="0" animBg="1"/>
      <p:bldP spid="49" grpId="0" build="p">
        <p:tmplLst>
          <p:tmpl lvl="1">
            <p:tnLst>
              <p:par>
                <p:cTn presetID="42" presetClass="entr" presetSubtype="0" fill="hold" nodeType="withEffect">
                  <p:stCondLst>
                    <p:cond delay="200"/>
                  </p:stCondLst>
                  <p:childTnLst>
                    <p:set>
                      <p:cBhvr>
                        <p:cTn dur="1" fill="hold">
                          <p:stCondLst>
                            <p:cond delay="0"/>
                          </p:stCondLst>
                        </p:cTn>
                        <p:tgtEl>
                          <p:spTgt spid="49"/>
                        </p:tgtEl>
                        <p:attrNameLst>
                          <p:attrName>style.visibility</p:attrName>
                        </p:attrNameLst>
                      </p:cBhvr>
                      <p:to>
                        <p:strVal val="visible"/>
                      </p:to>
                    </p:set>
                    <p:animEffect transition="in" filter="fade">
                      <p:cBhvr>
                        <p:cTn dur="500"/>
                        <p:tgtEl>
                          <p:spTgt spid="49"/>
                        </p:tgtEl>
                      </p:cBhvr>
                    </p:animEffect>
                    <p:anim calcmode="lin" valueType="num">
                      <p:cBhvr>
                        <p:cTn dur="500" fill="hold"/>
                        <p:tgtEl>
                          <p:spTgt spid="49"/>
                        </p:tgtEl>
                        <p:attrNameLst>
                          <p:attrName>ppt_x</p:attrName>
                        </p:attrNameLst>
                      </p:cBhvr>
                      <p:tavLst>
                        <p:tav tm="0">
                          <p:val>
                            <p:strVal val="#ppt_x"/>
                          </p:val>
                        </p:tav>
                        <p:tav tm="100000">
                          <p:val>
                            <p:strVal val="#ppt_x"/>
                          </p:val>
                        </p:tav>
                      </p:tavLst>
                    </p:anim>
                    <p:anim calcmode="lin" valueType="num">
                      <p:cBhvr>
                        <p:cTn dur="500" fill="hold"/>
                        <p:tgtEl>
                          <p:spTgt spid="49"/>
                        </p:tgtEl>
                        <p:attrNameLst>
                          <p:attrName>ppt_y</p:attrName>
                        </p:attrNameLst>
                      </p:cBhvr>
                      <p:tavLst>
                        <p:tav tm="0">
                          <p:val>
                            <p:strVal val="#ppt_y+.1"/>
                          </p:val>
                        </p:tav>
                        <p:tav tm="100000">
                          <p:val>
                            <p:strVal val="#ppt_y"/>
                          </p:val>
                        </p:tav>
                      </p:tavLst>
                    </p:anim>
                  </p:childTnLst>
                </p:cTn>
              </p:par>
            </p:tnLst>
          </p:tmpl>
        </p:tmplLst>
      </p:bldP>
      <p:bldP spid="50" grpId="0" build="p">
        <p:tmplLst>
          <p:tmpl lvl="1">
            <p:tnLst>
              <p:par>
                <p:cTn presetID="10" presetClass="entr" presetSubtype="0" fill="hold" nodeType="withEffect">
                  <p:stCondLst>
                    <p:cond delay="800"/>
                  </p:stCondLst>
                  <p:childTnLst>
                    <p:set>
                      <p:cBhvr>
                        <p:cTn dur="1" fill="hold">
                          <p:stCondLst>
                            <p:cond delay="0"/>
                          </p:stCondLst>
                        </p:cTn>
                        <p:tgtEl>
                          <p:spTgt spid="50"/>
                        </p:tgtEl>
                        <p:attrNameLst>
                          <p:attrName>style.visibility</p:attrName>
                        </p:attrNameLst>
                      </p:cBhvr>
                      <p:to>
                        <p:strVal val="visible"/>
                      </p:to>
                    </p:set>
                    <p:animEffect transition="in" filter="fade">
                      <p:cBhvr>
                        <p:cTn dur="500"/>
                        <p:tgtEl>
                          <p:spTgt spid="50"/>
                        </p:tgtEl>
                      </p:cBhvr>
                    </p:animEffect>
                  </p:childTnLst>
                </p:cTn>
              </p:par>
            </p:tnLst>
          </p:tmpl>
        </p:tmplLst>
      </p:bldP>
      <p:bldP spid="51" grpId="0" build="p">
        <p:tmplLst>
          <p:tmpl lvl="1">
            <p:tnLst>
              <p:par>
                <p:cTn presetID="42" presetClass="entr" presetSubtype="0" fill="hold" nodeType="withEffect">
                  <p:stCondLst>
                    <p:cond delay="200"/>
                  </p:stCondLst>
                  <p:childTnLst>
                    <p:set>
                      <p:cBhvr>
                        <p:cTn dur="1" fill="hold">
                          <p:stCondLst>
                            <p:cond delay="0"/>
                          </p:stCondLst>
                        </p:cTn>
                        <p:tgtEl>
                          <p:spTgt spid="51"/>
                        </p:tgtEl>
                        <p:attrNameLst>
                          <p:attrName>style.visibility</p:attrName>
                        </p:attrNameLst>
                      </p:cBhvr>
                      <p:to>
                        <p:strVal val="visible"/>
                      </p:to>
                    </p:set>
                    <p:animEffect transition="in" filter="fade">
                      <p:cBhvr>
                        <p:cTn dur="400"/>
                        <p:tgtEl>
                          <p:spTgt spid="51"/>
                        </p:tgtEl>
                      </p:cBhvr>
                    </p:animEffect>
                    <p:anim calcmode="lin" valueType="num">
                      <p:cBhvr>
                        <p:cTn dur="400" fill="hold"/>
                        <p:tgtEl>
                          <p:spTgt spid="51"/>
                        </p:tgtEl>
                        <p:attrNameLst>
                          <p:attrName>ppt_x</p:attrName>
                        </p:attrNameLst>
                      </p:cBhvr>
                      <p:tavLst>
                        <p:tav tm="0">
                          <p:val>
                            <p:strVal val="#ppt_x"/>
                          </p:val>
                        </p:tav>
                        <p:tav tm="100000">
                          <p:val>
                            <p:strVal val="#ppt_x"/>
                          </p:val>
                        </p:tav>
                      </p:tavLst>
                    </p:anim>
                    <p:anim calcmode="lin" valueType="num">
                      <p:cBhvr>
                        <p:cTn dur="400" fill="hold"/>
                        <p:tgtEl>
                          <p:spTgt spid="51"/>
                        </p:tgtEl>
                        <p:attrNameLst>
                          <p:attrName>ppt_y</p:attrName>
                        </p:attrNameLst>
                      </p:cBhvr>
                      <p:tavLst>
                        <p:tav tm="0">
                          <p:val>
                            <p:strVal val="#ppt_y+.1"/>
                          </p:val>
                        </p:tav>
                        <p:tav tm="100000">
                          <p:val>
                            <p:strVal val="#ppt_y"/>
                          </p:val>
                        </p:tav>
                      </p:tavLst>
                    </p:anim>
                  </p:childTnLst>
                </p:cTn>
              </p:par>
            </p:tnLst>
          </p:tmpl>
        </p:tmplLst>
      </p:bldP>
      <p:bldP spid="52" grpId="0" animBg="1"/>
      <p:bldP spid="53" grpId="0" build="p">
        <p:tmplLst>
          <p:tmpl lvl="1">
            <p:tnLst>
              <p:par>
                <p:cTn presetID="42" presetClass="entr" presetSubtype="0" fill="hold" nodeType="withEffect">
                  <p:stCondLst>
                    <p:cond delay="200"/>
                  </p:stCondLst>
                  <p:childTnLst>
                    <p:set>
                      <p:cBhvr>
                        <p:cTn dur="1" fill="hold">
                          <p:stCondLst>
                            <p:cond delay="0"/>
                          </p:stCondLst>
                        </p:cTn>
                        <p:tgtEl>
                          <p:spTgt spid="53"/>
                        </p:tgtEl>
                        <p:attrNameLst>
                          <p:attrName>style.visibility</p:attrName>
                        </p:attrNameLst>
                      </p:cBhvr>
                      <p:to>
                        <p:strVal val="visible"/>
                      </p:to>
                    </p:set>
                    <p:animEffect transition="in" filter="fade">
                      <p:cBhvr>
                        <p:cTn dur="500"/>
                        <p:tgtEl>
                          <p:spTgt spid="53"/>
                        </p:tgtEl>
                      </p:cBhvr>
                    </p:animEffect>
                    <p:anim calcmode="lin" valueType="num">
                      <p:cBhvr>
                        <p:cTn dur="500" fill="hold"/>
                        <p:tgtEl>
                          <p:spTgt spid="53"/>
                        </p:tgtEl>
                        <p:attrNameLst>
                          <p:attrName>ppt_x</p:attrName>
                        </p:attrNameLst>
                      </p:cBhvr>
                      <p:tavLst>
                        <p:tav tm="0">
                          <p:val>
                            <p:strVal val="#ppt_x"/>
                          </p:val>
                        </p:tav>
                        <p:tav tm="100000">
                          <p:val>
                            <p:strVal val="#ppt_x"/>
                          </p:val>
                        </p:tav>
                      </p:tavLst>
                    </p:anim>
                    <p:anim calcmode="lin" valueType="num">
                      <p:cBhvr>
                        <p:cTn dur="500" fill="hold"/>
                        <p:tgtEl>
                          <p:spTgt spid="53"/>
                        </p:tgtEl>
                        <p:attrNameLst>
                          <p:attrName>ppt_y</p:attrName>
                        </p:attrNameLst>
                      </p:cBhvr>
                      <p:tavLst>
                        <p:tav tm="0">
                          <p:val>
                            <p:strVal val="#ppt_y+.1"/>
                          </p:val>
                        </p:tav>
                        <p:tav tm="100000">
                          <p:val>
                            <p:strVal val="#ppt_y"/>
                          </p:val>
                        </p:tav>
                      </p:tavLst>
                    </p:anim>
                  </p:childTnLst>
                </p:cTn>
              </p:par>
            </p:tnLst>
          </p:tmpl>
        </p:tmplLst>
      </p:bldP>
      <p:bldP spid="54" grpId="0" build="p">
        <p:tmplLst>
          <p:tmpl lvl="1">
            <p:tnLst>
              <p:par>
                <p:cTn presetID="10" presetClass="entr" presetSubtype="0" fill="hold" nodeType="withEffect">
                  <p:stCondLst>
                    <p:cond delay="800"/>
                  </p:stCondLst>
                  <p:childTnLst>
                    <p:set>
                      <p:cBhvr>
                        <p:cTn dur="1" fill="hold">
                          <p:stCondLst>
                            <p:cond delay="0"/>
                          </p:stCondLst>
                        </p:cTn>
                        <p:tgtEl>
                          <p:spTgt spid="54"/>
                        </p:tgtEl>
                        <p:attrNameLst>
                          <p:attrName>style.visibility</p:attrName>
                        </p:attrNameLst>
                      </p:cBhvr>
                      <p:to>
                        <p:strVal val="visible"/>
                      </p:to>
                    </p:set>
                    <p:animEffect transition="in" filter="fade">
                      <p:cBhvr>
                        <p:cTn dur="500"/>
                        <p:tgtEl>
                          <p:spTgt spid="54"/>
                        </p:tgtEl>
                      </p:cBhvr>
                    </p:animEffect>
                  </p:childTnLst>
                </p:cTn>
              </p:par>
            </p:tnLst>
          </p:tmpl>
        </p:tmplLst>
      </p:bldP>
      <p:bldP spid="55" grpId="0" build="p">
        <p:tmplLst>
          <p:tmpl lvl="1">
            <p:tnLst>
              <p:par>
                <p:cTn presetID="42" presetClass="entr" presetSubtype="0" fill="hold" nodeType="withEffect">
                  <p:stCondLst>
                    <p:cond delay="200"/>
                  </p:stCondLst>
                  <p:childTnLst>
                    <p:set>
                      <p:cBhvr>
                        <p:cTn dur="1" fill="hold">
                          <p:stCondLst>
                            <p:cond delay="0"/>
                          </p:stCondLst>
                        </p:cTn>
                        <p:tgtEl>
                          <p:spTgt spid="55"/>
                        </p:tgtEl>
                        <p:attrNameLst>
                          <p:attrName>style.visibility</p:attrName>
                        </p:attrNameLst>
                      </p:cBhvr>
                      <p:to>
                        <p:strVal val="visible"/>
                      </p:to>
                    </p:set>
                    <p:animEffect transition="in" filter="fade">
                      <p:cBhvr>
                        <p:cTn dur="400"/>
                        <p:tgtEl>
                          <p:spTgt spid="55"/>
                        </p:tgtEl>
                      </p:cBhvr>
                    </p:animEffect>
                    <p:anim calcmode="lin" valueType="num">
                      <p:cBhvr>
                        <p:cTn dur="400" fill="hold"/>
                        <p:tgtEl>
                          <p:spTgt spid="55"/>
                        </p:tgtEl>
                        <p:attrNameLst>
                          <p:attrName>ppt_x</p:attrName>
                        </p:attrNameLst>
                      </p:cBhvr>
                      <p:tavLst>
                        <p:tav tm="0">
                          <p:val>
                            <p:strVal val="#ppt_x"/>
                          </p:val>
                        </p:tav>
                        <p:tav tm="100000">
                          <p:val>
                            <p:strVal val="#ppt_x"/>
                          </p:val>
                        </p:tav>
                      </p:tavLst>
                    </p:anim>
                    <p:anim calcmode="lin" valueType="num">
                      <p:cBhvr>
                        <p:cTn dur="400" fill="hold"/>
                        <p:tgtEl>
                          <p:spTgt spid="55"/>
                        </p:tgtEl>
                        <p:attrNameLst>
                          <p:attrName>ppt_y</p:attrName>
                        </p:attrNameLst>
                      </p:cBhvr>
                      <p:tavLst>
                        <p:tav tm="0">
                          <p:val>
                            <p:strVal val="#ppt_y+.1"/>
                          </p:val>
                        </p:tav>
                        <p:tav tm="100000">
                          <p:val>
                            <p:strVal val="#ppt_y"/>
                          </p:val>
                        </p:tav>
                      </p:tavLst>
                    </p:anim>
                  </p:childTnLst>
                </p:cTn>
              </p:par>
            </p:tnLst>
          </p:tmpl>
        </p:tmplLst>
      </p:bldP>
      <p:bldP spid="56" grpId="0" animBg="1"/>
      <p:bldP spid="57" grpId="0" build="p">
        <p:tmplLst>
          <p:tmpl lvl="1">
            <p:tnLst>
              <p:par>
                <p:cTn presetID="42" presetClass="entr" presetSubtype="0" fill="hold" nodeType="withEffect">
                  <p:stCondLst>
                    <p:cond delay="200"/>
                  </p:stCondLst>
                  <p:childTnLst>
                    <p:set>
                      <p:cBhvr>
                        <p:cTn dur="1" fill="hold">
                          <p:stCondLst>
                            <p:cond delay="0"/>
                          </p:stCondLst>
                        </p:cTn>
                        <p:tgtEl>
                          <p:spTgt spid="57"/>
                        </p:tgtEl>
                        <p:attrNameLst>
                          <p:attrName>style.visibility</p:attrName>
                        </p:attrNameLst>
                      </p:cBhvr>
                      <p:to>
                        <p:strVal val="visible"/>
                      </p:to>
                    </p:set>
                    <p:animEffect transition="in" filter="fade">
                      <p:cBhvr>
                        <p:cTn dur="500"/>
                        <p:tgtEl>
                          <p:spTgt spid="57"/>
                        </p:tgtEl>
                      </p:cBhvr>
                    </p:animEffect>
                    <p:anim calcmode="lin" valueType="num">
                      <p:cBhvr>
                        <p:cTn dur="500" fill="hold"/>
                        <p:tgtEl>
                          <p:spTgt spid="57"/>
                        </p:tgtEl>
                        <p:attrNameLst>
                          <p:attrName>ppt_x</p:attrName>
                        </p:attrNameLst>
                      </p:cBhvr>
                      <p:tavLst>
                        <p:tav tm="0">
                          <p:val>
                            <p:strVal val="#ppt_x"/>
                          </p:val>
                        </p:tav>
                        <p:tav tm="100000">
                          <p:val>
                            <p:strVal val="#ppt_x"/>
                          </p:val>
                        </p:tav>
                      </p:tavLst>
                    </p:anim>
                    <p:anim calcmode="lin" valueType="num">
                      <p:cBhvr>
                        <p:cTn dur="500" fill="hold"/>
                        <p:tgtEl>
                          <p:spTgt spid="57"/>
                        </p:tgtEl>
                        <p:attrNameLst>
                          <p:attrName>ppt_y</p:attrName>
                        </p:attrNameLst>
                      </p:cBhvr>
                      <p:tavLst>
                        <p:tav tm="0">
                          <p:val>
                            <p:strVal val="#ppt_y+.1"/>
                          </p:val>
                        </p:tav>
                        <p:tav tm="100000">
                          <p:val>
                            <p:strVal val="#ppt_y"/>
                          </p:val>
                        </p:tav>
                      </p:tavLst>
                    </p:anim>
                  </p:childTnLst>
                </p:cTn>
              </p:par>
            </p:tnLst>
          </p:tmpl>
        </p:tmplLst>
      </p:bldP>
      <p:bldP spid="58" grpId="0" build="p">
        <p:tmplLst>
          <p:tmpl lvl="1">
            <p:tnLst>
              <p:par>
                <p:cTn presetID="10" presetClass="entr" presetSubtype="0" fill="hold" nodeType="withEffect">
                  <p:stCondLst>
                    <p:cond delay="800"/>
                  </p:stCondLst>
                  <p:childTnLst>
                    <p:set>
                      <p:cBhvr>
                        <p:cTn dur="1" fill="hold">
                          <p:stCondLst>
                            <p:cond delay="0"/>
                          </p:stCondLst>
                        </p:cTn>
                        <p:tgtEl>
                          <p:spTgt spid="58"/>
                        </p:tgtEl>
                        <p:attrNameLst>
                          <p:attrName>style.visibility</p:attrName>
                        </p:attrNameLst>
                      </p:cBhvr>
                      <p:to>
                        <p:strVal val="visible"/>
                      </p:to>
                    </p:set>
                    <p:animEffect transition="in" filter="fade">
                      <p:cBhvr>
                        <p:cTn dur="500"/>
                        <p:tgtEl>
                          <p:spTgt spid="58"/>
                        </p:tgtEl>
                      </p:cBhvr>
                    </p:animEffect>
                  </p:childTnLst>
                </p:cTn>
              </p:par>
            </p:tnLst>
          </p:tmpl>
        </p:tmplLst>
      </p:bldP>
      <p:bldP spid="59" grpId="0" build="p">
        <p:tmplLst>
          <p:tmpl lvl="1">
            <p:tnLst>
              <p:par>
                <p:cTn presetID="42" presetClass="entr" presetSubtype="0" fill="hold" nodeType="withEffect">
                  <p:stCondLst>
                    <p:cond delay="200"/>
                  </p:stCondLst>
                  <p:childTnLst>
                    <p:set>
                      <p:cBhvr>
                        <p:cTn dur="1" fill="hold">
                          <p:stCondLst>
                            <p:cond delay="0"/>
                          </p:stCondLst>
                        </p:cTn>
                        <p:tgtEl>
                          <p:spTgt spid="59"/>
                        </p:tgtEl>
                        <p:attrNameLst>
                          <p:attrName>style.visibility</p:attrName>
                        </p:attrNameLst>
                      </p:cBhvr>
                      <p:to>
                        <p:strVal val="visible"/>
                      </p:to>
                    </p:set>
                    <p:animEffect transition="in" filter="fade">
                      <p:cBhvr>
                        <p:cTn dur="400"/>
                        <p:tgtEl>
                          <p:spTgt spid="59"/>
                        </p:tgtEl>
                      </p:cBhvr>
                    </p:animEffect>
                    <p:anim calcmode="lin" valueType="num">
                      <p:cBhvr>
                        <p:cTn dur="400" fill="hold"/>
                        <p:tgtEl>
                          <p:spTgt spid="59"/>
                        </p:tgtEl>
                        <p:attrNameLst>
                          <p:attrName>ppt_x</p:attrName>
                        </p:attrNameLst>
                      </p:cBhvr>
                      <p:tavLst>
                        <p:tav tm="0">
                          <p:val>
                            <p:strVal val="#ppt_x"/>
                          </p:val>
                        </p:tav>
                        <p:tav tm="100000">
                          <p:val>
                            <p:strVal val="#ppt_x"/>
                          </p:val>
                        </p:tav>
                      </p:tavLst>
                    </p:anim>
                    <p:anim calcmode="lin" valueType="num">
                      <p:cBhvr>
                        <p:cTn dur="400" fill="hold"/>
                        <p:tgtEl>
                          <p:spTgt spid="59"/>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Iconic list 2">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 name="Rounded Rectangle 2"/>
          <p:cNvSpPr/>
          <p:nvPr userDrawn="1"/>
        </p:nvSpPr>
        <p:spPr>
          <a:xfrm>
            <a:off x="-406400" y="1715377"/>
            <a:ext cx="1879600" cy="782954"/>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 name="Text Placeholder 7"/>
          <p:cNvSpPr>
            <a:spLocks noGrp="1"/>
          </p:cNvSpPr>
          <p:nvPr>
            <p:ph type="body" sz="quarter" idx="39" hasCustomPrompt="1"/>
          </p:nvPr>
        </p:nvSpPr>
        <p:spPr>
          <a:xfrm>
            <a:off x="684392" y="176109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26" name="Text Placeholder 7"/>
          <p:cNvSpPr>
            <a:spLocks noGrp="1"/>
          </p:cNvSpPr>
          <p:nvPr>
            <p:ph type="body" sz="quarter" idx="19" hasCustomPrompt="1"/>
          </p:nvPr>
        </p:nvSpPr>
        <p:spPr>
          <a:xfrm>
            <a:off x="1805518" y="1544321"/>
            <a:ext cx="4121149" cy="440148"/>
          </a:xfrm>
          <a:prstGeom prst="rect">
            <a:avLst/>
          </a:prstGeom>
        </p:spPr>
        <p:txBody>
          <a:bodyPr vert="horz" lIns="0" tIns="40504" rIns="0" bIns="40504" anchor="ctr"/>
          <a:lstStyle>
            <a:lvl1pPr marL="0" indent="0" algn="l">
              <a:lnSpc>
                <a:spcPct val="100000"/>
              </a:lnSpc>
              <a:spcBef>
                <a:spcPts val="0"/>
              </a:spcBef>
              <a:spcAft>
                <a:spcPts val="0"/>
              </a:spcAft>
              <a:buNone/>
              <a:defRPr sz="240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7" name="Text Placeholder 2"/>
          <p:cNvSpPr>
            <a:spLocks noGrp="1"/>
          </p:cNvSpPr>
          <p:nvPr>
            <p:ph type="body" sz="quarter" idx="16" hasCustomPrompt="1"/>
          </p:nvPr>
        </p:nvSpPr>
        <p:spPr>
          <a:xfrm>
            <a:off x="1805519" y="2025112"/>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sp>
        <p:nvSpPr>
          <p:cNvPr id="32" name="Rounded Rectangle 31"/>
          <p:cNvSpPr/>
          <p:nvPr userDrawn="1"/>
        </p:nvSpPr>
        <p:spPr>
          <a:xfrm>
            <a:off x="-406400" y="3193657"/>
            <a:ext cx="1879600" cy="782954"/>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3" name="Text Placeholder 7"/>
          <p:cNvSpPr>
            <a:spLocks noGrp="1"/>
          </p:cNvSpPr>
          <p:nvPr>
            <p:ph type="body" sz="quarter" idx="43" hasCustomPrompt="1"/>
          </p:nvPr>
        </p:nvSpPr>
        <p:spPr>
          <a:xfrm>
            <a:off x="684392" y="323937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34" name="Text Placeholder 7"/>
          <p:cNvSpPr>
            <a:spLocks noGrp="1"/>
          </p:cNvSpPr>
          <p:nvPr>
            <p:ph type="body" sz="quarter" idx="44" hasCustomPrompt="1"/>
          </p:nvPr>
        </p:nvSpPr>
        <p:spPr>
          <a:xfrm>
            <a:off x="1805518" y="3022601"/>
            <a:ext cx="4121149" cy="440148"/>
          </a:xfrm>
          <a:prstGeom prst="rect">
            <a:avLst/>
          </a:prstGeom>
        </p:spPr>
        <p:txBody>
          <a:bodyPr vert="horz" lIns="0" tIns="40504" rIns="0" bIns="40504" anchor="ctr"/>
          <a:lstStyle>
            <a:lvl1pPr marL="0" indent="0" algn="l">
              <a:lnSpc>
                <a:spcPct val="100000"/>
              </a:lnSpc>
              <a:spcBef>
                <a:spcPts val="0"/>
              </a:spcBef>
              <a:spcAft>
                <a:spcPts val="0"/>
              </a:spcAft>
              <a:buNone/>
              <a:defRPr sz="240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5" name="Text Placeholder 2"/>
          <p:cNvSpPr>
            <a:spLocks noGrp="1"/>
          </p:cNvSpPr>
          <p:nvPr>
            <p:ph type="body" sz="quarter" idx="45" hasCustomPrompt="1"/>
          </p:nvPr>
        </p:nvSpPr>
        <p:spPr>
          <a:xfrm>
            <a:off x="1805519" y="3503390"/>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sp>
        <p:nvSpPr>
          <p:cNvPr id="40" name="Rounded Rectangle 39"/>
          <p:cNvSpPr/>
          <p:nvPr userDrawn="1"/>
        </p:nvSpPr>
        <p:spPr>
          <a:xfrm>
            <a:off x="-406400" y="4671937"/>
            <a:ext cx="1879600" cy="782954"/>
          </a:xfrm>
          <a:prstGeom prst="roundRect">
            <a:avLst>
              <a:gd name="adj" fmla="val 5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1" name="Text Placeholder 7"/>
          <p:cNvSpPr>
            <a:spLocks noGrp="1"/>
          </p:cNvSpPr>
          <p:nvPr>
            <p:ph type="body" sz="quarter" idx="49" hasCustomPrompt="1"/>
          </p:nvPr>
        </p:nvSpPr>
        <p:spPr>
          <a:xfrm>
            <a:off x="684392" y="471765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42" name="Text Placeholder 7"/>
          <p:cNvSpPr>
            <a:spLocks noGrp="1"/>
          </p:cNvSpPr>
          <p:nvPr>
            <p:ph type="body" sz="quarter" idx="50" hasCustomPrompt="1"/>
          </p:nvPr>
        </p:nvSpPr>
        <p:spPr>
          <a:xfrm>
            <a:off x="1805518" y="4500881"/>
            <a:ext cx="4121149" cy="440148"/>
          </a:xfrm>
          <a:prstGeom prst="rect">
            <a:avLst/>
          </a:prstGeom>
        </p:spPr>
        <p:txBody>
          <a:bodyPr vert="horz" lIns="0" tIns="40504" rIns="0" bIns="40504" anchor="ctr"/>
          <a:lstStyle>
            <a:lvl1pPr marL="0" indent="0" algn="l">
              <a:lnSpc>
                <a:spcPct val="100000"/>
              </a:lnSpc>
              <a:spcBef>
                <a:spcPts val="0"/>
              </a:spcBef>
              <a:spcAft>
                <a:spcPts val="0"/>
              </a:spcAft>
              <a:buNone/>
              <a:defRPr sz="240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3" name="Text Placeholder 2"/>
          <p:cNvSpPr>
            <a:spLocks noGrp="1"/>
          </p:cNvSpPr>
          <p:nvPr>
            <p:ph type="body" sz="quarter" idx="51" hasCustomPrompt="1"/>
          </p:nvPr>
        </p:nvSpPr>
        <p:spPr>
          <a:xfrm>
            <a:off x="1805519" y="4981672"/>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grpSp>
        <p:nvGrpSpPr>
          <p:cNvPr id="16" name="Group 15"/>
          <p:cNvGrpSpPr/>
          <p:nvPr userDrawn="1"/>
        </p:nvGrpSpPr>
        <p:grpSpPr>
          <a:xfrm>
            <a:off x="101309" y="385540"/>
            <a:ext cx="383999" cy="342172"/>
            <a:chOff x="5270500" y="1460500"/>
            <a:chExt cx="1701800" cy="2705100"/>
          </a:xfrm>
        </p:grpSpPr>
        <p:sp>
          <p:nvSpPr>
            <p:cNvPr id="17" name="Rounded Rectangle 1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8" name="Rounded Rectangle 1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9" name="Rounded Rectangle 1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3558007702"/>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53" presetClass="entr" presetSubtype="16" fill="hold" grpId="0" nodeType="after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400" fill="hold"/>
                                        <p:tgtEl>
                                          <p:spTgt spid="3"/>
                                        </p:tgtEl>
                                        <p:attrNameLst>
                                          <p:attrName>ppt_w</p:attrName>
                                        </p:attrNameLst>
                                      </p:cBhvr>
                                      <p:tavLst>
                                        <p:tav tm="0">
                                          <p:val>
                                            <p:fltVal val="0"/>
                                          </p:val>
                                        </p:tav>
                                        <p:tav tm="100000">
                                          <p:val>
                                            <p:strVal val="#ppt_w"/>
                                          </p:val>
                                        </p:tav>
                                      </p:tavLst>
                                    </p:anim>
                                    <p:anim calcmode="lin" valueType="num">
                                      <p:cBhvr>
                                        <p:cTn id="22" dur="400" fill="hold"/>
                                        <p:tgtEl>
                                          <p:spTgt spid="3"/>
                                        </p:tgtEl>
                                        <p:attrNameLst>
                                          <p:attrName>ppt_h</p:attrName>
                                        </p:attrNameLst>
                                      </p:cBhvr>
                                      <p:tavLst>
                                        <p:tav tm="0">
                                          <p:val>
                                            <p:fltVal val="0"/>
                                          </p:val>
                                        </p:tav>
                                        <p:tav tm="100000">
                                          <p:val>
                                            <p:strVal val="#ppt_h"/>
                                          </p:val>
                                        </p:tav>
                                      </p:tavLst>
                                    </p:anim>
                                    <p:animEffect transition="in" filter="fade">
                                      <p:cBhvr>
                                        <p:cTn id="23" dur="400"/>
                                        <p:tgtEl>
                                          <p:spTgt spid="3"/>
                                        </p:tgtEl>
                                      </p:cBhvr>
                                    </p:animEffect>
                                  </p:childTnLst>
                                </p:cTn>
                              </p:par>
                            </p:childTnLst>
                          </p:cTn>
                        </p:par>
                        <p:par>
                          <p:cTn id="24" fill="hold">
                            <p:stCondLst>
                              <p:cond delay="1000"/>
                            </p:stCondLst>
                            <p:childTnLst>
                              <p:par>
                                <p:cTn id="25" presetID="53" presetClass="entr" presetSubtype="16" fill="hold" grpId="0" nodeType="afterEffect">
                                  <p:stCondLst>
                                    <p:cond delay="0"/>
                                  </p:stCondLst>
                                  <p:childTnLst>
                                    <p:set>
                                      <p:cBhvr>
                                        <p:cTn id="26" dur="1" fill="hold">
                                          <p:stCondLst>
                                            <p:cond delay="0"/>
                                          </p:stCondLst>
                                        </p:cTn>
                                        <p:tgtEl>
                                          <p:spTgt spid="13">
                                            <p:txEl>
                                              <p:pRg st="0" end="0"/>
                                            </p:txEl>
                                          </p:spTgt>
                                        </p:tgtEl>
                                        <p:attrNameLst>
                                          <p:attrName>style.visibility</p:attrName>
                                        </p:attrNameLst>
                                      </p:cBhvr>
                                      <p:to>
                                        <p:strVal val="visible"/>
                                      </p:to>
                                    </p:set>
                                    <p:anim calcmode="lin" valueType="num">
                                      <p:cBhvr>
                                        <p:cTn id="27" dur="3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28" dur="30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29" dur="300"/>
                                        <p:tgtEl>
                                          <p:spTgt spid="13">
                                            <p:txEl>
                                              <p:pRg st="0" end="0"/>
                                            </p:txEl>
                                          </p:spTgt>
                                        </p:tgtEl>
                                      </p:cBhvr>
                                    </p:animEffect>
                                  </p:childTnLst>
                                </p:cTn>
                              </p:par>
                              <p:par>
                                <p:cTn id="30" presetID="42" presetClass="entr" presetSubtype="0" fill="hold" grpId="0" nodeType="withEffect">
                                  <p:stCondLst>
                                    <p:cond delay="200"/>
                                  </p:stCondLst>
                                  <p:childTnLst>
                                    <p:set>
                                      <p:cBhvr>
                                        <p:cTn id="31" dur="1" fill="hold">
                                          <p:stCondLst>
                                            <p:cond delay="0"/>
                                          </p:stCondLst>
                                        </p:cTn>
                                        <p:tgtEl>
                                          <p:spTgt spid="26">
                                            <p:txEl>
                                              <p:pRg st="0" end="0"/>
                                            </p:txEl>
                                          </p:spTgt>
                                        </p:tgtEl>
                                        <p:attrNameLst>
                                          <p:attrName>style.visibility</p:attrName>
                                        </p:attrNameLst>
                                      </p:cBhvr>
                                      <p:to>
                                        <p:strVal val="visible"/>
                                      </p:to>
                                    </p:set>
                                    <p:animEffect transition="in" filter="fade">
                                      <p:cBhvr>
                                        <p:cTn id="32" dur="500"/>
                                        <p:tgtEl>
                                          <p:spTgt spid="26">
                                            <p:txEl>
                                              <p:pRg st="0" end="0"/>
                                            </p:txEl>
                                          </p:spTgt>
                                        </p:tgtEl>
                                      </p:cBhvr>
                                    </p:animEffect>
                                    <p:anim calcmode="lin" valueType="num">
                                      <p:cBhvr>
                                        <p:cTn id="33"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34" dur="500" fill="hold"/>
                                        <p:tgtEl>
                                          <p:spTgt spid="26">
                                            <p:txEl>
                                              <p:pRg st="0" end="0"/>
                                            </p:txEl>
                                          </p:spTgt>
                                        </p:tgtEl>
                                        <p:attrNameLst>
                                          <p:attrName>ppt_y</p:attrName>
                                        </p:attrNameLst>
                                      </p:cBhvr>
                                      <p:tavLst>
                                        <p:tav tm="0">
                                          <p:val>
                                            <p:strVal val="#ppt_y+.1"/>
                                          </p:val>
                                        </p:tav>
                                        <p:tav tm="100000">
                                          <p:val>
                                            <p:strVal val="#ppt_y"/>
                                          </p:val>
                                        </p:tav>
                                      </p:tavLst>
                                    </p:anim>
                                  </p:childTnLst>
                                </p:cTn>
                              </p:par>
                              <p:par>
                                <p:cTn id="35" presetID="10" presetClass="entr" presetSubtype="0" fill="hold" grpId="0" nodeType="withEffect">
                                  <p:stCondLst>
                                    <p:cond delay="800"/>
                                  </p:stCondLst>
                                  <p:childTnLst>
                                    <p:set>
                                      <p:cBhvr>
                                        <p:cTn id="36" dur="1" fill="hold">
                                          <p:stCondLst>
                                            <p:cond delay="0"/>
                                          </p:stCondLst>
                                        </p:cTn>
                                        <p:tgtEl>
                                          <p:spTgt spid="27">
                                            <p:txEl>
                                              <p:pRg st="0" end="0"/>
                                            </p:txEl>
                                          </p:spTgt>
                                        </p:tgtEl>
                                        <p:attrNameLst>
                                          <p:attrName>style.visibility</p:attrName>
                                        </p:attrNameLst>
                                      </p:cBhvr>
                                      <p:to>
                                        <p:strVal val="visible"/>
                                      </p:to>
                                    </p:set>
                                    <p:animEffect transition="in" filter="fade">
                                      <p:cBhvr>
                                        <p:cTn id="37" dur="500"/>
                                        <p:tgtEl>
                                          <p:spTgt spid="27">
                                            <p:txEl>
                                              <p:pRg st="0" end="0"/>
                                            </p:txEl>
                                          </p:spTgt>
                                        </p:tgtEl>
                                      </p:cBhvr>
                                    </p:animEffect>
                                  </p:childTnLst>
                                </p:cTn>
                              </p:par>
                            </p:childTnLst>
                          </p:cTn>
                        </p:par>
                        <p:par>
                          <p:cTn id="38" fill="hold">
                            <p:stCondLst>
                              <p:cond delay="1500"/>
                            </p:stCondLst>
                            <p:childTnLst>
                              <p:par>
                                <p:cTn id="39" presetID="53" presetClass="entr" presetSubtype="16" fill="hold" grpId="0" nodeType="afterEffect">
                                  <p:stCondLst>
                                    <p:cond delay="0"/>
                                  </p:stCondLst>
                                  <p:childTnLst>
                                    <p:set>
                                      <p:cBhvr>
                                        <p:cTn id="40" dur="1" fill="hold">
                                          <p:stCondLst>
                                            <p:cond delay="0"/>
                                          </p:stCondLst>
                                        </p:cTn>
                                        <p:tgtEl>
                                          <p:spTgt spid="32"/>
                                        </p:tgtEl>
                                        <p:attrNameLst>
                                          <p:attrName>style.visibility</p:attrName>
                                        </p:attrNameLst>
                                      </p:cBhvr>
                                      <p:to>
                                        <p:strVal val="visible"/>
                                      </p:to>
                                    </p:set>
                                    <p:anim calcmode="lin" valueType="num">
                                      <p:cBhvr>
                                        <p:cTn id="41" dur="400" fill="hold"/>
                                        <p:tgtEl>
                                          <p:spTgt spid="32"/>
                                        </p:tgtEl>
                                        <p:attrNameLst>
                                          <p:attrName>ppt_w</p:attrName>
                                        </p:attrNameLst>
                                      </p:cBhvr>
                                      <p:tavLst>
                                        <p:tav tm="0">
                                          <p:val>
                                            <p:fltVal val="0"/>
                                          </p:val>
                                        </p:tav>
                                        <p:tav tm="100000">
                                          <p:val>
                                            <p:strVal val="#ppt_w"/>
                                          </p:val>
                                        </p:tav>
                                      </p:tavLst>
                                    </p:anim>
                                    <p:anim calcmode="lin" valueType="num">
                                      <p:cBhvr>
                                        <p:cTn id="42" dur="400" fill="hold"/>
                                        <p:tgtEl>
                                          <p:spTgt spid="32"/>
                                        </p:tgtEl>
                                        <p:attrNameLst>
                                          <p:attrName>ppt_h</p:attrName>
                                        </p:attrNameLst>
                                      </p:cBhvr>
                                      <p:tavLst>
                                        <p:tav tm="0">
                                          <p:val>
                                            <p:fltVal val="0"/>
                                          </p:val>
                                        </p:tav>
                                        <p:tav tm="100000">
                                          <p:val>
                                            <p:strVal val="#ppt_h"/>
                                          </p:val>
                                        </p:tav>
                                      </p:tavLst>
                                    </p:anim>
                                    <p:animEffect transition="in" filter="fade">
                                      <p:cBhvr>
                                        <p:cTn id="43" dur="400"/>
                                        <p:tgtEl>
                                          <p:spTgt spid="32"/>
                                        </p:tgtEl>
                                      </p:cBhvr>
                                    </p:animEffect>
                                  </p:childTnLst>
                                </p:cTn>
                              </p:par>
                            </p:childTnLst>
                          </p:cTn>
                        </p:par>
                        <p:par>
                          <p:cTn id="44" fill="hold">
                            <p:stCondLst>
                              <p:cond delay="2000"/>
                            </p:stCondLst>
                            <p:childTnLst>
                              <p:par>
                                <p:cTn id="45" presetID="53" presetClass="entr" presetSubtype="16" fill="hold" grpId="0" nodeType="afterEffect">
                                  <p:stCondLst>
                                    <p:cond delay="0"/>
                                  </p:stCondLst>
                                  <p:childTnLst>
                                    <p:set>
                                      <p:cBhvr>
                                        <p:cTn id="46" dur="1" fill="hold">
                                          <p:stCondLst>
                                            <p:cond delay="0"/>
                                          </p:stCondLst>
                                        </p:cTn>
                                        <p:tgtEl>
                                          <p:spTgt spid="33">
                                            <p:txEl>
                                              <p:pRg st="0" end="0"/>
                                            </p:txEl>
                                          </p:spTgt>
                                        </p:tgtEl>
                                        <p:attrNameLst>
                                          <p:attrName>style.visibility</p:attrName>
                                        </p:attrNameLst>
                                      </p:cBhvr>
                                      <p:to>
                                        <p:strVal val="visible"/>
                                      </p:to>
                                    </p:set>
                                    <p:anim calcmode="lin" valueType="num">
                                      <p:cBhvr>
                                        <p:cTn id="47" dur="300" fill="hold"/>
                                        <p:tgtEl>
                                          <p:spTgt spid="33">
                                            <p:txEl>
                                              <p:pRg st="0" end="0"/>
                                            </p:txEl>
                                          </p:spTgt>
                                        </p:tgtEl>
                                        <p:attrNameLst>
                                          <p:attrName>ppt_w</p:attrName>
                                        </p:attrNameLst>
                                      </p:cBhvr>
                                      <p:tavLst>
                                        <p:tav tm="0">
                                          <p:val>
                                            <p:fltVal val="0"/>
                                          </p:val>
                                        </p:tav>
                                        <p:tav tm="100000">
                                          <p:val>
                                            <p:strVal val="#ppt_w"/>
                                          </p:val>
                                        </p:tav>
                                      </p:tavLst>
                                    </p:anim>
                                    <p:anim calcmode="lin" valueType="num">
                                      <p:cBhvr>
                                        <p:cTn id="48" dur="300" fill="hold"/>
                                        <p:tgtEl>
                                          <p:spTgt spid="33">
                                            <p:txEl>
                                              <p:pRg st="0" end="0"/>
                                            </p:txEl>
                                          </p:spTgt>
                                        </p:tgtEl>
                                        <p:attrNameLst>
                                          <p:attrName>ppt_h</p:attrName>
                                        </p:attrNameLst>
                                      </p:cBhvr>
                                      <p:tavLst>
                                        <p:tav tm="0">
                                          <p:val>
                                            <p:fltVal val="0"/>
                                          </p:val>
                                        </p:tav>
                                        <p:tav tm="100000">
                                          <p:val>
                                            <p:strVal val="#ppt_h"/>
                                          </p:val>
                                        </p:tav>
                                      </p:tavLst>
                                    </p:anim>
                                    <p:animEffect transition="in" filter="fade">
                                      <p:cBhvr>
                                        <p:cTn id="49" dur="300"/>
                                        <p:tgtEl>
                                          <p:spTgt spid="33">
                                            <p:txEl>
                                              <p:pRg st="0" end="0"/>
                                            </p:txEl>
                                          </p:spTgt>
                                        </p:tgtEl>
                                      </p:cBhvr>
                                    </p:animEffect>
                                  </p:childTnLst>
                                </p:cTn>
                              </p:par>
                              <p:par>
                                <p:cTn id="50" presetID="42" presetClass="entr" presetSubtype="0" fill="hold" grpId="0" nodeType="withEffect">
                                  <p:stCondLst>
                                    <p:cond delay="200"/>
                                  </p:stCondLst>
                                  <p:childTnLst>
                                    <p:set>
                                      <p:cBhvr>
                                        <p:cTn id="51" dur="1" fill="hold">
                                          <p:stCondLst>
                                            <p:cond delay="0"/>
                                          </p:stCondLst>
                                        </p:cTn>
                                        <p:tgtEl>
                                          <p:spTgt spid="34">
                                            <p:txEl>
                                              <p:pRg st="0" end="0"/>
                                            </p:txEl>
                                          </p:spTgt>
                                        </p:tgtEl>
                                        <p:attrNameLst>
                                          <p:attrName>style.visibility</p:attrName>
                                        </p:attrNameLst>
                                      </p:cBhvr>
                                      <p:to>
                                        <p:strVal val="visible"/>
                                      </p:to>
                                    </p:set>
                                    <p:animEffect transition="in" filter="fade">
                                      <p:cBhvr>
                                        <p:cTn id="52" dur="500"/>
                                        <p:tgtEl>
                                          <p:spTgt spid="34">
                                            <p:txEl>
                                              <p:pRg st="0" end="0"/>
                                            </p:txEl>
                                          </p:spTgt>
                                        </p:tgtEl>
                                      </p:cBhvr>
                                    </p:animEffect>
                                    <p:anim calcmode="lin" valueType="num">
                                      <p:cBhvr>
                                        <p:cTn id="53"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p:cTn id="54" dur="500" fill="hold"/>
                                        <p:tgtEl>
                                          <p:spTgt spid="34">
                                            <p:txEl>
                                              <p:pRg st="0" end="0"/>
                                            </p:txEl>
                                          </p:spTgt>
                                        </p:tgtEl>
                                        <p:attrNameLst>
                                          <p:attrName>ppt_y</p:attrName>
                                        </p:attrNameLst>
                                      </p:cBhvr>
                                      <p:tavLst>
                                        <p:tav tm="0">
                                          <p:val>
                                            <p:strVal val="#ppt_y+.1"/>
                                          </p:val>
                                        </p:tav>
                                        <p:tav tm="100000">
                                          <p:val>
                                            <p:strVal val="#ppt_y"/>
                                          </p:val>
                                        </p:tav>
                                      </p:tavLst>
                                    </p:anim>
                                  </p:childTnLst>
                                </p:cTn>
                              </p:par>
                              <p:par>
                                <p:cTn id="55" presetID="10" presetClass="entr" presetSubtype="0" fill="hold" grpId="0" nodeType="withEffect">
                                  <p:stCondLst>
                                    <p:cond delay="800"/>
                                  </p:stCondLst>
                                  <p:childTnLst>
                                    <p:set>
                                      <p:cBhvr>
                                        <p:cTn id="56" dur="1" fill="hold">
                                          <p:stCondLst>
                                            <p:cond delay="0"/>
                                          </p:stCondLst>
                                        </p:cTn>
                                        <p:tgtEl>
                                          <p:spTgt spid="35">
                                            <p:txEl>
                                              <p:pRg st="0" end="0"/>
                                            </p:txEl>
                                          </p:spTgt>
                                        </p:tgtEl>
                                        <p:attrNameLst>
                                          <p:attrName>style.visibility</p:attrName>
                                        </p:attrNameLst>
                                      </p:cBhvr>
                                      <p:to>
                                        <p:strVal val="visible"/>
                                      </p:to>
                                    </p:set>
                                    <p:animEffect transition="in" filter="fade">
                                      <p:cBhvr>
                                        <p:cTn id="57" dur="500"/>
                                        <p:tgtEl>
                                          <p:spTgt spid="35">
                                            <p:txEl>
                                              <p:pRg st="0" end="0"/>
                                            </p:txEl>
                                          </p:spTgt>
                                        </p:tgtEl>
                                      </p:cBhvr>
                                    </p:animEffect>
                                  </p:childTnLst>
                                </p:cTn>
                              </p:par>
                            </p:childTnLst>
                          </p:cTn>
                        </p:par>
                        <p:par>
                          <p:cTn id="58" fill="hold">
                            <p:stCondLst>
                              <p:cond delay="2500"/>
                            </p:stCondLst>
                            <p:childTnLst>
                              <p:par>
                                <p:cTn id="59" presetID="53" presetClass="entr" presetSubtype="16" fill="hold" grpId="0" nodeType="afterEffect">
                                  <p:stCondLst>
                                    <p:cond delay="0"/>
                                  </p:stCondLst>
                                  <p:childTnLst>
                                    <p:set>
                                      <p:cBhvr>
                                        <p:cTn id="60" dur="1" fill="hold">
                                          <p:stCondLst>
                                            <p:cond delay="0"/>
                                          </p:stCondLst>
                                        </p:cTn>
                                        <p:tgtEl>
                                          <p:spTgt spid="40"/>
                                        </p:tgtEl>
                                        <p:attrNameLst>
                                          <p:attrName>style.visibility</p:attrName>
                                        </p:attrNameLst>
                                      </p:cBhvr>
                                      <p:to>
                                        <p:strVal val="visible"/>
                                      </p:to>
                                    </p:set>
                                    <p:anim calcmode="lin" valueType="num">
                                      <p:cBhvr>
                                        <p:cTn id="61" dur="400" fill="hold"/>
                                        <p:tgtEl>
                                          <p:spTgt spid="40"/>
                                        </p:tgtEl>
                                        <p:attrNameLst>
                                          <p:attrName>ppt_w</p:attrName>
                                        </p:attrNameLst>
                                      </p:cBhvr>
                                      <p:tavLst>
                                        <p:tav tm="0">
                                          <p:val>
                                            <p:fltVal val="0"/>
                                          </p:val>
                                        </p:tav>
                                        <p:tav tm="100000">
                                          <p:val>
                                            <p:strVal val="#ppt_w"/>
                                          </p:val>
                                        </p:tav>
                                      </p:tavLst>
                                    </p:anim>
                                    <p:anim calcmode="lin" valueType="num">
                                      <p:cBhvr>
                                        <p:cTn id="62" dur="400" fill="hold"/>
                                        <p:tgtEl>
                                          <p:spTgt spid="40"/>
                                        </p:tgtEl>
                                        <p:attrNameLst>
                                          <p:attrName>ppt_h</p:attrName>
                                        </p:attrNameLst>
                                      </p:cBhvr>
                                      <p:tavLst>
                                        <p:tav tm="0">
                                          <p:val>
                                            <p:fltVal val="0"/>
                                          </p:val>
                                        </p:tav>
                                        <p:tav tm="100000">
                                          <p:val>
                                            <p:strVal val="#ppt_h"/>
                                          </p:val>
                                        </p:tav>
                                      </p:tavLst>
                                    </p:anim>
                                    <p:animEffect transition="in" filter="fade">
                                      <p:cBhvr>
                                        <p:cTn id="63" dur="400"/>
                                        <p:tgtEl>
                                          <p:spTgt spid="40"/>
                                        </p:tgtEl>
                                      </p:cBhvr>
                                    </p:animEffect>
                                  </p:childTnLst>
                                </p:cTn>
                              </p:par>
                            </p:childTnLst>
                          </p:cTn>
                        </p:par>
                        <p:par>
                          <p:cTn id="64" fill="hold">
                            <p:stCondLst>
                              <p:cond delay="3000"/>
                            </p:stCondLst>
                            <p:childTnLst>
                              <p:par>
                                <p:cTn id="65" presetID="53" presetClass="entr" presetSubtype="16" fill="hold" grpId="0" nodeType="afterEffect">
                                  <p:stCondLst>
                                    <p:cond delay="0"/>
                                  </p:stCondLst>
                                  <p:childTnLst>
                                    <p:set>
                                      <p:cBhvr>
                                        <p:cTn id="66" dur="1" fill="hold">
                                          <p:stCondLst>
                                            <p:cond delay="0"/>
                                          </p:stCondLst>
                                        </p:cTn>
                                        <p:tgtEl>
                                          <p:spTgt spid="41">
                                            <p:txEl>
                                              <p:pRg st="0" end="0"/>
                                            </p:txEl>
                                          </p:spTgt>
                                        </p:tgtEl>
                                        <p:attrNameLst>
                                          <p:attrName>style.visibility</p:attrName>
                                        </p:attrNameLst>
                                      </p:cBhvr>
                                      <p:to>
                                        <p:strVal val="visible"/>
                                      </p:to>
                                    </p:set>
                                    <p:anim calcmode="lin" valueType="num">
                                      <p:cBhvr>
                                        <p:cTn id="67" dur="300" fill="hold"/>
                                        <p:tgtEl>
                                          <p:spTgt spid="41">
                                            <p:txEl>
                                              <p:pRg st="0" end="0"/>
                                            </p:txEl>
                                          </p:spTgt>
                                        </p:tgtEl>
                                        <p:attrNameLst>
                                          <p:attrName>ppt_w</p:attrName>
                                        </p:attrNameLst>
                                      </p:cBhvr>
                                      <p:tavLst>
                                        <p:tav tm="0">
                                          <p:val>
                                            <p:fltVal val="0"/>
                                          </p:val>
                                        </p:tav>
                                        <p:tav tm="100000">
                                          <p:val>
                                            <p:strVal val="#ppt_w"/>
                                          </p:val>
                                        </p:tav>
                                      </p:tavLst>
                                    </p:anim>
                                    <p:anim calcmode="lin" valueType="num">
                                      <p:cBhvr>
                                        <p:cTn id="68" dur="300" fill="hold"/>
                                        <p:tgtEl>
                                          <p:spTgt spid="41">
                                            <p:txEl>
                                              <p:pRg st="0" end="0"/>
                                            </p:txEl>
                                          </p:spTgt>
                                        </p:tgtEl>
                                        <p:attrNameLst>
                                          <p:attrName>ppt_h</p:attrName>
                                        </p:attrNameLst>
                                      </p:cBhvr>
                                      <p:tavLst>
                                        <p:tav tm="0">
                                          <p:val>
                                            <p:fltVal val="0"/>
                                          </p:val>
                                        </p:tav>
                                        <p:tav tm="100000">
                                          <p:val>
                                            <p:strVal val="#ppt_h"/>
                                          </p:val>
                                        </p:tav>
                                      </p:tavLst>
                                    </p:anim>
                                    <p:animEffect transition="in" filter="fade">
                                      <p:cBhvr>
                                        <p:cTn id="69" dur="300"/>
                                        <p:tgtEl>
                                          <p:spTgt spid="41">
                                            <p:txEl>
                                              <p:pRg st="0" end="0"/>
                                            </p:txEl>
                                          </p:spTgt>
                                        </p:tgtEl>
                                      </p:cBhvr>
                                    </p:animEffect>
                                  </p:childTnLst>
                                </p:cTn>
                              </p:par>
                              <p:par>
                                <p:cTn id="70" presetID="42" presetClass="entr" presetSubtype="0" fill="hold" grpId="0" nodeType="withEffect">
                                  <p:stCondLst>
                                    <p:cond delay="200"/>
                                  </p:stCondLst>
                                  <p:childTnLst>
                                    <p:set>
                                      <p:cBhvr>
                                        <p:cTn id="71" dur="1" fill="hold">
                                          <p:stCondLst>
                                            <p:cond delay="0"/>
                                          </p:stCondLst>
                                        </p:cTn>
                                        <p:tgtEl>
                                          <p:spTgt spid="42">
                                            <p:txEl>
                                              <p:pRg st="0" end="0"/>
                                            </p:txEl>
                                          </p:spTgt>
                                        </p:tgtEl>
                                        <p:attrNameLst>
                                          <p:attrName>style.visibility</p:attrName>
                                        </p:attrNameLst>
                                      </p:cBhvr>
                                      <p:to>
                                        <p:strVal val="visible"/>
                                      </p:to>
                                    </p:set>
                                    <p:animEffect transition="in" filter="fade">
                                      <p:cBhvr>
                                        <p:cTn id="72" dur="500"/>
                                        <p:tgtEl>
                                          <p:spTgt spid="42">
                                            <p:txEl>
                                              <p:pRg st="0" end="0"/>
                                            </p:txEl>
                                          </p:spTgt>
                                        </p:tgtEl>
                                      </p:cBhvr>
                                    </p:animEffect>
                                    <p:anim calcmode="lin" valueType="num">
                                      <p:cBhvr>
                                        <p:cTn id="73" dur="500" fill="hold"/>
                                        <p:tgtEl>
                                          <p:spTgt spid="42">
                                            <p:txEl>
                                              <p:pRg st="0" end="0"/>
                                            </p:txEl>
                                          </p:spTgt>
                                        </p:tgtEl>
                                        <p:attrNameLst>
                                          <p:attrName>ppt_x</p:attrName>
                                        </p:attrNameLst>
                                      </p:cBhvr>
                                      <p:tavLst>
                                        <p:tav tm="0">
                                          <p:val>
                                            <p:strVal val="#ppt_x"/>
                                          </p:val>
                                        </p:tav>
                                        <p:tav tm="100000">
                                          <p:val>
                                            <p:strVal val="#ppt_x"/>
                                          </p:val>
                                        </p:tav>
                                      </p:tavLst>
                                    </p:anim>
                                    <p:anim calcmode="lin" valueType="num">
                                      <p:cBhvr>
                                        <p:cTn id="74" dur="500" fill="hold"/>
                                        <p:tgtEl>
                                          <p:spTgt spid="42">
                                            <p:txEl>
                                              <p:pRg st="0" end="0"/>
                                            </p:txEl>
                                          </p:spTgt>
                                        </p:tgtEl>
                                        <p:attrNameLst>
                                          <p:attrName>ppt_y</p:attrName>
                                        </p:attrNameLst>
                                      </p:cBhvr>
                                      <p:tavLst>
                                        <p:tav tm="0">
                                          <p:val>
                                            <p:strVal val="#ppt_y+.1"/>
                                          </p:val>
                                        </p:tav>
                                        <p:tav tm="100000">
                                          <p:val>
                                            <p:strVal val="#ppt_y"/>
                                          </p:val>
                                        </p:tav>
                                      </p:tavLst>
                                    </p:anim>
                                  </p:childTnLst>
                                </p:cTn>
                              </p:par>
                              <p:par>
                                <p:cTn id="75" presetID="10" presetClass="entr" presetSubtype="0" fill="hold" grpId="0" nodeType="withEffect">
                                  <p:stCondLst>
                                    <p:cond delay="800"/>
                                  </p:stCondLst>
                                  <p:childTnLst>
                                    <p:set>
                                      <p:cBhvr>
                                        <p:cTn id="76" dur="1" fill="hold">
                                          <p:stCondLst>
                                            <p:cond delay="0"/>
                                          </p:stCondLst>
                                        </p:cTn>
                                        <p:tgtEl>
                                          <p:spTgt spid="43">
                                            <p:txEl>
                                              <p:pRg st="0" end="0"/>
                                            </p:txEl>
                                          </p:spTgt>
                                        </p:tgtEl>
                                        <p:attrNameLst>
                                          <p:attrName>style.visibility</p:attrName>
                                        </p:attrNameLst>
                                      </p:cBhvr>
                                      <p:to>
                                        <p:strVal val="visible"/>
                                      </p:to>
                                    </p:set>
                                    <p:animEffect transition="in" filter="fade">
                                      <p:cBhvr>
                                        <p:cTn id="77" dur="500"/>
                                        <p:tgtEl>
                                          <p:spTgt spid="4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3" grpId="0" animBg="1"/>
      <p:bldP spid="13" grpId="0" build="p">
        <p:tmplLst>
          <p:tmpl lvl="1">
            <p:tnLst>
              <p:par>
                <p:cTn presetID="53" presetClass="entr" presetSubtype="16"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p:cTn dur="300" fill="hold"/>
                        <p:tgtEl>
                          <p:spTgt spid="13"/>
                        </p:tgtEl>
                        <p:attrNameLst>
                          <p:attrName>ppt_w</p:attrName>
                        </p:attrNameLst>
                      </p:cBhvr>
                      <p:tavLst>
                        <p:tav tm="0">
                          <p:val>
                            <p:fltVal val="0"/>
                          </p:val>
                        </p:tav>
                        <p:tav tm="100000">
                          <p:val>
                            <p:strVal val="#ppt_w"/>
                          </p:val>
                        </p:tav>
                      </p:tavLst>
                    </p:anim>
                    <p:anim calcmode="lin" valueType="num">
                      <p:cBhvr>
                        <p:cTn dur="300" fill="hold"/>
                        <p:tgtEl>
                          <p:spTgt spid="13"/>
                        </p:tgtEl>
                        <p:attrNameLst>
                          <p:attrName>ppt_h</p:attrName>
                        </p:attrNameLst>
                      </p:cBhvr>
                      <p:tavLst>
                        <p:tav tm="0">
                          <p:val>
                            <p:fltVal val="0"/>
                          </p:val>
                        </p:tav>
                        <p:tav tm="100000">
                          <p:val>
                            <p:strVal val="#ppt_h"/>
                          </p:val>
                        </p:tav>
                      </p:tavLst>
                    </p:anim>
                    <p:animEffect transition="in" filter="fade">
                      <p:cBhvr>
                        <p:cTn dur="300"/>
                        <p:tgtEl>
                          <p:spTgt spid="13"/>
                        </p:tgtEl>
                      </p:cBhvr>
                    </p:animEffect>
                  </p:childTnLst>
                </p:cTn>
              </p:par>
            </p:tnLst>
          </p:tmpl>
        </p:tmplLst>
      </p:bldP>
      <p:bldP spid="26" grpId="0" build="p">
        <p:tmplLst>
          <p:tmpl lvl="1">
            <p:tnLst>
              <p:par>
                <p:cTn presetID="42" presetClass="entr" presetSubtype="0" fill="hold" nodeType="withEffect">
                  <p:stCondLst>
                    <p:cond delay="20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anim calcmode="lin" valueType="num">
                      <p:cBhvr>
                        <p:cTn dur="500" fill="hold"/>
                        <p:tgtEl>
                          <p:spTgt spid="26"/>
                        </p:tgtEl>
                        <p:attrNameLst>
                          <p:attrName>ppt_x</p:attrName>
                        </p:attrNameLst>
                      </p:cBhvr>
                      <p:tavLst>
                        <p:tav tm="0">
                          <p:val>
                            <p:strVal val="#ppt_x"/>
                          </p:val>
                        </p:tav>
                        <p:tav tm="100000">
                          <p:val>
                            <p:strVal val="#ppt_x"/>
                          </p:val>
                        </p:tav>
                      </p:tavLst>
                    </p:anim>
                    <p:anim calcmode="lin" valueType="num">
                      <p:cBhvr>
                        <p:cTn dur="50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withEffect">
                  <p:stCondLst>
                    <p:cond delay="8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Lst>
      </p:bldP>
      <p:bldP spid="32" grpId="0" animBg="1"/>
      <p:bldP spid="33" grpId="0" build="p">
        <p:tmplLst>
          <p:tmpl lvl="1">
            <p:tnLst>
              <p:par>
                <p:cTn presetID="53" presetClass="entr" presetSubtype="16" fill="hold" nodeType="afterEffect">
                  <p:stCondLst>
                    <p:cond delay="0"/>
                  </p:stCondLst>
                  <p:childTnLst>
                    <p:set>
                      <p:cBhvr>
                        <p:cTn dur="1" fill="hold">
                          <p:stCondLst>
                            <p:cond delay="0"/>
                          </p:stCondLst>
                        </p:cTn>
                        <p:tgtEl>
                          <p:spTgt spid="33"/>
                        </p:tgtEl>
                        <p:attrNameLst>
                          <p:attrName>style.visibility</p:attrName>
                        </p:attrNameLst>
                      </p:cBhvr>
                      <p:to>
                        <p:strVal val="visible"/>
                      </p:to>
                    </p:set>
                    <p:anim calcmode="lin" valueType="num">
                      <p:cBhvr>
                        <p:cTn dur="300" fill="hold"/>
                        <p:tgtEl>
                          <p:spTgt spid="33"/>
                        </p:tgtEl>
                        <p:attrNameLst>
                          <p:attrName>ppt_w</p:attrName>
                        </p:attrNameLst>
                      </p:cBhvr>
                      <p:tavLst>
                        <p:tav tm="0">
                          <p:val>
                            <p:fltVal val="0"/>
                          </p:val>
                        </p:tav>
                        <p:tav tm="100000">
                          <p:val>
                            <p:strVal val="#ppt_w"/>
                          </p:val>
                        </p:tav>
                      </p:tavLst>
                    </p:anim>
                    <p:anim calcmode="lin" valueType="num">
                      <p:cBhvr>
                        <p:cTn dur="300" fill="hold"/>
                        <p:tgtEl>
                          <p:spTgt spid="33"/>
                        </p:tgtEl>
                        <p:attrNameLst>
                          <p:attrName>ppt_h</p:attrName>
                        </p:attrNameLst>
                      </p:cBhvr>
                      <p:tavLst>
                        <p:tav tm="0">
                          <p:val>
                            <p:fltVal val="0"/>
                          </p:val>
                        </p:tav>
                        <p:tav tm="100000">
                          <p:val>
                            <p:strVal val="#ppt_h"/>
                          </p:val>
                        </p:tav>
                      </p:tavLst>
                    </p:anim>
                    <p:animEffect transition="in" filter="fade">
                      <p:cBhvr>
                        <p:cTn dur="300"/>
                        <p:tgtEl>
                          <p:spTgt spid="33"/>
                        </p:tgtEl>
                      </p:cBhvr>
                    </p:animEffect>
                  </p:childTnLst>
                </p:cTn>
              </p:par>
            </p:tnLst>
          </p:tmpl>
        </p:tmplLst>
      </p:bldP>
      <p:bldP spid="34" grpId="0" build="p">
        <p:tmplLst>
          <p:tmpl lvl="1">
            <p:tnLst>
              <p:par>
                <p:cTn presetID="42" presetClass="entr" presetSubtype="0" fill="hold" nodeType="withEffect">
                  <p:stCondLst>
                    <p:cond delay="200"/>
                  </p:stCondLst>
                  <p:childTnLst>
                    <p:set>
                      <p:cBhvr>
                        <p:cTn dur="1" fill="hold">
                          <p:stCondLst>
                            <p:cond delay="0"/>
                          </p:stCondLst>
                        </p:cTn>
                        <p:tgtEl>
                          <p:spTgt spid="34"/>
                        </p:tgtEl>
                        <p:attrNameLst>
                          <p:attrName>style.visibility</p:attrName>
                        </p:attrNameLst>
                      </p:cBhvr>
                      <p:to>
                        <p:strVal val="visible"/>
                      </p:to>
                    </p:set>
                    <p:animEffect transition="in" filter="fade">
                      <p:cBhvr>
                        <p:cTn dur="500"/>
                        <p:tgtEl>
                          <p:spTgt spid="34"/>
                        </p:tgtEl>
                      </p:cBhvr>
                    </p:animEffect>
                    <p:anim calcmode="lin" valueType="num">
                      <p:cBhvr>
                        <p:cTn dur="500" fill="hold"/>
                        <p:tgtEl>
                          <p:spTgt spid="34"/>
                        </p:tgtEl>
                        <p:attrNameLst>
                          <p:attrName>ppt_x</p:attrName>
                        </p:attrNameLst>
                      </p:cBhvr>
                      <p:tavLst>
                        <p:tav tm="0">
                          <p:val>
                            <p:strVal val="#ppt_x"/>
                          </p:val>
                        </p:tav>
                        <p:tav tm="100000">
                          <p:val>
                            <p:strVal val="#ppt_x"/>
                          </p:val>
                        </p:tav>
                      </p:tavLst>
                    </p:anim>
                    <p:anim calcmode="lin" valueType="num">
                      <p:cBhvr>
                        <p:cTn dur="500" fill="hold"/>
                        <p:tgtEl>
                          <p:spTgt spid="34"/>
                        </p:tgtEl>
                        <p:attrNameLst>
                          <p:attrName>ppt_y</p:attrName>
                        </p:attrNameLst>
                      </p:cBhvr>
                      <p:tavLst>
                        <p:tav tm="0">
                          <p:val>
                            <p:strVal val="#ppt_y+.1"/>
                          </p:val>
                        </p:tav>
                        <p:tav tm="100000">
                          <p:val>
                            <p:strVal val="#ppt_y"/>
                          </p:val>
                        </p:tav>
                      </p:tavLst>
                    </p:anim>
                  </p:childTnLst>
                </p:cTn>
              </p:par>
            </p:tnLst>
          </p:tmpl>
        </p:tmplLst>
      </p:bldP>
      <p:bldP spid="35" grpId="0" build="p">
        <p:tmplLst>
          <p:tmpl lvl="1">
            <p:tnLst>
              <p:par>
                <p:cTn presetID="10" presetClass="entr" presetSubtype="0" fill="hold" nodeType="withEffect">
                  <p:stCondLst>
                    <p:cond delay="800"/>
                  </p:stCondLst>
                  <p:childTnLst>
                    <p:set>
                      <p:cBhvr>
                        <p:cTn dur="1" fill="hold">
                          <p:stCondLst>
                            <p:cond delay="0"/>
                          </p:stCondLst>
                        </p:cTn>
                        <p:tgtEl>
                          <p:spTgt spid="35"/>
                        </p:tgtEl>
                        <p:attrNameLst>
                          <p:attrName>style.visibility</p:attrName>
                        </p:attrNameLst>
                      </p:cBhvr>
                      <p:to>
                        <p:strVal val="visible"/>
                      </p:to>
                    </p:set>
                    <p:animEffect transition="in" filter="fade">
                      <p:cBhvr>
                        <p:cTn dur="500"/>
                        <p:tgtEl>
                          <p:spTgt spid="35"/>
                        </p:tgtEl>
                      </p:cBhvr>
                    </p:animEffect>
                  </p:childTnLst>
                </p:cTn>
              </p:par>
            </p:tnLst>
          </p:tmpl>
        </p:tmplLst>
      </p:bldP>
      <p:bldP spid="40" grpId="0" animBg="1"/>
      <p:bldP spid="41" grpId="0" build="p">
        <p:tmplLst>
          <p:tmpl lvl="1">
            <p:tnLst>
              <p:par>
                <p:cTn presetID="53" presetClass="entr" presetSubtype="16" fill="hold" nodeType="afterEffect">
                  <p:stCondLst>
                    <p:cond delay="0"/>
                  </p:stCondLst>
                  <p:childTnLst>
                    <p:set>
                      <p:cBhvr>
                        <p:cTn dur="1" fill="hold">
                          <p:stCondLst>
                            <p:cond delay="0"/>
                          </p:stCondLst>
                        </p:cTn>
                        <p:tgtEl>
                          <p:spTgt spid="41"/>
                        </p:tgtEl>
                        <p:attrNameLst>
                          <p:attrName>style.visibility</p:attrName>
                        </p:attrNameLst>
                      </p:cBhvr>
                      <p:to>
                        <p:strVal val="visible"/>
                      </p:to>
                    </p:set>
                    <p:anim calcmode="lin" valueType="num">
                      <p:cBhvr>
                        <p:cTn dur="300" fill="hold"/>
                        <p:tgtEl>
                          <p:spTgt spid="41"/>
                        </p:tgtEl>
                        <p:attrNameLst>
                          <p:attrName>ppt_w</p:attrName>
                        </p:attrNameLst>
                      </p:cBhvr>
                      <p:tavLst>
                        <p:tav tm="0">
                          <p:val>
                            <p:fltVal val="0"/>
                          </p:val>
                        </p:tav>
                        <p:tav tm="100000">
                          <p:val>
                            <p:strVal val="#ppt_w"/>
                          </p:val>
                        </p:tav>
                      </p:tavLst>
                    </p:anim>
                    <p:anim calcmode="lin" valueType="num">
                      <p:cBhvr>
                        <p:cTn dur="300" fill="hold"/>
                        <p:tgtEl>
                          <p:spTgt spid="41"/>
                        </p:tgtEl>
                        <p:attrNameLst>
                          <p:attrName>ppt_h</p:attrName>
                        </p:attrNameLst>
                      </p:cBhvr>
                      <p:tavLst>
                        <p:tav tm="0">
                          <p:val>
                            <p:fltVal val="0"/>
                          </p:val>
                        </p:tav>
                        <p:tav tm="100000">
                          <p:val>
                            <p:strVal val="#ppt_h"/>
                          </p:val>
                        </p:tav>
                      </p:tavLst>
                    </p:anim>
                    <p:animEffect transition="in" filter="fade">
                      <p:cBhvr>
                        <p:cTn dur="300"/>
                        <p:tgtEl>
                          <p:spTgt spid="41"/>
                        </p:tgtEl>
                      </p:cBhvr>
                    </p:animEffect>
                  </p:childTnLst>
                </p:cTn>
              </p:par>
            </p:tnLst>
          </p:tmpl>
        </p:tmplLst>
      </p:bldP>
      <p:bldP spid="42" grpId="0" build="p">
        <p:tmplLst>
          <p:tmpl lvl="1">
            <p:tnLst>
              <p:par>
                <p:cTn presetID="42" presetClass="entr" presetSubtype="0" fill="hold" nodeType="withEffect">
                  <p:stCondLst>
                    <p:cond delay="2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anim calcmode="lin" valueType="num">
                      <p:cBhvr>
                        <p:cTn dur="500" fill="hold"/>
                        <p:tgtEl>
                          <p:spTgt spid="42"/>
                        </p:tgtEl>
                        <p:attrNameLst>
                          <p:attrName>ppt_x</p:attrName>
                        </p:attrNameLst>
                      </p:cBhvr>
                      <p:tavLst>
                        <p:tav tm="0">
                          <p:val>
                            <p:strVal val="#ppt_x"/>
                          </p:val>
                        </p:tav>
                        <p:tav tm="100000">
                          <p:val>
                            <p:strVal val="#ppt_x"/>
                          </p:val>
                        </p:tav>
                      </p:tavLst>
                    </p:anim>
                    <p:anim calcmode="lin" valueType="num">
                      <p:cBhvr>
                        <p:cTn dur="500" fill="hold"/>
                        <p:tgtEl>
                          <p:spTgt spid="42"/>
                        </p:tgtEl>
                        <p:attrNameLst>
                          <p:attrName>ppt_y</p:attrName>
                        </p:attrNameLst>
                      </p:cBhvr>
                      <p:tavLst>
                        <p:tav tm="0">
                          <p:val>
                            <p:strVal val="#ppt_y+.1"/>
                          </p:val>
                        </p:tav>
                        <p:tav tm="100000">
                          <p:val>
                            <p:strVal val="#ppt_y"/>
                          </p:val>
                        </p:tav>
                      </p:tavLst>
                    </p:anim>
                  </p:childTnLst>
                </p:cTn>
              </p:par>
            </p:tnLst>
          </p:tmpl>
        </p:tmplLst>
      </p:bldP>
      <p:bldP spid="43" grpId="0" build="p">
        <p:tmplLst>
          <p:tmpl lvl="1">
            <p:tnLst>
              <p:par>
                <p:cTn presetID="10" presetClass="entr" presetSubtype="0" fill="hold" nodeType="withEffect">
                  <p:stCondLst>
                    <p:cond delay="800"/>
                  </p:stCondLst>
                  <p:childTnLst>
                    <p:set>
                      <p:cBhvr>
                        <p:cTn dur="1" fill="hold">
                          <p:stCondLst>
                            <p:cond delay="0"/>
                          </p:stCondLst>
                        </p:cTn>
                        <p:tgtEl>
                          <p:spTgt spid="43"/>
                        </p:tgtEl>
                        <p:attrNameLst>
                          <p:attrName>style.visibility</p:attrName>
                        </p:attrNameLst>
                      </p:cBhvr>
                      <p:to>
                        <p:strVal val="visible"/>
                      </p:to>
                    </p:set>
                    <p:animEffect transition="in" filter="fade">
                      <p:cBhvr>
                        <p:cTn dur="500"/>
                        <p:tgtEl>
                          <p:spTgt spid="43"/>
                        </p:tgtEl>
                      </p:cBhvr>
                    </p:animEffect>
                  </p:childTnLst>
                </p:cTn>
              </p:par>
            </p:tnLst>
          </p:tmpl>
        </p:tmplLst>
      </p:bldP>
    </p:bld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Iconic list 2">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 name="Rounded Rectangle 2"/>
          <p:cNvSpPr/>
          <p:nvPr userDrawn="1"/>
        </p:nvSpPr>
        <p:spPr>
          <a:xfrm>
            <a:off x="10706102" y="1852537"/>
            <a:ext cx="2027765" cy="782954"/>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 name="Text Placeholder 7"/>
          <p:cNvSpPr>
            <a:spLocks noGrp="1"/>
          </p:cNvSpPr>
          <p:nvPr>
            <p:ph type="body" sz="quarter" idx="39" hasCustomPrompt="1"/>
          </p:nvPr>
        </p:nvSpPr>
        <p:spPr>
          <a:xfrm>
            <a:off x="10787243" y="189825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26" name="Text Placeholder 7"/>
          <p:cNvSpPr>
            <a:spLocks noGrp="1"/>
          </p:cNvSpPr>
          <p:nvPr>
            <p:ph type="body" sz="quarter" idx="19" hasCustomPrompt="1"/>
          </p:nvPr>
        </p:nvSpPr>
        <p:spPr>
          <a:xfrm>
            <a:off x="6421968" y="1681481"/>
            <a:ext cx="4121149" cy="440148"/>
          </a:xfrm>
          <a:prstGeom prst="rect">
            <a:avLst/>
          </a:prstGeom>
        </p:spPr>
        <p:txBody>
          <a:bodyPr vert="horz" lIns="0" tIns="40504" rIns="0" bIns="40504" anchor="ctr"/>
          <a:lstStyle>
            <a:lvl1pPr marL="0" indent="0" algn="r">
              <a:lnSpc>
                <a:spcPct val="100000"/>
              </a:lnSpc>
              <a:spcBef>
                <a:spcPts val="0"/>
              </a:spcBef>
              <a:spcAft>
                <a:spcPts val="0"/>
              </a:spcAft>
              <a:buNone/>
              <a:defRPr sz="240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7" name="Text Placeholder 2"/>
          <p:cNvSpPr>
            <a:spLocks noGrp="1"/>
          </p:cNvSpPr>
          <p:nvPr>
            <p:ph type="body" sz="quarter" idx="16" hasCustomPrompt="1"/>
          </p:nvPr>
        </p:nvSpPr>
        <p:spPr>
          <a:xfrm>
            <a:off x="6421971" y="2162272"/>
            <a:ext cx="4121148" cy="779972"/>
          </a:xfrm>
          <a:prstGeom prst="rect">
            <a:avLst/>
          </a:prstGeom>
        </p:spPr>
        <p:txBody>
          <a:bodyPr vert="horz" lIns="0" tIns="0" rIns="0" bIns="0"/>
          <a:lstStyle>
            <a:lvl1pPr marL="0" indent="0" algn="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sp>
        <p:nvSpPr>
          <p:cNvPr id="32" name="Rounded Rectangle 31"/>
          <p:cNvSpPr/>
          <p:nvPr userDrawn="1"/>
        </p:nvSpPr>
        <p:spPr>
          <a:xfrm>
            <a:off x="10706102" y="3330817"/>
            <a:ext cx="2027765" cy="782954"/>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3" name="Text Placeholder 7"/>
          <p:cNvSpPr>
            <a:spLocks noGrp="1"/>
          </p:cNvSpPr>
          <p:nvPr>
            <p:ph type="body" sz="quarter" idx="43" hasCustomPrompt="1"/>
          </p:nvPr>
        </p:nvSpPr>
        <p:spPr>
          <a:xfrm>
            <a:off x="10787243" y="337653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34" name="Text Placeholder 7"/>
          <p:cNvSpPr>
            <a:spLocks noGrp="1"/>
          </p:cNvSpPr>
          <p:nvPr>
            <p:ph type="body" sz="quarter" idx="44" hasCustomPrompt="1"/>
          </p:nvPr>
        </p:nvSpPr>
        <p:spPr>
          <a:xfrm>
            <a:off x="6421968" y="3159761"/>
            <a:ext cx="4121149" cy="440148"/>
          </a:xfrm>
          <a:prstGeom prst="rect">
            <a:avLst/>
          </a:prstGeom>
        </p:spPr>
        <p:txBody>
          <a:bodyPr vert="horz" lIns="0" tIns="40504" rIns="0" bIns="40504" anchor="ctr"/>
          <a:lstStyle>
            <a:lvl1pPr marL="0" indent="0" algn="r">
              <a:lnSpc>
                <a:spcPct val="100000"/>
              </a:lnSpc>
              <a:spcBef>
                <a:spcPts val="0"/>
              </a:spcBef>
              <a:spcAft>
                <a:spcPts val="0"/>
              </a:spcAft>
              <a:buNone/>
              <a:defRPr sz="240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5" name="Text Placeholder 2"/>
          <p:cNvSpPr>
            <a:spLocks noGrp="1"/>
          </p:cNvSpPr>
          <p:nvPr>
            <p:ph type="body" sz="quarter" idx="45" hasCustomPrompt="1"/>
          </p:nvPr>
        </p:nvSpPr>
        <p:spPr>
          <a:xfrm>
            <a:off x="6421971" y="3640552"/>
            <a:ext cx="4121148" cy="779972"/>
          </a:xfrm>
          <a:prstGeom prst="rect">
            <a:avLst/>
          </a:prstGeom>
        </p:spPr>
        <p:txBody>
          <a:bodyPr vert="horz" lIns="0" tIns="0" rIns="0" bIns="0"/>
          <a:lstStyle>
            <a:lvl1pPr marL="0" indent="0" algn="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sp>
        <p:nvSpPr>
          <p:cNvPr id="40" name="Rounded Rectangle 39"/>
          <p:cNvSpPr/>
          <p:nvPr userDrawn="1"/>
        </p:nvSpPr>
        <p:spPr>
          <a:xfrm>
            <a:off x="10706102" y="4809097"/>
            <a:ext cx="2027765" cy="782954"/>
          </a:xfrm>
          <a:prstGeom prst="roundRect">
            <a:avLst>
              <a:gd name="adj" fmla="val 5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1" name="Text Placeholder 7"/>
          <p:cNvSpPr>
            <a:spLocks noGrp="1"/>
          </p:cNvSpPr>
          <p:nvPr>
            <p:ph type="body" sz="quarter" idx="49" hasCustomPrompt="1"/>
          </p:nvPr>
        </p:nvSpPr>
        <p:spPr>
          <a:xfrm>
            <a:off x="10787243" y="485481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42" name="Text Placeholder 7"/>
          <p:cNvSpPr>
            <a:spLocks noGrp="1"/>
          </p:cNvSpPr>
          <p:nvPr>
            <p:ph type="body" sz="quarter" idx="50" hasCustomPrompt="1"/>
          </p:nvPr>
        </p:nvSpPr>
        <p:spPr>
          <a:xfrm>
            <a:off x="6421968" y="4638041"/>
            <a:ext cx="4121149" cy="440148"/>
          </a:xfrm>
          <a:prstGeom prst="rect">
            <a:avLst/>
          </a:prstGeom>
        </p:spPr>
        <p:txBody>
          <a:bodyPr vert="horz" lIns="0" tIns="40504" rIns="0" bIns="40504" anchor="ctr"/>
          <a:lstStyle>
            <a:lvl1pPr marL="0" indent="0" algn="r">
              <a:lnSpc>
                <a:spcPct val="100000"/>
              </a:lnSpc>
              <a:spcBef>
                <a:spcPts val="0"/>
              </a:spcBef>
              <a:spcAft>
                <a:spcPts val="0"/>
              </a:spcAft>
              <a:buNone/>
              <a:defRPr sz="240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3" name="Text Placeholder 2"/>
          <p:cNvSpPr>
            <a:spLocks noGrp="1"/>
          </p:cNvSpPr>
          <p:nvPr>
            <p:ph type="body" sz="quarter" idx="51" hasCustomPrompt="1"/>
          </p:nvPr>
        </p:nvSpPr>
        <p:spPr>
          <a:xfrm>
            <a:off x="6421971" y="5118832"/>
            <a:ext cx="4121148" cy="779972"/>
          </a:xfrm>
          <a:prstGeom prst="rect">
            <a:avLst/>
          </a:prstGeom>
        </p:spPr>
        <p:txBody>
          <a:bodyPr vert="horz" lIns="0" tIns="0" rIns="0" bIns="0"/>
          <a:lstStyle>
            <a:lvl1pPr marL="0" indent="0" algn="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grpSp>
        <p:nvGrpSpPr>
          <p:cNvPr id="16" name="Group 15"/>
          <p:cNvGrpSpPr/>
          <p:nvPr userDrawn="1"/>
        </p:nvGrpSpPr>
        <p:grpSpPr>
          <a:xfrm>
            <a:off x="101309" y="385540"/>
            <a:ext cx="383999" cy="342172"/>
            <a:chOff x="5270500" y="1460500"/>
            <a:chExt cx="1701800" cy="2705100"/>
          </a:xfrm>
        </p:grpSpPr>
        <p:sp>
          <p:nvSpPr>
            <p:cNvPr id="17" name="Rounded Rectangle 1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8" name="Rounded Rectangle 1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9" name="Rounded Rectangle 1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2521835352"/>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53" presetClass="entr" presetSubtype="16" fill="hold" grpId="0" nodeType="after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400" fill="hold"/>
                                        <p:tgtEl>
                                          <p:spTgt spid="3"/>
                                        </p:tgtEl>
                                        <p:attrNameLst>
                                          <p:attrName>ppt_w</p:attrName>
                                        </p:attrNameLst>
                                      </p:cBhvr>
                                      <p:tavLst>
                                        <p:tav tm="0">
                                          <p:val>
                                            <p:fltVal val="0"/>
                                          </p:val>
                                        </p:tav>
                                        <p:tav tm="100000">
                                          <p:val>
                                            <p:strVal val="#ppt_w"/>
                                          </p:val>
                                        </p:tav>
                                      </p:tavLst>
                                    </p:anim>
                                    <p:anim calcmode="lin" valueType="num">
                                      <p:cBhvr>
                                        <p:cTn id="22" dur="400" fill="hold"/>
                                        <p:tgtEl>
                                          <p:spTgt spid="3"/>
                                        </p:tgtEl>
                                        <p:attrNameLst>
                                          <p:attrName>ppt_h</p:attrName>
                                        </p:attrNameLst>
                                      </p:cBhvr>
                                      <p:tavLst>
                                        <p:tav tm="0">
                                          <p:val>
                                            <p:fltVal val="0"/>
                                          </p:val>
                                        </p:tav>
                                        <p:tav tm="100000">
                                          <p:val>
                                            <p:strVal val="#ppt_h"/>
                                          </p:val>
                                        </p:tav>
                                      </p:tavLst>
                                    </p:anim>
                                    <p:animEffect transition="in" filter="fade">
                                      <p:cBhvr>
                                        <p:cTn id="23" dur="400"/>
                                        <p:tgtEl>
                                          <p:spTgt spid="3"/>
                                        </p:tgtEl>
                                      </p:cBhvr>
                                    </p:animEffect>
                                  </p:childTnLst>
                                </p:cTn>
                              </p:par>
                            </p:childTnLst>
                          </p:cTn>
                        </p:par>
                        <p:par>
                          <p:cTn id="24" fill="hold">
                            <p:stCondLst>
                              <p:cond delay="1000"/>
                            </p:stCondLst>
                            <p:childTnLst>
                              <p:par>
                                <p:cTn id="25" presetID="53" presetClass="entr" presetSubtype="16" fill="hold" grpId="0" nodeType="afterEffect">
                                  <p:stCondLst>
                                    <p:cond delay="0"/>
                                  </p:stCondLst>
                                  <p:childTnLst>
                                    <p:set>
                                      <p:cBhvr>
                                        <p:cTn id="26" dur="1" fill="hold">
                                          <p:stCondLst>
                                            <p:cond delay="0"/>
                                          </p:stCondLst>
                                        </p:cTn>
                                        <p:tgtEl>
                                          <p:spTgt spid="13">
                                            <p:txEl>
                                              <p:pRg st="0" end="0"/>
                                            </p:txEl>
                                          </p:spTgt>
                                        </p:tgtEl>
                                        <p:attrNameLst>
                                          <p:attrName>style.visibility</p:attrName>
                                        </p:attrNameLst>
                                      </p:cBhvr>
                                      <p:to>
                                        <p:strVal val="visible"/>
                                      </p:to>
                                    </p:set>
                                    <p:anim calcmode="lin" valueType="num">
                                      <p:cBhvr>
                                        <p:cTn id="27" dur="3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28" dur="30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29" dur="300"/>
                                        <p:tgtEl>
                                          <p:spTgt spid="13">
                                            <p:txEl>
                                              <p:pRg st="0" end="0"/>
                                            </p:txEl>
                                          </p:spTgt>
                                        </p:tgtEl>
                                      </p:cBhvr>
                                    </p:animEffect>
                                  </p:childTnLst>
                                </p:cTn>
                              </p:par>
                              <p:par>
                                <p:cTn id="30" presetID="42" presetClass="entr" presetSubtype="0" fill="hold" grpId="0" nodeType="withEffect">
                                  <p:stCondLst>
                                    <p:cond delay="200"/>
                                  </p:stCondLst>
                                  <p:childTnLst>
                                    <p:set>
                                      <p:cBhvr>
                                        <p:cTn id="31" dur="1" fill="hold">
                                          <p:stCondLst>
                                            <p:cond delay="0"/>
                                          </p:stCondLst>
                                        </p:cTn>
                                        <p:tgtEl>
                                          <p:spTgt spid="26">
                                            <p:txEl>
                                              <p:pRg st="0" end="0"/>
                                            </p:txEl>
                                          </p:spTgt>
                                        </p:tgtEl>
                                        <p:attrNameLst>
                                          <p:attrName>style.visibility</p:attrName>
                                        </p:attrNameLst>
                                      </p:cBhvr>
                                      <p:to>
                                        <p:strVal val="visible"/>
                                      </p:to>
                                    </p:set>
                                    <p:animEffect transition="in" filter="fade">
                                      <p:cBhvr>
                                        <p:cTn id="32" dur="500"/>
                                        <p:tgtEl>
                                          <p:spTgt spid="26">
                                            <p:txEl>
                                              <p:pRg st="0" end="0"/>
                                            </p:txEl>
                                          </p:spTgt>
                                        </p:tgtEl>
                                      </p:cBhvr>
                                    </p:animEffect>
                                    <p:anim calcmode="lin" valueType="num">
                                      <p:cBhvr>
                                        <p:cTn id="33"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34" dur="500" fill="hold"/>
                                        <p:tgtEl>
                                          <p:spTgt spid="26">
                                            <p:txEl>
                                              <p:pRg st="0" end="0"/>
                                            </p:txEl>
                                          </p:spTgt>
                                        </p:tgtEl>
                                        <p:attrNameLst>
                                          <p:attrName>ppt_y</p:attrName>
                                        </p:attrNameLst>
                                      </p:cBhvr>
                                      <p:tavLst>
                                        <p:tav tm="0">
                                          <p:val>
                                            <p:strVal val="#ppt_y+.1"/>
                                          </p:val>
                                        </p:tav>
                                        <p:tav tm="100000">
                                          <p:val>
                                            <p:strVal val="#ppt_y"/>
                                          </p:val>
                                        </p:tav>
                                      </p:tavLst>
                                    </p:anim>
                                  </p:childTnLst>
                                </p:cTn>
                              </p:par>
                              <p:par>
                                <p:cTn id="35" presetID="10" presetClass="entr" presetSubtype="0" fill="hold" grpId="0" nodeType="withEffect">
                                  <p:stCondLst>
                                    <p:cond delay="800"/>
                                  </p:stCondLst>
                                  <p:childTnLst>
                                    <p:set>
                                      <p:cBhvr>
                                        <p:cTn id="36" dur="1" fill="hold">
                                          <p:stCondLst>
                                            <p:cond delay="0"/>
                                          </p:stCondLst>
                                        </p:cTn>
                                        <p:tgtEl>
                                          <p:spTgt spid="27">
                                            <p:txEl>
                                              <p:pRg st="0" end="0"/>
                                            </p:txEl>
                                          </p:spTgt>
                                        </p:tgtEl>
                                        <p:attrNameLst>
                                          <p:attrName>style.visibility</p:attrName>
                                        </p:attrNameLst>
                                      </p:cBhvr>
                                      <p:to>
                                        <p:strVal val="visible"/>
                                      </p:to>
                                    </p:set>
                                    <p:animEffect transition="in" filter="fade">
                                      <p:cBhvr>
                                        <p:cTn id="37" dur="500"/>
                                        <p:tgtEl>
                                          <p:spTgt spid="27">
                                            <p:txEl>
                                              <p:pRg st="0" end="0"/>
                                            </p:txEl>
                                          </p:spTgt>
                                        </p:tgtEl>
                                      </p:cBhvr>
                                    </p:animEffect>
                                  </p:childTnLst>
                                </p:cTn>
                              </p:par>
                            </p:childTnLst>
                          </p:cTn>
                        </p:par>
                        <p:par>
                          <p:cTn id="38" fill="hold">
                            <p:stCondLst>
                              <p:cond delay="1500"/>
                            </p:stCondLst>
                            <p:childTnLst>
                              <p:par>
                                <p:cTn id="39" presetID="53" presetClass="entr" presetSubtype="16" fill="hold" grpId="0" nodeType="afterEffect">
                                  <p:stCondLst>
                                    <p:cond delay="0"/>
                                  </p:stCondLst>
                                  <p:childTnLst>
                                    <p:set>
                                      <p:cBhvr>
                                        <p:cTn id="40" dur="1" fill="hold">
                                          <p:stCondLst>
                                            <p:cond delay="0"/>
                                          </p:stCondLst>
                                        </p:cTn>
                                        <p:tgtEl>
                                          <p:spTgt spid="32"/>
                                        </p:tgtEl>
                                        <p:attrNameLst>
                                          <p:attrName>style.visibility</p:attrName>
                                        </p:attrNameLst>
                                      </p:cBhvr>
                                      <p:to>
                                        <p:strVal val="visible"/>
                                      </p:to>
                                    </p:set>
                                    <p:anim calcmode="lin" valueType="num">
                                      <p:cBhvr>
                                        <p:cTn id="41" dur="400" fill="hold"/>
                                        <p:tgtEl>
                                          <p:spTgt spid="32"/>
                                        </p:tgtEl>
                                        <p:attrNameLst>
                                          <p:attrName>ppt_w</p:attrName>
                                        </p:attrNameLst>
                                      </p:cBhvr>
                                      <p:tavLst>
                                        <p:tav tm="0">
                                          <p:val>
                                            <p:fltVal val="0"/>
                                          </p:val>
                                        </p:tav>
                                        <p:tav tm="100000">
                                          <p:val>
                                            <p:strVal val="#ppt_w"/>
                                          </p:val>
                                        </p:tav>
                                      </p:tavLst>
                                    </p:anim>
                                    <p:anim calcmode="lin" valueType="num">
                                      <p:cBhvr>
                                        <p:cTn id="42" dur="400" fill="hold"/>
                                        <p:tgtEl>
                                          <p:spTgt spid="32"/>
                                        </p:tgtEl>
                                        <p:attrNameLst>
                                          <p:attrName>ppt_h</p:attrName>
                                        </p:attrNameLst>
                                      </p:cBhvr>
                                      <p:tavLst>
                                        <p:tav tm="0">
                                          <p:val>
                                            <p:fltVal val="0"/>
                                          </p:val>
                                        </p:tav>
                                        <p:tav tm="100000">
                                          <p:val>
                                            <p:strVal val="#ppt_h"/>
                                          </p:val>
                                        </p:tav>
                                      </p:tavLst>
                                    </p:anim>
                                    <p:animEffect transition="in" filter="fade">
                                      <p:cBhvr>
                                        <p:cTn id="43" dur="400"/>
                                        <p:tgtEl>
                                          <p:spTgt spid="32"/>
                                        </p:tgtEl>
                                      </p:cBhvr>
                                    </p:animEffect>
                                  </p:childTnLst>
                                </p:cTn>
                              </p:par>
                            </p:childTnLst>
                          </p:cTn>
                        </p:par>
                        <p:par>
                          <p:cTn id="44" fill="hold">
                            <p:stCondLst>
                              <p:cond delay="2000"/>
                            </p:stCondLst>
                            <p:childTnLst>
                              <p:par>
                                <p:cTn id="45" presetID="53" presetClass="entr" presetSubtype="16" fill="hold" grpId="0" nodeType="afterEffect">
                                  <p:stCondLst>
                                    <p:cond delay="0"/>
                                  </p:stCondLst>
                                  <p:childTnLst>
                                    <p:set>
                                      <p:cBhvr>
                                        <p:cTn id="46" dur="1" fill="hold">
                                          <p:stCondLst>
                                            <p:cond delay="0"/>
                                          </p:stCondLst>
                                        </p:cTn>
                                        <p:tgtEl>
                                          <p:spTgt spid="33">
                                            <p:txEl>
                                              <p:pRg st="0" end="0"/>
                                            </p:txEl>
                                          </p:spTgt>
                                        </p:tgtEl>
                                        <p:attrNameLst>
                                          <p:attrName>style.visibility</p:attrName>
                                        </p:attrNameLst>
                                      </p:cBhvr>
                                      <p:to>
                                        <p:strVal val="visible"/>
                                      </p:to>
                                    </p:set>
                                    <p:anim calcmode="lin" valueType="num">
                                      <p:cBhvr>
                                        <p:cTn id="47" dur="300" fill="hold"/>
                                        <p:tgtEl>
                                          <p:spTgt spid="33">
                                            <p:txEl>
                                              <p:pRg st="0" end="0"/>
                                            </p:txEl>
                                          </p:spTgt>
                                        </p:tgtEl>
                                        <p:attrNameLst>
                                          <p:attrName>ppt_w</p:attrName>
                                        </p:attrNameLst>
                                      </p:cBhvr>
                                      <p:tavLst>
                                        <p:tav tm="0">
                                          <p:val>
                                            <p:fltVal val="0"/>
                                          </p:val>
                                        </p:tav>
                                        <p:tav tm="100000">
                                          <p:val>
                                            <p:strVal val="#ppt_w"/>
                                          </p:val>
                                        </p:tav>
                                      </p:tavLst>
                                    </p:anim>
                                    <p:anim calcmode="lin" valueType="num">
                                      <p:cBhvr>
                                        <p:cTn id="48" dur="300" fill="hold"/>
                                        <p:tgtEl>
                                          <p:spTgt spid="33">
                                            <p:txEl>
                                              <p:pRg st="0" end="0"/>
                                            </p:txEl>
                                          </p:spTgt>
                                        </p:tgtEl>
                                        <p:attrNameLst>
                                          <p:attrName>ppt_h</p:attrName>
                                        </p:attrNameLst>
                                      </p:cBhvr>
                                      <p:tavLst>
                                        <p:tav tm="0">
                                          <p:val>
                                            <p:fltVal val="0"/>
                                          </p:val>
                                        </p:tav>
                                        <p:tav tm="100000">
                                          <p:val>
                                            <p:strVal val="#ppt_h"/>
                                          </p:val>
                                        </p:tav>
                                      </p:tavLst>
                                    </p:anim>
                                    <p:animEffect transition="in" filter="fade">
                                      <p:cBhvr>
                                        <p:cTn id="49" dur="300"/>
                                        <p:tgtEl>
                                          <p:spTgt spid="33">
                                            <p:txEl>
                                              <p:pRg st="0" end="0"/>
                                            </p:txEl>
                                          </p:spTgt>
                                        </p:tgtEl>
                                      </p:cBhvr>
                                    </p:animEffect>
                                  </p:childTnLst>
                                </p:cTn>
                              </p:par>
                              <p:par>
                                <p:cTn id="50" presetID="42" presetClass="entr" presetSubtype="0" fill="hold" grpId="0" nodeType="withEffect">
                                  <p:stCondLst>
                                    <p:cond delay="200"/>
                                  </p:stCondLst>
                                  <p:childTnLst>
                                    <p:set>
                                      <p:cBhvr>
                                        <p:cTn id="51" dur="1" fill="hold">
                                          <p:stCondLst>
                                            <p:cond delay="0"/>
                                          </p:stCondLst>
                                        </p:cTn>
                                        <p:tgtEl>
                                          <p:spTgt spid="34">
                                            <p:txEl>
                                              <p:pRg st="0" end="0"/>
                                            </p:txEl>
                                          </p:spTgt>
                                        </p:tgtEl>
                                        <p:attrNameLst>
                                          <p:attrName>style.visibility</p:attrName>
                                        </p:attrNameLst>
                                      </p:cBhvr>
                                      <p:to>
                                        <p:strVal val="visible"/>
                                      </p:to>
                                    </p:set>
                                    <p:animEffect transition="in" filter="fade">
                                      <p:cBhvr>
                                        <p:cTn id="52" dur="500"/>
                                        <p:tgtEl>
                                          <p:spTgt spid="34">
                                            <p:txEl>
                                              <p:pRg st="0" end="0"/>
                                            </p:txEl>
                                          </p:spTgt>
                                        </p:tgtEl>
                                      </p:cBhvr>
                                    </p:animEffect>
                                    <p:anim calcmode="lin" valueType="num">
                                      <p:cBhvr>
                                        <p:cTn id="53"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p:cTn id="54" dur="500" fill="hold"/>
                                        <p:tgtEl>
                                          <p:spTgt spid="34">
                                            <p:txEl>
                                              <p:pRg st="0" end="0"/>
                                            </p:txEl>
                                          </p:spTgt>
                                        </p:tgtEl>
                                        <p:attrNameLst>
                                          <p:attrName>ppt_y</p:attrName>
                                        </p:attrNameLst>
                                      </p:cBhvr>
                                      <p:tavLst>
                                        <p:tav tm="0">
                                          <p:val>
                                            <p:strVal val="#ppt_y+.1"/>
                                          </p:val>
                                        </p:tav>
                                        <p:tav tm="100000">
                                          <p:val>
                                            <p:strVal val="#ppt_y"/>
                                          </p:val>
                                        </p:tav>
                                      </p:tavLst>
                                    </p:anim>
                                  </p:childTnLst>
                                </p:cTn>
                              </p:par>
                              <p:par>
                                <p:cTn id="55" presetID="10" presetClass="entr" presetSubtype="0" fill="hold" grpId="0" nodeType="withEffect">
                                  <p:stCondLst>
                                    <p:cond delay="800"/>
                                  </p:stCondLst>
                                  <p:childTnLst>
                                    <p:set>
                                      <p:cBhvr>
                                        <p:cTn id="56" dur="1" fill="hold">
                                          <p:stCondLst>
                                            <p:cond delay="0"/>
                                          </p:stCondLst>
                                        </p:cTn>
                                        <p:tgtEl>
                                          <p:spTgt spid="35">
                                            <p:txEl>
                                              <p:pRg st="0" end="0"/>
                                            </p:txEl>
                                          </p:spTgt>
                                        </p:tgtEl>
                                        <p:attrNameLst>
                                          <p:attrName>style.visibility</p:attrName>
                                        </p:attrNameLst>
                                      </p:cBhvr>
                                      <p:to>
                                        <p:strVal val="visible"/>
                                      </p:to>
                                    </p:set>
                                    <p:animEffect transition="in" filter="fade">
                                      <p:cBhvr>
                                        <p:cTn id="57" dur="500"/>
                                        <p:tgtEl>
                                          <p:spTgt spid="35">
                                            <p:txEl>
                                              <p:pRg st="0" end="0"/>
                                            </p:txEl>
                                          </p:spTgt>
                                        </p:tgtEl>
                                      </p:cBhvr>
                                    </p:animEffect>
                                  </p:childTnLst>
                                </p:cTn>
                              </p:par>
                            </p:childTnLst>
                          </p:cTn>
                        </p:par>
                        <p:par>
                          <p:cTn id="58" fill="hold">
                            <p:stCondLst>
                              <p:cond delay="2500"/>
                            </p:stCondLst>
                            <p:childTnLst>
                              <p:par>
                                <p:cTn id="59" presetID="53" presetClass="entr" presetSubtype="16" fill="hold" grpId="0" nodeType="afterEffect">
                                  <p:stCondLst>
                                    <p:cond delay="0"/>
                                  </p:stCondLst>
                                  <p:childTnLst>
                                    <p:set>
                                      <p:cBhvr>
                                        <p:cTn id="60" dur="1" fill="hold">
                                          <p:stCondLst>
                                            <p:cond delay="0"/>
                                          </p:stCondLst>
                                        </p:cTn>
                                        <p:tgtEl>
                                          <p:spTgt spid="40"/>
                                        </p:tgtEl>
                                        <p:attrNameLst>
                                          <p:attrName>style.visibility</p:attrName>
                                        </p:attrNameLst>
                                      </p:cBhvr>
                                      <p:to>
                                        <p:strVal val="visible"/>
                                      </p:to>
                                    </p:set>
                                    <p:anim calcmode="lin" valueType="num">
                                      <p:cBhvr>
                                        <p:cTn id="61" dur="400" fill="hold"/>
                                        <p:tgtEl>
                                          <p:spTgt spid="40"/>
                                        </p:tgtEl>
                                        <p:attrNameLst>
                                          <p:attrName>ppt_w</p:attrName>
                                        </p:attrNameLst>
                                      </p:cBhvr>
                                      <p:tavLst>
                                        <p:tav tm="0">
                                          <p:val>
                                            <p:fltVal val="0"/>
                                          </p:val>
                                        </p:tav>
                                        <p:tav tm="100000">
                                          <p:val>
                                            <p:strVal val="#ppt_w"/>
                                          </p:val>
                                        </p:tav>
                                      </p:tavLst>
                                    </p:anim>
                                    <p:anim calcmode="lin" valueType="num">
                                      <p:cBhvr>
                                        <p:cTn id="62" dur="400" fill="hold"/>
                                        <p:tgtEl>
                                          <p:spTgt spid="40"/>
                                        </p:tgtEl>
                                        <p:attrNameLst>
                                          <p:attrName>ppt_h</p:attrName>
                                        </p:attrNameLst>
                                      </p:cBhvr>
                                      <p:tavLst>
                                        <p:tav tm="0">
                                          <p:val>
                                            <p:fltVal val="0"/>
                                          </p:val>
                                        </p:tav>
                                        <p:tav tm="100000">
                                          <p:val>
                                            <p:strVal val="#ppt_h"/>
                                          </p:val>
                                        </p:tav>
                                      </p:tavLst>
                                    </p:anim>
                                    <p:animEffect transition="in" filter="fade">
                                      <p:cBhvr>
                                        <p:cTn id="63" dur="400"/>
                                        <p:tgtEl>
                                          <p:spTgt spid="40"/>
                                        </p:tgtEl>
                                      </p:cBhvr>
                                    </p:animEffect>
                                  </p:childTnLst>
                                </p:cTn>
                              </p:par>
                            </p:childTnLst>
                          </p:cTn>
                        </p:par>
                        <p:par>
                          <p:cTn id="64" fill="hold">
                            <p:stCondLst>
                              <p:cond delay="3000"/>
                            </p:stCondLst>
                            <p:childTnLst>
                              <p:par>
                                <p:cTn id="65" presetID="53" presetClass="entr" presetSubtype="16" fill="hold" grpId="0" nodeType="afterEffect">
                                  <p:stCondLst>
                                    <p:cond delay="0"/>
                                  </p:stCondLst>
                                  <p:childTnLst>
                                    <p:set>
                                      <p:cBhvr>
                                        <p:cTn id="66" dur="1" fill="hold">
                                          <p:stCondLst>
                                            <p:cond delay="0"/>
                                          </p:stCondLst>
                                        </p:cTn>
                                        <p:tgtEl>
                                          <p:spTgt spid="41">
                                            <p:txEl>
                                              <p:pRg st="0" end="0"/>
                                            </p:txEl>
                                          </p:spTgt>
                                        </p:tgtEl>
                                        <p:attrNameLst>
                                          <p:attrName>style.visibility</p:attrName>
                                        </p:attrNameLst>
                                      </p:cBhvr>
                                      <p:to>
                                        <p:strVal val="visible"/>
                                      </p:to>
                                    </p:set>
                                    <p:anim calcmode="lin" valueType="num">
                                      <p:cBhvr>
                                        <p:cTn id="67" dur="300" fill="hold"/>
                                        <p:tgtEl>
                                          <p:spTgt spid="41">
                                            <p:txEl>
                                              <p:pRg st="0" end="0"/>
                                            </p:txEl>
                                          </p:spTgt>
                                        </p:tgtEl>
                                        <p:attrNameLst>
                                          <p:attrName>ppt_w</p:attrName>
                                        </p:attrNameLst>
                                      </p:cBhvr>
                                      <p:tavLst>
                                        <p:tav tm="0">
                                          <p:val>
                                            <p:fltVal val="0"/>
                                          </p:val>
                                        </p:tav>
                                        <p:tav tm="100000">
                                          <p:val>
                                            <p:strVal val="#ppt_w"/>
                                          </p:val>
                                        </p:tav>
                                      </p:tavLst>
                                    </p:anim>
                                    <p:anim calcmode="lin" valueType="num">
                                      <p:cBhvr>
                                        <p:cTn id="68" dur="300" fill="hold"/>
                                        <p:tgtEl>
                                          <p:spTgt spid="41">
                                            <p:txEl>
                                              <p:pRg st="0" end="0"/>
                                            </p:txEl>
                                          </p:spTgt>
                                        </p:tgtEl>
                                        <p:attrNameLst>
                                          <p:attrName>ppt_h</p:attrName>
                                        </p:attrNameLst>
                                      </p:cBhvr>
                                      <p:tavLst>
                                        <p:tav tm="0">
                                          <p:val>
                                            <p:fltVal val="0"/>
                                          </p:val>
                                        </p:tav>
                                        <p:tav tm="100000">
                                          <p:val>
                                            <p:strVal val="#ppt_h"/>
                                          </p:val>
                                        </p:tav>
                                      </p:tavLst>
                                    </p:anim>
                                    <p:animEffect transition="in" filter="fade">
                                      <p:cBhvr>
                                        <p:cTn id="69" dur="300"/>
                                        <p:tgtEl>
                                          <p:spTgt spid="41">
                                            <p:txEl>
                                              <p:pRg st="0" end="0"/>
                                            </p:txEl>
                                          </p:spTgt>
                                        </p:tgtEl>
                                      </p:cBhvr>
                                    </p:animEffect>
                                  </p:childTnLst>
                                </p:cTn>
                              </p:par>
                              <p:par>
                                <p:cTn id="70" presetID="42" presetClass="entr" presetSubtype="0" fill="hold" grpId="0" nodeType="withEffect">
                                  <p:stCondLst>
                                    <p:cond delay="200"/>
                                  </p:stCondLst>
                                  <p:childTnLst>
                                    <p:set>
                                      <p:cBhvr>
                                        <p:cTn id="71" dur="1" fill="hold">
                                          <p:stCondLst>
                                            <p:cond delay="0"/>
                                          </p:stCondLst>
                                        </p:cTn>
                                        <p:tgtEl>
                                          <p:spTgt spid="42">
                                            <p:txEl>
                                              <p:pRg st="0" end="0"/>
                                            </p:txEl>
                                          </p:spTgt>
                                        </p:tgtEl>
                                        <p:attrNameLst>
                                          <p:attrName>style.visibility</p:attrName>
                                        </p:attrNameLst>
                                      </p:cBhvr>
                                      <p:to>
                                        <p:strVal val="visible"/>
                                      </p:to>
                                    </p:set>
                                    <p:animEffect transition="in" filter="fade">
                                      <p:cBhvr>
                                        <p:cTn id="72" dur="500"/>
                                        <p:tgtEl>
                                          <p:spTgt spid="42">
                                            <p:txEl>
                                              <p:pRg st="0" end="0"/>
                                            </p:txEl>
                                          </p:spTgt>
                                        </p:tgtEl>
                                      </p:cBhvr>
                                    </p:animEffect>
                                    <p:anim calcmode="lin" valueType="num">
                                      <p:cBhvr>
                                        <p:cTn id="73" dur="500" fill="hold"/>
                                        <p:tgtEl>
                                          <p:spTgt spid="42">
                                            <p:txEl>
                                              <p:pRg st="0" end="0"/>
                                            </p:txEl>
                                          </p:spTgt>
                                        </p:tgtEl>
                                        <p:attrNameLst>
                                          <p:attrName>ppt_x</p:attrName>
                                        </p:attrNameLst>
                                      </p:cBhvr>
                                      <p:tavLst>
                                        <p:tav tm="0">
                                          <p:val>
                                            <p:strVal val="#ppt_x"/>
                                          </p:val>
                                        </p:tav>
                                        <p:tav tm="100000">
                                          <p:val>
                                            <p:strVal val="#ppt_x"/>
                                          </p:val>
                                        </p:tav>
                                      </p:tavLst>
                                    </p:anim>
                                    <p:anim calcmode="lin" valueType="num">
                                      <p:cBhvr>
                                        <p:cTn id="74" dur="500" fill="hold"/>
                                        <p:tgtEl>
                                          <p:spTgt spid="42">
                                            <p:txEl>
                                              <p:pRg st="0" end="0"/>
                                            </p:txEl>
                                          </p:spTgt>
                                        </p:tgtEl>
                                        <p:attrNameLst>
                                          <p:attrName>ppt_y</p:attrName>
                                        </p:attrNameLst>
                                      </p:cBhvr>
                                      <p:tavLst>
                                        <p:tav tm="0">
                                          <p:val>
                                            <p:strVal val="#ppt_y+.1"/>
                                          </p:val>
                                        </p:tav>
                                        <p:tav tm="100000">
                                          <p:val>
                                            <p:strVal val="#ppt_y"/>
                                          </p:val>
                                        </p:tav>
                                      </p:tavLst>
                                    </p:anim>
                                  </p:childTnLst>
                                </p:cTn>
                              </p:par>
                              <p:par>
                                <p:cTn id="75" presetID="10" presetClass="entr" presetSubtype="0" fill="hold" grpId="0" nodeType="withEffect">
                                  <p:stCondLst>
                                    <p:cond delay="800"/>
                                  </p:stCondLst>
                                  <p:childTnLst>
                                    <p:set>
                                      <p:cBhvr>
                                        <p:cTn id="76" dur="1" fill="hold">
                                          <p:stCondLst>
                                            <p:cond delay="0"/>
                                          </p:stCondLst>
                                        </p:cTn>
                                        <p:tgtEl>
                                          <p:spTgt spid="43">
                                            <p:txEl>
                                              <p:pRg st="0" end="0"/>
                                            </p:txEl>
                                          </p:spTgt>
                                        </p:tgtEl>
                                        <p:attrNameLst>
                                          <p:attrName>style.visibility</p:attrName>
                                        </p:attrNameLst>
                                      </p:cBhvr>
                                      <p:to>
                                        <p:strVal val="visible"/>
                                      </p:to>
                                    </p:set>
                                    <p:animEffect transition="in" filter="fade">
                                      <p:cBhvr>
                                        <p:cTn id="77" dur="500"/>
                                        <p:tgtEl>
                                          <p:spTgt spid="4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3" grpId="0" animBg="1"/>
      <p:bldP spid="13" grpId="0" build="p">
        <p:tmplLst>
          <p:tmpl lvl="1">
            <p:tnLst>
              <p:par>
                <p:cTn presetID="53" presetClass="entr" presetSubtype="16"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p:cTn dur="300" fill="hold"/>
                        <p:tgtEl>
                          <p:spTgt spid="13"/>
                        </p:tgtEl>
                        <p:attrNameLst>
                          <p:attrName>ppt_w</p:attrName>
                        </p:attrNameLst>
                      </p:cBhvr>
                      <p:tavLst>
                        <p:tav tm="0">
                          <p:val>
                            <p:fltVal val="0"/>
                          </p:val>
                        </p:tav>
                        <p:tav tm="100000">
                          <p:val>
                            <p:strVal val="#ppt_w"/>
                          </p:val>
                        </p:tav>
                      </p:tavLst>
                    </p:anim>
                    <p:anim calcmode="lin" valueType="num">
                      <p:cBhvr>
                        <p:cTn dur="300" fill="hold"/>
                        <p:tgtEl>
                          <p:spTgt spid="13"/>
                        </p:tgtEl>
                        <p:attrNameLst>
                          <p:attrName>ppt_h</p:attrName>
                        </p:attrNameLst>
                      </p:cBhvr>
                      <p:tavLst>
                        <p:tav tm="0">
                          <p:val>
                            <p:fltVal val="0"/>
                          </p:val>
                        </p:tav>
                        <p:tav tm="100000">
                          <p:val>
                            <p:strVal val="#ppt_h"/>
                          </p:val>
                        </p:tav>
                      </p:tavLst>
                    </p:anim>
                    <p:animEffect transition="in" filter="fade">
                      <p:cBhvr>
                        <p:cTn dur="300"/>
                        <p:tgtEl>
                          <p:spTgt spid="13"/>
                        </p:tgtEl>
                      </p:cBhvr>
                    </p:animEffect>
                  </p:childTnLst>
                </p:cTn>
              </p:par>
            </p:tnLst>
          </p:tmpl>
        </p:tmplLst>
      </p:bldP>
      <p:bldP spid="26" grpId="0" build="p">
        <p:tmplLst>
          <p:tmpl lvl="1">
            <p:tnLst>
              <p:par>
                <p:cTn presetID="42" presetClass="entr" presetSubtype="0" fill="hold" nodeType="withEffect">
                  <p:stCondLst>
                    <p:cond delay="20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anim calcmode="lin" valueType="num">
                      <p:cBhvr>
                        <p:cTn dur="500" fill="hold"/>
                        <p:tgtEl>
                          <p:spTgt spid="26"/>
                        </p:tgtEl>
                        <p:attrNameLst>
                          <p:attrName>ppt_x</p:attrName>
                        </p:attrNameLst>
                      </p:cBhvr>
                      <p:tavLst>
                        <p:tav tm="0">
                          <p:val>
                            <p:strVal val="#ppt_x"/>
                          </p:val>
                        </p:tav>
                        <p:tav tm="100000">
                          <p:val>
                            <p:strVal val="#ppt_x"/>
                          </p:val>
                        </p:tav>
                      </p:tavLst>
                    </p:anim>
                    <p:anim calcmode="lin" valueType="num">
                      <p:cBhvr>
                        <p:cTn dur="50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withEffect">
                  <p:stCondLst>
                    <p:cond delay="8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Lst>
      </p:bldP>
      <p:bldP spid="32" grpId="0" animBg="1"/>
      <p:bldP spid="33" grpId="0" build="p">
        <p:tmplLst>
          <p:tmpl lvl="1">
            <p:tnLst>
              <p:par>
                <p:cTn presetID="53" presetClass="entr" presetSubtype="16" fill="hold" nodeType="afterEffect">
                  <p:stCondLst>
                    <p:cond delay="0"/>
                  </p:stCondLst>
                  <p:childTnLst>
                    <p:set>
                      <p:cBhvr>
                        <p:cTn dur="1" fill="hold">
                          <p:stCondLst>
                            <p:cond delay="0"/>
                          </p:stCondLst>
                        </p:cTn>
                        <p:tgtEl>
                          <p:spTgt spid="33"/>
                        </p:tgtEl>
                        <p:attrNameLst>
                          <p:attrName>style.visibility</p:attrName>
                        </p:attrNameLst>
                      </p:cBhvr>
                      <p:to>
                        <p:strVal val="visible"/>
                      </p:to>
                    </p:set>
                    <p:anim calcmode="lin" valueType="num">
                      <p:cBhvr>
                        <p:cTn dur="300" fill="hold"/>
                        <p:tgtEl>
                          <p:spTgt spid="33"/>
                        </p:tgtEl>
                        <p:attrNameLst>
                          <p:attrName>ppt_w</p:attrName>
                        </p:attrNameLst>
                      </p:cBhvr>
                      <p:tavLst>
                        <p:tav tm="0">
                          <p:val>
                            <p:fltVal val="0"/>
                          </p:val>
                        </p:tav>
                        <p:tav tm="100000">
                          <p:val>
                            <p:strVal val="#ppt_w"/>
                          </p:val>
                        </p:tav>
                      </p:tavLst>
                    </p:anim>
                    <p:anim calcmode="lin" valueType="num">
                      <p:cBhvr>
                        <p:cTn dur="300" fill="hold"/>
                        <p:tgtEl>
                          <p:spTgt spid="33"/>
                        </p:tgtEl>
                        <p:attrNameLst>
                          <p:attrName>ppt_h</p:attrName>
                        </p:attrNameLst>
                      </p:cBhvr>
                      <p:tavLst>
                        <p:tav tm="0">
                          <p:val>
                            <p:fltVal val="0"/>
                          </p:val>
                        </p:tav>
                        <p:tav tm="100000">
                          <p:val>
                            <p:strVal val="#ppt_h"/>
                          </p:val>
                        </p:tav>
                      </p:tavLst>
                    </p:anim>
                    <p:animEffect transition="in" filter="fade">
                      <p:cBhvr>
                        <p:cTn dur="300"/>
                        <p:tgtEl>
                          <p:spTgt spid="33"/>
                        </p:tgtEl>
                      </p:cBhvr>
                    </p:animEffect>
                  </p:childTnLst>
                </p:cTn>
              </p:par>
            </p:tnLst>
          </p:tmpl>
        </p:tmplLst>
      </p:bldP>
      <p:bldP spid="34" grpId="0" build="p">
        <p:tmplLst>
          <p:tmpl lvl="1">
            <p:tnLst>
              <p:par>
                <p:cTn presetID="42" presetClass="entr" presetSubtype="0" fill="hold" nodeType="withEffect">
                  <p:stCondLst>
                    <p:cond delay="200"/>
                  </p:stCondLst>
                  <p:childTnLst>
                    <p:set>
                      <p:cBhvr>
                        <p:cTn dur="1" fill="hold">
                          <p:stCondLst>
                            <p:cond delay="0"/>
                          </p:stCondLst>
                        </p:cTn>
                        <p:tgtEl>
                          <p:spTgt spid="34"/>
                        </p:tgtEl>
                        <p:attrNameLst>
                          <p:attrName>style.visibility</p:attrName>
                        </p:attrNameLst>
                      </p:cBhvr>
                      <p:to>
                        <p:strVal val="visible"/>
                      </p:to>
                    </p:set>
                    <p:animEffect transition="in" filter="fade">
                      <p:cBhvr>
                        <p:cTn dur="500"/>
                        <p:tgtEl>
                          <p:spTgt spid="34"/>
                        </p:tgtEl>
                      </p:cBhvr>
                    </p:animEffect>
                    <p:anim calcmode="lin" valueType="num">
                      <p:cBhvr>
                        <p:cTn dur="500" fill="hold"/>
                        <p:tgtEl>
                          <p:spTgt spid="34"/>
                        </p:tgtEl>
                        <p:attrNameLst>
                          <p:attrName>ppt_x</p:attrName>
                        </p:attrNameLst>
                      </p:cBhvr>
                      <p:tavLst>
                        <p:tav tm="0">
                          <p:val>
                            <p:strVal val="#ppt_x"/>
                          </p:val>
                        </p:tav>
                        <p:tav tm="100000">
                          <p:val>
                            <p:strVal val="#ppt_x"/>
                          </p:val>
                        </p:tav>
                      </p:tavLst>
                    </p:anim>
                    <p:anim calcmode="lin" valueType="num">
                      <p:cBhvr>
                        <p:cTn dur="500" fill="hold"/>
                        <p:tgtEl>
                          <p:spTgt spid="34"/>
                        </p:tgtEl>
                        <p:attrNameLst>
                          <p:attrName>ppt_y</p:attrName>
                        </p:attrNameLst>
                      </p:cBhvr>
                      <p:tavLst>
                        <p:tav tm="0">
                          <p:val>
                            <p:strVal val="#ppt_y+.1"/>
                          </p:val>
                        </p:tav>
                        <p:tav tm="100000">
                          <p:val>
                            <p:strVal val="#ppt_y"/>
                          </p:val>
                        </p:tav>
                      </p:tavLst>
                    </p:anim>
                  </p:childTnLst>
                </p:cTn>
              </p:par>
            </p:tnLst>
          </p:tmpl>
        </p:tmplLst>
      </p:bldP>
      <p:bldP spid="35" grpId="0" build="p">
        <p:tmplLst>
          <p:tmpl lvl="1">
            <p:tnLst>
              <p:par>
                <p:cTn presetID="10" presetClass="entr" presetSubtype="0" fill="hold" nodeType="withEffect">
                  <p:stCondLst>
                    <p:cond delay="800"/>
                  </p:stCondLst>
                  <p:childTnLst>
                    <p:set>
                      <p:cBhvr>
                        <p:cTn dur="1" fill="hold">
                          <p:stCondLst>
                            <p:cond delay="0"/>
                          </p:stCondLst>
                        </p:cTn>
                        <p:tgtEl>
                          <p:spTgt spid="35"/>
                        </p:tgtEl>
                        <p:attrNameLst>
                          <p:attrName>style.visibility</p:attrName>
                        </p:attrNameLst>
                      </p:cBhvr>
                      <p:to>
                        <p:strVal val="visible"/>
                      </p:to>
                    </p:set>
                    <p:animEffect transition="in" filter="fade">
                      <p:cBhvr>
                        <p:cTn dur="500"/>
                        <p:tgtEl>
                          <p:spTgt spid="35"/>
                        </p:tgtEl>
                      </p:cBhvr>
                    </p:animEffect>
                  </p:childTnLst>
                </p:cTn>
              </p:par>
            </p:tnLst>
          </p:tmpl>
        </p:tmplLst>
      </p:bldP>
      <p:bldP spid="40" grpId="0" animBg="1"/>
      <p:bldP spid="41" grpId="0" build="p">
        <p:tmplLst>
          <p:tmpl lvl="1">
            <p:tnLst>
              <p:par>
                <p:cTn presetID="53" presetClass="entr" presetSubtype="16" fill="hold" nodeType="afterEffect">
                  <p:stCondLst>
                    <p:cond delay="0"/>
                  </p:stCondLst>
                  <p:childTnLst>
                    <p:set>
                      <p:cBhvr>
                        <p:cTn dur="1" fill="hold">
                          <p:stCondLst>
                            <p:cond delay="0"/>
                          </p:stCondLst>
                        </p:cTn>
                        <p:tgtEl>
                          <p:spTgt spid="41"/>
                        </p:tgtEl>
                        <p:attrNameLst>
                          <p:attrName>style.visibility</p:attrName>
                        </p:attrNameLst>
                      </p:cBhvr>
                      <p:to>
                        <p:strVal val="visible"/>
                      </p:to>
                    </p:set>
                    <p:anim calcmode="lin" valueType="num">
                      <p:cBhvr>
                        <p:cTn dur="300" fill="hold"/>
                        <p:tgtEl>
                          <p:spTgt spid="41"/>
                        </p:tgtEl>
                        <p:attrNameLst>
                          <p:attrName>ppt_w</p:attrName>
                        </p:attrNameLst>
                      </p:cBhvr>
                      <p:tavLst>
                        <p:tav tm="0">
                          <p:val>
                            <p:fltVal val="0"/>
                          </p:val>
                        </p:tav>
                        <p:tav tm="100000">
                          <p:val>
                            <p:strVal val="#ppt_w"/>
                          </p:val>
                        </p:tav>
                      </p:tavLst>
                    </p:anim>
                    <p:anim calcmode="lin" valueType="num">
                      <p:cBhvr>
                        <p:cTn dur="300" fill="hold"/>
                        <p:tgtEl>
                          <p:spTgt spid="41"/>
                        </p:tgtEl>
                        <p:attrNameLst>
                          <p:attrName>ppt_h</p:attrName>
                        </p:attrNameLst>
                      </p:cBhvr>
                      <p:tavLst>
                        <p:tav tm="0">
                          <p:val>
                            <p:fltVal val="0"/>
                          </p:val>
                        </p:tav>
                        <p:tav tm="100000">
                          <p:val>
                            <p:strVal val="#ppt_h"/>
                          </p:val>
                        </p:tav>
                      </p:tavLst>
                    </p:anim>
                    <p:animEffect transition="in" filter="fade">
                      <p:cBhvr>
                        <p:cTn dur="300"/>
                        <p:tgtEl>
                          <p:spTgt spid="41"/>
                        </p:tgtEl>
                      </p:cBhvr>
                    </p:animEffect>
                  </p:childTnLst>
                </p:cTn>
              </p:par>
            </p:tnLst>
          </p:tmpl>
        </p:tmplLst>
      </p:bldP>
      <p:bldP spid="42" grpId="0" build="p">
        <p:tmplLst>
          <p:tmpl lvl="1">
            <p:tnLst>
              <p:par>
                <p:cTn presetID="42" presetClass="entr" presetSubtype="0" fill="hold" nodeType="withEffect">
                  <p:stCondLst>
                    <p:cond delay="2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anim calcmode="lin" valueType="num">
                      <p:cBhvr>
                        <p:cTn dur="500" fill="hold"/>
                        <p:tgtEl>
                          <p:spTgt spid="42"/>
                        </p:tgtEl>
                        <p:attrNameLst>
                          <p:attrName>ppt_x</p:attrName>
                        </p:attrNameLst>
                      </p:cBhvr>
                      <p:tavLst>
                        <p:tav tm="0">
                          <p:val>
                            <p:strVal val="#ppt_x"/>
                          </p:val>
                        </p:tav>
                        <p:tav tm="100000">
                          <p:val>
                            <p:strVal val="#ppt_x"/>
                          </p:val>
                        </p:tav>
                      </p:tavLst>
                    </p:anim>
                    <p:anim calcmode="lin" valueType="num">
                      <p:cBhvr>
                        <p:cTn dur="500" fill="hold"/>
                        <p:tgtEl>
                          <p:spTgt spid="42"/>
                        </p:tgtEl>
                        <p:attrNameLst>
                          <p:attrName>ppt_y</p:attrName>
                        </p:attrNameLst>
                      </p:cBhvr>
                      <p:tavLst>
                        <p:tav tm="0">
                          <p:val>
                            <p:strVal val="#ppt_y+.1"/>
                          </p:val>
                        </p:tav>
                        <p:tav tm="100000">
                          <p:val>
                            <p:strVal val="#ppt_y"/>
                          </p:val>
                        </p:tav>
                      </p:tavLst>
                    </p:anim>
                  </p:childTnLst>
                </p:cTn>
              </p:par>
            </p:tnLst>
          </p:tmpl>
        </p:tmplLst>
      </p:bldP>
      <p:bldP spid="43" grpId="0" build="p">
        <p:tmplLst>
          <p:tmpl lvl="1">
            <p:tnLst>
              <p:par>
                <p:cTn presetID="10" presetClass="entr" presetSubtype="0" fill="hold" nodeType="withEffect">
                  <p:stCondLst>
                    <p:cond delay="800"/>
                  </p:stCondLst>
                  <p:childTnLst>
                    <p:set>
                      <p:cBhvr>
                        <p:cTn dur="1" fill="hold">
                          <p:stCondLst>
                            <p:cond delay="0"/>
                          </p:stCondLst>
                        </p:cTn>
                        <p:tgtEl>
                          <p:spTgt spid="43"/>
                        </p:tgtEl>
                        <p:attrNameLst>
                          <p:attrName>style.visibility</p:attrName>
                        </p:attrNameLst>
                      </p:cBhvr>
                      <p:to>
                        <p:strVal val="visible"/>
                      </p:to>
                    </p:set>
                    <p:animEffect transition="in" filter="fade">
                      <p:cBhvr>
                        <p:cTn dur="500"/>
                        <p:tgtEl>
                          <p:spTgt spid="43"/>
                        </p:tgtEl>
                      </p:cBhvr>
                    </p:animEffect>
                  </p:childTnLst>
                </p:cTn>
              </p:par>
            </p:tnLst>
          </p:tmpl>
        </p:tmplLst>
      </p:bldP>
    </p:bld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ircle infographic">
    <p:spTree>
      <p:nvGrpSpPr>
        <p:cNvPr id="1" name=""/>
        <p:cNvGrpSpPr/>
        <p:nvPr/>
      </p:nvGrpSpPr>
      <p:grpSpPr>
        <a:xfrm>
          <a:off x="0" y="0"/>
          <a:ext cx="0" cy="0"/>
          <a:chOff x="0" y="0"/>
          <a:chExt cx="0" cy="0"/>
        </a:xfrm>
      </p:grpSpPr>
      <p:sp>
        <p:nvSpPr>
          <p:cNvPr id="53" name="Oval 52"/>
          <p:cNvSpPr>
            <a:spLocks noChangeAspect="1"/>
          </p:cNvSpPr>
          <p:nvPr userDrawn="1"/>
        </p:nvSpPr>
        <p:spPr>
          <a:xfrm>
            <a:off x="861369" y="1766844"/>
            <a:ext cx="3120004" cy="2808000"/>
          </a:xfrm>
          <a:prstGeom prst="ellipse">
            <a:avLst/>
          </a:prstGeom>
          <a:ln w="381000" cap="rnd" cmpd="sng">
            <a:solidFill>
              <a:schemeClr val="accent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6" name="Group 15"/>
          <p:cNvGrpSpPr/>
          <p:nvPr userDrawn="1"/>
        </p:nvGrpSpPr>
        <p:grpSpPr>
          <a:xfrm>
            <a:off x="101309" y="385540"/>
            <a:ext cx="383999" cy="342172"/>
            <a:chOff x="5270500" y="1460500"/>
            <a:chExt cx="1701800" cy="2705100"/>
          </a:xfrm>
        </p:grpSpPr>
        <p:sp>
          <p:nvSpPr>
            <p:cNvPr id="17" name="Rounded Rectangle 1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8" name="Rounded Rectangle 1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9" name="Rounded Rectangle 1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28" name="Text Placeholder 7"/>
          <p:cNvSpPr>
            <a:spLocks noGrp="1"/>
          </p:cNvSpPr>
          <p:nvPr>
            <p:ph type="body" sz="quarter" idx="20" hasCustomPrompt="1"/>
          </p:nvPr>
        </p:nvSpPr>
        <p:spPr>
          <a:xfrm>
            <a:off x="964496" y="5151591"/>
            <a:ext cx="2941464"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9" name="Text Placeholder 2"/>
          <p:cNvSpPr>
            <a:spLocks noGrp="1"/>
          </p:cNvSpPr>
          <p:nvPr>
            <p:ph type="body" sz="quarter" idx="16" hasCustomPrompt="1"/>
          </p:nvPr>
        </p:nvSpPr>
        <p:spPr>
          <a:xfrm>
            <a:off x="964501" y="5461324"/>
            <a:ext cx="2941463"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t>
            </a:r>
            <a:r>
              <a:rPr lang="en-US" dirty="0" smtClean="0"/>
              <a:t>. </a:t>
            </a:r>
          </a:p>
        </p:txBody>
      </p:sp>
      <p:sp>
        <p:nvSpPr>
          <p:cNvPr id="21" name="Picture Placeholder 2"/>
          <p:cNvSpPr>
            <a:spLocks noGrp="1" noChangeAspect="1"/>
          </p:cNvSpPr>
          <p:nvPr>
            <p:ph type="pic" sz="quarter" idx="17"/>
          </p:nvPr>
        </p:nvSpPr>
        <p:spPr>
          <a:xfrm>
            <a:off x="1099962" y="1991361"/>
            <a:ext cx="2639997" cy="2375998"/>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25" name="Oval 24"/>
          <p:cNvSpPr>
            <a:spLocks noChangeAspect="1"/>
          </p:cNvSpPr>
          <p:nvPr userDrawn="1"/>
        </p:nvSpPr>
        <p:spPr>
          <a:xfrm>
            <a:off x="4518970" y="1766844"/>
            <a:ext cx="3120004" cy="2808000"/>
          </a:xfrm>
          <a:prstGeom prst="ellipse">
            <a:avLst/>
          </a:prstGeom>
          <a:ln w="381000" cap="rnd" cmpd="sng">
            <a:solidFill>
              <a:schemeClr val="accent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26" name="Text Placeholder 7"/>
          <p:cNvSpPr>
            <a:spLocks noGrp="1"/>
          </p:cNvSpPr>
          <p:nvPr>
            <p:ph type="body" sz="quarter" idx="21" hasCustomPrompt="1"/>
          </p:nvPr>
        </p:nvSpPr>
        <p:spPr>
          <a:xfrm>
            <a:off x="4622088" y="5151591"/>
            <a:ext cx="2941464"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7" name="Text Placeholder 2"/>
          <p:cNvSpPr>
            <a:spLocks noGrp="1"/>
          </p:cNvSpPr>
          <p:nvPr>
            <p:ph type="body" sz="quarter" idx="22" hasCustomPrompt="1"/>
          </p:nvPr>
        </p:nvSpPr>
        <p:spPr>
          <a:xfrm>
            <a:off x="4622093" y="5461324"/>
            <a:ext cx="2941463"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t>
            </a:r>
            <a:r>
              <a:rPr lang="en-US" dirty="0" smtClean="0"/>
              <a:t>. </a:t>
            </a:r>
          </a:p>
        </p:txBody>
      </p:sp>
      <p:sp>
        <p:nvSpPr>
          <p:cNvPr id="32" name="Picture Placeholder 2"/>
          <p:cNvSpPr>
            <a:spLocks noGrp="1" noChangeAspect="1"/>
          </p:cNvSpPr>
          <p:nvPr>
            <p:ph type="pic" sz="quarter" idx="18"/>
          </p:nvPr>
        </p:nvSpPr>
        <p:spPr>
          <a:xfrm>
            <a:off x="4757555" y="1991361"/>
            <a:ext cx="2639997" cy="2375998"/>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4" name="Oval 33"/>
          <p:cNvSpPr>
            <a:spLocks noChangeAspect="1"/>
          </p:cNvSpPr>
          <p:nvPr userDrawn="1"/>
        </p:nvSpPr>
        <p:spPr>
          <a:xfrm>
            <a:off x="8199147" y="1766844"/>
            <a:ext cx="3120004" cy="2808000"/>
          </a:xfrm>
          <a:prstGeom prst="ellipse">
            <a:avLst/>
          </a:prstGeom>
          <a:ln w="381000" cap="rnd" cmpd="sng">
            <a:solidFill>
              <a:schemeClr val="accent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35" name="Text Placeholder 7"/>
          <p:cNvSpPr>
            <a:spLocks noGrp="1"/>
          </p:cNvSpPr>
          <p:nvPr>
            <p:ph type="body" sz="quarter" idx="23" hasCustomPrompt="1"/>
          </p:nvPr>
        </p:nvSpPr>
        <p:spPr>
          <a:xfrm>
            <a:off x="8295917" y="5151591"/>
            <a:ext cx="2941464"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6" name="Text Placeholder 2"/>
          <p:cNvSpPr>
            <a:spLocks noGrp="1"/>
          </p:cNvSpPr>
          <p:nvPr>
            <p:ph type="body" sz="quarter" idx="24" hasCustomPrompt="1"/>
          </p:nvPr>
        </p:nvSpPr>
        <p:spPr>
          <a:xfrm>
            <a:off x="8295922" y="5461324"/>
            <a:ext cx="2941463"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t>
            </a:r>
            <a:r>
              <a:rPr lang="en-US" dirty="0" smtClean="0"/>
              <a:t>. </a:t>
            </a:r>
          </a:p>
        </p:txBody>
      </p:sp>
      <p:sp>
        <p:nvSpPr>
          <p:cNvPr id="37" name="Picture Placeholder 2"/>
          <p:cNvSpPr>
            <a:spLocks noGrp="1" noChangeAspect="1"/>
          </p:cNvSpPr>
          <p:nvPr>
            <p:ph type="pic" sz="quarter" idx="19"/>
          </p:nvPr>
        </p:nvSpPr>
        <p:spPr>
          <a:xfrm>
            <a:off x="8453962" y="1991361"/>
            <a:ext cx="2639997" cy="2375998"/>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Tree>
    <p:extLst>
      <p:ext uri="{BB962C8B-B14F-4D97-AF65-F5344CB8AC3E}">
        <p14:creationId xmlns:p14="http://schemas.microsoft.com/office/powerpoint/2010/main" val="1724424046"/>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200"/>
                                  </p:stCondLst>
                                  <p:childTnLst>
                                    <p:set>
                                      <p:cBhvr>
                                        <p:cTn id="19" dur="1" fill="hold">
                                          <p:stCondLst>
                                            <p:cond delay="0"/>
                                          </p:stCondLst>
                                        </p:cTn>
                                        <p:tgtEl>
                                          <p:spTgt spid="28">
                                            <p:txEl>
                                              <p:pRg st="0" end="0"/>
                                            </p:txEl>
                                          </p:spTgt>
                                        </p:tgtEl>
                                        <p:attrNameLst>
                                          <p:attrName>style.visibility</p:attrName>
                                        </p:attrNameLst>
                                      </p:cBhvr>
                                      <p:to>
                                        <p:strVal val="visible"/>
                                      </p:to>
                                    </p:set>
                                    <p:animEffect transition="in" filter="fade">
                                      <p:cBhvr>
                                        <p:cTn id="20" dur="500"/>
                                        <p:tgtEl>
                                          <p:spTgt spid="28">
                                            <p:txEl>
                                              <p:pRg st="0" end="0"/>
                                            </p:txEl>
                                          </p:spTgt>
                                        </p:tgtEl>
                                      </p:cBhvr>
                                    </p:animEffect>
                                    <p:anim calcmode="lin" valueType="num">
                                      <p:cBhvr>
                                        <p:cTn id="21" dur="500" fill="hold"/>
                                        <p:tgtEl>
                                          <p:spTgt spid="28">
                                            <p:txEl>
                                              <p:pRg st="0" end="0"/>
                                            </p:txEl>
                                          </p:spTgt>
                                        </p:tgtEl>
                                        <p:attrNameLst>
                                          <p:attrName>ppt_x</p:attrName>
                                        </p:attrNameLst>
                                      </p:cBhvr>
                                      <p:tavLst>
                                        <p:tav tm="0">
                                          <p:val>
                                            <p:strVal val="#ppt_x"/>
                                          </p:val>
                                        </p:tav>
                                        <p:tav tm="100000">
                                          <p:val>
                                            <p:strVal val="#ppt_x"/>
                                          </p:val>
                                        </p:tav>
                                      </p:tavLst>
                                    </p:anim>
                                    <p:anim calcmode="lin" valueType="num">
                                      <p:cBhvr>
                                        <p:cTn id="22" dur="500" fill="hold"/>
                                        <p:tgtEl>
                                          <p:spTgt spid="28">
                                            <p:txEl>
                                              <p:pRg st="0" end="0"/>
                                            </p:txEl>
                                          </p:spTgt>
                                        </p:tgtEl>
                                        <p:attrNameLst>
                                          <p:attrName>ppt_y</p:attrName>
                                        </p:attrNameLst>
                                      </p:cBhvr>
                                      <p:tavLst>
                                        <p:tav tm="0">
                                          <p:val>
                                            <p:strVal val="#ppt_y+.1"/>
                                          </p:val>
                                        </p:tav>
                                        <p:tav tm="100000">
                                          <p:val>
                                            <p:strVal val="#ppt_y"/>
                                          </p:val>
                                        </p:tav>
                                      </p:tavLst>
                                    </p:anim>
                                  </p:childTnLst>
                                </p:cTn>
                              </p:par>
                              <p:par>
                                <p:cTn id="23" presetID="10" presetClass="entr" presetSubtype="0" fill="hold" grpId="0" nodeType="withEffect">
                                  <p:stCondLst>
                                    <p:cond delay="800"/>
                                  </p:stCondLst>
                                  <p:childTnLst>
                                    <p:set>
                                      <p:cBhvr>
                                        <p:cTn id="24" dur="1" fill="hold">
                                          <p:stCondLst>
                                            <p:cond delay="0"/>
                                          </p:stCondLst>
                                        </p:cTn>
                                        <p:tgtEl>
                                          <p:spTgt spid="29">
                                            <p:txEl>
                                              <p:pRg st="0" end="0"/>
                                            </p:txEl>
                                          </p:spTgt>
                                        </p:tgtEl>
                                        <p:attrNameLst>
                                          <p:attrName>style.visibility</p:attrName>
                                        </p:attrNameLst>
                                      </p:cBhvr>
                                      <p:to>
                                        <p:strVal val="visible"/>
                                      </p:to>
                                    </p:set>
                                    <p:animEffect transition="in" filter="fade">
                                      <p:cBhvr>
                                        <p:cTn id="25" dur="500"/>
                                        <p:tgtEl>
                                          <p:spTgt spid="29">
                                            <p:txEl>
                                              <p:pRg st="0" end="0"/>
                                            </p:txEl>
                                          </p:spTgt>
                                        </p:tgtEl>
                                      </p:cBhvr>
                                    </p:animEffect>
                                  </p:childTnLst>
                                </p:cTn>
                              </p:par>
                              <p:par>
                                <p:cTn id="26" presetID="53" presetClass="entr" presetSubtype="16" fill="hold" grpId="0" nodeType="withEffect">
                                  <p:stCondLst>
                                    <p:cond delay="0"/>
                                  </p:stCondLst>
                                  <p:childTnLst>
                                    <p:set>
                                      <p:cBhvr>
                                        <p:cTn id="27" dur="1" fill="hold">
                                          <p:stCondLst>
                                            <p:cond delay="0"/>
                                          </p:stCondLst>
                                        </p:cTn>
                                        <p:tgtEl>
                                          <p:spTgt spid="53"/>
                                        </p:tgtEl>
                                        <p:attrNameLst>
                                          <p:attrName>style.visibility</p:attrName>
                                        </p:attrNameLst>
                                      </p:cBhvr>
                                      <p:to>
                                        <p:strVal val="visible"/>
                                      </p:to>
                                    </p:set>
                                    <p:anim calcmode="lin" valueType="num">
                                      <p:cBhvr>
                                        <p:cTn id="28" dur="500" fill="hold"/>
                                        <p:tgtEl>
                                          <p:spTgt spid="53"/>
                                        </p:tgtEl>
                                        <p:attrNameLst>
                                          <p:attrName>ppt_w</p:attrName>
                                        </p:attrNameLst>
                                      </p:cBhvr>
                                      <p:tavLst>
                                        <p:tav tm="0">
                                          <p:val>
                                            <p:fltVal val="0"/>
                                          </p:val>
                                        </p:tav>
                                        <p:tav tm="100000">
                                          <p:val>
                                            <p:strVal val="#ppt_w"/>
                                          </p:val>
                                        </p:tav>
                                      </p:tavLst>
                                    </p:anim>
                                    <p:anim calcmode="lin" valueType="num">
                                      <p:cBhvr>
                                        <p:cTn id="29" dur="500" fill="hold"/>
                                        <p:tgtEl>
                                          <p:spTgt spid="53"/>
                                        </p:tgtEl>
                                        <p:attrNameLst>
                                          <p:attrName>ppt_h</p:attrName>
                                        </p:attrNameLst>
                                      </p:cBhvr>
                                      <p:tavLst>
                                        <p:tav tm="0">
                                          <p:val>
                                            <p:fltVal val="0"/>
                                          </p:val>
                                        </p:tav>
                                        <p:tav tm="100000">
                                          <p:val>
                                            <p:strVal val="#ppt_h"/>
                                          </p:val>
                                        </p:tav>
                                      </p:tavLst>
                                    </p:anim>
                                    <p:animEffect transition="in" filter="fade">
                                      <p:cBhvr>
                                        <p:cTn id="30" dur="500"/>
                                        <p:tgtEl>
                                          <p:spTgt spid="53"/>
                                        </p:tgtEl>
                                      </p:cBhvr>
                                    </p:animEffect>
                                  </p:childTnLst>
                                </p:cTn>
                              </p:par>
                            </p:childTnLst>
                          </p:cTn>
                        </p:par>
                        <p:par>
                          <p:cTn id="31" fill="hold">
                            <p:stCondLst>
                              <p:cond delay="500"/>
                            </p:stCondLst>
                            <p:childTnLst>
                              <p:par>
                                <p:cTn id="32" presetID="53" presetClass="entr" presetSubtype="16" fill="hold" grpId="0" nodeType="afterEffect" nodePh="1">
                                  <p:stCondLst>
                                    <p:cond delay="0"/>
                                  </p:stCondLst>
                                  <p:endCondLst>
                                    <p:cond evt="begin" delay="0">
                                      <p:tn val="32"/>
                                    </p:cond>
                                  </p:endCondLst>
                                  <p:childTnLst>
                                    <p:set>
                                      <p:cBhvr>
                                        <p:cTn id="33" dur="1" fill="hold">
                                          <p:stCondLst>
                                            <p:cond delay="0"/>
                                          </p:stCondLst>
                                        </p:cTn>
                                        <p:tgtEl>
                                          <p:spTgt spid="21"/>
                                        </p:tgtEl>
                                        <p:attrNameLst>
                                          <p:attrName>style.visibility</p:attrName>
                                        </p:attrNameLst>
                                      </p:cBhvr>
                                      <p:to>
                                        <p:strVal val="visible"/>
                                      </p:to>
                                    </p:set>
                                    <p:anim calcmode="lin" valueType="num">
                                      <p:cBhvr>
                                        <p:cTn id="34" dur="500" fill="hold"/>
                                        <p:tgtEl>
                                          <p:spTgt spid="21"/>
                                        </p:tgtEl>
                                        <p:attrNameLst>
                                          <p:attrName>ppt_w</p:attrName>
                                        </p:attrNameLst>
                                      </p:cBhvr>
                                      <p:tavLst>
                                        <p:tav tm="0">
                                          <p:val>
                                            <p:fltVal val="0"/>
                                          </p:val>
                                        </p:tav>
                                        <p:tav tm="100000">
                                          <p:val>
                                            <p:strVal val="#ppt_w"/>
                                          </p:val>
                                        </p:tav>
                                      </p:tavLst>
                                    </p:anim>
                                    <p:anim calcmode="lin" valueType="num">
                                      <p:cBhvr>
                                        <p:cTn id="35" dur="500" fill="hold"/>
                                        <p:tgtEl>
                                          <p:spTgt spid="21"/>
                                        </p:tgtEl>
                                        <p:attrNameLst>
                                          <p:attrName>ppt_h</p:attrName>
                                        </p:attrNameLst>
                                      </p:cBhvr>
                                      <p:tavLst>
                                        <p:tav tm="0">
                                          <p:val>
                                            <p:fltVal val="0"/>
                                          </p:val>
                                        </p:tav>
                                        <p:tav tm="100000">
                                          <p:val>
                                            <p:strVal val="#ppt_h"/>
                                          </p:val>
                                        </p:tav>
                                      </p:tavLst>
                                    </p:anim>
                                    <p:animEffect transition="in" filter="fade">
                                      <p:cBhvr>
                                        <p:cTn id="36" dur="500"/>
                                        <p:tgtEl>
                                          <p:spTgt spid="21"/>
                                        </p:tgtEl>
                                      </p:cBhvr>
                                    </p:animEffect>
                                  </p:childTnLst>
                                </p:cTn>
                              </p:par>
                              <p:par>
                                <p:cTn id="37" presetID="42" presetClass="entr" presetSubtype="0" fill="hold" grpId="0" nodeType="withEffect">
                                  <p:stCondLst>
                                    <p:cond delay="200"/>
                                  </p:stCondLst>
                                  <p:childTnLst>
                                    <p:set>
                                      <p:cBhvr>
                                        <p:cTn id="38" dur="1" fill="hold">
                                          <p:stCondLst>
                                            <p:cond delay="0"/>
                                          </p:stCondLst>
                                        </p:cTn>
                                        <p:tgtEl>
                                          <p:spTgt spid="26">
                                            <p:txEl>
                                              <p:pRg st="0" end="0"/>
                                            </p:txEl>
                                          </p:spTgt>
                                        </p:tgtEl>
                                        <p:attrNameLst>
                                          <p:attrName>style.visibility</p:attrName>
                                        </p:attrNameLst>
                                      </p:cBhvr>
                                      <p:to>
                                        <p:strVal val="visible"/>
                                      </p:to>
                                    </p:set>
                                    <p:animEffect transition="in" filter="fade">
                                      <p:cBhvr>
                                        <p:cTn id="39" dur="500"/>
                                        <p:tgtEl>
                                          <p:spTgt spid="26">
                                            <p:txEl>
                                              <p:pRg st="0" end="0"/>
                                            </p:txEl>
                                          </p:spTgt>
                                        </p:tgtEl>
                                      </p:cBhvr>
                                    </p:animEffect>
                                    <p:anim calcmode="lin" valueType="num">
                                      <p:cBhvr>
                                        <p:cTn id="40"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41" dur="500" fill="hold"/>
                                        <p:tgtEl>
                                          <p:spTgt spid="26">
                                            <p:txEl>
                                              <p:pRg st="0" end="0"/>
                                            </p:txEl>
                                          </p:spTgt>
                                        </p:tgtEl>
                                        <p:attrNameLst>
                                          <p:attrName>ppt_y</p:attrName>
                                        </p:attrNameLst>
                                      </p:cBhvr>
                                      <p:tavLst>
                                        <p:tav tm="0">
                                          <p:val>
                                            <p:strVal val="#ppt_y+.1"/>
                                          </p:val>
                                        </p:tav>
                                        <p:tav tm="100000">
                                          <p:val>
                                            <p:strVal val="#ppt_y"/>
                                          </p:val>
                                        </p:tav>
                                      </p:tavLst>
                                    </p:anim>
                                  </p:childTnLst>
                                </p:cTn>
                              </p:par>
                              <p:par>
                                <p:cTn id="42" presetID="10" presetClass="entr" presetSubtype="0" fill="hold" grpId="0" nodeType="withEffect">
                                  <p:stCondLst>
                                    <p:cond delay="800"/>
                                  </p:stCondLst>
                                  <p:childTnLst>
                                    <p:set>
                                      <p:cBhvr>
                                        <p:cTn id="43" dur="1" fill="hold">
                                          <p:stCondLst>
                                            <p:cond delay="0"/>
                                          </p:stCondLst>
                                        </p:cTn>
                                        <p:tgtEl>
                                          <p:spTgt spid="27">
                                            <p:txEl>
                                              <p:pRg st="0" end="0"/>
                                            </p:txEl>
                                          </p:spTgt>
                                        </p:tgtEl>
                                        <p:attrNameLst>
                                          <p:attrName>style.visibility</p:attrName>
                                        </p:attrNameLst>
                                      </p:cBhvr>
                                      <p:to>
                                        <p:strVal val="visible"/>
                                      </p:to>
                                    </p:set>
                                    <p:animEffect transition="in" filter="fade">
                                      <p:cBhvr>
                                        <p:cTn id="44" dur="500"/>
                                        <p:tgtEl>
                                          <p:spTgt spid="27">
                                            <p:txEl>
                                              <p:pRg st="0" end="0"/>
                                            </p:txEl>
                                          </p:spTgt>
                                        </p:tgtEl>
                                      </p:cBhvr>
                                    </p:animEffect>
                                  </p:childTnLst>
                                </p:cTn>
                              </p:par>
                              <p:par>
                                <p:cTn id="45" presetID="53" presetClass="entr" presetSubtype="16" fill="hold" grpId="0" nodeType="withEffect">
                                  <p:stCondLst>
                                    <p:cond delay="0"/>
                                  </p:stCondLst>
                                  <p:childTnLst>
                                    <p:set>
                                      <p:cBhvr>
                                        <p:cTn id="46" dur="1" fill="hold">
                                          <p:stCondLst>
                                            <p:cond delay="0"/>
                                          </p:stCondLst>
                                        </p:cTn>
                                        <p:tgtEl>
                                          <p:spTgt spid="25"/>
                                        </p:tgtEl>
                                        <p:attrNameLst>
                                          <p:attrName>style.visibility</p:attrName>
                                        </p:attrNameLst>
                                      </p:cBhvr>
                                      <p:to>
                                        <p:strVal val="visible"/>
                                      </p:to>
                                    </p:set>
                                    <p:anim calcmode="lin" valueType="num">
                                      <p:cBhvr>
                                        <p:cTn id="47" dur="500" fill="hold"/>
                                        <p:tgtEl>
                                          <p:spTgt spid="25"/>
                                        </p:tgtEl>
                                        <p:attrNameLst>
                                          <p:attrName>ppt_w</p:attrName>
                                        </p:attrNameLst>
                                      </p:cBhvr>
                                      <p:tavLst>
                                        <p:tav tm="0">
                                          <p:val>
                                            <p:fltVal val="0"/>
                                          </p:val>
                                        </p:tav>
                                        <p:tav tm="100000">
                                          <p:val>
                                            <p:strVal val="#ppt_w"/>
                                          </p:val>
                                        </p:tav>
                                      </p:tavLst>
                                    </p:anim>
                                    <p:anim calcmode="lin" valueType="num">
                                      <p:cBhvr>
                                        <p:cTn id="48" dur="500" fill="hold"/>
                                        <p:tgtEl>
                                          <p:spTgt spid="25"/>
                                        </p:tgtEl>
                                        <p:attrNameLst>
                                          <p:attrName>ppt_h</p:attrName>
                                        </p:attrNameLst>
                                      </p:cBhvr>
                                      <p:tavLst>
                                        <p:tav tm="0">
                                          <p:val>
                                            <p:fltVal val="0"/>
                                          </p:val>
                                        </p:tav>
                                        <p:tav tm="100000">
                                          <p:val>
                                            <p:strVal val="#ppt_h"/>
                                          </p:val>
                                        </p:tav>
                                      </p:tavLst>
                                    </p:anim>
                                    <p:animEffect transition="in" filter="fade">
                                      <p:cBhvr>
                                        <p:cTn id="49" dur="500"/>
                                        <p:tgtEl>
                                          <p:spTgt spid="25"/>
                                        </p:tgtEl>
                                      </p:cBhvr>
                                    </p:animEffect>
                                  </p:childTnLst>
                                </p:cTn>
                              </p:par>
                            </p:childTnLst>
                          </p:cTn>
                        </p:par>
                        <p:par>
                          <p:cTn id="50" fill="hold">
                            <p:stCondLst>
                              <p:cond delay="1000"/>
                            </p:stCondLst>
                            <p:childTnLst>
                              <p:par>
                                <p:cTn id="51" presetID="53" presetClass="entr" presetSubtype="16" fill="hold" grpId="0" nodeType="afterEffect" nodePh="1">
                                  <p:stCondLst>
                                    <p:cond delay="0"/>
                                  </p:stCondLst>
                                  <p:endCondLst>
                                    <p:cond evt="begin" delay="0">
                                      <p:tn val="51"/>
                                    </p:cond>
                                  </p:endCondLst>
                                  <p:childTnLst>
                                    <p:set>
                                      <p:cBhvr>
                                        <p:cTn id="52" dur="1" fill="hold">
                                          <p:stCondLst>
                                            <p:cond delay="0"/>
                                          </p:stCondLst>
                                        </p:cTn>
                                        <p:tgtEl>
                                          <p:spTgt spid="32"/>
                                        </p:tgtEl>
                                        <p:attrNameLst>
                                          <p:attrName>style.visibility</p:attrName>
                                        </p:attrNameLst>
                                      </p:cBhvr>
                                      <p:to>
                                        <p:strVal val="visible"/>
                                      </p:to>
                                    </p:set>
                                    <p:anim calcmode="lin" valueType="num">
                                      <p:cBhvr>
                                        <p:cTn id="53" dur="500" fill="hold"/>
                                        <p:tgtEl>
                                          <p:spTgt spid="32"/>
                                        </p:tgtEl>
                                        <p:attrNameLst>
                                          <p:attrName>ppt_w</p:attrName>
                                        </p:attrNameLst>
                                      </p:cBhvr>
                                      <p:tavLst>
                                        <p:tav tm="0">
                                          <p:val>
                                            <p:fltVal val="0"/>
                                          </p:val>
                                        </p:tav>
                                        <p:tav tm="100000">
                                          <p:val>
                                            <p:strVal val="#ppt_w"/>
                                          </p:val>
                                        </p:tav>
                                      </p:tavLst>
                                    </p:anim>
                                    <p:anim calcmode="lin" valueType="num">
                                      <p:cBhvr>
                                        <p:cTn id="54" dur="500" fill="hold"/>
                                        <p:tgtEl>
                                          <p:spTgt spid="32"/>
                                        </p:tgtEl>
                                        <p:attrNameLst>
                                          <p:attrName>ppt_h</p:attrName>
                                        </p:attrNameLst>
                                      </p:cBhvr>
                                      <p:tavLst>
                                        <p:tav tm="0">
                                          <p:val>
                                            <p:fltVal val="0"/>
                                          </p:val>
                                        </p:tav>
                                        <p:tav tm="100000">
                                          <p:val>
                                            <p:strVal val="#ppt_h"/>
                                          </p:val>
                                        </p:tav>
                                      </p:tavLst>
                                    </p:anim>
                                    <p:animEffect transition="in" filter="fade">
                                      <p:cBhvr>
                                        <p:cTn id="55" dur="500"/>
                                        <p:tgtEl>
                                          <p:spTgt spid="32"/>
                                        </p:tgtEl>
                                      </p:cBhvr>
                                    </p:animEffect>
                                  </p:childTnLst>
                                </p:cTn>
                              </p:par>
                              <p:par>
                                <p:cTn id="56" presetID="42" presetClass="entr" presetSubtype="0" fill="hold" grpId="0" nodeType="withEffect">
                                  <p:stCondLst>
                                    <p:cond delay="200"/>
                                  </p:stCondLst>
                                  <p:childTnLst>
                                    <p:set>
                                      <p:cBhvr>
                                        <p:cTn id="57" dur="1" fill="hold">
                                          <p:stCondLst>
                                            <p:cond delay="0"/>
                                          </p:stCondLst>
                                        </p:cTn>
                                        <p:tgtEl>
                                          <p:spTgt spid="35">
                                            <p:txEl>
                                              <p:pRg st="0" end="0"/>
                                            </p:txEl>
                                          </p:spTgt>
                                        </p:tgtEl>
                                        <p:attrNameLst>
                                          <p:attrName>style.visibility</p:attrName>
                                        </p:attrNameLst>
                                      </p:cBhvr>
                                      <p:to>
                                        <p:strVal val="visible"/>
                                      </p:to>
                                    </p:set>
                                    <p:animEffect transition="in" filter="fade">
                                      <p:cBhvr>
                                        <p:cTn id="58" dur="500"/>
                                        <p:tgtEl>
                                          <p:spTgt spid="35">
                                            <p:txEl>
                                              <p:pRg st="0" end="0"/>
                                            </p:txEl>
                                          </p:spTgt>
                                        </p:tgtEl>
                                      </p:cBhvr>
                                    </p:animEffect>
                                    <p:anim calcmode="lin" valueType="num">
                                      <p:cBhvr>
                                        <p:cTn id="59" dur="500" fill="hold"/>
                                        <p:tgtEl>
                                          <p:spTgt spid="35">
                                            <p:txEl>
                                              <p:pRg st="0" end="0"/>
                                            </p:txEl>
                                          </p:spTgt>
                                        </p:tgtEl>
                                        <p:attrNameLst>
                                          <p:attrName>ppt_x</p:attrName>
                                        </p:attrNameLst>
                                      </p:cBhvr>
                                      <p:tavLst>
                                        <p:tav tm="0">
                                          <p:val>
                                            <p:strVal val="#ppt_x"/>
                                          </p:val>
                                        </p:tav>
                                        <p:tav tm="100000">
                                          <p:val>
                                            <p:strVal val="#ppt_x"/>
                                          </p:val>
                                        </p:tav>
                                      </p:tavLst>
                                    </p:anim>
                                    <p:anim calcmode="lin" valueType="num">
                                      <p:cBhvr>
                                        <p:cTn id="60" dur="500" fill="hold"/>
                                        <p:tgtEl>
                                          <p:spTgt spid="35">
                                            <p:txEl>
                                              <p:pRg st="0" end="0"/>
                                            </p:txEl>
                                          </p:spTgt>
                                        </p:tgtEl>
                                        <p:attrNameLst>
                                          <p:attrName>ppt_y</p:attrName>
                                        </p:attrNameLst>
                                      </p:cBhvr>
                                      <p:tavLst>
                                        <p:tav tm="0">
                                          <p:val>
                                            <p:strVal val="#ppt_y+.1"/>
                                          </p:val>
                                        </p:tav>
                                        <p:tav tm="100000">
                                          <p:val>
                                            <p:strVal val="#ppt_y"/>
                                          </p:val>
                                        </p:tav>
                                      </p:tavLst>
                                    </p:anim>
                                  </p:childTnLst>
                                </p:cTn>
                              </p:par>
                              <p:par>
                                <p:cTn id="61" presetID="10" presetClass="entr" presetSubtype="0" fill="hold" grpId="0" nodeType="withEffect">
                                  <p:stCondLst>
                                    <p:cond delay="800"/>
                                  </p:stCondLst>
                                  <p:childTnLst>
                                    <p:set>
                                      <p:cBhvr>
                                        <p:cTn id="62" dur="1" fill="hold">
                                          <p:stCondLst>
                                            <p:cond delay="0"/>
                                          </p:stCondLst>
                                        </p:cTn>
                                        <p:tgtEl>
                                          <p:spTgt spid="36">
                                            <p:txEl>
                                              <p:pRg st="0" end="0"/>
                                            </p:txEl>
                                          </p:spTgt>
                                        </p:tgtEl>
                                        <p:attrNameLst>
                                          <p:attrName>style.visibility</p:attrName>
                                        </p:attrNameLst>
                                      </p:cBhvr>
                                      <p:to>
                                        <p:strVal val="visible"/>
                                      </p:to>
                                    </p:set>
                                    <p:animEffect transition="in" filter="fade">
                                      <p:cBhvr>
                                        <p:cTn id="63" dur="500"/>
                                        <p:tgtEl>
                                          <p:spTgt spid="36">
                                            <p:txEl>
                                              <p:pRg st="0" end="0"/>
                                            </p:txEl>
                                          </p:spTgt>
                                        </p:tgtEl>
                                      </p:cBhvr>
                                    </p:animEffect>
                                  </p:childTnLst>
                                </p:cTn>
                              </p:par>
                              <p:par>
                                <p:cTn id="64" presetID="53" presetClass="entr" presetSubtype="16" fill="hold" grpId="0" nodeType="withEffect">
                                  <p:stCondLst>
                                    <p:cond delay="0"/>
                                  </p:stCondLst>
                                  <p:childTnLst>
                                    <p:set>
                                      <p:cBhvr>
                                        <p:cTn id="65" dur="1" fill="hold">
                                          <p:stCondLst>
                                            <p:cond delay="0"/>
                                          </p:stCondLst>
                                        </p:cTn>
                                        <p:tgtEl>
                                          <p:spTgt spid="34"/>
                                        </p:tgtEl>
                                        <p:attrNameLst>
                                          <p:attrName>style.visibility</p:attrName>
                                        </p:attrNameLst>
                                      </p:cBhvr>
                                      <p:to>
                                        <p:strVal val="visible"/>
                                      </p:to>
                                    </p:set>
                                    <p:anim calcmode="lin" valueType="num">
                                      <p:cBhvr>
                                        <p:cTn id="66" dur="500" fill="hold"/>
                                        <p:tgtEl>
                                          <p:spTgt spid="34"/>
                                        </p:tgtEl>
                                        <p:attrNameLst>
                                          <p:attrName>ppt_w</p:attrName>
                                        </p:attrNameLst>
                                      </p:cBhvr>
                                      <p:tavLst>
                                        <p:tav tm="0">
                                          <p:val>
                                            <p:fltVal val="0"/>
                                          </p:val>
                                        </p:tav>
                                        <p:tav tm="100000">
                                          <p:val>
                                            <p:strVal val="#ppt_w"/>
                                          </p:val>
                                        </p:tav>
                                      </p:tavLst>
                                    </p:anim>
                                    <p:anim calcmode="lin" valueType="num">
                                      <p:cBhvr>
                                        <p:cTn id="67" dur="500" fill="hold"/>
                                        <p:tgtEl>
                                          <p:spTgt spid="34"/>
                                        </p:tgtEl>
                                        <p:attrNameLst>
                                          <p:attrName>ppt_h</p:attrName>
                                        </p:attrNameLst>
                                      </p:cBhvr>
                                      <p:tavLst>
                                        <p:tav tm="0">
                                          <p:val>
                                            <p:fltVal val="0"/>
                                          </p:val>
                                        </p:tav>
                                        <p:tav tm="100000">
                                          <p:val>
                                            <p:strVal val="#ppt_h"/>
                                          </p:val>
                                        </p:tav>
                                      </p:tavLst>
                                    </p:anim>
                                    <p:animEffect transition="in" filter="fade">
                                      <p:cBhvr>
                                        <p:cTn id="68" dur="500"/>
                                        <p:tgtEl>
                                          <p:spTgt spid="34"/>
                                        </p:tgtEl>
                                      </p:cBhvr>
                                    </p:animEffect>
                                  </p:childTnLst>
                                </p:cTn>
                              </p:par>
                            </p:childTnLst>
                          </p:cTn>
                        </p:par>
                        <p:par>
                          <p:cTn id="69" fill="hold">
                            <p:stCondLst>
                              <p:cond delay="1500"/>
                            </p:stCondLst>
                            <p:childTnLst>
                              <p:par>
                                <p:cTn id="70" presetID="53" presetClass="entr" presetSubtype="16" fill="hold" grpId="0" nodeType="afterEffect" nodePh="1">
                                  <p:stCondLst>
                                    <p:cond delay="0"/>
                                  </p:stCondLst>
                                  <p:endCondLst>
                                    <p:cond evt="begin" delay="0">
                                      <p:tn val="70"/>
                                    </p:cond>
                                  </p:endCondLst>
                                  <p:childTnLst>
                                    <p:set>
                                      <p:cBhvr>
                                        <p:cTn id="71" dur="1" fill="hold">
                                          <p:stCondLst>
                                            <p:cond delay="0"/>
                                          </p:stCondLst>
                                        </p:cTn>
                                        <p:tgtEl>
                                          <p:spTgt spid="37"/>
                                        </p:tgtEl>
                                        <p:attrNameLst>
                                          <p:attrName>style.visibility</p:attrName>
                                        </p:attrNameLst>
                                      </p:cBhvr>
                                      <p:to>
                                        <p:strVal val="visible"/>
                                      </p:to>
                                    </p:set>
                                    <p:anim calcmode="lin" valueType="num">
                                      <p:cBhvr>
                                        <p:cTn id="72" dur="500" fill="hold"/>
                                        <p:tgtEl>
                                          <p:spTgt spid="37"/>
                                        </p:tgtEl>
                                        <p:attrNameLst>
                                          <p:attrName>ppt_w</p:attrName>
                                        </p:attrNameLst>
                                      </p:cBhvr>
                                      <p:tavLst>
                                        <p:tav tm="0">
                                          <p:val>
                                            <p:fltVal val="0"/>
                                          </p:val>
                                        </p:tav>
                                        <p:tav tm="100000">
                                          <p:val>
                                            <p:strVal val="#ppt_w"/>
                                          </p:val>
                                        </p:tav>
                                      </p:tavLst>
                                    </p:anim>
                                    <p:anim calcmode="lin" valueType="num">
                                      <p:cBhvr>
                                        <p:cTn id="73" dur="500" fill="hold"/>
                                        <p:tgtEl>
                                          <p:spTgt spid="37"/>
                                        </p:tgtEl>
                                        <p:attrNameLst>
                                          <p:attrName>ppt_h</p:attrName>
                                        </p:attrNameLst>
                                      </p:cBhvr>
                                      <p:tavLst>
                                        <p:tav tm="0">
                                          <p:val>
                                            <p:fltVal val="0"/>
                                          </p:val>
                                        </p:tav>
                                        <p:tav tm="100000">
                                          <p:val>
                                            <p:strVal val="#ppt_h"/>
                                          </p:val>
                                        </p:tav>
                                      </p:tavLst>
                                    </p:anim>
                                    <p:animEffect transition="in" filter="fade">
                                      <p:cBhvr>
                                        <p:cTn id="74"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animBg="1"/>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28" grpId="0" build="p">
        <p:tmplLst>
          <p:tmpl lvl="1">
            <p:tnLst>
              <p:par>
                <p:cTn presetID="42" presetClass="entr" presetSubtype="0" fill="hold" nodeType="withEffect">
                  <p:stCondLst>
                    <p:cond delay="200"/>
                  </p:stCondLst>
                  <p:childTnLst>
                    <p:set>
                      <p:cBhvr>
                        <p:cTn dur="1" fill="hold">
                          <p:stCondLst>
                            <p:cond delay="0"/>
                          </p:stCondLst>
                        </p:cTn>
                        <p:tgtEl>
                          <p:spTgt spid="28"/>
                        </p:tgtEl>
                        <p:attrNameLst>
                          <p:attrName>style.visibility</p:attrName>
                        </p:attrNameLst>
                      </p:cBhvr>
                      <p:to>
                        <p:strVal val="visible"/>
                      </p:to>
                    </p:set>
                    <p:animEffect transition="in" filter="fade">
                      <p:cBhvr>
                        <p:cTn dur="500"/>
                        <p:tgtEl>
                          <p:spTgt spid="28"/>
                        </p:tgtEl>
                      </p:cBhvr>
                    </p:animEffect>
                    <p:anim calcmode="lin" valueType="num">
                      <p:cBhvr>
                        <p:cTn dur="500" fill="hold"/>
                        <p:tgtEl>
                          <p:spTgt spid="28"/>
                        </p:tgtEl>
                        <p:attrNameLst>
                          <p:attrName>ppt_x</p:attrName>
                        </p:attrNameLst>
                      </p:cBhvr>
                      <p:tavLst>
                        <p:tav tm="0">
                          <p:val>
                            <p:strVal val="#ppt_x"/>
                          </p:val>
                        </p:tav>
                        <p:tav tm="100000">
                          <p:val>
                            <p:strVal val="#ppt_x"/>
                          </p:val>
                        </p:tav>
                      </p:tavLst>
                    </p:anim>
                    <p:anim calcmode="lin" valueType="num">
                      <p:cBhvr>
                        <p:cTn dur="500" fill="hold"/>
                        <p:tgtEl>
                          <p:spTgt spid="28"/>
                        </p:tgtEl>
                        <p:attrNameLst>
                          <p:attrName>ppt_y</p:attrName>
                        </p:attrNameLst>
                      </p:cBhvr>
                      <p:tavLst>
                        <p:tav tm="0">
                          <p:val>
                            <p:strVal val="#ppt_y+.1"/>
                          </p:val>
                        </p:tav>
                        <p:tav tm="100000">
                          <p:val>
                            <p:strVal val="#ppt_y"/>
                          </p:val>
                        </p:tav>
                      </p:tavLst>
                    </p:anim>
                  </p:childTnLst>
                </p:cTn>
              </p:par>
            </p:tnLst>
          </p:tmpl>
        </p:tmplLst>
      </p:bldP>
      <p:bldP spid="29" grpId="0" build="p">
        <p:tmplLst>
          <p:tmpl lvl="1">
            <p:tnLst>
              <p:par>
                <p:cTn presetID="10" presetClass="entr" presetSubtype="0" fill="hold" nodeType="withEffect">
                  <p:stCondLst>
                    <p:cond delay="800"/>
                  </p:stCondLst>
                  <p:childTnLst>
                    <p:set>
                      <p:cBhvr>
                        <p:cTn dur="1" fill="hold">
                          <p:stCondLst>
                            <p:cond delay="0"/>
                          </p:stCondLst>
                        </p:cTn>
                        <p:tgtEl>
                          <p:spTgt spid="29"/>
                        </p:tgtEl>
                        <p:attrNameLst>
                          <p:attrName>style.visibility</p:attrName>
                        </p:attrNameLst>
                      </p:cBhvr>
                      <p:to>
                        <p:strVal val="visible"/>
                      </p:to>
                    </p:set>
                    <p:animEffect transition="in" filter="fade">
                      <p:cBhvr>
                        <p:cTn dur="500"/>
                        <p:tgtEl>
                          <p:spTgt spid="29"/>
                        </p:tgtEl>
                      </p:cBhvr>
                    </p:animEffect>
                  </p:childTnLst>
                </p:cTn>
              </p:par>
            </p:tnLst>
          </p:tmpl>
        </p:tmplLst>
      </p:bldP>
      <p:bldP spid="21" grpId="0"/>
      <p:bldP spid="25" grpId="0" animBg="1"/>
      <p:bldP spid="26" grpId="0" build="p">
        <p:tmplLst>
          <p:tmpl lvl="1">
            <p:tnLst>
              <p:par>
                <p:cTn presetID="42" presetClass="entr" presetSubtype="0" fill="hold" nodeType="withEffect">
                  <p:stCondLst>
                    <p:cond delay="20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anim calcmode="lin" valueType="num">
                      <p:cBhvr>
                        <p:cTn dur="500" fill="hold"/>
                        <p:tgtEl>
                          <p:spTgt spid="26"/>
                        </p:tgtEl>
                        <p:attrNameLst>
                          <p:attrName>ppt_x</p:attrName>
                        </p:attrNameLst>
                      </p:cBhvr>
                      <p:tavLst>
                        <p:tav tm="0">
                          <p:val>
                            <p:strVal val="#ppt_x"/>
                          </p:val>
                        </p:tav>
                        <p:tav tm="100000">
                          <p:val>
                            <p:strVal val="#ppt_x"/>
                          </p:val>
                        </p:tav>
                      </p:tavLst>
                    </p:anim>
                    <p:anim calcmode="lin" valueType="num">
                      <p:cBhvr>
                        <p:cTn dur="50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withEffect">
                  <p:stCondLst>
                    <p:cond delay="8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Lst>
      </p:bldP>
      <p:bldP spid="32" grpId="0"/>
      <p:bldP spid="34" grpId="0" animBg="1"/>
      <p:bldP spid="35" grpId="0" build="p">
        <p:tmplLst>
          <p:tmpl lvl="1">
            <p:tnLst>
              <p:par>
                <p:cTn presetID="42" presetClass="entr" presetSubtype="0" fill="hold" nodeType="withEffect">
                  <p:stCondLst>
                    <p:cond delay="200"/>
                  </p:stCondLst>
                  <p:childTnLst>
                    <p:set>
                      <p:cBhvr>
                        <p:cTn dur="1" fill="hold">
                          <p:stCondLst>
                            <p:cond delay="0"/>
                          </p:stCondLst>
                        </p:cTn>
                        <p:tgtEl>
                          <p:spTgt spid="35"/>
                        </p:tgtEl>
                        <p:attrNameLst>
                          <p:attrName>style.visibility</p:attrName>
                        </p:attrNameLst>
                      </p:cBhvr>
                      <p:to>
                        <p:strVal val="visible"/>
                      </p:to>
                    </p:set>
                    <p:animEffect transition="in" filter="fade">
                      <p:cBhvr>
                        <p:cTn dur="500"/>
                        <p:tgtEl>
                          <p:spTgt spid="35"/>
                        </p:tgtEl>
                      </p:cBhvr>
                    </p:animEffect>
                    <p:anim calcmode="lin" valueType="num">
                      <p:cBhvr>
                        <p:cTn dur="500" fill="hold"/>
                        <p:tgtEl>
                          <p:spTgt spid="35"/>
                        </p:tgtEl>
                        <p:attrNameLst>
                          <p:attrName>ppt_x</p:attrName>
                        </p:attrNameLst>
                      </p:cBhvr>
                      <p:tavLst>
                        <p:tav tm="0">
                          <p:val>
                            <p:strVal val="#ppt_x"/>
                          </p:val>
                        </p:tav>
                        <p:tav tm="100000">
                          <p:val>
                            <p:strVal val="#ppt_x"/>
                          </p:val>
                        </p:tav>
                      </p:tavLst>
                    </p:anim>
                    <p:anim calcmode="lin" valueType="num">
                      <p:cBhvr>
                        <p:cTn dur="500" fill="hold"/>
                        <p:tgtEl>
                          <p:spTgt spid="35"/>
                        </p:tgtEl>
                        <p:attrNameLst>
                          <p:attrName>ppt_y</p:attrName>
                        </p:attrNameLst>
                      </p:cBhvr>
                      <p:tavLst>
                        <p:tav tm="0">
                          <p:val>
                            <p:strVal val="#ppt_y+.1"/>
                          </p:val>
                        </p:tav>
                        <p:tav tm="100000">
                          <p:val>
                            <p:strVal val="#ppt_y"/>
                          </p:val>
                        </p:tav>
                      </p:tavLst>
                    </p:anim>
                  </p:childTnLst>
                </p:cTn>
              </p:par>
            </p:tnLst>
          </p:tmpl>
        </p:tmplLst>
      </p:bldP>
      <p:bldP spid="36" grpId="0" build="p">
        <p:tmplLst>
          <p:tmpl lvl="1">
            <p:tnLst>
              <p:par>
                <p:cTn presetID="10" presetClass="entr" presetSubtype="0" fill="hold" nodeType="withEffect">
                  <p:stCondLst>
                    <p:cond delay="800"/>
                  </p:stCondLst>
                  <p:childTnLst>
                    <p:set>
                      <p:cBhvr>
                        <p:cTn dur="1" fill="hold">
                          <p:stCondLst>
                            <p:cond delay="0"/>
                          </p:stCondLst>
                        </p:cTn>
                        <p:tgtEl>
                          <p:spTgt spid="36"/>
                        </p:tgtEl>
                        <p:attrNameLst>
                          <p:attrName>style.visibility</p:attrName>
                        </p:attrNameLst>
                      </p:cBhvr>
                      <p:to>
                        <p:strVal val="visible"/>
                      </p:to>
                    </p:set>
                    <p:animEffect transition="in" filter="fade">
                      <p:cBhvr>
                        <p:cTn dur="500"/>
                        <p:tgtEl>
                          <p:spTgt spid="36"/>
                        </p:tgtEl>
                      </p:cBhvr>
                    </p:animEffect>
                  </p:childTnLst>
                </p:cTn>
              </p:par>
            </p:tnLst>
          </p:tmpl>
        </p:tmplLst>
      </p:bldP>
      <p:bldP spid="37" grpId="0"/>
    </p:bld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ound bars chart">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6" name="Group 15"/>
          <p:cNvGrpSpPr/>
          <p:nvPr userDrawn="1"/>
        </p:nvGrpSpPr>
        <p:grpSpPr>
          <a:xfrm>
            <a:off x="101309" y="385540"/>
            <a:ext cx="383999" cy="342172"/>
            <a:chOff x="5270500" y="1460500"/>
            <a:chExt cx="1701800" cy="2705100"/>
          </a:xfrm>
        </p:grpSpPr>
        <p:sp>
          <p:nvSpPr>
            <p:cNvPr id="17" name="Rounded Rectangle 1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8" name="Rounded Rectangle 1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9" name="Rounded Rectangle 1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28" name="Text Placeholder 7"/>
          <p:cNvSpPr>
            <a:spLocks noGrp="1"/>
          </p:cNvSpPr>
          <p:nvPr>
            <p:ph type="body" sz="quarter" idx="20" hasCustomPrompt="1"/>
          </p:nvPr>
        </p:nvSpPr>
        <p:spPr>
          <a:xfrm>
            <a:off x="964496" y="5151591"/>
            <a:ext cx="2941464"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9" name="Text Placeholder 2"/>
          <p:cNvSpPr>
            <a:spLocks noGrp="1"/>
          </p:cNvSpPr>
          <p:nvPr>
            <p:ph type="body" sz="quarter" idx="16" hasCustomPrompt="1"/>
          </p:nvPr>
        </p:nvSpPr>
        <p:spPr>
          <a:xfrm>
            <a:off x="964501" y="5461324"/>
            <a:ext cx="2941463"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t>
            </a:r>
            <a:r>
              <a:rPr lang="en-US" dirty="0" smtClean="0"/>
              <a:t>. </a:t>
            </a:r>
          </a:p>
        </p:txBody>
      </p:sp>
      <p:sp>
        <p:nvSpPr>
          <p:cNvPr id="44" name="Text Placeholder 7"/>
          <p:cNvSpPr>
            <a:spLocks noGrp="1"/>
          </p:cNvSpPr>
          <p:nvPr>
            <p:ph type="body" sz="quarter" idx="21" hasCustomPrompt="1"/>
          </p:nvPr>
        </p:nvSpPr>
        <p:spPr>
          <a:xfrm>
            <a:off x="4622088" y="5151591"/>
            <a:ext cx="2941464"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5" name="Text Placeholder 2"/>
          <p:cNvSpPr>
            <a:spLocks noGrp="1"/>
          </p:cNvSpPr>
          <p:nvPr>
            <p:ph type="body" sz="quarter" idx="22" hasCustomPrompt="1"/>
          </p:nvPr>
        </p:nvSpPr>
        <p:spPr>
          <a:xfrm>
            <a:off x="4622093" y="5461324"/>
            <a:ext cx="2941463"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t>
            </a:r>
            <a:r>
              <a:rPr lang="en-US" dirty="0" smtClean="0"/>
              <a:t>. </a:t>
            </a:r>
          </a:p>
        </p:txBody>
      </p:sp>
      <p:sp>
        <p:nvSpPr>
          <p:cNvPr id="49" name="Text Placeholder 7"/>
          <p:cNvSpPr>
            <a:spLocks noGrp="1"/>
          </p:cNvSpPr>
          <p:nvPr>
            <p:ph type="body" sz="quarter" idx="23" hasCustomPrompt="1"/>
          </p:nvPr>
        </p:nvSpPr>
        <p:spPr>
          <a:xfrm>
            <a:off x="8295917" y="5151591"/>
            <a:ext cx="2941464"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50" name="Text Placeholder 2"/>
          <p:cNvSpPr>
            <a:spLocks noGrp="1"/>
          </p:cNvSpPr>
          <p:nvPr>
            <p:ph type="body" sz="quarter" idx="24" hasCustomPrompt="1"/>
          </p:nvPr>
        </p:nvSpPr>
        <p:spPr>
          <a:xfrm>
            <a:off x="8295922" y="5461324"/>
            <a:ext cx="2941463"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t>
            </a:r>
            <a:r>
              <a:rPr lang="en-US" dirty="0" smtClean="0"/>
              <a:t>. </a:t>
            </a:r>
          </a:p>
        </p:txBody>
      </p:sp>
      <p:grpSp>
        <p:nvGrpSpPr>
          <p:cNvPr id="5" name="Group 4"/>
          <p:cNvGrpSpPr/>
          <p:nvPr userDrawn="1"/>
        </p:nvGrpSpPr>
        <p:grpSpPr>
          <a:xfrm>
            <a:off x="603251" y="1767848"/>
            <a:ext cx="10972800" cy="2833612"/>
            <a:chOff x="452438" y="1473206"/>
            <a:chExt cx="8229600" cy="2361343"/>
          </a:xfrm>
        </p:grpSpPr>
        <p:sp>
          <p:nvSpPr>
            <p:cNvPr id="2" name="TextBox 1"/>
            <p:cNvSpPr txBox="1"/>
            <p:nvPr userDrawn="1"/>
          </p:nvSpPr>
          <p:spPr>
            <a:xfrm>
              <a:off x="452438" y="1473206"/>
              <a:ext cx="347691" cy="261610"/>
            </a:xfrm>
            <a:prstGeom prst="rect">
              <a:avLst/>
            </a:prstGeom>
            <a:noFill/>
          </p:spPr>
          <p:txBody>
            <a:bodyPr wrap="none" rtlCol="0">
              <a:spAutoFit/>
            </a:bodyPr>
            <a:lstStyle/>
            <a:p>
              <a:pPr marL="0" marR="0" lvl="0" indent="0" algn="l" defTabSz="485394" rtl="0" eaLnBrk="1" fontAlgn="auto" latinLnBrk="0" hangingPunct="1">
                <a:lnSpc>
                  <a:spcPct val="100000"/>
                </a:lnSpc>
                <a:spcBef>
                  <a:spcPts val="0"/>
                </a:spcBef>
                <a:spcAft>
                  <a:spcPts val="0"/>
                </a:spcAft>
                <a:buClrTx/>
                <a:buSzTx/>
                <a:buFontTx/>
                <a:buNone/>
                <a:tabLst/>
                <a:defRPr/>
              </a:pPr>
              <a:r>
                <a:rPr kumimoji="0" lang="en-US" sz="1440" b="0" i="0" u="none" strike="noStrike" kern="1200" cap="none" spc="0" normalizeH="0" baseline="0" noProof="0" dirty="0" smtClean="0">
                  <a:ln>
                    <a:noFill/>
                  </a:ln>
                  <a:solidFill>
                    <a:srgbClr val="5B9BD5"/>
                  </a:solidFill>
                  <a:effectLst/>
                  <a:uLnTx/>
                  <a:uFillTx/>
                  <a:latin typeface="Lato Regular"/>
                  <a:ea typeface="+mn-ea"/>
                  <a:cs typeface="Lato Regular"/>
                </a:rPr>
                <a:t>100</a:t>
              </a:r>
              <a:endParaRPr kumimoji="0" lang="en-US" sz="1440" b="0" i="0" u="none" strike="noStrike" kern="1200" cap="none" spc="0" normalizeH="0" baseline="0" noProof="0" dirty="0">
                <a:ln>
                  <a:noFill/>
                </a:ln>
                <a:solidFill>
                  <a:srgbClr val="5B9BD5"/>
                </a:solidFill>
                <a:effectLst/>
                <a:uLnTx/>
                <a:uFillTx/>
                <a:latin typeface="Lato Regular"/>
                <a:ea typeface="+mn-ea"/>
                <a:cs typeface="Lato Regular"/>
              </a:endParaRPr>
            </a:p>
          </p:txBody>
        </p:sp>
        <p:cxnSp>
          <p:nvCxnSpPr>
            <p:cNvPr id="4" name="Straight Connector 3"/>
            <p:cNvCxnSpPr/>
            <p:nvPr userDrawn="1"/>
          </p:nvCxnSpPr>
          <p:spPr>
            <a:xfrm>
              <a:off x="906408" y="1645572"/>
              <a:ext cx="7775630" cy="13900"/>
            </a:xfrm>
            <a:prstGeom prst="line">
              <a:avLst/>
            </a:prstGeom>
            <a:ln>
              <a:prstDash val="sysDash"/>
            </a:ln>
            <a:effectLst/>
          </p:spPr>
          <p:style>
            <a:lnRef idx="2">
              <a:schemeClr val="accent1"/>
            </a:lnRef>
            <a:fillRef idx="0">
              <a:schemeClr val="accent1"/>
            </a:fillRef>
            <a:effectRef idx="1">
              <a:schemeClr val="accent1"/>
            </a:effectRef>
            <a:fontRef idx="minor">
              <a:schemeClr val="tx1"/>
            </a:fontRef>
          </p:style>
        </p:cxnSp>
        <p:sp>
          <p:nvSpPr>
            <p:cNvPr id="24" name="TextBox 23"/>
            <p:cNvSpPr txBox="1"/>
            <p:nvPr userDrawn="1"/>
          </p:nvSpPr>
          <p:spPr>
            <a:xfrm>
              <a:off x="452438" y="3572939"/>
              <a:ext cx="208230" cy="261610"/>
            </a:xfrm>
            <a:prstGeom prst="rect">
              <a:avLst/>
            </a:prstGeom>
            <a:noFill/>
          </p:spPr>
          <p:txBody>
            <a:bodyPr wrap="none" rtlCol="0">
              <a:spAutoFit/>
            </a:bodyPr>
            <a:lstStyle/>
            <a:p>
              <a:pPr marL="0" marR="0" lvl="0" indent="0" algn="l" defTabSz="485394" rtl="0" eaLnBrk="1" fontAlgn="auto" latinLnBrk="0" hangingPunct="1">
                <a:lnSpc>
                  <a:spcPct val="100000"/>
                </a:lnSpc>
                <a:spcBef>
                  <a:spcPts val="0"/>
                </a:spcBef>
                <a:spcAft>
                  <a:spcPts val="0"/>
                </a:spcAft>
                <a:buClrTx/>
                <a:buSzTx/>
                <a:buFontTx/>
                <a:buNone/>
                <a:tabLst/>
                <a:defRPr/>
              </a:pPr>
              <a:r>
                <a:rPr kumimoji="0" lang="en-US" sz="1440" b="0" i="0" u="none" strike="noStrike" kern="1200" cap="none" spc="0" normalizeH="0" baseline="0" noProof="0" dirty="0" smtClean="0">
                  <a:ln>
                    <a:noFill/>
                  </a:ln>
                  <a:solidFill>
                    <a:srgbClr val="5B9BD5"/>
                  </a:solidFill>
                  <a:effectLst/>
                  <a:uLnTx/>
                  <a:uFillTx/>
                  <a:latin typeface="Lato Regular"/>
                  <a:ea typeface="+mn-ea"/>
                  <a:cs typeface="Lato Regular"/>
                </a:rPr>
                <a:t>0</a:t>
              </a:r>
              <a:endParaRPr kumimoji="0" lang="en-US" sz="1440" b="0" i="0" u="none" strike="noStrike" kern="1200" cap="none" spc="0" normalizeH="0" baseline="0" noProof="0" dirty="0">
                <a:ln>
                  <a:noFill/>
                </a:ln>
                <a:solidFill>
                  <a:srgbClr val="5B9BD5"/>
                </a:solidFill>
                <a:effectLst/>
                <a:uLnTx/>
                <a:uFillTx/>
                <a:latin typeface="Lato Regular"/>
                <a:ea typeface="+mn-ea"/>
                <a:cs typeface="Lato Regular"/>
              </a:endParaRPr>
            </a:p>
          </p:txBody>
        </p:sp>
        <p:cxnSp>
          <p:nvCxnSpPr>
            <p:cNvPr id="25" name="Straight Connector 24"/>
            <p:cNvCxnSpPr/>
            <p:nvPr userDrawn="1"/>
          </p:nvCxnSpPr>
          <p:spPr>
            <a:xfrm>
              <a:off x="906408" y="3745305"/>
              <a:ext cx="7775630" cy="13900"/>
            </a:xfrm>
            <a:prstGeom prst="line">
              <a:avLst/>
            </a:prstGeom>
            <a:ln>
              <a:prstDash val="sysDash"/>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userDrawn="1"/>
          </p:nvSpPr>
          <p:spPr>
            <a:xfrm>
              <a:off x="452438" y="2540006"/>
              <a:ext cx="277961" cy="261610"/>
            </a:xfrm>
            <a:prstGeom prst="rect">
              <a:avLst/>
            </a:prstGeom>
            <a:noFill/>
          </p:spPr>
          <p:txBody>
            <a:bodyPr wrap="none" rtlCol="0">
              <a:spAutoFit/>
            </a:bodyPr>
            <a:lstStyle/>
            <a:p>
              <a:pPr marL="0" marR="0" lvl="0" indent="0" algn="l" defTabSz="485394" rtl="0" eaLnBrk="1" fontAlgn="auto" latinLnBrk="0" hangingPunct="1">
                <a:lnSpc>
                  <a:spcPct val="100000"/>
                </a:lnSpc>
                <a:spcBef>
                  <a:spcPts val="0"/>
                </a:spcBef>
                <a:spcAft>
                  <a:spcPts val="0"/>
                </a:spcAft>
                <a:buClrTx/>
                <a:buSzTx/>
                <a:buFontTx/>
                <a:buNone/>
                <a:tabLst/>
                <a:defRPr/>
              </a:pPr>
              <a:r>
                <a:rPr kumimoji="0" lang="en-US" sz="1440" b="0" i="0" u="none" strike="noStrike" kern="1200" cap="none" spc="0" normalizeH="0" baseline="0" noProof="0" dirty="0" smtClean="0">
                  <a:ln>
                    <a:noFill/>
                  </a:ln>
                  <a:solidFill>
                    <a:srgbClr val="5B9BD5"/>
                  </a:solidFill>
                  <a:effectLst/>
                  <a:uLnTx/>
                  <a:uFillTx/>
                  <a:latin typeface="Lato Regular"/>
                  <a:ea typeface="+mn-ea"/>
                  <a:cs typeface="Lato Regular"/>
                </a:rPr>
                <a:t>50</a:t>
              </a:r>
              <a:endParaRPr kumimoji="0" lang="en-US" sz="1440" b="0" i="0" u="none" strike="noStrike" kern="1200" cap="none" spc="0" normalizeH="0" baseline="0" noProof="0" dirty="0">
                <a:ln>
                  <a:noFill/>
                </a:ln>
                <a:solidFill>
                  <a:srgbClr val="5B9BD5"/>
                </a:solidFill>
                <a:effectLst/>
                <a:uLnTx/>
                <a:uFillTx/>
                <a:latin typeface="Lato Regular"/>
                <a:ea typeface="+mn-ea"/>
                <a:cs typeface="Lato Regular"/>
              </a:endParaRPr>
            </a:p>
          </p:txBody>
        </p:sp>
        <p:cxnSp>
          <p:nvCxnSpPr>
            <p:cNvPr id="27" name="Straight Connector 26"/>
            <p:cNvCxnSpPr/>
            <p:nvPr userDrawn="1"/>
          </p:nvCxnSpPr>
          <p:spPr>
            <a:xfrm>
              <a:off x="906408" y="2712372"/>
              <a:ext cx="7775630" cy="13900"/>
            </a:xfrm>
            <a:prstGeom prst="line">
              <a:avLst/>
            </a:prstGeom>
            <a:ln>
              <a:prstDash val="sysDash"/>
            </a:ln>
            <a:effectLst/>
          </p:spPr>
          <p:style>
            <a:lnRef idx="2">
              <a:schemeClr val="accent1"/>
            </a:lnRef>
            <a:fillRef idx="0">
              <a:schemeClr val="accent1"/>
            </a:fillRef>
            <a:effectRef idx="1">
              <a:schemeClr val="accent1"/>
            </a:effectRef>
            <a:fontRef idx="minor">
              <a:schemeClr val="tx1"/>
            </a:fontRef>
          </p:style>
        </p:cxnSp>
        <p:sp>
          <p:nvSpPr>
            <p:cNvPr id="30" name="TextBox 29"/>
            <p:cNvSpPr txBox="1"/>
            <p:nvPr userDrawn="1"/>
          </p:nvSpPr>
          <p:spPr>
            <a:xfrm>
              <a:off x="452438" y="2032006"/>
              <a:ext cx="277961" cy="261610"/>
            </a:xfrm>
            <a:prstGeom prst="rect">
              <a:avLst/>
            </a:prstGeom>
            <a:noFill/>
          </p:spPr>
          <p:txBody>
            <a:bodyPr wrap="none" rtlCol="0">
              <a:spAutoFit/>
            </a:bodyPr>
            <a:lstStyle/>
            <a:p>
              <a:pPr marL="0" marR="0" lvl="0" indent="0" algn="l" defTabSz="485394" rtl="0" eaLnBrk="1" fontAlgn="auto" latinLnBrk="0" hangingPunct="1">
                <a:lnSpc>
                  <a:spcPct val="100000"/>
                </a:lnSpc>
                <a:spcBef>
                  <a:spcPts val="0"/>
                </a:spcBef>
                <a:spcAft>
                  <a:spcPts val="0"/>
                </a:spcAft>
                <a:buClrTx/>
                <a:buSzTx/>
                <a:buFontTx/>
                <a:buNone/>
                <a:tabLst/>
                <a:defRPr/>
              </a:pPr>
              <a:r>
                <a:rPr kumimoji="0" lang="en-US" sz="1440" b="0" i="0" u="none" strike="noStrike" kern="1200" cap="none" spc="0" normalizeH="0" baseline="0" noProof="0" dirty="0" smtClean="0">
                  <a:ln>
                    <a:noFill/>
                  </a:ln>
                  <a:solidFill>
                    <a:srgbClr val="5B9BD5"/>
                  </a:solidFill>
                  <a:effectLst/>
                  <a:uLnTx/>
                  <a:uFillTx/>
                  <a:latin typeface="Lato Regular"/>
                  <a:ea typeface="+mn-ea"/>
                  <a:cs typeface="Lato Regular"/>
                </a:rPr>
                <a:t>75</a:t>
              </a:r>
              <a:endParaRPr kumimoji="0" lang="en-US" sz="1440" b="0" i="0" u="none" strike="noStrike" kern="1200" cap="none" spc="0" normalizeH="0" baseline="0" noProof="0" dirty="0">
                <a:ln>
                  <a:noFill/>
                </a:ln>
                <a:solidFill>
                  <a:srgbClr val="5B9BD5"/>
                </a:solidFill>
                <a:effectLst/>
                <a:uLnTx/>
                <a:uFillTx/>
                <a:latin typeface="Lato Regular"/>
                <a:ea typeface="+mn-ea"/>
                <a:cs typeface="Lato Regular"/>
              </a:endParaRPr>
            </a:p>
          </p:txBody>
        </p:sp>
        <p:cxnSp>
          <p:nvCxnSpPr>
            <p:cNvPr id="31" name="Straight Connector 30"/>
            <p:cNvCxnSpPr/>
            <p:nvPr userDrawn="1"/>
          </p:nvCxnSpPr>
          <p:spPr>
            <a:xfrm>
              <a:off x="906408" y="2204372"/>
              <a:ext cx="7775630" cy="13900"/>
            </a:xfrm>
            <a:prstGeom prst="line">
              <a:avLst/>
            </a:prstGeom>
            <a:ln>
              <a:prstDash val="sysDash"/>
            </a:ln>
            <a:effectLst/>
          </p:spPr>
          <p:style>
            <a:lnRef idx="2">
              <a:schemeClr val="accent1"/>
            </a:lnRef>
            <a:fillRef idx="0">
              <a:schemeClr val="accent1"/>
            </a:fillRef>
            <a:effectRef idx="1">
              <a:schemeClr val="accent1"/>
            </a:effectRef>
            <a:fontRef idx="minor">
              <a:schemeClr val="tx1"/>
            </a:fontRef>
          </p:style>
        </p:cxnSp>
        <p:sp>
          <p:nvSpPr>
            <p:cNvPr id="32" name="TextBox 31"/>
            <p:cNvSpPr txBox="1"/>
            <p:nvPr userDrawn="1"/>
          </p:nvSpPr>
          <p:spPr>
            <a:xfrm>
              <a:off x="452438" y="3064940"/>
              <a:ext cx="277961" cy="261610"/>
            </a:xfrm>
            <a:prstGeom prst="rect">
              <a:avLst/>
            </a:prstGeom>
            <a:noFill/>
          </p:spPr>
          <p:txBody>
            <a:bodyPr wrap="none" rtlCol="0">
              <a:spAutoFit/>
            </a:bodyPr>
            <a:lstStyle/>
            <a:p>
              <a:pPr marL="0" marR="0" lvl="0" indent="0" algn="l" defTabSz="485394" rtl="0" eaLnBrk="1" fontAlgn="auto" latinLnBrk="0" hangingPunct="1">
                <a:lnSpc>
                  <a:spcPct val="100000"/>
                </a:lnSpc>
                <a:spcBef>
                  <a:spcPts val="0"/>
                </a:spcBef>
                <a:spcAft>
                  <a:spcPts val="0"/>
                </a:spcAft>
                <a:buClrTx/>
                <a:buSzTx/>
                <a:buFontTx/>
                <a:buNone/>
                <a:tabLst/>
                <a:defRPr/>
              </a:pPr>
              <a:r>
                <a:rPr kumimoji="0" lang="en-US" sz="1440" b="0" i="0" u="none" strike="noStrike" kern="1200" cap="none" spc="0" normalizeH="0" baseline="0" noProof="0" dirty="0" smtClean="0">
                  <a:ln>
                    <a:noFill/>
                  </a:ln>
                  <a:solidFill>
                    <a:srgbClr val="5B9BD5"/>
                  </a:solidFill>
                  <a:effectLst/>
                  <a:uLnTx/>
                  <a:uFillTx/>
                  <a:latin typeface="Lato Regular"/>
                  <a:ea typeface="+mn-ea"/>
                  <a:cs typeface="Lato Regular"/>
                </a:rPr>
                <a:t>25</a:t>
              </a:r>
              <a:endParaRPr kumimoji="0" lang="en-US" sz="1440" b="0" i="0" u="none" strike="noStrike" kern="1200" cap="none" spc="0" normalizeH="0" baseline="0" noProof="0" dirty="0">
                <a:ln>
                  <a:noFill/>
                </a:ln>
                <a:solidFill>
                  <a:srgbClr val="5B9BD5"/>
                </a:solidFill>
                <a:effectLst/>
                <a:uLnTx/>
                <a:uFillTx/>
                <a:latin typeface="Lato Regular"/>
                <a:ea typeface="+mn-ea"/>
                <a:cs typeface="Lato Regular"/>
              </a:endParaRPr>
            </a:p>
          </p:txBody>
        </p:sp>
        <p:cxnSp>
          <p:nvCxnSpPr>
            <p:cNvPr id="33" name="Straight Connector 32"/>
            <p:cNvCxnSpPr/>
            <p:nvPr userDrawn="1"/>
          </p:nvCxnSpPr>
          <p:spPr>
            <a:xfrm>
              <a:off x="906408" y="3237306"/>
              <a:ext cx="7775630" cy="13900"/>
            </a:xfrm>
            <a:prstGeom prst="line">
              <a:avLst/>
            </a:prstGeom>
            <a:ln>
              <a:prstDash val="sysDash"/>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769004318"/>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200"/>
                                  </p:stCondLst>
                                  <p:childTnLst>
                                    <p:set>
                                      <p:cBhvr>
                                        <p:cTn id="19" dur="1" fill="hold">
                                          <p:stCondLst>
                                            <p:cond delay="0"/>
                                          </p:stCondLst>
                                        </p:cTn>
                                        <p:tgtEl>
                                          <p:spTgt spid="28">
                                            <p:txEl>
                                              <p:pRg st="0" end="0"/>
                                            </p:txEl>
                                          </p:spTgt>
                                        </p:tgtEl>
                                        <p:attrNameLst>
                                          <p:attrName>style.visibility</p:attrName>
                                        </p:attrNameLst>
                                      </p:cBhvr>
                                      <p:to>
                                        <p:strVal val="visible"/>
                                      </p:to>
                                    </p:set>
                                    <p:animEffect transition="in" filter="fade">
                                      <p:cBhvr>
                                        <p:cTn id="20" dur="500"/>
                                        <p:tgtEl>
                                          <p:spTgt spid="28">
                                            <p:txEl>
                                              <p:pRg st="0" end="0"/>
                                            </p:txEl>
                                          </p:spTgt>
                                        </p:tgtEl>
                                      </p:cBhvr>
                                    </p:animEffect>
                                    <p:anim calcmode="lin" valueType="num">
                                      <p:cBhvr>
                                        <p:cTn id="21" dur="500" fill="hold"/>
                                        <p:tgtEl>
                                          <p:spTgt spid="28">
                                            <p:txEl>
                                              <p:pRg st="0" end="0"/>
                                            </p:txEl>
                                          </p:spTgt>
                                        </p:tgtEl>
                                        <p:attrNameLst>
                                          <p:attrName>ppt_x</p:attrName>
                                        </p:attrNameLst>
                                      </p:cBhvr>
                                      <p:tavLst>
                                        <p:tav tm="0">
                                          <p:val>
                                            <p:strVal val="#ppt_x"/>
                                          </p:val>
                                        </p:tav>
                                        <p:tav tm="100000">
                                          <p:val>
                                            <p:strVal val="#ppt_x"/>
                                          </p:val>
                                        </p:tav>
                                      </p:tavLst>
                                    </p:anim>
                                    <p:anim calcmode="lin" valueType="num">
                                      <p:cBhvr>
                                        <p:cTn id="22" dur="500" fill="hold"/>
                                        <p:tgtEl>
                                          <p:spTgt spid="28">
                                            <p:txEl>
                                              <p:pRg st="0" end="0"/>
                                            </p:txEl>
                                          </p:spTgt>
                                        </p:tgtEl>
                                        <p:attrNameLst>
                                          <p:attrName>ppt_y</p:attrName>
                                        </p:attrNameLst>
                                      </p:cBhvr>
                                      <p:tavLst>
                                        <p:tav tm="0">
                                          <p:val>
                                            <p:strVal val="#ppt_y+.1"/>
                                          </p:val>
                                        </p:tav>
                                        <p:tav tm="100000">
                                          <p:val>
                                            <p:strVal val="#ppt_y"/>
                                          </p:val>
                                        </p:tav>
                                      </p:tavLst>
                                    </p:anim>
                                  </p:childTnLst>
                                </p:cTn>
                              </p:par>
                              <p:par>
                                <p:cTn id="23" presetID="10" presetClass="entr" presetSubtype="0" fill="hold" grpId="0" nodeType="withEffect">
                                  <p:stCondLst>
                                    <p:cond delay="800"/>
                                  </p:stCondLst>
                                  <p:childTnLst>
                                    <p:set>
                                      <p:cBhvr>
                                        <p:cTn id="24" dur="1" fill="hold">
                                          <p:stCondLst>
                                            <p:cond delay="0"/>
                                          </p:stCondLst>
                                        </p:cTn>
                                        <p:tgtEl>
                                          <p:spTgt spid="29">
                                            <p:txEl>
                                              <p:pRg st="0" end="0"/>
                                            </p:txEl>
                                          </p:spTgt>
                                        </p:tgtEl>
                                        <p:attrNameLst>
                                          <p:attrName>style.visibility</p:attrName>
                                        </p:attrNameLst>
                                      </p:cBhvr>
                                      <p:to>
                                        <p:strVal val="visible"/>
                                      </p:to>
                                    </p:set>
                                    <p:animEffect transition="in" filter="fade">
                                      <p:cBhvr>
                                        <p:cTn id="25" dur="500"/>
                                        <p:tgtEl>
                                          <p:spTgt spid="29">
                                            <p:txEl>
                                              <p:pRg st="0" end="0"/>
                                            </p:txEl>
                                          </p:spTgt>
                                        </p:tgtEl>
                                      </p:cBhvr>
                                    </p:animEffect>
                                  </p:childTnLst>
                                </p:cTn>
                              </p:par>
                              <p:par>
                                <p:cTn id="26" presetID="42" presetClass="entr" presetSubtype="0" fill="hold" grpId="0" nodeType="withEffect">
                                  <p:stCondLst>
                                    <p:cond delay="200"/>
                                  </p:stCondLst>
                                  <p:childTnLst>
                                    <p:set>
                                      <p:cBhvr>
                                        <p:cTn id="27" dur="1" fill="hold">
                                          <p:stCondLst>
                                            <p:cond delay="0"/>
                                          </p:stCondLst>
                                        </p:cTn>
                                        <p:tgtEl>
                                          <p:spTgt spid="44">
                                            <p:txEl>
                                              <p:pRg st="0" end="0"/>
                                            </p:txEl>
                                          </p:spTgt>
                                        </p:tgtEl>
                                        <p:attrNameLst>
                                          <p:attrName>style.visibility</p:attrName>
                                        </p:attrNameLst>
                                      </p:cBhvr>
                                      <p:to>
                                        <p:strVal val="visible"/>
                                      </p:to>
                                    </p:set>
                                    <p:animEffect transition="in" filter="fade">
                                      <p:cBhvr>
                                        <p:cTn id="28" dur="500"/>
                                        <p:tgtEl>
                                          <p:spTgt spid="44">
                                            <p:txEl>
                                              <p:pRg st="0" end="0"/>
                                            </p:txEl>
                                          </p:spTgt>
                                        </p:tgtEl>
                                      </p:cBhvr>
                                    </p:animEffect>
                                    <p:anim calcmode="lin" valueType="num">
                                      <p:cBhvr>
                                        <p:cTn id="29" dur="500" fill="hold"/>
                                        <p:tgtEl>
                                          <p:spTgt spid="44">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44">
                                            <p:txEl>
                                              <p:pRg st="0" end="0"/>
                                            </p:txEl>
                                          </p:spTgt>
                                        </p:tgtEl>
                                        <p:attrNameLst>
                                          <p:attrName>ppt_y</p:attrName>
                                        </p:attrNameLst>
                                      </p:cBhvr>
                                      <p:tavLst>
                                        <p:tav tm="0">
                                          <p:val>
                                            <p:strVal val="#ppt_y+.1"/>
                                          </p:val>
                                        </p:tav>
                                        <p:tav tm="100000">
                                          <p:val>
                                            <p:strVal val="#ppt_y"/>
                                          </p:val>
                                        </p:tav>
                                      </p:tavLst>
                                    </p:anim>
                                  </p:childTnLst>
                                </p:cTn>
                              </p:par>
                              <p:par>
                                <p:cTn id="31" presetID="10" presetClass="entr" presetSubtype="0" fill="hold" grpId="0" nodeType="withEffect">
                                  <p:stCondLst>
                                    <p:cond delay="800"/>
                                  </p:stCondLst>
                                  <p:childTnLst>
                                    <p:set>
                                      <p:cBhvr>
                                        <p:cTn id="32" dur="1" fill="hold">
                                          <p:stCondLst>
                                            <p:cond delay="0"/>
                                          </p:stCondLst>
                                        </p:cTn>
                                        <p:tgtEl>
                                          <p:spTgt spid="45">
                                            <p:txEl>
                                              <p:pRg st="0" end="0"/>
                                            </p:txEl>
                                          </p:spTgt>
                                        </p:tgtEl>
                                        <p:attrNameLst>
                                          <p:attrName>style.visibility</p:attrName>
                                        </p:attrNameLst>
                                      </p:cBhvr>
                                      <p:to>
                                        <p:strVal val="visible"/>
                                      </p:to>
                                    </p:set>
                                    <p:animEffect transition="in" filter="fade">
                                      <p:cBhvr>
                                        <p:cTn id="33" dur="500"/>
                                        <p:tgtEl>
                                          <p:spTgt spid="45">
                                            <p:txEl>
                                              <p:pRg st="0" end="0"/>
                                            </p:txEl>
                                          </p:spTgt>
                                        </p:tgtEl>
                                      </p:cBhvr>
                                    </p:animEffect>
                                  </p:childTnLst>
                                </p:cTn>
                              </p:par>
                              <p:par>
                                <p:cTn id="34" presetID="42" presetClass="entr" presetSubtype="0" fill="hold" grpId="0" nodeType="withEffect">
                                  <p:stCondLst>
                                    <p:cond delay="200"/>
                                  </p:stCondLst>
                                  <p:childTnLst>
                                    <p:set>
                                      <p:cBhvr>
                                        <p:cTn id="35" dur="1" fill="hold">
                                          <p:stCondLst>
                                            <p:cond delay="0"/>
                                          </p:stCondLst>
                                        </p:cTn>
                                        <p:tgtEl>
                                          <p:spTgt spid="49">
                                            <p:txEl>
                                              <p:pRg st="0" end="0"/>
                                            </p:txEl>
                                          </p:spTgt>
                                        </p:tgtEl>
                                        <p:attrNameLst>
                                          <p:attrName>style.visibility</p:attrName>
                                        </p:attrNameLst>
                                      </p:cBhvr>
                                      <p:to>
                                        <p:strVal val="visible"/>
                                      </p:to>
                                    </p:set>
                                    <p:animEffect transition="in" filter="fade">
                                      <p:cBhvr>
                                        <p:cTn id="36" dur="500"/>
                                        <p:tgtEl>
                                          <p:spTgt spid="49">
                                            <p:txEl>
                                              <p:pRg st="0" end="0"/>
                                            </p:txEl>
                                          </p:spTgt>
                                        </p:tgtEl>
                                      </p:cBhvr>
                                    </p:animEffect>
                                    <p:anim calcmode="lin" valueType="num">
                                      <p:cBhvr>
                                        <p:cTn id="37" dur="500" fill="hold"/>
                                        <p:tgtEl>
                                          <p:spTgt spid="49">
                                            <p:txEl>
                                              <p:pRg st="0" end="0"/>
                                            </p:txEl>
                                          </p:spTgt>
                                        </p:tgtEl>
                                        <p:attrNameLst>
                                          <p:attrName>ppt_x</p:attrName>
                                        </p:attrNameLst>
                                      </p:cBhvr>
                                      <p:tavLst>
                                        <p:tav tm="0">
                                          <p:val>
                                            <p:strVal val="#ppt_x"/>
                                          </p:val>
                                        </p:tav>
                                        <p:tav tm="100000">
                                          <p:val>
                                            <p:strVal val="#ppt_x"/>
                                          </p:val>
                                        </p:tav>
                                      </p:tavLst>
                                    </p:anim>
                                    <p:anim calcmode="lin" valueType="num">
                                      <p:cBhvr>
                                        <p:cTn id="38" dur="500" fill="hold"/>
                                        <p:tgtEl>
                                          <p:spTgt spid="49">
                                            <p:txEl>
                                              <p:pRg st="0" end="0"/>
                                            </p:txEl>
                                          </p:spTgt>
                                        </p:tgtEl>
                                        <p:attrNameLst>
                                          <p:attrName>ppt_y</p:attrName>
                                        </p:attrNameLst>
                                      </p:cBhvr>
                                      <p:tavLst>
                                        <p:tav tm="0">
                                          <p:val>
                                            <p:strVal val="#ppt_y+.1"/>
                                          </p:val>
                                        </p:tav>
                                        <p:tav tm="100000">
                                          <p:val>
                                            <p:strVal val="#ppt_y"/>
                                          </p:val>
                                        </p:tav>
                                      </p:tavLst>
                                    </p:anim>
                                  </p:childTnLst>
                                </p:cTn>
                              </p:par>
                              <p:par>
                                <p:cTn id="39" presetID="10" presetClass="entr" presetSubtype="0" fill="hold" grpId="0" nodeType="withEffect">
                                  <p:stCondLst>
                                    <p:cond delay="800"/>
                                  </p:stCondLst>
                                  <p:childTnLst>
                                    <p:set>
                                      <p:cBhvr>
                                        <p:cTn id="40" dur="1" fill="hold">
                                          <p:stCondLst>
                                            <p:cond delay="0"/>
                                          </p:stCondLst>
                                        </p:cTn>
                                        <p:tgtEl>
                                          <p:spTgt spid="50">
                                            <p:txEl>
                                              <p:pRg st="0" end="0"/>
                                            </p:txEl>
                                          </p:spTgt>
                                        </p:tgtEl>
                                        <p:attrNameLst>
                                          <p:attrName>style.visibility</p:attrName>
                                        </p:attrNameLst>
                                      </p:cBhvr>
                                      <p:to>
                                        <p:strVal val="visible"/>
                                      </p:to>
                                    </p:set>
                                    <p:animEffect transition="in" filter="fade">
                                      <p:cBhvr>
                                        <p:cTn id="41" dur="500"/>
                                        <p:tgtEl>
                                          <p:spTgt spid="50">
                                            <p:txEl>
                                              <p:pRg st="0" end="0"/>
                                            </p:txEl>
                                          </p:spTgt>
                                        </p:tgtEl>
                                      </p:cBhvr>
                                    </p:animEffect>
                                  </p:childTnLst>
                                </p:cTn>
                              </p:par>
                            </p:childTnLst>
                          </p:cTn>
                        </p:par>
                        <p:par>
                          <p:cTn id="42" fill="hold">
                            <p:stCondLst>
                              <p:cond delay="500"/>
                            </p:stCondLst>
                            <p:childTnLst>
                              <p:par>
                                <p:cTn id="43" presetID="22" presetClass="entr" presetSubtype="8" fill="hold" nodeType="afterEffect">
                                  <p:stCondLst>
                                    <p:cond delay="0"/>
                                  </p:stCondLst>
                                  <p:childTnLst>
                                    <p:set>
                                      <p:cBhvr>
                                        <p:cTn id="44" dur="1" fill="hold">
                                          <p:stCondLst>
                                            <p:cond delay="0"/>
                                          </p:stCondLst>
                                        </p:cTn>
                                        <p:tgtEl>
                                          <p:spTgt spid="5"/>
                                        </p:tgtEl>
                                        <p:attrNameLst>
                                          <p:attrName>style.visibility</p:attrName>
                                        </p:attrNameLst>
                                      </p:cBhvr>
                                      <p:to>
                                        <p:strVal val="visible"/>
                                      </p:to>
                                    </p:set>
                                    <p:animEffect transition="in" filter="wipe(left)">
                                      <p:cBhvr>
                                        <p:cTn id="45" dur="9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28" grpId="0" build="p">
        <p:tmplLst>
          <p:tmpl lvl="1">
            <p:tnLst>
              <p:par>
                <p:cTn presetID="42" presetClass="entr" presetSubtype="0" fill="hold" nodeType="withEffect">
                  <p:stCondLst>
                    <p:cond delay="200"/>
                  </p:stCondLst>
                  <p:childTnLst>
                    <p:set>
                      <p:cBhvr>
                        <p:cTn dur="1" fill="hold">
                          <p:stCondLst>
                            <p:cond delay="0"/>
                          </p:stCondLst>
                        </p:cTn>
                        <p:tgtEl>
                          <p:spTgt spid="28"/>
                        </p:tgtEl>
                        <p:attrNameLst>
                          <p:attrName>style.visibility</p:attrName>
                        </p:attrNameLst>
                      </p:cBhvr>
                      <p:to>
                        <p:strVal val="visible"/>
                      </p:to>
                    </p:set>
                    <p:animEffect transition="in" filter="fade">
                      <p:cBhvr>
                        <p:cTn dur="500"/>
                        <p:tgtEl>
                          <p:spTgt spid="28"/>
                        </p:tgtEl>
                      </p:cBhvr>
                    </p:animEffect>
                    <p:anim calcmode="lin" valueType="num">
                      <p:cBhvr>
                        <p:cTn dur="500" fill="hold"/>
                        <p:tgtEl>
                          <p:spTgt spid="28"/>
                        </p:tgtEl>
                        <p:attrNameLst>
                          <p:attrName>ppt_x</p:attrName>
                        </p:attrNameLst>
                      </p:cBhvr>
                      <p:tavLst>
                        <p:tav tm="0">
                          <p:val>
                            <p:strVal val="#ppt_x"/>
                          </p:val>
                        </p:tav>
                        <p:tav tm="100000">
                          <p:val>
                            <p:strVal val="#ppt_x"/>
                          </p:val>
                        </p:tav>
                      </p:tavLst>
                    </p:anim>
                    <p:anim calcmode="lin" valueType="num">
                      <p:cBhvr>
                        <p:cTn dur="500" fill="hold"/>
                        <p:tgtEl>
                          <p:spTgt spid="28"/>
                        </p:tgtEl>
                        <p:attrNameLst>
                          <p:attrName>ppt_y</p:attrName>
                        </p:attrNameLst>
                      </p:cBhvr>
                      <p:tavLst>
                        <p:tav tm="0">
                          <p:val>
                            <p:strVal val="#ppt_y+.1"/>
                          </p:val>
                        </p:tav>
                        <p:tav tm="100000">
                          <p:val>
                            <p:strVal val="#ppt_y"/>
                          </p:val>
                        </p:tav>
                      </p:tavLst>
                    </p:anim>
                  </p:childTnLst>
                </p:cTn>
              </p:par>
            </p:tnLst>
          </p:tmpl>
        </p:tmplLst>
      </p:bldP>
      <p:bldP spid="29" grpId="0" build="p">
        <p:tmplLst>
          <p:tmpl lvl="1">
            <p:tnLst>
              <p:par>
                <p:cTn presetID="10" presetClass="entr" presetSubtype="0" fill="hold" nodeType="withEffect">
                  <p:stCondLst>
                    <p:cond delay="800"/>
                  </p:stCondLst>
                  <p:childTnLst>
                    <p:set>
                      <p:cBhvr>
                        <p:cTn dur="1" fill="hold">
                          <p:stCondLst>
                            <p:cond delay="0"/>
                          </p:stCondLst>
                        </p:cTn>
                        <p:tgtEl>
                          <p:spTgt spid="29"/>
                        </p:tgtEl>
                        <p:attrNameLst>
                          <p:attrName>style.visibility</p:attrName>
                        </p:attrNameLst>
                      </p:cBhvr>
                      <p:to>
                        <p:strVal val="visible"/>
                      </p:to>
                    </p:set>
                    <p:animEffect transition="in" filter="fade">
                      <p:cBhvr>
                        <p:cTn dur="500"/>
                        <p:tgtEl>
                          <p:spTgt spid="29"/>
                        </p:tgtEl>
                      </p:cBhvr>
                    </p:animEffect>
                  </p:childTnLst>
                </p:cTn>
              </p:par>
            </p:tnLst>
          </p:tmpl>
        </p:tmplLst>
      </p:bldP>
      <p:bldP spid="44" grpId="0" build="p">
        <p:tmplLst>
          <p:tmpl lvl="1">
            <p:tnLst>
              <p:par>
                <p:cTn presetID="42" presetClass="entr" presetSubtype="0" fill="hold" nodeType="withEffect">
                  <p:stCondLst>
                    <p:cond delay="200"/>
                  </p:stCondLst>
                  <p:childTnLst>
                    <p:set>
                      <p:cBhvr>
                        <p:cTn dur="1" fill="hold">
                          <p:stCondLst>
                            <p:cond delay="0"/>
                          </p:stCondLst>
                        </p:cTn>
                        <p:tgtEl>
                          <p:spTgt spid="44"/>
                        </p:tgtEl>
                        <p:attrNameLst>
                          <p:attrName>style.visibility</p:attrName>
                        </p:attrNameLst>
                      </p:cBhvr>
                      <p:to>
                        <p:strVal val="visible"/>
                      </p:to>
                    </p:set>
                    <p:animEffect transition="in" filter="fade">
                      <p:cBhvr>
                        <p:cTn dur="500"/>
                        <p:tgtEl>
                          <p:spTgt spid="44"/>
                        </p:tgtEl>
                      </p:cBhvr>
                    </p:animEffect>
                    <p:anim calcmode="lin" valueType="num">
                      <p:cBhvr>
                        <p:cTn dur="500" fill="hold"/>
                        <p:tgtEl>
                          <p:spTgt spid="44"/>
                        </p:tgtEl>
                        <p:attrNameLst>
                          <p:attrName>ppt_x</p:attrName>
                        </p:attrNameLst>
                      </p:cBhvr>
                      <p:tavLst>
                        <p:tav tm="0">
                          <p:val>
                            <p:strVal val="#ppt_x"/>
                          </p:val>
                        </p:tav>
                        <p:tav tm="100000">
                          <p:val>
                            <p:strVal val="#ppt_x"/>
                          </p:val>
                        </p:tav>
                      </p:tavLst>
                    </p:anim>
                    <p:anim calcmode="lin" valueType="num">
                      <p:cBhvr>
                        <p:cTn dur="500" fill="hold"/>
                        <p:tgtEl>
                          <p:spTgt spid="44"/>
                        </p:tgtEl>
                        <p:attrNameLst>
                          <p:attrName>ppt_y</p:attrName>
                        </p:attrNameLst>
                      </p:cBhvr>
                      <p:tavLst>
                        <p:tav tm="0">
                          <p:val>
                            <p:strVal val="#ppt_y+.1"/>
                          </p:val>
                        </p:tav>
                        <p:tav tm="100000">
                          <p:val>
                            <p:strVal val="#ppt_y"/>
                          </p:val>
                        </p:tav>
                      </p:tavLst>
                    </p:anim>
                  </p:childTnLst>
                </p:cTn>
              </p:par>
            </p:tnLst>
          </p:tmpl>
        </p:tmplLst>
      </p:bldP>
      <p:bldP spid="45" grpId="0" build="p">
        <p:tmplLst>
          <p:tmpl lvl="1">
            <p:tnLst>
              <p:par>
                <p:cTn presetID="10" presetClass="entr" presetSubtype="0" fill="hold" nodeType="withEffect">
                  <p:stCondLst>
                    <p:cond delay="800"/>
                  </p:stCondLst>
                  <p:childTnLst>
                    <p:set>
                      <p:cBhvr>
                        <p:cTn dur="1" fill="hold">
                          <p:stCondLst>
                            <p:cond delay="0"/>
                          </p:stCondLst>
                        </p:cTn>
                        <p:tgtEl>
                          <p:spTgt spid="45"/>
                        </p:tgtEl>
                        <p:attrNameLst>
                          <p:attrName>style.visibility</p:attrName>
                        </p:attrNameLst>
                      </p:cBhvr>
                      <p:to>
                        <p:strVal val="visible"/>
                      </p:to>
                    </p:set>
                    <p:animEffect transition="in" filter="fade">
                      <p:cBhvr>
                        <p:cTn dur="500"/>
                        <p:tgtEl>
                          <p:spTgt spid="45"/>
                        </p:tgtEl>
                      </p:cBhvr>
                    </p:animEffect>
                  </p:childTnLst>
                </p:cTn>
              </p:par>
            </p:tnLst>
          </p:tmpl>
        </p:tmplLst>
      </p:bldP>
      <p:bldP spid="49" grpId="0" build="p">
        <p:tmplLst>
          <p:tmpl lvl="1">
            <p:tnLst>
              <p:par>
                <p:cTn presetID="42" presetClass="entr" presetSubtype="0" fill="hold" nodeType="withEffect">
                  <p:stCondLst>
                    <p:cond delay="200"/>
                  </p:stCondLst>
                  <p:childTnLst>
                    <p:set>
                      <p:cBhvr>
                        <p:cTn dur="1" fill="hold">
                          <p:stCondLst>
                            <p:cond delay="0"/>
                          </p:stCondLst>
                        </p:cTn>
                        <p:tgtEl>
                          <p:spTgt spid="49"/>
                        </p:tgtEl>
                        <p:attrNameLst>
                          <p:attrName>style.visibility</p:attrName>
                        </p:attrNameLst>
                      </p:cBhvr>
                      <p:to>
                        <p:strVal val="visible"/>
                      </p:to>
                    </p:set>
                    <p:animEffect transition="in" filter="fade">
                      <p:cBhvr>
                        <p:cTn dur="500"/>
                        <p:tgtEl>
                          <p:spTgt spid="49"/>
                        </p:tgtEl>
                      </p:cBhvr>
                    </p:animEffect>
                    <p:anim calcmode="lin" valueType="num">
                      <p:cBhvr>
                        <p:cTn dur="500" fill="hold"/>
                        <p:tgtEl>
                          <p:spTgt spid="49"/>
                        </p:tgtEl>
                        <p:attrNameLst>
                          <p:attrName>ppt_x</p:attrName>
                        </p:attrNameLst>
                      </p:cBhvr>
                      <p:tavLst>
                        <p:tav tm="0">
                          <p:val>
                            <p:strVal val="#ppt_x"/>
                          </p:val>
                        </p:tav>
                        <p:tav tm="100000">
                          <p:val>
                            <p:strVal val="#ppt_x"/>
                          </p:val>
                        </p:tav>
                      </p:tavLst>
                    </p:anim>
                    <p:anim calcmode="lin" valueType="num">
                      <p:cBhvr>
                        <p:cTn dur="500" fill="hold"/>
                        <p:tgtEl>
                          <p:spTgt spid="49"/>
                        </p:tgtEl>
                        <p:attrNameLst>
                          <p:attrName>ppt_y</p:attrName>
                        </p:attrNameLst>
                      </p:cBhvr>
                      <p:tavLst>
                        <p:tav tm="0">
                          <p:val>
                            <p:strVal val="#ppt_y+.1"/>
                          </p:val>
                        </p:tav>
                        <p:tav tm="100000">
                          <p:val>
                            <p:strVal val="#ppt_y"/>
                          </p:val>
                        </p:tav>
                      </p:tavLst>
                    </p:anim>
                  </p:childTnLst>
                </p:cTn>
              </p:par>
            </p:tnLst>
          </p:tmpl>
        </p:tmplLst>
      </p:bldP>
      <p:bldP spid="50" grpId="0" build="p">
        <p:tmplLst>
          <p:tmpl lvl="1">
            <p:tnLst>
              <p:par>
                <p:cTn presetID="10" presetClass="entr" presetSubtype="0" fill="hold" nodeType="withEffect">
                  <p:stCondLst>
                    <p:cond delay="800"/>
                  </p:stCondLst>
                  <p:childTnLst>
                    <p:set>
                      <p:cBhvr>
                        <p:cTn dur="1" fill="hold">
                          <p:stCondLst>
                            <p:cond delay="0"/>
                          </p:stCondLst>
                        </p:cTn>
                        <p:tgtEl>
                          <p:spTgt spid="50"/>
                        </p:tgtEl>
                        <p:attrNameLst>
                          <p:attrName>style.visibility</p:attrName>
                        </p:attrNameLst>
                      </p:cBhvr>
                      <p:to>
                        <p:strVal val="visible"/>
                      </p:to>
                    </p:set>
                    <p:animEffect transition="in" filter="fade">
                      <p:cBhvr>
                        <p:cTn dur="500"/>
                        <p:tgtEl>
                          <p:spTgt spid="50"/>
                        </p:tgtEl>
                      </p:cBhvr>
                    </p:animEffec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
        <p:nvSpPr>
          <p:cNvPr id="4" name="日期占位符 3">
            <a:extLst>
              <a:ext uri="{FF2B5EF4-FFF2-40B4-BE49-F238E27FC236}">
                <a16:creationId xmlns="" xmlns:a16="http://schemas.microsoft.com/office/drawing/2014/main" id="{7E367844-CB74-4732-85DC-F06AFB8883C4}"/>
              </a:ext>
            </a:extLst>
          </p:cNvPr>
          <p:cNvSpPr>
            <a:spLocks noGrp="1"/>
          </p:cNvSpPr>
          <p:nvPr>
            <p:ph type="dt" sz="half" idx="10"/>
          </p:nvPr>
        </p:nvSpPr>
        <p:spPr/>
        <p:txBody>
          <a:bodyPr/>
          <a:lstStyle/>
          <a:p>
            <a:fld id="{65B28D99-6AB1-4CCB-8F48-B2F1E75DF88A}" type="datetimeFigureOut">
              <a:rPr lang="zh-CN" altLang="en-US" smtClean="0"/>
              <a:t>2026/6/9</a:t>
            </a:fld>
            <a:endParaRPr lang="zh-CN" altLang="en-US"/>
          </a:p>
        </p:txBody>
      </p:sp>
      <p:sp>
        <p:nvSpPr>
          <p:cNvPr id="5" name="页脚占位符 4">
            <a:extLst>
              <a:ext uri="{FF2B5EF4-FFF2-40B4-BE49-F238E27FC236}">
                <a16:creationId xmlns="" xmlns:a16="http://schemas.microsoft.com/office/drawing/2014/main" id="{8A1097F7-887D-4631-988F-E54B6E7CA6EB}"/>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 xmlns:a16="http://schemas.microsoft.com/office/drawing/2014/main" id="{9BEF7C74-BCBA-4D33-8AAF-54289909937E}"/>
              </a:ext>
            </a:extLst>
          </p:cNvPr>
          <p:cNvSpPr>
            <a:spLocks noGrp="1"/>
          </p:cNvSpPr>
          <p:nvPr>
            <p:ph type="sldNum" sz="quarter" idx="12"/>
          </p:nvPr>
        </p:nvSpPr>
        <p:spPr/>
        <p:txBody>
          <a:bodyPr/>
          <a:lstStyle/>
          <a:p>
            <a:fld id="{A241AFC7-AF1E-4F87-BCC2-1B83FC6BEC3D}" type="slidenum">
              <a:rPr lang="zh-CN" altLang="en-US" smtClean="0"/>
              <a:t>‹#›</a:t>
            </a:fld>
            <a:endParaRPr lang="zh-CN" altLang="en-US"/>
          </a:p>
        </p:txBody>
      </p:sp>
      <p:sp>
        <p:nvSpPr>
          <p:cNvPr id="7" name="矩形 6">
            <a:extLst>
              <a:ext uri="{FF2B5EF4-FFF2-40B4-BE49-F238E27FC236}">
                <a16:creationId xmlns="" xmlns:a16="http://schemas.microsoft.com/office/drawing/2014/main" id="{B15CDCD6-C513-4245-B6FF-BC7FAE87DCD8}"/>
              </a:ext>
            </a:extLst>
          </p:cNvPr>
          <p:cNvSpPr/>
          <p:nvPr userDrawn="1"/>
        </p:nvSpPr>
        <p:spPr>
          <a:xfrm>
            <a:off x="0" y="342900"/>
            <a:ext cx="171450" cy="571500"/>
          </a:xfrm>
          <a:prstGeom prst="rect">
            <a:avLst/>
          </a:prstGeom>
          <a:solidFill>
            <a:srgbClr val="D767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a:extLst>
              <a:ext uri="{FF2B5EF4-FFF2-40B4-BE49-F238E27FC236}">
                <a16:creationId xmlns="" xmlns:a16="http://schemas.microsoft.com/office/drawing/2014/main" id="{12811310-FA2F-4D01-9514-C2536EB74CE6}"/>
              </a:ext>
            </a:extLst>
          </p:cNvPr>
          <p:cNvSpPr txBox="1"/>
          <p:nvPr userDrawn="1"/>
        </p:nvSpPr>
        <p:spPr>
          <a:xfrm>
            <a:off x="19050" y="314980"/>
            <a:ext cx="2247900" cy="584775"/>
          </a:xfrm>
          <a:prstGeom prst="rect">
            <a:avLst/>
          </a:prstGeom>
          <a:noFill/>
        </p:spPr>
        <p:txBody>
          <a:bodyPr wrap="square" rtlCol="0">
            <a:spAutoFit/>
          </a:bodyPr>
          <a:lstStyle/>
          <a:p>
            <a:pPr algn="ctr"/>
            <a:r>
              <a:rPr lang="zh-CN" altLang="en-US" sz="3200" b="1" dirty="0">
                <a:solidFill>
                  <a:srgbClr val="D76739"/>
                </a:solidFill>
                <a:latin typeface="微软雅黑" panose="020B0503020204020204" pitchFamily="34" charset="-122"/>
                <a:ea typeface="微软雅黑" panose="020B0503020204020204" pitchFamily="34" charset="-122"/>
              </a:rPr>
              <a:t>标题内容</a:t>
            </a:r>
          </a:p>
        </p:txBody>
      </p:sp>
    </p:spTree>
    <p:extLst>
      <p:ext uri="{BB962C8B-B14F-4D97-AF65-F5344CB8AC3E}">
        <p14:creationId xmlns:p14="http://schemas.microsoft.com/office/powerpoint/2010/main" val="1335946339"/>
      </p:ext>
    </p:extLst>
  </p:cSld>
  <p:clrMapOvr>
    <a:masterClrMapping/>
  </p:clrMapOvr>
  <p:transition spd="slow" advClick="0" advTm="3000">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Right column with dates">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 name="Text Placeholder 2"/>
          <p:cNvSpPr>
            <a:spLocks noGrp="1"/>
          </p:cNvSpPr>
          <p:nvPr>
            <p:ph type="body" sz="quarter" idx="64" hasCustomPrompt="1"/>
          </p:nvPr>
        </p:nvSpPr>
        <p:spPr>
          <a:xfrm>
            <a:off x="6331655" y="2145650"/>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5" name="Text Placeholder 7"/>
          <p:cNvSpPr>
            <a:spLocks noGrp="1"/>
          </p:cNvSpPr>
          <p:nvPr>
            <p:ph type="body" sz="quarter" idx="18" hasCustomPrompt="1"/>
          </p:nvPr>
        </p:nvSpPr>
        <p:spPr>
          <a:xfrm>
            <a:off x="6738048" y="1527880"/>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Regular"/>
                <a:cs typeface="Lato Regular"/>
              </a:defRPr>
            </a:lvl1pPr>
          </a:lstStyle>
          <a:p>
            <a:pPr lvl="0"/>
            <a:r>
              <a:rPr lang="es-ES_tradnl" dirty="0" smtClean="0"/>
              <a:t>2000</a:t>
            </a:r>
          </a:p>
        </p:txBody>
      </p:sp>
      <p:sp>
        <p:nvSpPr>
          <p:cNvPr id="7" name="Text Placeholder 7"/>
          <p:cNvSpPr>
            <a:spLocks noGrp="1"/>
          </p:cNvSpPr>
          <p:nvPr>
            <p:ph type="body" sz="quarter" idx="65" hasCustomPrompt="1"/>
          </p:nvPr>
        </p:nvSpPr>
        <p:spPr>
          <a:xfrm>
            <a:off x="6331655" y="1898830"/>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8" name="Text Placeholder 2"/>
          <p:cNvSpPr>
            <a:spLocks noGrp="1"/>
          </p:cNvSpPr>
          <p:nvPr>
            <p:ph type="body" sz="quarter" idx="66" hasCustomPrompt="1"/>
          </p:nvPr>
        </p:nvSpPr>
        <p:spPr>
          <a:xfrm>
            <a:off x="9215262" y="2145650"/>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19" name="Text Placeholder 7"/>
          <p:cNvSpPr>
            <a:spLocks noGrp="1"/>
          </p:cNvSpPr>
          <p:nvPr>
            <p:ph type="body" sz="quarter" idx="67" hasCustomPrompt="1"/>
          </p:nvPr>
        </p:nvSpPr>
        <p:spPr>
          <a:xfrm>
            <a:off x="9621655" y="1527880"/>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Regular"/>
                <a:cs typeface="Lato Regular"/>
              </a:defRPr>
            </a:lvl1pPr>
          </a:lstStyle>
          <a:p>
            <a:pPr lvl="0"/>
            <a:r>
              <a:rPr lang="es-ES_tradnl" dirty="0" smtClean="0"/>
              <a:t>2000</a:t>
            </a:r>
          </a:p>
        </p:txBody>
      </p:sp>
      <p:sp>
        <p:nvSpPr>
          <p:cNvPr id="20" name="Text Placeholder 7"/>
          <p:cNvSpPr>
            <a:spLocks noGrp="1"/>
          </p:cNvSpPr>
          <p:nvPr>
            <p:ph type="body" sz="quarter" idx="68" hasCustomPrompt="1"/>
          </p:nvPr>
        </p:nvSpPr>
        <p:spPr>
          <a:xfrm>
            <a:off x="9215262" y="1898830"/>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1" name="Text Placeholder 2"/>
          <p:cNvSpPr>
            <a:spLocks noGrp="1"/>
          </p:cNvSpPr>
          <p:nvPr>
            <p:ph type="body" sz="quarter" idx="69" hasCustomPrompt="1"/>
          </p:nvPr>
        </p:nvSpPr>
        <p:spPr>
          <a:xfrm>
            <a:off x="6331655" y="3762176"/>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22" name="Text Placeholder 7"/>
          <p:cNvSpPr>
            <a:spLocks noGrp="1"/>
          </p:cNvSpPr>
          <p:nvPr>
            <p:ph type="body" sz="quarter" idx="70" hasCustomPrompt="1"/>
          </p:nvPr>
        </p:nvSpPr>
        <p:spPr>
          <a:xfrm>
            <a:off x="6738048" y="3144408"/>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Regular"/>
                <a:cs typeface="Lato Regular"/>
              </a:defRPr>
            </a:lvl1pPr>
          </a:lstStyle>
          <a:p>
            <a:pPr lvl="0"/>
            <a:r>
              <a:rPr lang="es-ES_tradnl" dirty="0" smtClean="0"/>
              <a:t>2000</a:t>
            </a:r>
          </a:p>
        </p:txBody>
      </p:sp>
      <p:sp>
        <p:nvSpPr>
          <p:cNvPr id="23" name="Text Placeholder 7"/>
          <p:cNvSpPr>
            <a:spLocks noGrp="1"/>
          </p:cNvSpPr>
          <p:nvPr>
            <p:ph type="body" sz="quarter" idx="71" hasCustomPrompt="1"/>
          </p:nvPr>
        </p:nvSpPr>
        <p:spPr>
          <a:xfrm>
            <a:off x="6331655" y="3515357"/>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4" name="Text Placeholder 2"/>
          <p:cNvSpPr>
            <a:spLocks noGrp="1"/>
          </p:cNvSpPr>
          <p:nvPr>
            <p:ph type="body" sz="quarter" idx="72" hasCustomPrompt="1"/>
          </p:nvPr>
        </p:nvSpPr>
        <p:spPr>
          <a:xfrm>
            <a:off x="9215262" y="3762176"/>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25" name="Text Placeholder 7"/>
          <p:cNvSpPr>
            <a:spLocks noGrp="1"/>
          </p:cNvSpPr>
          <p:nvPr>
            <p:ph type="body" sz="quarter" idx="73" hasCustomPrompt="1"/>
          </p:nvPr>
        </p:nvSpPr>
        <p:spPr>
          <a:xfrm>
            <a:off x="9621655" y="3144408"/>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Regular"/>
                <a:cs typeface="Lato Regular"/>
              </a:defRPr>
            </a:lvl1pPr>
          </a:lstStyle>
          <a:p>
            <a:pPr lvl="0"/>
            <a:r>
              <a:rPr lang="es-ES_tradnl" dirty="0" smtClean="0"/>
              <a:t>2000</a:t>
            </a:r>
          </a:p>
        </p:txBody>
      </p:sp>
      <p:sp>
        <p:nvSpPr>
          <p:cNvPr id="26" name="Text Placeholder 7"/>
          <p:cNvSpPr>
            <a:spLocks noGrp="1"/>
          </p:cNvSpPr>
          <p:nvPr>
            <p:ph type="body" sz="quarter" idx="74" hasCustomPrompt="1"/>
          </p:nvPr>
        </p:nvSpPr>
        <p:spPr>
          <a:xfrm>
            <a:off x="9215262" y="3515357"/>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7" name="Text Placeholder 2"/>
          <p:cNvSpPr>
            <a:spLocks noGrp="1"/>
          </p:cNvSpPr>
          <p:nvPr>
            <p:ph type="body" sz="quarter" idx="75" hasCustomPrompt="1"/>
          </p:nvPr>
        </p:nvSpPr>
        <p:spPr>
          <a:xfrm>
            <a:off x="6331655" y="5344250"/>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28" name="Text Placeholder 7"/>
          <p:cNvSpPr>
            <a:spLocks noGrp="1"/>
          </p:cNvSpPr>
          <p:nvPr>
            <p:ph type="body" sz="quarter" idx="76" hasCustomPrompt="1"/>
          </p:nvPr>
        </p:nvSpPr>
        <p:spPr>
          <a:xfrm>
            <a:off x="6738048" y="4746930"/>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Regular"/>
                <a:cs typeface="Lato Regular"/>
              </a:defRPr>
            </a:lvl1pPr>
          </a:lstStyle>
          <a:p>
            <a:pPr lvl="0"/>
            <a:r>
              <a:rPr lang="es-ES_tradnl" dirty="0" smtClean="0"/>
              <a:t>2000</a:t>
            </a:r>
          </a:p>
        </p:txBody>
      </p:sp>
      <p:sp>
        <p:nvSpPr>
          <p:cNvPr id="29" name="Text Placeholder 7"/>
          <p:cNvSpPr>
            <a:spLocks noGrp="1"/>
          </p:cNvSpPr>
          <p:nvPr>
            <p:ph type="body" sz="quarter" idx="77" hasCustomPrompt="1"/>
          </p:nvPr>
        </p:nvSpPr>
        <p:spPr>
          <a:xfrm>
            <a:off x="6331655" y="5097430"/>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0" name="Text Placeholder 2"/>
          <p:cNvSpPr>
            <a:spLocks noGrp="1"/>
          </p:cNvSpPr>
          <p:nvPr>
            <p:ph type="body" sz="quarter" idx="78" hasCustomPrompt="1"/>
          </p:nvPr>
        </p:nvSpPr>
        <p:spPr>
          <a:xfrm>
            <a:off x="9215262" y="5344250"/>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31" name="Text Placeholder 7"/>
          <p:cNvSpPr>
            <a:spLocks noGrp="1"/>
          </p:cNvSpPr>
          <p:nvPr>
            <p:ph type="body" sz="quarter" idx="79" hasCustomPrompt="1"/>
          </p:nvPr>
        </p:nvSpPr>
        <p:spPr>
          <a:xfrm>
            <a:off x="9621655" y="4746930"/>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Regular"/>
                <a:cs typeface="Lato Regular"/>
              </a:defRPr>
            </a:lvl1pPr>
          </a:lstStyle>
          <a:p>
            <a:pPr lvl="0"/>
            <a:r>
              <a:rPr lang="es-ES_tradnl" dirty="0" smtClean="0"/>
              <a:t>2000</a:t>
            </a:r>
          </a:p>
        </p:txBody>
      </p:sp>
      <p:sp>
        <p:nvSpPr>
          <p:cNvPr id="32" name="Text Placeholder 7"/>
          <p:cNvSpPr>
            <a:spLocks noGrp="1"/>
          </p:cNvSpPr>
          <p:nvPr>
            <p:ph type="body" sz="quarter" idx="80" hasCustomPrompt="1"/>
          </p:nvPr>
        </p:nvSpPr>
        <p:spPr>
          <a:xfrm>
            <a:off x="9215262" y="5097430"/>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33" name="Group 32"/>
          <p:cNvGrpSpPr/>
          <p:nvPr userDrawn="1"/>
        </p:nvGrpSpPr>
        <p:grpSpPr>
          <a:xfrm>
            <a:off x="101309" y="385540"/>
            <a:ext cx="383999" cy="342172"/>
            <a:chOff x="5270500" y="1460500"/>
            <a:chExt cx="1701800" cy="2705100"/>
          </a:xfrm>
        </p:grpSpPr>
        <p:sp>
          <p:nvSpPr>
            <p:cNvPr id="34" name="Rounded Rectangle 33"/>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5" name="Rounded Rectangle 34"/>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6" name="Rounded Rectangle 35"/>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37" name="Oval 36"/>
          <p:cNvSpPr>
            <a:spLocks noChangeAspect="1"/>
          </p:cNvSpPr>
          <p:nvPr userDrawn="1"/>
        </p:nvSpPr>
        <p:spPr>
          <a:xfrm flipH="1">
            <a:off x="6331655" y="1568515"/>
            <a:ext cx="288000" cy="259200"/>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8" name="Oval 37"/>
          <p:cNvSpPr>
            <a:spLocks noChangeAspect="1"/>
          </p:cNvSpPr>
          <p:nvPr userDrawn="1"/>
        </p:nvSpPr>
        <p:spPr>
          <a:xfrm flipH="1">
            <a:off x="9215261" y="1568515"/>
            <a:ext cx="288000" cy="259200"/>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9" name="Oval 38"/>
          <p:cNvSpPr>
            <a:spLocks noChangeAspect="1"/>
          </p:cNvSpPr>
          <p:nvPr userDrawn="1"/>
        </p:nvSpPr>
        <p:spPr>
          <a:xfrm flipH="1">
            <a:off x="6331655" y="3174886"/>
            <a:ext cx="288000" cy="259200"/>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0" name="Oval 39"/>
          <p:cNvSpPr>
            <a:spLocks noChangeAspect="1"/>
          </p:cNvSpPr>
          <p:nvPr userDrawn="1"/>
        </p:nvSpPr>
        <p:spPr>
          <a:xfrm flipH="1">
            <a:off x="9215261" y="3174886"/>
            <a:ext cx="288000" cy="259200"/>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1" name="Oval 40"/>
          <p:cNvSpPr>
            <a:spLocks noChangeAspect="1"/>
          </p:cNvSpPr>
          <p:nvPr userDrawn="1"/>
        </p:nvSpPr>
        <p:spPr>
          <a:xfrm flipH="1">
            <a:off x="6331655" y="4762168"/>
            <a:ext cx="288000" cy="259200"/>
          </a:xfrm>
          <a:prstGeom prst="ellipse">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2" name="Oval 41"/>
          <p:cNvSpPr>
            <a:spLocks noChangeAspect="1"/>
          </p:cNvSpPr>
          <p:nvPr userDrawn="1"/>
        </p:nvSpPr>
        <p:spPr>
          <a:xfrm flipH="1">
            <a:off x="9215261" y="4762168"/>
            <a:ext cx="288000" cy="259200"/>
          </a:xfrm>
          <a:prstGeom prst="ellipse">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789002244"/>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fade">
                                      <p:cBhvr>
                                        <p:cTn id="20" dur="500"/>
                                        <p:tgtEl>
                                          <p:spTgt spid="4">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5">
                                            <p:txEl>
                                              <p:pRg st="0" end="0"/>
                                            </p:txEl>
                                          </p:spTgt>
                                        </p:tgtEl>
                                        <p:attrNameLst>
                                          <p:attrName>style.visibility</p:attrName>
                                        </p:attrNameLst>
                                      </p:cBhvr>
                                      <p:to>
                                        <p:strVal val="visible"/>
                                      </p:to>
                                    </p:set>
                                    <p:animEffect transition="in" filter="fade">
                                      <p:cBhvr>
                                        <p:cTn id="23" dur="400"/>
                                        <p:tgtEl>
                                          <p:spTgt spid="5">
                                            <p:txEl>
                                              <p:pRg st="0" end="0"/>
                                            </p:txEl>
                                          </p:spTgt>
                                        </p:tgtEl>
                                      </p:cBhvr>
                                    </p:animEffect>
                                    <p:anim calcmode="lin" valueType="num">
                                      <p:cBhvr>
                                        <p:cTn id="24" dur="4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5">
                                            <p:txEl>
                                              <p:pRg st="0" end="0"/>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200"/>
                                  </p:stCondLst>
                                  <p:childTnLst>
                                    <p:set>
                                      <p:cBhvr>
                                        <p:cTn id="27" dur="1" fill="hold">
                                          <p:stCondLst>
                                            <p:cond delay="0"/>
                                          </p:stCondLst>
                                        </p:cTn>
                                        <p:tgtEl>
                                          <p:spTgt spid="7">
                                            <p:txEl>
                                              <p:pRg st="0" end="0"/>
                                            </p:txEl>
                                          </p:spTgt>
                                        </p:tgtEl>
                                        <p:attrNameLst>
                                          <p:attrName>style.visibility</p:attrName>
                                        </p:attrNameLst>
                                      </p:cBhvr>
                                      <p:to>
                                        <p:strVal val="visible"/>
                                      </p:to>
                                    </p:set>
                                    <p:animEffect transition="in" filter="fade">
                                      <p:cBhvr>
                                        <p:cTn id="28" dur="500"/>
                                        <p:tgtEl>
                                          <p:spTgt spid="7">
                                            <p:txEl>
                                              <p:pRg st="0" end="0"/>
                                            </p:txEl>
                                          </p:spTgt>
                                        </p:tgtEl>
                                      </p:cBhvr>
                                    </p:animEffect>
                                    <p:anim calcmode="lin" valueType="num">
                                      <p:cBhvr>
                                        <p:cTn id="2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7">
                                            <p:txEl>
                                              <p:pRg st="0" end="0"/>
                                            </p:txEl>
                                          </p:spTgt>
                                        </p:tgtEl>
                                        <p:attrNameLst>
                                          <p:attrName>ppt_y</p:attrName>
                                        </p:attrNameLst>
                                      </p:cBhvr>
                                      <p:tavLst>
                                        <p:tav tm="0">
                                          <p:val>
                                            <p:strVal val="#ppt_y+.1"/>
                                          </p:val>
                                        </p:tav>
                                        <p:tav tm="100000">
                                          <p:val>
                                            <p:strVal val="#ppt_y"/>
                                          </p:val>
                                        </p:tav>
                                      </p:tavLst>
                                    </p:anim>
                                  </p:childTnLst>
                                </p:cTn>
                              </p:par>
                              <p:par>
                                <p:cTn id="31" presetID="10" presetClass="entr" presetSubtype="0" fill="hold" grpId="0" nodeType="withEffect">
                                  <p:stCondLst>
                                    <p:cond delay="800"/>
                                  </p:stCondLst>
                                  <p:childTnLst>
                                    <p:set>
                                      <p:cBhvr>
                                        <p:cTn id="32" dur="1" fill="hold">
                                          <p:stCondLst>
                                            <p:cond delay="0"/>
                                          </p:stCondLst>
                                        </p:cTn>
                                        <p:tgtEl>
                                          <p:spTgt spid="18">
                                            <p:txEl>
                                              <p:pRg st="0" end="0"/>
                                            </p:txEl>
                                          </p:spTgt>
                                        </p:tgtEl>
                                        <p:attrNameLst>
                                          <p:attrName>style.visibility</p:attrName>
                                        </p:attrNameLst>
                                      </p:cBhvr>
                                      <p:to>
                                        <p:strVal val="visible"/>
                                      </p:to>
                                    </p:set>
                                    <p:animEffect transition="in" filter="fade">
                                      <p:cBhvr>
                                        <p:cTn id="33" dur="500"/>
                                        <p:tgtEl>
                                          <p:spTgt spid="18">
                                            <p:txEl>
                                              <p:pRg st="0" end="0"/>
                                            </p:txEl>
                                          </p:spTgt>
                                        </p:tgtEl>
                                      </p:cBhvr>
                                    </p:animEffect>
                                  </p:childTnLst>
                                </p:cTn>
                              </p:par>
                              <p:par>
                                <p:cTn id="34" presetID="42" presetClass="entr" presetSubtype="0" fill="hold" grpId="0" nodeType="withEffect">
                                  <p:stCondLst>
                                    <p:cond delay="200"/>
                                  </p:stCondLst>
                                  <p:childTnLst>
                                    <p:set>
                                      <p:cBhvr>
                                        <p:cTn id="35" dur="1" fill="hold">
                                          <p:stCondLst>
                                            <p:cond delay="0"/>
                                          </p:stCondLst>
                                        </p:cTn>
                                        <p:tgtEl>
                                          <p:spTgt spid="19">
                                            <p:txEl>
                                              <p:pRg st="0" end="0"/>
                                            </p:txEl>
                                          </p:spTgt>
                                        </p:tgtEl>
                                        <p:attrNameLst>
                                          <p:attrName>style.visibility</p:attrName>
                                        </p:attrNameLst>
                                      </p:cBhvr>
                                      <p:to>
                                        <p:strVal val="visible"/>
                                      </p:to>
                                    </p:set>
                                    <p:animEffect transition="in" filter="fade">
                                      <p:cBhvr>
                                        <p:cTn id="36" dur="400"/>
                                        <p:tgtEl>
                                          <p:spTgt spid="19">
                                            <p:txEl>
                                              <p:pRg st="0" end="0"/>
                                            </p:txEl>
                                          </p:spTgt>
                                        </p:tgtEl>
                                      </p:cBhvr>
                                    </p:animEffect>
                                    <p:anim calcmode="lin" valueType="num">
                                      <p:cBhvr>
                                        <p:cTn id="37" dur="400" fill="hold"/>
                                        <p:tgtEl>
                                          <p:spTgt spid="19">
                                            <p:txEl>
                                              <p:pRg st="0" end="0"/>
                                            </p:txEl>
                                          </p:spTgt>
                                        </p:tgtEl>
                                        <p:attrNameLst>
                                          <p:attrName>ppt_x</p:attrName>
                                        </p:attrNameLst>
                                      </p:cBhvr>
                                      <p:tavLst>
                                        <p:tav tm="0">
                                          <p:val>
                                            <p:strVal val="#ppt_x"/>
                                          </p:val>
                                        </p:tav>
                                        <p:tav tm="100000">
                                          <p:val>
                                            <p:strVal val="#ppt_x"/>
                                          </p:val>
                                        </p:tav>
                                      </p:tavLst>
                                    </p:anim>
                                    <p:anim calcmode="lin" valueType="num">
                                      <p:cBhvr>
                                        <p:cTn id="38" dur="400" fill="hold"/>
                                        <p:tgtEl>
                                          <p:spTgt spid="19">
                                            <p:txEl>
                                              <p:pRg st="0" end="0"/>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200"/>
                                  </p:stCondLst>
                                  <p:childTnLst>
                                    <p:set>
                                      <p:cBhvr>
                                        <p:cTn id="40" dur="1" fill="hold">
                                          <p:stCondLst>
                                            <p:cond delay="0"/>
                                          </p:stCondLst>
                                        </p:cTn>
                                        <p:tgtEl>
                                          <p:spTgt spid="20">
                                            <p:txEl>
                                              <p:pRg st="0" end="0"/>
                                            </p:txEl>
                                          </p:spTgt>
                                        </p:tgtEl>
                                        <p:attrNameLst>
                                          <p:attrName>style.visibility</p:attrName>
                                        </p:attrNameLst>
                                      </p:cBhvr>
                                      <p:to>
                                        <p:strVal val="visible"/>
                                      </p:to>
                                    </p:set>
                                    <p:animEffect transition="in" filter="fade">
                                      <p:cBhvr>
                                        <p:cTn id="41" dur="500"/>
                                        <p:tgtEl>
                                          <p:spTgt spid="20">
                                            <p:txEl>
                                              <p:pRg st="0" end="0"/>
                                            </p:txEl>
                                          </p:spTgt>
                                        </p:tgtEl>
                                      </p:cBhvr>
                                    </p:animEffect>
                                    <p:anim calcmode="lin" valueType="num">
                                      <p:cBhvr>
                                        <p:cTn id="42"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p:cTn id="43" dur="500" fill="hold"/>
                                        <p:tgtEl>
                                          <p:spTgt spid="20">
                                            <p:txEl>
                                              <p:pRg st="0" end="0"/>
                                            </p:txEl>
                                          </p:spTgt>
                                        </p:tgtEl>
                                        <p:attrNameLst>
                                          <p:attrName>ppt_y</p:attrName>
                                        </p:attrNameLst>
                                      </p:cBhvr>
                                      <p:tavLst>
                                        <p:tav tm="0">
                                          <p:val>
                                            <p:strVal val="#ppt_y+.1"/>
                                          </p:val>
                                        </p:tav>
                                        <p:tav tm="100000">
                                          <p:val>
                                            <p:strVal val="#ppt_y"/>
                                          </p:val>
                                        </p:tav>
                                      </p:tavLst>
                                    </p:anim>
                                  </p:childTnLst>
                                </p:cTn>
                              </p:par>
                              <p:par>
                                <p:cTn id="44" presetID="10" presetClass="entr" presetSubtype="0" fill="hold" grpId="0" nodeType="withEffect">
                                  <p:stCondLst>
                                    <p:cond delay="800"/>
                                  </p:stCondLst>
                                  <p:childTnLst>
                                    <p:set>
                                      <p:cBhvr>
                                        <p:cTn id="45" dur="1" fill="hold">
                                          <p:stCondLst>
                                            <p:cond delay="0"/>
                                          </p:stCondLst>
                                        </p:cTn>
                                        <p:tgtEl>
                                          <p:spTgt spid="21">
                                            <p:txEl>
                                              <p:pRg st="0" end="0"/>
                                            </p:txEl>
                                          </p:spTgt>
                                        </p:tgtEl>
                                        <p:attrNameLst>
                                          <p:attrName>style.visibility</p:attrName>
                                        </p:attrNameLst>
                                      </p:cBhvr>
                                      <p:to>
                                        <p:strVal val="visible"/>
                                      </p:to>
                                    </p:set>
                                    <p:animEffect transition="in" filter="fade">
                                      <p:cBhvr>
                                        <p:cTn id="46" dur="500"/>
                                        <p:tgtEl>
                                          <p:spTgt spid="21">
                                            <p:txEl>
                                              <p:pRg st="0" end="0"/>
                                            </p:txEl>
                                          </p:spTgt>
                                        </p:tgtEl>
                                      </p:cBhvr>
                                    </p:animEffect>
                                  </p:childTnLst>
                                </p:cTn>
                              </p:par>
                              <p:par>
                                <p:cTn id="47" presetID="42" presetClass="entr" presetSubtype="0" fill="hold" grpId="0" nodeType="withEffect">
                                  <p:stCondLst>
                                    <p:cond delay="200"/>
                                  </p:stCondLst>
                                  <p:childTnLst>
                                    <p:set>
                                      <p:cBhvr>
                                        <p:cTn id="48" dur="1" fill="hold">
                                          <p:stCondLst>
                                            <p:cond delay="0"/>
                                          </p:stCondLst>
                                        </p:cTn>
                                        <p:tgtEl>
                                          <p:spTgt spid="22">
                                            <p:txEl>
                                              <p:pRg st="0" end="0"/>
                                            </p:txEl>
                                          </p:spTgt>
                                        </p:tgtEl>
                                        <p:attrNameLst>
                                          <p:attrName>style.visibility</p:attrName>
                                        </p:attrNameLst>
                                      </p:cBhvr>
                                      <p:to>
                                        <p:strVal val="visible"/>
                                      </p:to>
                                    </p:set>
                                    <p:animEffect transition="in" filter="fade">
                                      <p:cBhvr>
                                        <p:cTn id="49" dur="400"/>
                                        <p:tgtEl>
                                          <p:spTgt spid="22">
                                            <p:txEl>
                                              <p:pRg st="0" end="0"/>
                                            </p:txEl>
                                          </p:spTgt>
                                        </p:tgtEl>
                                      </p:cBhvr>
                                    </p:animEffect>
                                    <p:anim calcmode="lin" valueType="num">
                                      <p:cBhvr>
                                        <p:cTn id="50" dur="400" fill="hold"/>
                                        <p:tgtEl>
                                          <p:spTgt spid="22">
                                            <p:txEl>
                                              <p:pRg st="0" end="0"/>
                                            </p:txEl>
                                          </p:spTgt>
                                        </p:tgtEl>
                                        <p:attrNameLst>
                                          <p:attrName>ppt_x</p:attrName>
                                        </p:attrNameLst>
                                      </p:cBhvr>
                                      <p:tavLst>
                                        <p:tav tm="0">
                                          <p:val>
                                            <p:strVal val="#ppt_x"/>
                                          </p:val>
                                        </p:tav>
                                        <p:tav tm="100000">
                                          <p:val>
                                            <p:strVal val="#ppt_x"/>
                                          </p:val>
                                        </p:tav>
                                      </p:tavLst>
                                    </p:anim>
                                    <p:anim calcmode="lin" valueType="num">
                                      <p:cBhvr>
                                        <p:cTn id="51" dur="400" fill="hold"/>
                                        <p:tgtEl>
                                          <p:spTgt spid="22">
                                            <p:txEl>
                                              <p:pRg st="0" end="0"/>
                                            </p:txEl>
                                          </p:spTgt>
                                        </p:tgtEl>
                                        <p:attrNameLst>
                                          <p:attrName>ppt_y</p:attrName>
                                        </p:attrNameLst>
                                      </p:cBhvr>
                                      <p:tavLst>
                                        <p:tav tm="0">
                                          <p:val>
                                            <p:strVal val="#ppt_y+.1"/>
                                          </p:val>
                                        </p:tav>
                                        <p:tav tm="100000">
                                          <p:val>
                                            <p:strVal val="#ppt_y"/>
                                          </p:val>
                                        </p:tav>
                                      </p:tavLst>
                                    </p:anim>
                                  </p:childTnLst>
                                </p:cTn>
                              </p:par>
                              <p:par>
                                <p:cTn id="52" presetID="42" presetClass="entr" presetSubtype="0" fill="hold" grpId="0" nodeType="withEffect">
                                  <p:stCondLst>
                                    <p:cond delay="200"/>
                                  </p:stCondLst>
                                  <p:childTnLst>
                                    <p:set>
                                      <p:cBhvr>
                                        <p:cTn id="53" dur="1" fill="hold">
                                          <p:stCondLst>
                                            <p:cond delay="0"/>
                                          </p:stCondLst>
                                        </p:cTn>
                                        <p:tgtEl>
                                          <p:spTgt spid="23">
                                            <p:txEl>
                                              <p:pRg st="0" end="0"/>
                                            </p:txEl>
                                          </p:spTgt>
                                        </p:tgtEl>
                                        <p:attrNameLst>
                                          <p:attrName>style.visibility</p:attrName>
                                        </p:attrNameLst>
                                      </p:cBhvr>
                                      <p:to>
                                        <p:strVal val="visible"/>
                                      </p:to>
                                    </p:set>
                                    <p:animEffect transition="in" filter="fade">
                                      <p:cBhvr>
                                        <p:cTn id="54" dur="500"/>
                                        <p:tgtEl>
                                          <p:spTgt spid="23">
                                            <p:txEl>
                                              <p:pRg st="0" end="0"/>
                                            </p:txEl>
                                          </p:spTgt>
                                        </p:tgtEl>
                                      </p:cBhvr>
                                    </p:animEffect>
                                    <p:anim calcmode="lin" valueType="num">
                                      <p:cBhvr>
                                        <p:cTn id="55" dur="500" fill="hold"/>
                                        <p:tgtEl>
                                          <p:spTgt spid="23">
                                            <p:txEl>
                                              <p:pRg st="0" end="0"/>
                                            </p:txEl>
                                          </p:spTgt>
                                        </p:tgtEl>
                                        <p:attrNameLst>
                                          <p:attrName>ppt_x</p:attrName>
                                        </p:attrNameLst>
                                      </p:cBhvr>
                                      <p:tavLst>
                                        <p:tav tm="0">
                                          <p:val>
                                            <p:strVal val="#ppt_x"/>
                                          </p:val>
                                        </p:tav>
                                        <p:tav tm="100000">
                                          <p:val>
                                            <p:strVal val="#ppt_x"/>
                                          </p:val>
                                        </p:tav>
                                      </p:tavLst>
                                    </p:anim>
                                    <p:anim calcmode="lin" valueType="num">
                                      <p:cBhvr>
                                        <p:cTn id="56" dur="500" fill="hold"/>
                                        <p:tgtEl>
                                          <p:spTgt spid="23">
                                            <p:txEl>
                                              <p:pRg st="0" end="0"/>
                                            </p:txEl>
                                          </p:spTgt>
                                        </p:tgtEl>
                                        <p:attrNameLst>
                                          <p:attrName>ppt_y</p:attrName>
                                        </p:attrNameLst>
                                      </p:cBhvr>
                                      <p:tavLst>
                                        <p:tav tm="0">
                                          <p:val>
                                            <p:strVal val="#ppt_y+.1"/>
                                          </p:val>
                                        </p:tav>
                                        <p:tav tm="100000">
                                          <p:val>
                                            <p:strVal val="#ppt_y"/>
                                          </p:val>
                                        </p:tav>
                                      </p:tavLst>
                                    </p:anim>
                                  </p:childTnLst>
                                </p:cTn>
                              </p:par>
                              <p:par>
                                <p:cTn id="57" presetID="10" presetClass="entr" presetSubtype="0" fill="hold" grpId="0" nodeType="withEffect">
                                  <p:stCondLst>
                                    <p:cond delay="800"/>
                                  </p:stCondLst>
                                  <p:childTnLst>
                                    <p:set>
                                      <p:cBhvr>
                                        <p:cTn id="58" dur="1" fill="hold">
                                          <p:stCondLst>
                                            <p:cond delay="0"/>
                                          </p:stCondLst>
                                        </p:cTn>
                                        <p:tgtEl>
                                          <p:spTgt spid="24">
                                            <p:txEl>
                                              <p:pRg st="0" end="0"/>
                                            </p:txEl>
                                          </p:spTgt>
                                        </p:tgtEl>
                                        <p:attrNameLst>
                                          <p:attrName>style.visibility</p:attrName>
                                        </p:attrNameLst>
                                      </p:cBhvr>
                                      <p:to>
                                        <p:strVal val="visible"/>
                                      </p:to>
                                    </p:set>
                                    <p:animEffect transition="in" filter="fade">
                                      <p:cBhvr>
                                        <p:cTn id="59" dur="500"/>
                                        <p:tgtEl>
                                          <p:spTgt spid="24">
                                            <p:txEl>
                                              <p:pRg st="0" end="0"/>
                                            </p:txEl>
                                          </p:spTgt>
                                        </p:tgtEl>
                                      </p:cBhvr>
                                    </p:animEffect>
                                  </p:childTnLst>
                                </p:cTn>
                              </p:par>
                              <p:par>
                                <p:cTn id="60" presetID="42" presetClass="entr" presetSubtype="0" fill="hold" grpId="0" nodeType="withEffect">
                                  <p:stCondLst>
                                    <p:cond delay="200"/>
                                  </p:stCondLst>
                                  <p:childTnLst>
                                    <p:set>
                                      <p:cBhvr>
                                        <p:cTn id="61" dur="1" fill="hold">
                                          <p:stCondLst>
                                            <p:cond delay="0"/>
                                          </p:stCondLst>
                                        </p:cTn>
                                        <p:tgtEl>
                                          <p:spTgt spid="25">
                                            <p:txEl>
                                              <p:pRg st="0" end="0"/>
                                            </p:txEl>
                                          </p:spTgt>
                                        </p:tgtEl>
                                        <p:attrNameLst>
                                          <p:attrName>style.visibility</p:attrName>
                                        </p:attrNameLst>
                                      </p:cBhvr>
                                      <p:to>
                                        <p:strVal val="visible"/>
                                      </p:to>
                                    </p:set>
                                    <p:animEffect transition="in" filter="fade">
                                      <p:cBhvr>
                                        <p:cTn id="62" dur="400"/>
                                        <p:tgtEl>
                                          <p:spTgt spid="25">
                                            <p:txEl>
                                              <p:pRg st="0" end="0"/>
                                            </p:txEl>
                                          </p:spTgt>
                                        </p:tgtEl>
                                      </p:cBhvr>
                                    </p:animEffect>
                                    <p:anim calcmode="lin" valueType="num">
                                      <p:cBhvr>
                                        <p:cTn id="63" dur="400" fill="hold"/>
                                        <p:tgtEl>
                                          <p:spTgt spid="25">
                                            <p:txEl>
                                              <p:pRg st="0" end="0"/>
                                            </p:txEl>
                                          </p:spTgt>
                                        </p:tgtEl>
                                        <p:attrNameLst>
                                          <p:attrName>ppt_x</p:attrName>
                                        </p:attrNameLst>
                                      </p:cBhvr>
                                      <p:tavLst>
                                        <p:tav tm="0">
                                          <p:val>
                                            <p:strVal val="#ppt_x"/>
                                          </p:val>
                                        </p:tav>
                                        <p:tav tm="100000">
                                          <p:val>
                                            <p:strVal val="#ppt_x"/>
                                          </p:val>
                                        </p:tav>
                                      </p:tavLst>
                                    </p:anim>
                                    <p:anim calcmode="lin" valueType="num">
                                      <p:cBhvr>
                                        <p:cTn id="64" dur="400" fill="hold"/>
                                        <p:tgtEl>
                                          <p:spTgt spid="25">
                                            <p:txEl>
                                              <p:pRg st="0" end="0"/>
                                            </p:txEl>
                                          </p:spTgt>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200"/>
                                  </p:stCondLst>
                                  <p:childTnLst>
                                    <p:set>
                                      <p:cBhvr>
                                        <p:cTn id="66" dur="1" fill="hold">
                                          <p:stCondLst>
                                            <p:cond delay="0"/>
                                          </p:stCondLst>
                                        </p:cTn>
                                        <p:tgtEl>
                                          <p:spTgt spid="26">
                                            <p:txEl>
                                              <p:pRg st="0" end="0"/>
                                            </p:txEl>
                                          </p:spTgt>
                                        </p:tgtEl>
                                        <p:attrNameLst>
                                          <p:attrName>style.visibility</p:attrName>
                                        </p:attrNameLst>
                                      </p:cBhvr>
                                      <p:to>
                                        <p:strVal val="visible"/>
                                      </p:to>
                                    </p:set>
                                    <p:animEffect transition="in" filter="fade">
                                      <p:cBhvr>
                                        <p:cTn id="67" dur="500"/>
                                        <p:tgtEl>
                                          <p:spTgt spid="26">
                                            <p:txEl>
                                              <p:pRg st="0" end="0"/>
                                            </p:txEl>
                                          </p:spTgt>
                                        </p:tgtEl>
                                      </p:cBhvr>
                                    </p:animEffect>
                                    <p:anim calcmode="lin" valueType="num">
                                      <p:cBhvr>
                                        <p:cTn id="68"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69" dur="500" fill="hold"/>
                                        <p:tgtEl>
                                          <p:spTgt spid="26">
                                            <p:txEl>
                                              <p:pRg st="0" end="0"/>
                                            </p:txEl>
                                          </p:spTgt>
                                        </p:tgtEl>
                                        <p:attrNameLst>
                                          <p:attrName>ppt_y</p:attrName>
                                        </p:attrNameLst>
                                      </p:cBhvr>
                                      <p:tavLst>
                                        <p:tav tm="0">
                                          <p:val>
                                            <p:strVal val="#ppt_y+.1"/>
                                          </p:val>
                                        </p:tav>
                                        <p:tav tm="100000">
                                          <p:val>
                                            <p:strVal val="#ppt_y"/>
                                          </p:val>
                                        </p:tav>
                                      </p:tavLst>
                                    </p:anim>
                                  </p:childTnLst>
                                </p:cTn>
                              </p:par>
                              <p:par>
                                <p:cTn id="70" presetID="10" presetClass="entr" presetSubtype="0" fill="hold" grpId="0" nodeType="withEffect">
                                  <p:stCondLst>
                                    <p:cond delay="800"/>
                                  </p:stCondLst>
                                  <p:childTnLst>
                                    <p:set>
                                      <p:cBhvr>
                                        <p:cTn id="71" dur="1" fill="hold">
                                          <p:stCondLst>
                                            <p:cond delay="0"/>
                                          </p:stCondLst>
                                        </p:cTn>
                                        <p:tgtEl>
                                          <p:spTgt spid="27">
                                            <p:txEl>
                                              <p:pRg st="0" end="0"/>
                                            </p:txEl>
                                          </p:spTgt>
                                        </p:tgtEl>
                                        <p:attrNameLst>
                                          <p:attrName>style.visibility</p:attrName>
                                        </p:attrNameLst>
                                      </p:cBhvr>
                                      <p:to>
                                        <p:strVal val="visible"/>
                                      </p:to>
                                    </p:set>
                                    <p:animEffect transition="in" filter="fade">
                                      <p:cBhvr>
                                        <p:cTn id="72" dur="500"/>
                                        <p:tgtEl>
                                          <p:spTgt spid="27">
                                            <p:txEl>
                                              <p:pRg st="0" end="0"/>
                                            </p:txEl>
                                          </p:spTgt>
                                        </p:tgtEl>
                                      </p:cBhvr>
                                    </p:animEffect>
                                  </p:childTnLst>
                                </p:cTn>
                              </p:par>
                              <p:par>
                                <p:cTn id="73" presetID="42" presetClass="entr" presetSubtype="0" fill="hold" grpId="0" nodeType="withEffect">
                                  <p:stCondLst>
                                    <p:cond delay="200"/>
                                  </p:stCondLst>
                                  <p:childTnLst>
                                    <p:set>
                                      <p:cBhvr>
                                        <p:cTn id="74" dur="1" fill="hold">
                                          <p:stCondLst>
                                            <p:cond delay="0"/>
                                          </p:stCondLst>
                                        </p:cTn>
                                        <p:tgtEl>
                                          <p:spTgt spid="28">
                                            <p:txEl>
                                              <p:pRg st="0" end="0"/>
                                            </p:txEl>
                                          </p:spTgt>
                                        </p:tgtEl>
                                        <p:attrNameLst>
                                          <p:attrName>style.visibility</p:attrName>
                                        </p:attrNameLst>
                                      </p:cBhvr>
                                      <p:to>
                                        <p:strVal val="visible"/>
                                      </p:to>
                                    </p:set>
                                    <p:animEffect transition="in" filter="fade">
                                      <p:cBhvr>
                                        <p:cTn id="75" dur="400"/>
                                        <p:tgtEl>
                                          <p:spTgt spid="28">
                                            <p:txEl>
                                              <p:pRg st="0" end="0"/>
                                            </p:txEl>
                                          </p:spTgt>
                                        </p:tgtEl>
                                      </p:cBhvr>
                                    </p:animEffect>
                                    <p:anim calcmode="lin" valueType="num">
                                      <p:cBhvr>
                                        <p:cTn id="76" dur="400" fill="hold"/>
                                        <p:tgtEl>
                                          <p:spTgt spid="28">
                                            <p:txEl>
                                              <p:pRg st="0" end="0"/>
                                            </p:txEl>
                                          </p:spTgt>
                                        </p:tgtEl>
                                        <p:attrNameLst>
                                          <p:attrName>ppt_x</p:attrName>
                                        </p:attrNameLst>
                                      </p:cBhvr>
                                      <p:tavLst>
                                        <p:tav tm="0">
                                          <p:val>
                                            <p:strVal val="#ppt_x"/>
                                          </p:val>
                                        </p:tav>
                                        <p:tav tm="100000">
                                          <p:val>
                                            <p:strVal val="#ppt_x"/>
                                          </p:val>
                                        </p:tav>
                                      </p:tavLst>
                                    </p:anim>
                                    <p:anim calcmode="lin" valueType="num">
                                      <p:cBhvr>
                                        <p:cTn id="77" dur="400" fill="hold"/>
                                        <p:tgtEl>
                                          <p:spTgt spid="28">
                                            <p:txEl>
                                              <p:pRg st="0" end="0"/>
                                            </p:txEl>
                                          </p:spTgt>
                                        </p:tgtEl>
                                        <p:attrNameLst>
                                          <p:attrName>ppt_y</p:attrName>
                                        </p:attrNameLst>
                                      </p:cBhvr>
                                      <p:tavLst>
                                        <p:tav tm="0">
                                          <p:val>
                                            <p:strVal val="#ppt_y+.1"/>
                                          </p:val>
                                        </p:tav>
                                        <p:tav tm="100000">
                                          <p:val>
                                            <p:strVal val="#ppt_y"/>
                                          </p:val>
                                        </p:tav>
                                      </p:tavLst>
                                    </p:anim>
                                  </p:childTnLst>
                                </p:cTn>
                              </p:par>
                              <p:par>
                                <p:cTn id="78" presetID="42" presetClass="entr" presetSubtype="0" fill="hold" grpId="0" nodeType="withEffect">
                                  <p:stCondLst>
                                    <p:cond delay="200"/>
                                  </p:stCondLst>
                                  <p:childTnLst>
                                    <p:set>
                                      <p:cBhvr>
                                        <p:cTn id="79" dur="1" fill="hold">
                                          <p:stCondLst>
                                            <p:cond delay="0"/>
                                          </p:stCondLst>
                                        </p:cTn>
                                        <p:tgtEl>
                                          <p:spTgt spid="29">
                                            <p:txEl>
                                              <p:pRg st="0" end="0"/>
                                            </p:txEl>
                                          </p:spTgt>
                                        </p:tgtEl>
                                        <p:attrNameLst>
                                          <p:attrName>style.visibility</p:attrName>
                                        </p:attrNameLst>
                                      </p:cBhvr>
                                      <p:to>
                                        <p:strVal val="visible"/>
                                      </p:to>
                                    </p:set>
                                    <p:animEffect transition="in" filter="fade">
                                      <p:cBhvr>
                                        <p:cTn id="80" dur="500"/>
                                        <p:tgtEl>
                                          <p:spTgt spid="29">
                                            <p:txEl>
                                              <p:pRg st="0" end="0"/>
                                            </p:txEl>
                                          </p:spTgt>
                                        </p:tgtEl>
                                      </p:cBhvr>
                                    </p:animEffect>
                                    <p:anim calcmode="lin" valueType="num">
                                      <p:cBhvr>
                                        <p:cTn id="81" dur="500" fill="hold"/>
                                        <p:tgtEl>
                                          <p:spTgt spid="29">
                                            <p:txEl>
                                              <p:pRg st="0" end="0"/>
                                            </p:txEl>
                                          </p:spTgt>
                                        </p:tgtEl>
                                        <p:attrNameLst>
                                          <p:attrName>ppt_x</p:attrName>
                                        </p:attrNameLst>
                                      </p:cBhvr>
                                      <p:tavLst>
                                        <p:tav tm="0">
                                          <p:val>
                                            <p:strVal val="#ppt_x"/>
                                          </p:val>
                                        </p:tav>
                                        <p:tav tm="100000">
                                          <p:val>
                                            <p:strVal val="#ppt_x"/>
                                          </p:val>
                                        </p:tav>
                                      </p:tavLst>
                                    </p:anim>
                                    <p:anim calcmode="lin" valueType="num">
                                      <p:cBhvr>
                                        <p:cTn id="82" dur="500" fill="hold"/>
                                        <p:tgtEl>
                                          <p:spTgt spid="29">
                                            <p:txEl>
                                              <p:pRg st="0" end="0"/>
                                            </p:txEl>
                                          </p:spTgt>
                                        </p:tgtEl>
                                        <p:attrNameLst>
                                          <p:attrName>ppt_y</p:attrName>
                                        </p:attrNameLst>
                                      </p:cBhvr>
                                      <p:tavLst>
                                        <p:tav tm="0">
                                          <p:val>
                                            <p:strVal val="#ppt_y+.1"/>
                                          </p:val>
                                        </p:tav>
                                        <p:tav tm="100000">
                                          <p:val>
                                            <p:strVal val="#ppt_y"/>
                                          </p:val>
                                        </p:tav>
                                      </p:tavLst>
                                    </p:anim>
                                  </p:childTnLst>
                                </p:cTn>
                              </p:par>
                              <p:par>
                                <p:cTn id="83" presetID="10" presetClass="entr" presetSubtype="0" fill="hold" grpId="0" nodeType="withEffect">
                                  <p:stCondLst>
                                    <p:cond delay="800"/>
                                  </p:stCondLst>
                                  <p:childTnLst>
                                    <p:set>
                                      <p:cBhvr>
                                        <p:cTn id="84" dur="1" fill="hold">
                                          <p:stCondLst>
                                            <p:cond delay="0"/>
                                          </p:stCondLst>
                                        </p:cTn>
                                        <p:tgtEl>
                                          <p:spTgt spid="30">
                                            <p:txEl>
                                              <p:pRg st="0" end="0"/>
                                            </p:txEl>
                                          </p:spTgt>
                                        </p:tgtEl>
                                        <p:attrNameLst>
                                          <p:attrName>style.visibility</p:attrName>
                                        </p:attrNameLst>
                                      </p:cBhvr>
                                      <p:to>
                                        <p:strVal val="visible"/>
                                      </p:to>
                                    </p:set>
                                    <p:animEffect transition="in" filter="fade">
                                      <p:cBhvr>
                                        <p:cTn id="85" dur="500"/>
                                        <p:tgtEl>
                                          <p:spTgt spid="30">
                                            <p:txEl>
                                              <p:pRg st="0" end="0"/>
                                            </p:txEl>
                                          </p:spTgt>
                                        </p:tgtEl>
                                      </p:cBhvr>
                                    </p:animEffect>
                                  </p:childTnLst>
                                </p:cTn>
                              </p:par>
                              <p:par>
                                <p:cTn id="86" presetID="42" presetClass="entr" presetSubtype="0" fill="hold" grpId="0" nodeType="withEffect">
                                  <p:stCondLst>
                                    <p:cond delay="200"/>
                                  </p:stCondLst>
                                  <p:childTnLst>
                                    <p:set>
                                      <p:cBhvr>
                                        <p:cTn id="87" dur="1" fill="hold">
                                          <p:stCondLst>
                                            <p:cond delay="0"/>
                                          </p:stCondLst>
                                        </p:cTn>
                                        <p:tgtEl>
                                          <p:spTgt spid="31">
                                            <p:txEl>
                                              <p:pRg st="0" end="0"/>
                                            </p:txEl>
                                          </p:spTgt>
                                        </p:tgtEl>
                                        <p:attrNameLst>
                                          <p:attrName>style.visibility</p:attrName>
                                        </p:attrNameLst>
                                      </p:cBhvr>
                                      <p:to>
                                        <p:strVal val="visible"/>
                                      </p:to>
                                    </p:set>
                                    <p:animEffect transition="in" filter="fade">
                                      <p:cBhvr>
                                        <p:cTn id="88" dur="400"/>
                                        <p:tgtEl>
                                          <p:spTgt spid="31">
                                            <p:txEl>
                                              <p:pRg st="0" end="0"/>
                                            </p:txEl>
                                          </p:spTgt>
                                        </p:tgtEl>
                                      </p:cBhvr>
                                    </p:animEffect>
                                    <p:anim calcmode="lin" valueType="num">
                                      <p:cBhvr>
                                        <p:cTn id="89" dur="400" fill="hold"/>
                                        <p:tgtEl>
                                          <p:spTgt spid="31">
                                            <p:txEl>
                                              <p:pRg st="0" end="0"/>
                                            </p:txEl>
                                          </p:spTgt>
                                        </p:tgtEl>
                                        <p:attrNameLst>
                                          <p:attrName>ppt_x</p:attrName>
                                        </p:attrNameLst>
                                      </p:cBhvr>
                                      <p:tavLst>
                                        <p:tav tm="0">
                                          <p:val>
                                            <p:strVal val="#ppt_x"/>
                                          </p:val>
                                        </p:tav>
                                        <p:tav tm="100000">
                                          <p:val>
                                            <p:strVal val="#ppt_x"/>
                                          </p:val>
                                        </p:tav>
                                      </p:tavLst>
                                    </p:anim>
                                    <p:anim calcmode="lin" valueType="num">
                                      <p:cBhvr>
                                        <p:cTn id="90" dur="400" fill="hold"/>
                                        <p:tgtEl>
                                          <p:spTgt spid="31">
                                            <p:txEl>
                                              <p:pRg st="0" end="0"/>
                                            </p:txEl>
                                          </p:spTgt>
                                        </p:tgtEl>
                                        <p:attrNameLst>
                                          <p:attrName>ppt_y</p:attrName>
                                        </p:attrNameLst>
                                      </p:cBhvr>
                                      <p:tavLst>
                                        <p:tav tm="0">
                                          <p:val>
                                            <p:strVal val="#ppt_y+.1"/>
                                          </p:val>
                                        </p:tav>
                                        <p:tav tm="100000">
                                          <p:val>
                                            <p:strVal val="#ppt_y"/>
                                          </p:val>
                                        </p:tav>
                                      </p:tavLst>
                                    </p:anim>
                                  </p:childTnLst>
                                </p:cTn>
                              </p:par>
                              <p:par>
                                <p:cTn id="91" presetID="42" presetClass="entr" presetSubtype="0" fill="hold" grpId="0" nodeType="withEffect">
                                  <p:stCondLst>
                                    <p:cond delay="200"/>
                                  </p:stCondLst>
                                  <p:childTnLst>
                                    <p:set>
                                      <p:cBhvr>
                                        <p:cTn id="92" dur="1" fill="hold">
                                          <p:stCondLst>
                                            <p:cond delay="0"/>
                                          </p:stCondLst>
                                        </p:cTn>
                                        <p:tgtEl>
                                          <p:spTgt spid="32">
                                            <p:txEl>
                                              <p:pRg st="0" end="0"/>
                                            </p:txEl>
                                          </p:spTgt>
                                        </p:tgtEl>
                                        <p:attrNameLst>
                                          <p:attrName>style.visibility</p:attrName>
                                        </p:attrNameLst>
                                      </p:cBhvr>
                                      <p:to>
                                        <p:strVal val="visible"/>
                                      </p:to>
                                    </p:set>
                                    <p:animEffect transition="in" filter="fade">
                                      <p:cBhvr>
                                        <p:cTn id="93" dur="500"/>
                                        <p:tgtEl>
                                          <p:spTgt spid="32">
                                            <p:txEl>
                                              <p:pRg st="0" end="0"/>
                                            </p:txEl>
                                          </p:spTgt>
                                        </p:tgtEl>
                                      </p:cBhvr>
                                    </p:animEffect>
                                    <p:anim calcmode="lin" valueType="num">
                                      <p:cBhvr>
                                        <p:cTn id="94" dur="500" fill="hold"/>
                                        <p:tgtEl>
                                          <p:spTgt spid="32">
                                            <p:txEl>
                                              <p:pRg st="0" end="0"/>
                                            </p:txEl>
                                          </p:spTgt>
                                        </p:tgtEl>
                                        <p:attrNameLst>
                                          <p:attrName>ppt_x</p:attrName>
                                        </p:attrNameLst>
                                      </p:cBhvr>
                                      <p:tavLst>
                                        <p:tav tm="0">
                                          <p:val>
                                            <p:strVal val="#ppt_x"/>
                                          </p:val>
                                        </p:tav>
                                        <p:tav tm="100000">
                                          <p:val>
                                            <p:strVal val="#ppt_x"/>
                                          </p:val>
                                        </p:tav>
                                      </p:tavLst>
                                    </p:anim>
                                    <p:anim calcmode="lin" valueType="num">
                                      <p:cBhvr>
                                        <p:cTn id="95" dur="500" fill="hold"/>
                                        <p:tgtEl>
                                          <p:spTgt spid="32">
                                            <p:txEl>
                                              <p:pRg st="0" end="0"/>
                                            </p:txEl>
                                          </p:spTgt>
                                        </p:tgtEl>
                                        <p:attrNameLst>
                                          <p:attrName>ppt_y</p:attrName>
                                        </p:attrNameLst>
                                      </p:cBhvr>
                                      <p:tavLst>
                                        <p:tav tm="0">
                                          <p:val>
                                            <p:strVal val="#ppt_y+.1"/>
                                          </p:val>
                                        </p:tav>
                                        <p:tav tm="100000">
                                          <p:val>
                                            <p:strVal val="#ppt_y"/>
                                          </p:val>
                                        </p:tav>
                                      </p:tavLst>
                                    </p:anim>
                                  </p:childTnLst>
                                </p:cTn>
                              </p:par>
                            </p:childTnLst>
                          </p:cTn>
                        </p:par>
                        <p:par>
                          <p:cTn id="96" fill="hold">
                            <p:stCondLst>
                              <p:cond delay="500"/>
                            </p:stCondLst>
                            <p:childTnLst>
                              <p:par>
                                <p:cTn id="97" presetID="53" presetClass="entr" presetSubtype="16" fill="hold" grpId="0" nodeType="afterEffect">
                                  <p:stCondLst>
                                    <p:cond delay="0"/>
                                  </p:stCondLst>
                                  <p:childTnLst>
                                    <p:set>
                                      <p:cBhvr>
                                        <p:cTn id="98" dur="1" fill="hold">
                                          <p:stCondLst>
                                            <p:cond delay="0"/>
                                          </p:stCondLst>
                                        </p:cTn>
                                        <p:tgtEl>
                                          <p:spTgt spid="37"/>
                                        </p:tgtEl>
                                        <p:attrNameLst>
                                          <p:attrName>style.visibility</p:attrName>
                                        </p:attrNameLst>
                                      </p:cBhvr>
                                      <p:to>
                                        <p:strVal val="visible"/>
                                      </p:to>
                                    </p:set>
                                    <p:anim calcmode="lin" valueType="num">
                                      <p:cBhvr>
                                        <p:cTn id="99" dur="200" fill="hold"/>
                                        <p:tgtEl>
                                          <p:spTgt spid="37"/>
                                        </p:tgtEl>
                                        <p:attrNameLst>
                                          <p:attrName>ppt_w</p:attrName>
                                        </p:attrNameLst>
                                      </p:cBhvr>
                                      <p:tavLst>
                                        <p:tav tm="0">
                                          <p:val>
                                            <p:fltVal val="0"/>
                                          </p:val>
                                        </p:tav>
                                        <p:tav tm="100000">
                                          <p:val>
                                            <p:strVal val="#ppt_w"/>
                                          </p:val>
                                        </p:tav>
                                      </p:tavLst>
                                    </p:anim>
                                    <p:anim calcmode="lin" valueType="num">
                                      <p:cBhvr>
                                        <p:cTn id="100" dur="200" fill="hold"/>
                                        <p:tgtEl>
                                          <p:spTgt spid="37"/>
                                        </p:tgtEl>
                                        <p:attrNameLst>
                                          <p:attrName>ppt_h</p:attrName>
                                        </p:attrNameLst>
                                      </p:cBhvr>
                                      <p:tavLst>
                                        <p:tav tm="0">
                                          <p:val>
                                            <p:fltVal val="0"/>
                                          </p:val>
                                        </p:tav>
                                        <p:tav tm="100000">
                                          <p:val>
                                            <p:strVal val="#ppt_h"/>
                                          </p:val>
                                        </p:tav>
                                      </p:tavLst>
                                    </p:anim>
                                    <p:animEffect transition="in" filter="fade">
                                      <p:cBhvr>
                                        <p:cTn id="101" dur="200"/>
                                        <p:tgtEl>
                                          <p:spTgt spid="37"/>
                                        </p:tgtEl>
                                      </p:cBhvr>
                                    </p:animEffect>
                                  </p:childTnLst>
                                </p:cTn>
                              </p:par>
                            </p:childTnLst>
                          </p:cTn>
                        </p:par>
                        <p:par>
                          <p:cTn id="102" fill="hold">
                            <p:stCondLst>
                              <p:cond delay="1000"/>
                            </p:stCondLst>
                            <p:childTnLst>
                              <p:par>
                                <p:cTn id="103" presetID="53" presetClass="entr" presetSubtype="16" fill="hold" grpId="0" nodeType="afterEffect">
                                  <p:stCondLst>
                                    <p:cond delay="0"/>
                                  </p:stCondLst>
                                  <p:childTnLst>
                                    <p:set>
                                      <p:cBhvr>
                                        <p:cTn id="104" dur="1" fill="hold">
                                          <p:stCondLst>
                                            <p:cond delay="0"/>
                                          </p:stCondLst>
                                        </p:cTn>
                                        <p:tgtEl>
                                          <p:spTgt spid="38"/>
                                        </p:tgtEl>
                                        <p:attrNameLst>
                                          <p:attrName>style.visibility</p:attrName>
                                        </p:attrNameLst>
                                      </p:cBhvr>
                                      <p:to>
                                        <p:strVal val="visible"/>
                                      </p:to>
                                    </p:set>
                                    <p:anim calcmode="lin" valueType="num">
                                      <p:cBhvr>
                                        <p:cTn id="105" dur="200" fill="hold"/>
                                        <p:tgtEl>
                                          <p:spTgt spid="38"/>
                                        </p:tgtEl>
                                        <p:attrNameLst>
                                          <p:attrName>ppt_w</p:attrName>
                                        </p:attrNameLst>
                                      </p:cBhvr>
                                      <p:tavLst>
                                        <p:tav tm="0">
                                          <p:val>
                                            <p:fltVal val="0"/>
                                          </p:val>
                                        </p:tav>
                                        <p:tav tm="100000">
                                          <p:val>
                                            <p:strVal val="#ppt_w"/>
                                          </p:val>
                                        </p:tav>
                                      </p:tavLst>
                                    </p:anim>
                                    <p:anim calcmode="lin" valueType="num">
                                      <p:cBhvr>
                                        <p:cTn id="106" dur="200" fill="hold"/>
                                        <p:tgtEl>
                                          <p:spTgt spid="38"/>
                                        </p:tgtEl>
                                        <p:attrNameLst>
                                          <p:attrName>ppt_h</p:attrName>
                                        </p:attrNameLst>
                                      </p:cBhvr>
                                      <p:tavLst>
                                        <p:tav tm="0">
                                          <p:val>
                                            <p:fltVal val="0"/>
                                          </p:val>
                                        </p:tav>
                                        <p:tav tm="100000">
                                          <p:val>
                                            <p:strVal val="#ppt_h"/>
                                          </p:val>
                                        </p:tav>
                                      </p:tavLst>
                                    </p:anim>
                                    <p:animEffect transition="in" filter="fade">
                                      <p:cBhvr>
                                        <p:cTn id="107" dur="200"/>
                                        <p:tgtEl>
                                          <p:spTgt spid="38"/>
                                        </p:tgtEl>
                                      </p:cBhvr>
                                    </p:animEffect>
                                  </p:childTnLst>
                                </p:cTn>
                              </p:par>
                            </p:childTnLst>
                          </p:cTn>
                        </p:par>
                        <p:par>
                          <p:cTn id="108" fill="hold">
                            <p:stCondLst>
                              <p:cond delay="1500"/>
                            </p:stCondLst>
                            <p:childTnLst>
                              <p:par>
                                <p:cTn id="109" presetID="53" presetClass="entr" presetSubtype="16" fill="hold" grpId="0" nodeType="afterEffect">
                                  <p:stCondLst>
                                    <p:cond delay="0"/>
                                  </p:stCondLst>
                                  <p:childTnLst>
                                    <p:set>
                                      <p:cBhvr>
                                        <p:cTn id="110" dur="1" fill="hold">
                                          <p:stCondLst>
                                            <p:cond delay="0"/>
                                          </p:stCondLst>
                                        </p:cTn>
                                        <p:tgtEl>
                                          <p:spTgt spid="39"/>
                                        </p:tgtEl>
                                        <p:attrNameLst>
                                          <p:attrName>style.visibility</p:attrName>
                                        </p:attrNameLst>
                                      </p:cBhvr>
                                      <p:to>
                                        <p:strVal val="visible"/>
                                      </p:to>
                                    </p:set>
                                    <p:anim calcmode="lin" valueType="num">
                                      <p:cBhvr>
                                        <p:cTn id="111" dur="200" fill="hold"/>
                                        <p:tgtEl>
                                          <p:spTgt spid="39"/>
                                        </p:tgtEl>
                                        <p:attrNameLst>
                                          <p:attrName>ppt_w</p:attrName>
                                        </p:attrNameLst>
                                      </p:cBhvr>
                                      <p:tavLst>
                                        <p:tav tm="0">
                                          <p:val>
                                            <p:fltVal val="0"/>
                                          </p:val>
                                        </p:tav>
                                        <p:tav tm="100000">
                                          <p:val>
                                            <p:strVal val="#ppt_w"/>
                                          </p:val>
                                        </p:tav>
                                      </p:tavLst>
                                    </p:anim>
                                    <p:anim calcmode="lin" valueType="num">
                                      <p:cBhvr>
                                        <p:cTn id="112" dur="200" fill="hold"/>
                                        <p:tgtEl>
                                          <p:spTgt spid="39"/>
                                        </p:tgtEl>
                                        <p:attrNameLst>
                                          <p:attrName>ppt_h</p:attrName>
                                        </p:attrNameLst>
                                      </p:cBhvr>
                                      <p:tavLst>
                                        <p:tav tm="0">
                                          <p:val>
                                            <p:fltVal val="0"/>
                                          </p:val>
                                        </p:tav>
                                        <p:tav tm="100000">
                                          <p:val>
                                            <p:strVal val="#ppt_h"/>
                                          </p:val>
                                        </p:tav>
                                      </p:tavLst>
                                    </p:anim>
                                    <p:animEffect transition="in" filter="fade">
                                      <p:cBhvr>
                                        <p:cTn id="113" dur="200"/>
                                        <p:tgtEl>
                                          <p:spTgt spid="39"/>
                                        </p:tgtEl>
                                      </p:cBhvr>
                                    </p:animEffect>
                                  </p:childTnLst>
                                </p:cTn>
                              </p:par>
                            </p:childTnLst>
                          </p:cTn>
                        </p:par>
                        <p:par>
                          <p:cTn id="114" fill="hold">
                            <p:stCondLst>
                              <p:cond delay="2000"/>
                            </p:stCondLst>
                            <p:childTnLst>
                              <p:par>
                                <p:cTn id="115" presetID="53" presetClass="entr" presetSubtype="16" fill="hold" grpId="0" nodeType="afterEffect">
                                  <p:stCondLst>
                                    <p:cond delay="0"/>
                                  </p:stCondLst>
                                  <p:childTnLst>
                                    <p:set>
                                      <p:cBhvr>
                                        <p:cTn id="116" dur="1" fill="hold">
                                          <p:stCondLst>
                                            <p:cond delay="0"/>
                                          </p:stCondLst>
                                        </p:cTn>
                                        <p:tgtEl>
                                          <p:spTgt spid="40"/>
                                        </p:tgtEl>
                                        <p:attrNameLst>
                                          <p:attrName>style.visibility</p:attrName>
                                        </p:attrNameLst>
                                      </p:cBhvr>
                                      <p:to>
                                        <p:strVal val="visible"/>
                                      </p:to>
                                    </p:set>
                                    <p:anim calcmode="lin" valueType="num">
                                      <p:cBhvr>
                                        <p:cTn id="117" dur="200" fill="hold"/>
                                        <p:tgtEl>
                                          <p:spTgt spid="40"/>
                                        </p:tgtEl>
                                        <p:attrNameLst>
                                          <p:attrName>ppt_w</p:attrName>
                                        </p:attrNameLst>
                                      </p:cBhvr>
                                      <p:tavLst>
                                        <p:tav tm="0">
                                          <p:val>
                                            <p:fltVal val="0"/>
                                          </p:val>
                                        </p:tav>
                                        <p:tav tm="100000">
                                          <p:val>
                                            <p:strVal val="#ppt_w"/>
                                          </p:val>
                                        </p:tav>
                                      </p:tavLst>
                                    </p:anim>
                                    <p:anim calcmode="lin" valueType="num">
                                      <p:cBhvr>
                                        <p:cTn id="118" dur="200" fill="hold"/>
                                        <p:tgtEl>
                                          <p:spTgt spid="40"/>
                                        </p:tgtEl>
                                        <p:attrNameLst>
                                          <p:attrName>ppt_h</p:attrName>
                                        </p:attrNameLst>
                                      </p:cBhvr>
                                      <p:tavLst>
                                        <p:tav tm="0">
                                          <p:val>
                                            <p:fltVal val="0"/>
                                          </p:val>
                                        </p:tav>
                                        <p:tav tm="100000">
                                          <p:val>
                                            <p:strVal val="#ppt_h"/>
                                          </p:val>
                                        </p:tav>
                                      </p:tavLst>
                                    </p:anim>
                                    <p:animEffect transition="in" filter="fade">
                                      <p:cBhvr>
                                        <p:cTn id="119" dur="200"/>
                                        <p:tgtEl>
                                          <p:spTgt spid="40"/>
                                        </p:tgtEl>
                                      </p:cBhvr>
                                    </p:animEffect>
                                  </p:childTnLst>
                                </p:cTn>
                              </p:par>
                            </p:childTnLst>
                          </p:cTn>
                        </p:par>
                        <p:par>
                          <p:cTn id="120" fill="hold">
                            <p:stCondLst>
                              <p:cond delay="2500"/>
                            </p:stCondLst>
                            <p:childTnLst>
                              <p:par>
                                <p:cTn id="121" presetID="53" presetClass="entr" presetSubtype="16" fill="hold" grpId="0" nodeType="afterEffect">
                                  <p:stCondLst>
                                    <p:cond delay="0"/>
                                  </p:stCondLst>
                                  <p:childTnLst>
                                    <p:set>
                                      <p:cBhvr>
                                        <p:cTn id="122" dur="1" fill="hold">
                                          <p:stCondLst>
                                            <p:cond delay="0"/>
                                          </p:stCondLst>
                                        </p:cTn>
                                        <p:tgtEl>
                                          <p:spTgt spid="41"/>
                                        </p:tgtEl>
                                        <p:attrNameLst>
                                          <p:attrName>style.visibility</p:attrName>
                                        </p:attrNameLst>
                                      </p:cBhvr>
                                      <p:to>
                                        <p:strVal val="visible"/>
                                      </p:to>
                                    </p:set>
                                    <p:anim calcmode="lin" valueType="num">
                                      <p:cBhvr>
                                        <p:cTn id="123" dur="200" fill="hold"/>
                                        <p:tgtEl>
                                          <p:spTgt spid="41"/>
                                        </p:tgtEl>
                                        <p:attrNameLst>
                                          <p:attrName>ppt_w</p:attrName>
                                        </p:attrNameLst>
                                      </p:cBhvr>
                                      <p:tavLst>
                                        <p:tav tm="0">
                                          <p:val>
                                            <p:fltVal val="0"/>
                                          </p:val>
                                        </p:tav>
                                        <p:tav tm="100000">
                                          <p:val>
                                            <p:strVal val="#ppt_w"/>
                                          </p:val>
                                        </p:tav>
                                      </p:tavLst>
                                    </p:anim>
                                    <p:anim calcmode="lin" valueType="num">
                                      <p:cBhvr>
                                        <p:cTn id="124" dur="200" fill="hold"/>
                                        <p:tgtEl>
                                          <p:spTgt spid="41"/>
                                        </p:tgtEl>
                                        <p:attrNameLst>
                                          <p:attrName>ppt_h</p:attrName>
                                        </p:attrNameLst>
                                      </p:cBhvr>
                                      <p:tavLst>
                                        <p:tav tm="0">
                                          <p:val>
                                            <p:fltVal val="0"/>
                                          </p:val>
                                        </p:tav>
                                        <p:tav tm="100000">
                                          <p:val>
                                            <p:strVal val="#ppt_h"/>
                                          </p:val>
                                        </p:tav>
                                      </p:tavLst>
                                    </p:anim>
                                    <p:animEffect transition="in" filter="fade">
                                      <p:cBhvr>
                                        <p:cTn id="125" dur="200"/>
                                        <p:tgtEl>
                                          <p:spTgt spid="41"/>
                                        </p:tgtEl>
                                      </p:cBhvr>
                                    </p:animEffect>
                                  </p:childTnLst>
                                </p:cTn>
                              </p:par>
                            </p:childTnLst>
                          </p:cTn>
                        </p:par>
                        <p:par>
                          <p:cTn id="126" fill="hold">
                            <p:stCondLst>
                              <p:cond delay="3000"/>
                            </p:stCondLst>
                            <p:childTnLst>
                              <p:par>
                                <p:cTn id="127" presetID="53" presetClass="entr" presetSubtype="16" fill="hold" grpId="0" nodeType="afterEffect">
                                  <p:stCondLst>
                                    <p:cond delay="0"/>
                                  </p:stCondLst>
                                  <p:childTnLst>
                                    <p:set>
                                      <p:cBhvr>
                                        <p:cTn id="128" dur="1" fill="hold">
                                          <p:stCondLst>
                                            <p:cond delay="0"/>
                                          </p:stCondLst>
                                        </p:cTn>
                                        <p:tgtEl>
                                          <p:spTgt spid="42"/>
                                        </p:tgtEl>
                                        <p:attrNameLst>
                                          <p:attrName>style.visibility</p:attrName>
                                        </p:attrNameLst>
                                      </p:cBhvr>
                                      <p:to>
                                        <p:strVal val="visible"/>
                                      </p:to>
                                    </p:set>
                                    <p:anim calcmode="lin" valueType="num">
                                      <p:cBhvr>
                                        <p:cTn id="129" dur="200" fill="hold"/>
                                        <p:tgtEl>
                                          <p:spTgt spid="42"/>
                                        </p:tgtEl>
                                        <p:attrNameLst>
                                          <p:attrName>ppt_w</p:attrName>
                                        </p:attrNameLst>
                                      </p:cBhvr>
                                      <p:tavLst>
                                        <p:tav tm="0">
                                          <p:val>
                                            <p:fltVal val="0"/>
                                          </p:val>
                                        </p:tav>
                                        <p:tav tm="100000">
                                          <p:val>
                                            <p:strVal val="#ppt_w"/>
                                          </p:val>
                                        </p:tav>
                                      </p:tavLst>
                                    </p:anim>
                                    <p:anim calcmode="lin" valueType="num">
                                      <p:cBhvr>
                                        <p:cTn id="130" dur="200" fill="hold"/>
                                        <p:tgtEl>
                                          <p:spTgt spid="42"/>
                                        </p:tgtEl>
                                        <p:attrNameLst>
                                          <p:attrName>ppt_h</p:attrName>
                                        </p:attrNameLst>
                                      </p:cBhvr>
                                      <p:tavLst>
                                        <p:tav tm="0">
                                          <p:val>
                                            <p:fltVal val="0"/>
                                          </p:val>
                                        </p:tav>
                                        <p:tav tm="100000">
                                          <p:val>
                                            <p:strVal val="#ppt_h"/>
                                          </p:val>
                                        </p:tav>
                                      </p:tavLst>
                                    </p:anim>
                                    <p:animEffect transition="in" filter="fade">
                                      <p:cBhvr>
                                        <p:cTn id="131" dur="2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10" presetClass="entr" presetSubtype="0" fill="hold" nodeType="withEffect">
                  <p:stCondLst>
                    <p:cond delay="80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childTnLst>
                </p:cTn>
              </p:par>
            </p:tnLst>
          </p:tmpl>
        </p:tmplLst>
      </p:bldP>
      <p:bldP spid="5" grpId="0" build="p">
        <p:tmplLst>
          <p:tmpl lvl="1">
            <p:tnLst>
              <p:par>
                <p:cTn presetID="42" presetClass="entr" presetSubtype="0" fill="hold" nodeType="withEffect">
                  <p:stCondLst>
                    <p:cond delay="200"/>
                  </p:stCondLst>
                  <p:childTnLst>
                    <p:set>
                      <p:cBhvr>
                        <p:cTn dur="1" fill="hold">
                          <p:stCondLst>
                            <p:cond delay="0"/>
                          </p:stCondLst>
                        </p:cTn>
                        <p:tgtEl>
                          <p:spTgt spid="5"/>
                        </p:tgtEl>
                        <p:attrNameLst>
                          <p:attrName>style.visibility</p:attrName>
                        </p:attrNameLst>
                      </p:cBhvr>
                      <p:to>
                        <p:strVal val="visible"/>
                      </p:to>
                    </p:set>
                    <p:animEffect transition="in" filter="fade">
                      <p:cBhvr>
                        <p:cTn dur="400"/>
                        <p:tgtEl>
                          <p:spTgt spid="5"/>
                        </p:tgtEl>
                      </p:cBhvr>
                    </p:animEffect>
                    <p:anim calcmode="lin" valueType="num">
                      <p:cBhvr>
                        <p:cTn dur="400" fill="hold"/>
                        <p:tgtEl>
                          <p:spTgt spid="5"/>
                        </p:tgtEl>
                        <p:attrNameLst>
                          <p:attrName>ppt_x</p:attrName>
                        </p:attrNameLst>
                      </p:cBhvr>
                      <p:tavLst>
                        <p:tav tm="0">
                          <p:val>
                            <p:strVal val="#ppt_x"/>
                          </p:val>
                        </p:tav>
                        <p:tav tm="100000">
                          <p:val>
                            <p:strVal val="#ppt_x"/>
                          </p:val>
                        </p:tav>
                      </p:tavLst>
                    </p:anim>
                    <p:anim calcmode="lin" valueType="num">
                      <p:cBhvr>
                        <p:cTn dur="400" fill="hold"/>
                        <p:tgtEl>
                          <p:spTgt spid="5"/>
                        </p:tgtEl>
                        <p:attrNameLst>
                          <p:attrName>ppt_y</p:attrName>
                        </p:attrNameLst>
                      </p:cBhvr>
                      <p:tavLst>
                        <p:tav tm="0">
                          <p:val>
                            <p:strVal val="#ppt_y+.1"/>
                          </p:val>
                        </p:tav>
                        <p:tav tm="100000">
                          <p:val>
                            <p:strVal val="#ppt_y"/>
                          </p:val>
                        </p:tav>
                      </p:tavLst>
                    </p:anim>
                  </p:childTnLst>
                </p:cTn>
              </p:par>
            </p:tnLst>
          </p:tmpl>
        </p:tmplLst>
      </p:bldP>
      <p:bldP spid="7" grpId="0" build="p">
        <p:tmplLst>
          <p:tmpl lvl="1">
            <p:tnLst>
              <p:par>
                <p:cTn presetID="42" presetClass="entr" presetSubtype="0" fill="hold" nodeType="withEffect">
                  <p:stCondLst>
                    <p:cond delay="200"/>
                  </p:stCondLst>
                  <p:childTnLst>
                    <p:set>
                      <p:cBhvr>
                        <p:cTn dur="1" fill="hold">
                          <p:stCondLst>
                            <p:cond delay="0"/>
                          </p:stCondLst>
                        </p:cTn>
                        <p:tgtEl>
                          <p:spTgt spid="7"/>
                        </p:tgtEl>
                        <p:attrNameLst>
                          <p:attrName>style.visibility</p:attrName>
                        </p:attrNameLst>
                      </p:cBhvr>
                      <p:to>
                        <p:strVal val="visible"/>
                      </p:to>
                    </p:set>
                    <p:animEffect transition="in" filter="fade">
                      <p:cBhvr>
                        <p:cTn dur="500"/>
                        <p:tgtEl>
                          <p:spTgt spid="7"/>
                        </p:tgtEl>
                      </p:cBhvr>
                    </p:animEffect>
                    <p:anim calcmode="lin" valueType="num">
                      <p:cBhvr>
                        <p:cTn dur="500" fill="hold"/>
                        <p:tgtEl>
                          <p:spTgt spid="7"/>
                        </p:tgtEl>
                        <p:attrNameLst>
                          <p:attrName>ppt_x</p:attrName>
                        </p:attrNameLst>
                      </p:cBhvr>
                      <p:tavLst>
                        <p:tav tm="0">
                          <p:val>
                            <p:strVal val="#ppt_x"/>
                          </p:val>
                        </p:tav>
                        <p:tav tm="100000">
                          <p:val>
                            <p:strVal val="#ppt_x"/>
                          </p:val>
                        </p:tav>
                      </p:tavLst>
                    </p:anim>
                    <p:anim calcmode="lin" valueType="num">
                      <p:cBhvr>
                        <p:cTn dur="500" fill="hold"/>
                        <p:tgtEl>
                          <p:spTgt spid="7"/>
                        </p:tgtEl>
                        <p:attrNameLst>
                          <p:attrName>ppt_y</p:attrName>
                        </p:attrNameLst>
                      </p:cBhvr>
                      <p:tavLst>
                        <p:tav tm="0">
                          <p:val>
                            <p:strVal val="#ppt_y+.1"/>
                          </p:val>
                        </p:tav>
                        <p:tav tm="100000">
                          <p:val>
                            <p:strVal val="#ppt_y"/>
                          </p:val>
                        </p:tav>
                      </p:tavLst>
                    </p:anim>
                  </p:childTnLst>
                </p:cTn>
              </p:par>
            </p:tnLst>
          </p:tmpl>
        </p:tmplLst>
      </p:bldP>
      <p:bldP spid="18" grpId="0" build="p">
        <p:tmplLst>
          <p:tmpl lvl="1">
            <p:tnLst>
              <p:par>
                <p:cTn presetID="10" presetClass="entr" presetSubtype="0" fill="hold" nodeType="withEffect">
                  <p:stCondLst>
                    <p:cond delay="800"/>
                  </p:stCondLst>
                  <p:childTnLst>
                    <p:set>
                      <p:cBhvr>
                        <p:cTn dur="1" fill="hold">
                          <p:stCondLst>
                            <p:cond delay="0"/>
                          </p:stCondLst>
                        </p:cTn>
                        <p:tgtEl>
                          <p:spTgt spid="18"/>
                        </p:tgtEl>
                        <p:attrNameLst>
                          <p:attrName>style.visibility</p:attrName>
                        </p:attrNameLst>
                      </p:cBhvr>
                      <p:to>
                        <p:strVal val="visible"/>
                      </p:to>
                    </p:set>
                    <p:animEffect transition="in" filter="fade">
                      <p:cBhvr>
                        <p:cTn dur="500"/>
                        <p:tgtEl>
                          <p:spTgt spid="18"/>
                        </p:tgtEl>
                      </p:cBhvr>
                    </p:animEffect>
                  </p:childTnLst>
                </p:cTn>
              </p:par>
            </p:tnLst>
          </p:tmpl>
        </p:tmplLst>
      </p:bldP>
      <p:bldP spid="19" grpId="0" build="p">
        <p:tmplLst>
          <p:tmpl lvl="1">
            <p:tnLst>
              <p:par>
                <p:cTn presetID="42" presetClass="entr" presetSubtype="0" fill="hold" nodeType="withEffect">
                  <p:stCondLst>
                    <p:cond delay="200"/>
                  </p:stCondLst>
                  <p:childTnLst>
                    <p:set>
                      <p:cBhvr>
                        <p:cTn dur="1" fill="hold">
                          <p:stCondLst>
                            <p:cond delay="0"/>
                          </p:stCondLst>
                        </p:cTn>
                        <p:tgtEl>
                          <p:spTgt spid="19"/>
                        </p:tgtEl>
                        <p:attrNameLst>
                          <p:attrName>style.visibility</p:attrName>
                        </p:attrNameLst>
                      </p:cBhvr>
                      <p:to>
                        <p:strVal val="visible"/>
                      </p:to>
                    </p:set>
                    <p:animEffect transition="in" filter="fade">
                      <p:cBhvr>
                        <p:cTn dur="400"/>
                        <p:tgtEl>
                          <p:spTgt spid="19"/>
                        </p:tgtEl>
                      </p:cBhvr>
                    </p:animEffect>
                    <p:anim calcmode="lin" valueType="num">
                      <p:cBhvr>
                        <p:cTn dur="400" fill="hold"/>
                        <p:tgtEl>
                          <p:spTgt spid="19"/>
                        </p:tgtEl>
                        <p:attrNameLst>
                          <p:attrName>ppt_x</p:attrName>
                        </p:attrNameLst>
                      </p:cBhvr>
                      <p:tavLst>
                        <p:tav tm="0">
                          <p:val>
                            <p:strVal val="#ppt_x"/>
                          </p:val>
                        </p:tav>
                        <p:tav tm="100000">
                          <p:val>
                            <p:strVal val="#ppt_x"/>
                          </p:val>
                        </p:tav>
                      </p:tavLst>
                    </p:anim>
                    <p:anim calcmode="lin" valueType="num">
                      <p:cBhvr>
                        <p:cTn dur="400" fill="hold"/>
                        <p:tgtEl>
                          <p:spTgt spid="19"/>
                        </p:tgtEl>
                        <p:attrNameLst>
                          <p:attrName>ppt_y</p:attrName>
                        </p:attrNameLst>
                      </p:cBhvr>
                      <p:tavLst>
                        <p:tav tm="0">
                          <p:val>
                            <p:strVal val="#ppt_y+.1"/>
                          </p:val>
                        </p:tav>
                        <p:tav tm="100000">
                          <p:val>
                            <p:strVal val="#ppt_y"/>
                          </p:val>
                        </p:tav>
                      </p:tavLst>
                    </p:anim>
                  </p:childTnLst>
                </p:cTn>
              </p:par>
            </p:tnLst>
          </p:tmpl>
        </p:tmplLst>
      </p:bldP>
      <p:bldP spid="20" grpId="0" build="p">
        <p:tmplLst>
          <p:tmpl lvl="1">
            <p:tnLst>
              <p:par>
                <p:cTn presetID="42" presetClass="entr" presetSubtype="0" fill="hold" nodeType="withEffect">
                  <p:stCondLst>
                    <p:cond delay="200"/>
                  </p:stCondLst>
                  <p:childTnLst>
                    <p:set>
                      <p:cBhvr>
                        <p:cTn dur="1" fill="hold">
                          <p:stCondLst>
                            <p:cond delay="0"/>
                          </p:stCondLst>
                        </p:cTn>
                        <p:tgtEl>
                          <p:spTgt spid="20"/>
                        </p:tgtEl>
                        <p:attrNameLst>
                          <p:attrName>style.visibility</p:attrName>
                        </p:attrNameLst>
                      </p:cBhvr>
                      <p:to>
                        <p:strVal val="visible"/>
                      </p:to>
                    </p:set>
                    <p:animEffect transition="in" filter="fade">
                      <p:cBhvr>
                        <p:cTn dur="500"/>
                        <p:tgtEl>
                          <p:spTgt spid="20"/>
                        </p:tgtEl>
                      </p:cBhvr>
                    </p:animEffect>
                    <p:anim calcmode="lin" valueType="num">
                      <p:cBhvr>
                        <p:cTn dur="500" fill="hold"/>
                        <p:tgtEl>
                          <p:spTgt spid="20"/>
                        </p:tgtEl>
                        <p:attrNameLst>
                          <p:attrName>ppt_x</p:attrName>
                        </p:attrNameLst>
                      </p:cBhvr>
                      <p:tavLst>
                        <p:tav tm="0">
                          <p:val>
                            <p:strVal val="#ppt_x"/>
                          </p:val>
                        </p:tav>
                        <p:tav tm="100000">
                          <p:val>
                            <p:strVal val="#ppt_x"/>
                          </p:val>
                        </p:tav>
                      </p:tavLst>
                    </p:anim>
                    <p:anim calcmode="lin" valueType="num">
                      <p:cBhvr>
                        <p:cTn dur="500" fill="hold"/>
                        <p:tgtEl>
                          <p:spTgt spid="20"/>
                        </p:tgtEl>
                        <p:attrNameLst>
                          <p:attrName>ppt_y</p:attrName>
                        </p:attrNameLst>
                      </p:cBhvr>
                      <p:tavLst>
                        <p:tav tm="0">
                          <p:val>
                            <p:strVal val="#ppt_y+.1"/>
                          </p:val>
                        </p:tav>
                        <p:tav tm="100000">
                          <p:val>
                            <p:strVal val="#ppt_y"/>
                          </p:val>
                        </p:tav>
                      </p:tavLst>
                    </p:anim>
                  </p:childTnLst>
                </p:cTn>
              </p:par>
            </p:tnLst>
          </p:tmpl>
        </p:tmplLst>
      </p:bldP>
      <p:bldP spid="21" grpId="0" build="p">
        <p:tmplLst>
          <p:tmpl lvl="1">
            <p:tnLst>
              <p:par>
                <p:cTn presetID="10" presetClass="entr" presetSubtype="0" fill="hold" nodeType="withEffect">
                  <p:stCondLst>
                    <p:cond delay="800"/>
                  </p:stCondLst>
                  <p:childTnLst>
                    <p:set>
                      <p:cBhvr>
                        <p:cTn dur="1" fill="hold">
                          <p:stCondLst>
                            <p:cond delay="0"/>
                          </p:stCondLst>
                        </p:cTn>
                        <p:tgtEl>
                          <p:spTgt spid="21"/>
                        </p:tgtEl>
                        <p:attrNameLst>
                          <p:attrName>style.visibility</p:attrName>
                        </p:attrNameLst>
                      </p:cBhvr>
                      <p:to>
                        <p:strVal val="visible"/>
                      </p:to>
                    </p:set>
                    <p:animEffect transition="in" filter="fade">
                      <p:cBhvr>
                        <p:cTn dur="500"/>
                        <p:tgtEl>
                          <p:spTgt spid="21"/>
                        </p:tgtEl>
                      </p:cBhvr>
                    </p:animEffect>
                  </p:childTnLst>
                </p:cTn>
              </p:par>
            </p:tnLst>
          </p:tmpl>
        </p:tmplLst>
      </p:bldP>
      <p:bldP spid="22" grpId="0" build="p">
        <p:tmplLst>
          <p:tmpl lvl="1">
            <p:tnLst>
              <p:par>
                <p:cTn presetID="42" presetClass="entr" presetSubtype="0" fill="hold" nodeType="withEffect">
                  <p:stCondLst>
                    <p:cond delay="200"/>
                  </p:stCondLst>
                  <p:childTnLst>
                    <p:set>
                      <p:cBhvr>
                        <p:cTn dur="1" fill="hold">
                          <p:stCondLst>
                            <p:cond delay="0"/>
                          </p:stCondLst>
                        </p:cTn>
                        <p:tgtEl>
                          <p:spTgt spid="22"/>
                        </p:tgtEl>
                        <p:attrNameLst>
                          <p:attrName>style.visibility</p:attrName>
                        </p:attrNameLst>
                      </p:cBhvr>
                      <p:to>
                        <p:strVal val="visible"/>
                      </p:to>
                    </p:set>
                    <p:animEffect transition="in" filter="fade">
                      <p:cBhvr>
                        <p:cTn dur="400"/>
                        <p:tgtEl>
                          <p:spTgt spid="22"/>
                        </p:tgtEl>
                      </p:cBhvr>
                    </p:animEffect>
                    <p:anim calcmode="lin" valueType="num">
                      <p:cBhvr>
                        <p:cTn dur="400" fill="hold"/>
                        <p:tgtEl>
                          <p:spTgt spid="22"/>
                        </p:tgtEl>
                        <p:attrNameLst>
                          <p:attrName>ppt_x</p:attrName>
                        </p:attrNameLst>
                      </p:cBhvr>
                      <p:tavLst>
                        <p:tav tm="0">
                          <p:val>
                            <p:strVal val="#ppt_x"/>
                          </p:val>
                        </p:tav>
                        <p:tav tm="100000">
                          <p:val>
                            <p:strVal val="#ppt_x"/>
                          </p:val>
                        </p:tav>
                      </p:tavLst>
                    </p:anim>
                    <p:anim calcmode="lin" valueType="num">
                      <p:cBhvr>
                        <p:cTn dur="400" fill="hold"/>
                        <p:tgtEl>
                          <p:spTgt spid="22"/>
                        </p:tgtEl>
                        <p:attrNameLst>
                          <p:attrName>ppt_y</p:attrName>
                        </p:attrNameLst>
                      </p:cBhvr>
                      <p:tavLst>
                        <p:tav tm="0">
                          <p:val>
                            <p:strVal val="#ppt_y+.1"/>
                          </p:val>
                        </p:tav>
                        <p:tav tm="100000">
                          <p:val>
                            <p:strVal val="#ppt_y"/>
                          </p:val>
                        </p:tav>
                      </p:tavLst>
                    </p:anim>
                  </p:childTnLst>
                </p:cTn>
              </p:par>
            </p:tnLst>
          </p:tmpl>
        </p:tmplLst>
      </p:bldP>
      <p:bldP spid="23" grpId="0" build="p">
        <p:tmplLst>
          <p:tmpl lvl="1">
            <p:tnLst>
              <p:par>
                <p:cTn presetID="42" presetClass="entr" presetSubtype="0" fill="hold" nodeType="withEffect">
                  <p:stCondLst>
                    <p:cond delay="20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anim calcmode="lin" valueType="num">
                      <p:cBhvr>
                        <p:cTn dur="500" fill="hold"/>
                        <p:tgtEl>
                          <p:spTgt spid="23"/>
                        </p:tgtEl>
                        <p:attrNameLst>
                          <p:attrName>ppt_x</p:attrName>
                        </p:attrNameLst>
                      </p:cBhvr>
                      <p:tavLst>
                        <p:tav tm="0">
                          <p:val>
                            <p:strVal val="#ppt_x"/>
                          </p:val>
                        </p:tav>
                        <p:tav tm="100000">
                          <p:val>
                            <p:strVal val="#ppt_x"/>
                          </p:val>
                        </p:tav>
                      </p:tavLst>
                    </p:anim>
                    <p:anim calcmode="lin" valueType="num">
                      <p:cBhvr>
                        <p:cTn dur="500" fill="hold"/>
                        <p:tgtEl>
                          <p:spTgt spid="23"/>
                        </p:tgtEl>
                        <p:attrNameLst>
                          <p:attrName>ppt_y</p:attrName>
                        </p:attrNameLst>
                      </p:cBhvr>
                      <p:tavLst>
                        <p:tav tm="0">
                          <p:val>
                            <p:strVal val="#ppt_y+.1"/>
                          </p:val>
                        </p:tav>
                        <p:tav tm="100000">
                          <p:val>
                            <p:strVal val="#ppt_y"/>
                          </p:val>
                        </p:tav>
                      </p:tavLst>
                    </p:anim>
                  </p:childTnLst>
                </p:cTn>
              </p:par>
            </p:tnLst>
          </p:tmpl>
        </p:tmplLst>
      </p:bldP>
      <p:bldP spid="24" grpId="0" build="p">
        <p:tmplLst>
          <p:tmpl lvl="1">
            <p:tnLst>
              <p:par>
                <p:cTn presetID="10" presetClass="entr" presetSubtype="0" fill="hold" nodeType="withEffect">
                  <p:stCondLst>
                    <p:cond delay="800"/>
                  </p:stCondLst>
                  <p:childTnLst>
                    <p:set>
                      <p:cBhvr>
                        <p:cTn dur="1" fill="hold">
                          <p:stCondLst>
                            <p:cond delay="0"/>
                          </p:stCondLst>
                        </p:cTn>
                        <p:tgtEl>
                          <p:spTgt spid="24"/>
                        </p:tgtEl>
                        <p:attrNameLst>
                          <p:attrName>style.visibility</p:attrName>
                        </p:attrNameLst>
                      </p:cBhvr>
                      <p:to>
                        <p:strVal val="visible"/>
                      </p:to>
                    </p:set>
                    <p:animEffect transition="in" filter="fade">
                      <p:cBhvr>
                        <p:cTn dur="500"/>
                        <p:tgtEl>
                          <p:spTgt spid="24"/>
                        </p:tgtEl>
                      </p:cBhvr>
                    </p:animEffect>
                  </p:childTnLst>
                </p:cTn>
              </p:par>
            </p:tnLst>
          </p:tmpl>
        </p:tmplLst>
      </p:bldP>
      <p:bldP spid="25" grpId="0" build="p">
        <p:tmplLst>
          <p:tmpl lvl="1">
            <p:tnLst>
              <p:par>
                <p:cTn presetID="42" presetClass="entr" presetSubtype="0" fill="hold" nodeType="withEffect">
                  <p:stCondLst>
                    <p:cond delay="200"/>
                  </p:stCondLst>
                  <p:childTnLst>
                    <p:set>
                      <p:cBhvr>
                        <p:cTn dur="1" fill="hold">
                          <p:stCondLst>
                            <p:cond delay="0"/>
                          </p:stCondLst>
                        </p:cTn>
                        <p:tgtEl>
                          <p:spTgt spid="25"/>
                        </p:tgtEl>
                        <p:attrNameLst>
                          <p:attrName>style.visibility</p:attrName>
                        </p:attrNameLst>
                      </p:cBhvr>
                      <p:to>
                        <p:strVal val="visible"/>
                      </p:to>
                    </p:set>
                    <p:animEffect transition="in" filter="fade">
                      <p:cBhvr>
                        <p:cTn dur="400"/>
                        <p:tgtEl>
                          <p:spTgt spid="25"/>
                        </p:tgtEl>
                      </p:cBhvr>
                    </p:animEffect>
                    <p:anim calcmode="lin" valueType="num">
                      <p:cBhvr>
                        <p:cTn dur="400" fill="hold"/>
                        <p:tgtEl>
                          <p:spTgt spid="25"/>
                        </p:tgtEl>
                        <p:attrNameLst>
                          <p:attrName>ppt_x</p:attrName>
                        </p:attrNameLst>
                      </p:cBhvr>
                      <p:tavLst>
                        <p:tav tm="0">
                          <p:val>
                            <p:strVal val="#ppt_x"/>
                          </p:val>
                        </p:tav>
                        <p:tav tm="100000">
                          <p:val>
                            <p:strVal val="#ppt_x"/>
                          </p:val>
                        </p:tav>
                      </p:tavLst>
                    </p:anim>
                    <p:anim calcmode="lin" valueType="num">
                      <p:cBhvr>
                        <p:cTn dur="400" fill="hold"/>
                        <p:tgtEl>
                          <p:spTgt spid="25"/>
                        </p:tgtEl>
                        <p:attrNameLst>
                          <p:attrName>ppt_y</p:attrName>
                        </p:attrNameLst>
                      </p:cBhvr>
                      <p:tavLst>
                        <p:tav tm="0">
                          <p:val>
                            <p:strVal val="#ppt_y+.1"/>
                          </p:val>
                        </p:tav>
                        <p:tav tm="100000">
                          <p:val>
                            <p:strVal val="#ppt_y"/>
                          </p:val>
                        </p:tav>
                      </p:tavLst>
                    </p:anim>
                  </p:childTnLst>
                </p:cTn>
              </p:par>
            </p:tnLst>
          </p:tmpl>
        </p:tmplLst>
      </p:bldP>
      <p:bldP spid="26" grpId="0" build="p">
        <p:tmplLst>
          <p:tmpl lvl="1">
            <p:tnLst>
              <p:par>
                <p:cTn presetID="42" presetClass="entr" presetSubtype="0" fill="hold" nodeType="withEffect">
                  <p:stCondLst>
                    <p:cond delay="20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anim calcmode="lin" valueType="num">
                      <p:cBhvr>
                        <p:cTn dur="500" fill="hold"/>
                        <p:tgtEl>
                          <p:spTgt spid="26"/>
                        </p:tgtEl>
                        <p:attrNameLst>
                          <p:attrName>ppt_x</p:attrName>
                        </p:attrNameLst>
                      </p:cBhvr>
                      <p:tavLst>
                        <p:tav tm="0">
                          <p:val>
                            <p:strVal val="#ppt_x"/>
                          </p:val>
                        </p:tav>
                        <p:tav tm="100000">
                          <p:val>
                            <p:strVal val="#ppt_x"/>
                          </p:val>
                        </p:tav>
                      </p:tavLst>
                    </p:anim>
                    <p:anim calcmode="lin" valueType="num">
                      <p:cBhvr>
                        <p:cTn dur="50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withEffect">
                  <p:stCondLst>
                    <p:cond delay="8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Lst>
      </p:bldP>
      <p:bldP spid="28" grpId="0" build="p">
        <p:tmplLst>
          <p:tmpl lvl="1">
            <p:tnLst>
              <p:par>
                <p:cTn presetID="42" presetClass="entr" presetSubtype="0" fill="hold" nodeType="withEffect">
                  <p:stCondLst>
                    <p:cond delay="200"/>
                  </p:stCondLst>
                  <p:childTnLst>
                    <p:set>
                      <p:cBhvr>
                        <p:cTn dur="1" fill="hold">
                          <p:stCondLst>
                            <p:cond delay="0"/>
                          </p:stCondLst>
                        </p:cTn>
                        <p:tgtEl>
                          <p:spTgt spid="28"/>
                        </p:tgtEl>
                        <p:attrNameLst>
                          <p:attrName>style.visibility</p:attrName>
                        </p:attrNameLst>
                      </p:cBhvr>
                      <p:to>
                        <p:strVal val="visible"/>
                      </p:to>
                    </p:set>
                    <p:animEffect transition="in" filter="fade">
                      <p:cBhvr>
                        <p:cTn dur="400"/>
                        <p:tgtEl>
                          <p:spTgt spid="28"/>
                        </p:tgtEl>
                      </p:cBhvr>
                    </p:animEffect>
                    <p:anim calcmode="lin" valueType="num">
                      <p:cBhvr>
                        <p:cTn dur="400" fill="hold"/>
                        <p:tgtEl>
                          <p:spTgt spid="28"/>
                        </p:tgtEl>
                        <p:attrNameLst>
                          <p:attrName>ppt_x</p:attrName>
                        </p:attrNameLst>
                      </p:cBhvr>
                      <p:tavLst>
                        <p:tav tm="0">
                          <p:val>
                            <p:strVal val="#ppt_x"/>
                          </p:val>
                        </p:tav>
                        <p:tav tm="100000">
                          <p:val>
                            <p:strVal val="#ppt_x"/>
                          </p:val>
                        </p:tav>
                      </p:tavLst>
                    </p:anim>
                    <p:anim calcmode="lin" valueType="num">
                      <p:cBhvr>
                        <p:cTn dur="400" fill="hold"/>
                        <p:tgtEl>
                          <p:spTgt spid="28"/>
                        </p:tgtEl>
                        <p:attrNameLst>
                          <p:attrName>ppt_y</p:attrName>
                        </p:attrNameLst>
                      </p:cBhvr>
                      <p:tavLst>
                        <p:tav tm="0">
                          <p:val>
                            <p:strVal val="#ppt_y+.1"/>
                          </p:val>
                        </p:tav>
                        <p:tav tm="100000">
                          <p:val>
                            <p:strVal val="#ppt_y"/>
                          </p:val>
                        </p:tav>
                      </p:tavLst>
                    </p:anim>
                  </p:childTnLst>
                </p:cTn>
              </p:par>
            </p:tnLst>
          </p:tmpl>
        </p:tmplLst>
      </p:bldP>
      <p:bldP spid="29" grpId="0" build="p">
        <p:tmplLst>
          <p:tmpl lvl="1">
            <p:tnLst>
              <p:par>
                <p:cTn presetID="42" presetClass="entr" presetSubtype="0" fill="hold" nodeType="withEffect">
                  <p:stCondLst>
                    <p:cond delay="200"/>
                  </p:stCondLst>
                  <p:childTnLst>
                    <p:set>
                      <p:cBhvr>
                        <p:cTn dur="1" fill="hold">
                          <p:stCondLst>
                            <p:cond delay="0"/>
                          </p:stCondLst>
                        </p:cTn>
                        <p:tgtEl>
                          <p:spTgt spid="29"/>
                        </p:tgtEl>
                        <p:attrNameLst>
                          <p:attrName>style.visibility</p:attrName>
                        </p:attrNameLst>
                      </p:cBhvr>
                      <p:to>
                        <p:strVal val="visible"/>
                      </p:to>
                    </p:set>
                    <p:animEffect transition="in" filter="fade">
                      <p:cBhvr>
                        <p:cTn dur="500"/>
                        <p:tgtEl>
                          <p:spTgt spid="29"/>
                        </p:tgtEl>
                      </p:cBhvr>
                    </p:animEffect>
                    <p:anim calcmode="lin" valueType="num">
                      <p:cBhvr>
                        <p:cTn dur="500" fill="hold"/>
                        <p:tgtEl>
                          <p:spTgt spid="29"/>
                        </p:tgtEl>
                        <p:attrNameLst>
                          <p:attrName>ppt_x</p:attrName>
                        </p:attrNameLst>
                      </p:cBhvr>
                      <p:tavLst>
                        <p:tav tm="0">
                          <p:val>
                            <p:strVal val="#ppt_x"/>
                          </p:val>
                        </p:tav>
                        <p:tav tm="100000">
                          <p:val>
                            <p:strVal val="#ppt_x"/>
                          </p:val>
                        </p:tav>
                      </p:tavLst>
                    </p:anim>
                    <p:anim calcmode="lin" valueType="num">
                      <p:cBhvr>
                        <p:cTn dur="500" fill="hold"/>
                        <p:tgtEl>
                          <p:spTgt spid="29"/>
                        </p:tgtEl>
                        <p:attrNameLst>
                          <p:attrName>ppt_y</p:attrName>
                        </p:attrNameLst>
                      </p:cBhvr>
                      <p:tavLst>
                        <p:tav tm="0">
                          <p:val>
                            <p:strVal val="#ppt_y+.1"/>
                          </p:val>
                        </p:tav>
                        <p:tav tm="100000">
                          <p:val>
                            <p:strVal val="#ppt_y"/>
                          </p:val>
                        </p:tav>
                      </p:tavLst>
                    </p:anim>
                  </p:childTnLst>
                </p:cTn>
              </p:par>
            </p:tnLst>
          </p:tmpl>
        </p:tmplLst>
      </p:bldP>
      <p:bldP spid="30" grpId="0" build="p">
        <p:tmplLst>
          <p:tmpl lvl="1">
            <p:tnLst>
              <p:par>
                <p:cTn presetID="10" presetClass="entr" presetSubtype="0" fill="hold" nodeType="withEffect">
                  <p:stCondLst>
                    <p:cond delay="800"/>
                  </p:stCondLst>
                  <p:childTnLst>
                    <p:set>
                      <p:cBhvr>
                        <p:cTn dur="1" fill="hold">
                          <p:stCondLst>
                            <p:cond delay="0"/>
                          </p:stCondLst>
                        </p:cTn>
                        <p:tgtEl>
                          <p:spTgt spid="30"/>
                        </p:tgtEl>
                        <p:attrNameLst>
                          <p:attrName>style.visibility</p:attrName>
                        </p:attrNameLst>
                      </p:cBhvr>
                      <p:to>
                        <p:strVal val="visible"/>
                      </p:to>
                    </p:set>
                    <p:animEffect transition="in" filter="fade">
                      <p:cBhvr>
                        <p:cTn dur="500"/>
                        <p:tgtEl>
                          <p:spTgt spid="30"/>
                        </p:tgtEl>
                      </p:cBhvr>
                    </p:animEffect>
                  </p:childTnLst>
                </p:cTn>
              </p:par>
            </p:tnLst>
          </p:tmpl>
        </p:tmplLst>
      </p:bldP>
      <p:bldP spid="31" grpId="0" build="p">
        <p:tmplLst>
          <p:tmpl lvl="1">
            <p:tnLst>
              <p:par>
                <p:cTn presetID="42" presetClass="entr" presetSubtype="0" fill="hold" nodeType="withEffect">
                  <p:stCondLst>
                    <p:cond delay="200"/>
                  </p:stCondLst>
                  <p:childTnLst>
                    <p:set>
                      <p:cBhvr>
                        <p:cTn dur="1" fill="hold">
                          <p:stCondLst>
                            <p:cond delay="0"/>
                          </p:stCondLst>
                        </p:cTn>
                        <p:tgtEl>
                          <p:spTgt spid="31"/>
                        </p:tgtEl>
                        <p:attrNameLst>
                          <p:attrName>style.visibility</p:attrName>
                        </p:attrNameLst>
                      </p:cBhvr>
                      <p:to>
                        <p:strVal val="visible"/>
                      </p:to>
                    </p:set>
                    <p:animEffect transition="in" filter="fade">
                      <p:cBhvr>
                        <p:cTn dur="400"/>
                        <p:tgtEl>
                          <p:spTgt spid="31"/>
                        </p:tgtEl>
                      </p:cBhvr>
                    </p:animEffect>
                    <p:anim calcmode="lin" valueType="num">
                      <p:cBhvr>
                        <p:cTn dur="400" fill="hold"/>
                        <p:tgtEl>
                          <p:spTgt spid="31"/>
                        </p:tgtEl>
                        <p:attrNameLst>
                          <p:attrName>ppt_x</p:attrName>
                        </p:attrNameLst>
                      </p:cBhvr>
                      <p:tavLst>
                        <p:tav tm="0">
                          <p:val>
                            <p:strVal val="#ppt_x"/>
                          </p:val>
                        </p:tav>
                        <p:tav tm="100000">
                          <p:val>
                            <p:strVal val="#ppt_x"/>
                          </p:val>
                        </p:tav>
                      </p:tavLst>
                    </p:anim>
                    <p:anim calcmode="lin" valueType="num">
                      <p:cBhvr>
                        <p:cTn dur="400" fill="hold"/>
                        <p:tgtEl>
                          <p:spTgt spid="31"/>
                        </p:tgtEl>
                        <p:attrNameLst>
                          <p:attrName>ppt_y</p:attrName>
                        </p:attrNameLst>
                      </p:cBhvr>
                      <p:tavLst>
                        <p:tav tm="0">
                          <p:val>
                            <p:strVal val="#ppt_y+.1"/>
                          </p:val>
                        </p:tav>
                        <p:tav tm="100000">
                          <p:val>
                            <p:strVal val="#ppt_y"/>
                          </p:val>
                        </p:tav>
                      </p:tavLst>
                    </p:anim>
                  </p:childTnLst>
                </p:cTn>
              </p:par>
            </p:tnLst>
          </p:tmpl>
        </p:tmplLst>
      </p:bldP>
      <p:bldP spid="32" grpId="0" build="p">
        <p:tmplLst>
          <p:tmpl lvl="1">
            <p:tnLst>
              <p:par>
                <p:cTn presetID="42" presetClass="entr" presetSubtype="0" fill="hold" nodeType="withEffect">
                  <p:stCondLst>
                    <p:cond delay="200"/>
                  </p:stCondLst>
                  <p:childTnLst>
                    <p:set>
                      <p:cBhvr>
                        <p:cTn dur="1" fill="hold">
                          <p:stCondLst>
                            <p:cond delay="0"/>
                          </p:stCondLst>
                        </p:cTn>
                        <p:tgtEl>
                          <p:spTgt spid="32"/>
                        </p:tgtEl>
                        <p:attrNameLst>
                          <p:attrName>style.visibility</p:attrName>
                        </p:attrNameLst>
                      </p:cBhvr>
                      <p:to>
                        <p:strVal val="visible"/>
                      </p:to>
                    </p:set>
                    <p:animEffect transition="in" filter="fade">
                      <p:cBhvr>
                        <p:cTn dur="500"/>
                        <p:tgtEl>
                          <p:spTgt spid="32"/>
                        </p:tgtEl>
                      </p:cBhvr>
                    </p:animEffect>
                    <p:anim calcmode="lin" valueType="num">
                      <p:cBhvr>
                        <p:cTn dur="500" fill="hold"/>
                        <p:tgtEl>
                          <p:spTgt spid="32"/>
                        </p:tgtEl>
                        <p:attrNameLst>
                          <p:attrName>ppt_x</p:attrName>
                        </p:attrNameLst>
                      </p:cBhvr>
                      <p:tavLst>
                        <p:tav tm="0">
                          <p:val>
                            <p:strVal val="#ppt_x"/>
                          </p:val>
                        </p:tav>
                        <p:tav tm="100000">
                          <p:val>
                            <p:strVal val="#ppt_x"/>
                          </p:val>
                        </p:tav>
                      </p:tavLst>
                    </p:anim>
                    <p:anim calcmode="lin" valueType="num">
                      <p:cBhvr>
                        <p:cTn dur="500" fill="hold"/>
                        <p:tgtEl>
                          <p:spTgt spid="32"/>
                        </p:tgtEl>
                        <p:attrNameLst>
                          <p:attrName>ppt_y</p:attrName>
                        </p:attrNameLst>
                      </p:cBhvr>
                      <p:tavLst>
                        <p:tav tm="0">
                          <p:val>
                            <p:strVal val="#ppt_y+.1"/>
                          </p:val>
                        </p:tav>
                        <p:tav tm="100000">
                          <p:val>
                            <p:strVal val="#ppt_y"/>
                          </p:val>
                        </p:tav>
                      </p:tavLst>
                    </p:anim>
                  </p:childTnLst>
                </p:cTn>
              </p:par>
            </p:tnLst>
          </p:tmpl>
        </p:tmplLst>
      </p:bldP>
      <p:bldP spid="37" grpId="0" animBg="1"/>
      <p:bldP spid="38" grpId="0" animBg="1"/>
      <p:bldP spid="39" grpId="0" animBg="1"/>
      <p:bldP spid="40" grpId="0" animBg="1"/>
      <p:bldP spid="41" grpId="0" animBg="1"/>
      <p:bldP spid="42" grpId="0" animBg="1"/>
    </p:bld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Right column with dates">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 name="Text Placeholder 2"/>
          <p:cNvSpPr>
            <a:spLocks noGrp="1"/>
          </p:cNvSpPr>
          <p:nvPr>
            <p:ph type="body" sz="quarter" idx="64" hasCustomPrompt="1"/>
          </p:nvPr>
        </p:nvSpPr>
        <p:spPr>
          <a:xfrm>
            <a:off x="603251" y="2145650"/>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5" name="Text Placeholder 7"/>
          <p:cNvSpPr>
            <a:spLocks noGrp="1"/>
          </p:cNvSpPr>
          <p:nvPr>
            <p:ph type="body" sz="quarter" idx="18" hasCustomPrompt="1"/>
          </p:nvPr>
        </p:nvSpPr>
        <p:spPr>
          <a:xfrm>
            <a:off x="1009644" y="1527880"/>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Light"/>
                <a:cs typeface="Lato Light"/>
              </a:defRPr>
            </a:lvl1pPr>
          </a:lstStyle>
          <a:p>
            <a:pPr lvl="0"/>
            <a:r>
              <a:rPr lang="es-ES_tradnl" dirty="0" smtClean="0"/>
              <a:t>2000</a:t>
            </a:r>
          </a:p>
        </p:txBody>
      </p:sp>
      <p:sp>
        <p:nvSpPr>
          <p:cNvPr id="7" name="Text Placeholder 7"/>
          <p:cNvSpPr>
            <a:spLocks noGrp="1"/>
          </p:cNvSpPr>
          <p:nvPr>
            <p:ph type="body" sz="quarter" idx="65" hasCustomPrompt="1"/>
          </p:nvPr>
        </p:nvSpPr>
        <p:spPr>
          <a:xfrm>
            <a:off x="603251" y="1898830"/>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8" name="Text Placeholder 2"/>
          <p:cNvSpPr>
            <a:spLocks noGrp="1"/>
          </p:cNvSpPr>
          <p:nvPr>
            <p:ph type="body" sz="quarter" idx="66" hasCustomPrompt="1"/>
          </p:nvPr>
        </p:nvSpPr>
        <p:spPr>
          <a:xfrm>
            <a:off x="9215262" y="2145650"/>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19" name="Text Placeholder 7"/>
          <p:cNvSpPr>
            <a:spLocks noGrp="1"/>
          </p:cNvSpPr>
          <p:nvPr>
            <p:ph type="body" sz="quarter" idx="67" hasCustomPrompt="1"/>
          </p:nvPr>
        </p:nvSpPr>
        <p:spPr>
          <a:xfrm>
            <a:off x="9621655" y="1527880"/>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Light"/>
                <a:cs typeface="Lato Light"/>
              </a:defRPr>
            </a:lvl1pPr>
          </a:lstStyle>
          <a:p>
            <a:pPr lvl="0"/>
            <a:r>
              <a:rPr lang="es-ES_tradnl" dirty="0" smtClean="0"/>
              <a:t>2000</a:t>
            </a:r>
          </a:p>
        </p:txBody>
      </p:sp>
      <p:sp>
        <p:nvSpPr>
          <p:cNvPr id="20" name="Text Placeholder 7"/>
          <p:cNvSpPr>
            <a:spLocks noGrp="1"/>
          </p:cNvSpPr>
          <p:nvPr>
            <p:ph type="body" sz="quarter" idx="68" hasCustomPrompt="1"/>
          </p:nvPr>
        </p:nvSpPr>
        <p:spPr>
          <a:xfrm>
            <a:off x="9215262" y="1898830"/>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1" name="Text Placeholder 2"/>
          <p:cNvSpPr>
            <a:spLocks noGrp="1"/>
          </p:cNvSpPr>
          <p:nvPr>
            <p:ph type="body" sz="quarter" idx="69" hasCustomPrompt="1"/>
          </p:nvPr>
        </p:nvSpPr>
        <p:spPr>
          <a:xfrm>
            <a:off x="603251" y="3762176"/>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22" name="Text Placeholder 7"/>
          <p:cNvSpPr>
            <a:spLocks noGrp="1"/>
          </p:cNvSpPr>
          <p:nvPr>
            <p:ph type="body" sz="quarter" idx="70" hasCustomPrompt="1"/>
          </p:nvPr>
        </p:nvSpPr>
        <p:spPr>
          <a:xfrm>
            <a:off x="1009644" y="3144408"/>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Light"/>
                <a:cs typeface="Lato Light"/>
              </a:defRPr>
            </a:lvl1pPr>
          </a:lstStyle>
          <a:p>
            <a:pPr lvl="0"/>
            <a:r>
              <a:rPr lang="es-ES_tradnl" dirty="0" smtClean="0"/>
              <a:t>2000</a:t>
            </a:r>
          </a:p>
        </p:txBody>
      </p:sp>
      <p:sp>
        <p:nvSpPr>
          <p:cNvPr id="23" name="Text Placeholder 7"/>
          <p:cNvSpPr>
            <a:spLocks noGrp="1"/>
          </p:cNvSpPr>
          <p:nvPr>
            <p:ph type="body" sz="quarter" idx="71" hasCustomPrompt="1"/>
          </p:nvPr>
        </p:nvSpPr>
        <p:spPr>
          <a:xfrm>
            <a:off x="603251" y="3515357"/>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4" name="Text Placeholder 2"/>
          <p:cNvSpPr>
            <a:spLocks noGrp="1"/>
          </p:cNvSpPr>
          <p:nvPr>
            <p:ph type="body" sz="quarter" idx="72" hasCustomPrompt="1"/>
          </p:nvPr>
        </p:nvSpPr>
        <p:spPr>
          <a:xfrm>
            <a:off x="9215262" y="3762176"/>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25" name="Text Placeholder 7"/>
          <p:cNvSpPr>
            <a:spLocks noGrp="1"/>
          </p:cNvSpPr>
          <p:nvPr>
            <p:ph type="body" sz="quarter" idx="73" hasCustomPrompt="1"/>
          </p:nvPr>
        </p:nvSpPr>
        <p:spPr>
          <a:xfrm>
            <a:off x="9621655" y="3144408"/>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Light"/>
                <a:cs typeface="Lato Light"/>
              </a:defRPr>
            </a:lvl1pPr>
          </a:lstStyle>
          <a:p>
            <a:pPr lvl="0"/>
            <a:r>
              <a:rPr lang="es-ES_tradnl" dirty="0" smtClean="0"/>
              <a:t>2000</a:t>
            </a:r>
          </a:p>
        </p:txBody>
      </p:sp>
      <p:sp>
        <p:nvSpPr>
          <p:cNvPr id="26" name="Text Placeholder 7"/>
          <p:cNvSpPr>
            <a:spLocks noGrp="1"/>
          </p:cNvSpPr>
          <p:nvPr>
            <p:ph type="body" sz="quarter" idx="74" hasCustomPrompt="1"/>
          </p:nvPr>
        </p:nvSpPr>
        <p:spPr>
          <a:xfrm>
            <a:off x="9215262" y="3515357"/>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7" name="Text Placeholder 2"/>
          <p:cNvSpPr>
            <a:spLocks noGrp="1"/>
          </p:cNvSpPr>
          <p:nvPr>
            <p:ph type="body" sz="quarter" idx="75" hasCustomPrompt="1"/>
          </p:nvPr>
        </p:nvSpPr>
        <p:spPr>
          <a:xfrm>
            <a:off x="603251" y="5344250"/>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28" name="Text Placeholder 7"/>
          <p:cNvSpPr>
            <a:spLocks noGrp="1"/>
          </p:cNvSpPr>
          <p:nvPr>
            <p:ph type="body" sz="quarter" idx="76" hasCustomPrompt="1"/>
          </p:nvPr>
        </p:nvSpPr>
        <p:spPr>
          <a:xfrm>
            <a:off x="1009644" y="4746930"/>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Light"/>
                <a:cs typeface="Lato Light"/>
              </a:defRPr>
            </a:lvl1pPr>
          </a:lstStyle>
          <a:p>
            <a:pPr lvl="0"/>
            <a:r>
              <a:rPr lang="es-ES_tradnl" dirty="0" smtClean="0"/>
              <a:t>2000</a:t>
            </a:r>
          </a:p>
        </p:txBody>
      </p:sp>
      <p:sp>
        <p:nvSpPr>
          <p:cNvPr id="29" name="Text Placeholder 7"/>
          <p:cNvSpPr>
            <a:spLocks noGrp="1"/>
          </p:cNvSpPr>
          <p:nvPr>
            <p:ph type="body" sz="quarter" idx="77" hasCustomPrompt="1"/>
          </p:nvPr>
        </p:nvSpPr>
        <p:spPr>
          <a:xfrm>
            <a:off x="603251" y="5097430"/>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33" name="Group 32"/>
          <p:cNvGrpSpPr/>
          <p:nvPr userDrawn="1"/>
        </p:nvGrpSpPr>
        <p:grpSpPr>
          <a:xfrm>
            <a:off x="101309" y="385540"/>
            <a:ext cx="383999" cy="342172"/>
            <a:chOff x="5270500" y="1460500"/>
            <a:chExt cx="1701800" cy="2705100"/>
          </a:xfrm>
        </p:grpSpPr>
        <p:sp>
          <p:nvSpPr>
            <p:cNvPr id="34" name="Rounded Rectangle 33"/>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5" name="Rounded Rectangle 34"/>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6" name="Rounded Rectangle 35"/>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3" name="Group 2"/>
          <p:cNvGrpSpPr/>
          <p:nvPr userDrawn="1"/>
        </p:nvGrpSpPr>
        <p:grpSpPr>
          <a:xfrm>
            <a:off x="3882071" y="1568515"/>
            <a:ext cx="3953299" cy="4873008"/>
            <a:chOff x="-1393297" y="-1336778"/>
            <a:chExt cx="6142038" cy="8412162"/>
          </a:xfrm>
        </p:grpSpPr>
        <p:grpSp>
          <p:nvGrpSpPr>
            <p:cNvPr id="2" name="Group 1"/>
            <p:cNvGrpSpPr/>
            <p:nvPr userDrawn="1"/>
          </p:nvGrpSpPr>
          <p:grpSpPr>
            <a:xfrm>
              <a:off x="-1393297" y="-1336778"/>
              <a:ext cx="6142038" cy="8412162"/>
              <a:chOff x="-1393297" y="-1336778"/>
              <a:chExt cx="6142038" cy="8412162"/>
            </a:xfrm>
          </p:grpSpPr>
          <p:sp>
            <p:nvSpPr>
              <p:cNvPr id="43" name="AutoShape 1"/>
              <p:cNvSpPr/>
              <p:nvPr userDrawn="1"/>
            </p:nvSpPr>
            <p:spPr bwMode="auto">
              <a:xfrm>
                <a:off x="-1385359" y="3649559"/>
                <a:ext cx="6134100" cy="342582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 y="0"/>
                    </a:moveTo>
                    <a:cubicBezTo>
                      <a:pt x="1" y="44"/>
                      <a:pt x="0" y="88"/>
                      <a:pt x="0" y="132"/>
                    </a:cubicBezTo>
                    <a:lnTo>
                      <a:pt x="0" y="2252"/>
                    </a:lnTo>
                    <a:cubicBezTo>
                      <a:pt x="0" y="12937"/>
                      <a:pt x="4834" y="21599"/>
                      <a:pt x="10799" y="21599"/>
                    </a:cubicBezTo>
                    <a:cubicBezTo>
                      <a:pt x="16763" y="21599"/>
                      <a:pt x="21599" y="12937"/>
                      <a:pt x="21599" y="2252"/>
                    </a:cubicBezTo>
                    <a:lnTo>
                      <a:pt x="21599" y="132"/>
                    </a:lnTo>
                    <a:cubicBezTo>
                      <a:pt x="21599" y="88"/>
                      <a:pt x="21598" y="44"/>
                      <a:pt x="21598" y="0"/>
                    </a:cubicBezTo>
                    <a:lnTo>
                      <a:pt x="18198" y="0"/>
                    </a:lnTo>
                    <a:lnTo>
                      <a:pt x="18198" y="2520"/>
                    </a:lnTo>
                    <a:cubicBezTo>
                      <a:pt x="18198" y="9811"/>
                      <a:pt x="14900" y="15722"/>
                      <a:pt x="10830" y="15722"/>
                    </a:cubicBezTo>
                    <a:cubicBezTo>
                      <a:pt x="6759" y="15722"/>
                      <a:pt x="3460" y="9811"/>
                      <a:pt x="3460" y="2520"/>
                    </a:cubicBezTo>
                    <a:lnTo>
                      <a:pt x="3460" y="0"/>
                    </a:lnTo>
                    <a:lnTo>
                      <a:pt x="1" y="0"/>
                    </a:lnTo>
                    <a:close/>
                  </a:path>
                </a:pathLst>
              </a:custGeom>
              <a:solidFill>
                <a:schemeClr val="accent1">
                  <a:lumMod val="75000"/>
                </a:schemeClr>
              </a:solidFill>
              <a:ln>
                <a:noFill/>
              </a:ln>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44" name="AutoShape 17"/>
              <p:cNvSpPr/>
              <p:nvPr userDrawn="1"/>
            </p:nvSpPr>
            <p:spPr bwMode="auto">
              <a:xfrm>
                <a:off x="2408766" y="-789091"/>
                <a:ext cx="993775" cy="5443538"/>
              </a:xfrm>
              <a:prstGeom prst="roundRect">
                <a:avLst>
                  <a:gd name="adj" fmla="val 49824"/>
                </a:avLst>
              </a:prstGeom>
              <a:solidFill>
                <a:schemeClr val="accent4"/>
              </a:solidFill>
              <a:ln>
                <a:noFill/>
              </a:ln>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46" name="AutoShape 20"/>
              <p:cNvSpPr/>
              <p:nvPr userDrawn="1"/>
            </p:nvSpPr>
            <p:spPr bwMode="auto">
              <a:xfrm>
                <a:off x="-161397" y="-654153"/>
                <a:ext cx="993775" cy="5308600"/>
              </a:xfrm>
              <a:prstGeom prst="roundRect">
                <a:avLst>
                  <a:gd name="adj" fmla="val 49824"/>
                </a:avLst>
              </a:prstGeom>
              <a:solidFill>
                <a:schemeClr val="accent2"/>
              </a:solidFill>
              <a:ln>
                <a:noFill/>
              </a:ln>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48" name="AutoShape 24"/>
              <p:cNvSpPr/>
              <p:nvPr userDrawn="1"/>
            </p:nvSpPr>
            <p:spPr bwMode="auto">
              <a:xfrm>
                <a:off x="1070503" y="-1336778"/>
                <a:ext cx="993775" cy="6003925"/>
              </a:xfrm>
              <a:prstGeom prst="roundRect">
                <a:avLst>
                  <a:gd name="adj" fmla="val 49824"/>
                </a:avLst>
              </a:prstGeom>
              <a:solidFill>
                <a:schemeClr val="accent3"/>
              </a:solidFill>
              <a:ln>
                <a:noFill/>
              </a:ln>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50" name="AutoShape 27"/>
              <p:cNvSpPr/>
              <p:nvPr userDrawn="1"/>
            </p:nvSpPr>
            <p:spPr bwMode="auto">
              <a:xfrm>
                <a:off x="-1393297" y="2030309"/>
                <a:ext cx="993775" cy="2624138"/>
              </a:xfrm>
              <a:prstGeom prst="roundRect">
                <a:avLst>
                  <a:gd name="adj" fmla="val 49824"/>
                </a:avLst>
              </a:prstGeom>
              <a:solidFill>
                <a:schemeClr val="accent1"/>
              </a:solidFill>
              <a:ln>
                <a:noFill/>
              </a:ln>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52" name="AutoShape 30"/>
              <p:cNvSpPr/>
              <p:nvPr userDrawn="1"/>
            </p:nvSpPr>
            <p:spPr bwMode="auto">
              <a:xfrm>
                <a:off x="3772428" y="561872"/>
                <a:ext cx="968375" cy="4060825"/>
              </a:xfrm>
              <a:prstGeom prst="roundRect">
                <a:avLst>
                  <a:gd name="adj" fmla="val 48509"/>
                </a:avLst>
              </a:prstGeom>
              <a:solidFill>
                <a:schemeClr val="accent5"/>
              </a:solidFill>
              <a:ln>
                <a:noFill/>
              </a:ln>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grpSp>
        <p:sp>
          <p:nvSpPr>
            <p:cNvPr id="45" name="AutoShape 18"/>
            <p:cNvSpPr/>
            <p:nvPr userDrawn="1"/>
          </p:nvSpPr>
          <p:spPr bwMode="auto">
            <a:xfrm>
              <a:off x="2415116" y="1404214"/>
              <a:ext cx="969962" cy="968375"/>
            </a:xfrm>
            <a:prstGeom prst="roundRect">
              <a:avLst>
                <a:gd name="adj" fmla="val 49819"/>
              </a:avLst>
            </a:prstGeom>
            <a:solidFill>
              <a:schemeClr val="accent4">
                <a:lumMod val="60000"/>
                <a:lumOff val="40000"/>
              </a:schemeClr>
            </a:solidFill>
            <a:ln>
              <a:noFill/>
            </a:ln>
            <a:effectLst>
              <a:outerShdw blurRad="127000" dist="25400" dir="5400000" algn="ctr" rotWithShape="0">
                <a:srgbClr val="000000">
                  <a:alpha val="50000"/>
                </a:srgbClr>
              </a:outerShdw>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47" name="AutoShape 21"/>
            <p:cNvSpPr/>
            <p:nvPr userDrawn="1"/>
          </p:nvSpPr>
          <p:spPr bwMode="auto">
            <a:xfrm>
              <a:off x="-159809" y="1404214"/>
              <a:ext cx="968375" cy="968375"/>
            </a:xfrm>
            <a:prstGeom prst="roundRect">
              <a:avLst>
                <a:gd name="adj" fmla="val 49819"/>
              </a:avLst>
            </a:prstGeom>
            <a:solidFill>
              <a:schemeClr val="accent2">
                <a:lumMod val="60000"/>
                <a:lumOff val="40000"/>
              </a:schemeClr>
            </a:solidFill>
            <a:ln>
              <a:noFill/>
            </a:ln>
            <a:effectLst>
              <a:outerShdw blurRad="127000" dist="25400" dir="5400000" algn="ctr" rotWithShape="0">
                <a:srgbClr val="000000">
                  <a:alpha val="50000"/>
                </a:srgbClr>
              </a:outerShdw>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49" name="AutoShape 25"/>
            <p:cNvSpPr/>
            <p:nvPr userDrawn="1"/>
          </p:nvSpPr>
          <p:spPr bwMode="auto">
            <a:xfrm>
              <a:off x="1072091" y="388214"/>
              <a:ext cx="968375" cy="968375"/>
            </a:xfrm>
            <a:prstGeom prst="roundRect">
              <a:avLst>
                <a:gd name="adj" fmla="val 49819"/>
              </a:avLst>
            </a:prstGeom>
            <a:solidFill>
              <a:schemeClr val="accent3">
                <a:lumMod val="60000"/>
                <a:lumOff val="40000"/>
              </a:schemeClr>
            </a:solidFill>
            <a:ln>
              <a:noFill/>
            </a:ln>
            <a:effectLst>
              <a:outerShdw blurRad="127000" dist="25400" dir="5400000" algn="ctr" rotWithShape="0">
                <a:srgbClr val="000000">
                  <a:alpha val="50000"/>
                </a:srgbClr>
              </a:outerShdw>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51" name="AutoShape 28"/>
            <p:cNvSpPr/>
            <p:nvPr userDrawn="1"/>
          </p:nvSpPr>
          <p:spPr bwMode="auto">
            <a:xfrm>
              <a:off x="-1379009" y="2420214"/>
              <a:ext cx="968375" cy="968375"/>
            </a:xfrm>
            <a:prstGeom prst="roundRect">
              <a:avLst>
                <a:gd name="adj" fmla="val 49819"/>
              </a:avLst>
            </a:prstGeom>
            <a:solidFill>
              <a:schemeClr val="accent1">
                <a:lumMod val="60000"/>
                <a:lumOff val="40000"/>
              </a:schemeClr>
            </a:solidFill>
            <a:ln>
              <a:noFill/>
            </a:ln>
            <a:effectLst>
              <a:outerShdw blurRad="127000" dist="25400" dir="5400000" algn="ctr" rotWithShape="0">
                <a:srgbClr val="000000">
                  <a:alpha val="50000"/>
                </a:srgbClr>
              </a:outerShdw>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53" name="AutoShape 31"/>
            <p:cNvSpPr/>
            <p:nvPr userDrawn="1"/>
          </p:nvSpPr>
          <p:spPr bwMode="auto">
            <a:xfrm>
              <a:off x="3772428" y="2401784"/>
              <a:ext cx="968375" cy="968375"/>
            </a:xfrm>
            <a:prstGeom prst="roundRect">
              <a:avLst>
                <a:gd name="adj" fmla="val 49819"/>
              </a:avLst>
            </a:prstGeom>
            <a:solidFill>
              <a:schemeClr val="accent5">
                <a:lumMod val="60000"/>
                <a:lumOff val="40000"/>
              </a:schemeClr>
            </a:solidFill>
            <a:ln>
              <a:noFill/>
            </a:ln>
            <a:effectLst>
              <a:outerShdw blurRad="127000" dist="25400" dir="5400000" algn="ctr" rotWithShape="0">
                <a:srgbClr val="000000">
                  <a:alpha val="50000"/>
                </a:srgbClr>
              </a:outerShdw>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grpSp>
      <p:sp>
        <p:nvSpPr>
          <p:cNvPr id="54" name="Text Placeholder 7"/>
          <p:cNvSpPr>
            <a:spLocks noGrp="1" noChangeAspect="1"/>
          </p:cNvSpPr>
          <p:nvPr>
            <p:ph type="body" sz="quarter" idx="81" hasCustomPrompt="1"/>
          </p:nvPr>
        </p:nvSpPr>
        <p:spPr>
          <a:xfrm>
            <a:off x="3917827" y="3734194"/>
            <a:ext cx="556876" cy="56159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Lato Black"/>
                <a:cs typeface="Lato Black"/>
              </a:defRPr>
            </a:lvl1pPr>
          </a:lstStyle>
          <a:p>
            <a:pPr lvl="0"/>
            <a:r>
              <a:rPr lang="es-ES_tradnl" dirty="0" smtClean="0"/>
              <a:t>01</a:t>
            </a:r>
          </a:p>
        </p:txBody>
      </p:sp>
      <p:sp>
        <p:nvSpPr>
          <p:cNvPr id="55" name="Text Placeholder 7"/>
          <p:cNvSpPr>
            <a:spLocks noGrp="1" noChangeAspect="1"/>
          </p:cNvSpPr>
          <p:nvPr>
            <p:ph type="body" sz="quarter" idx="47" hasCustomPrompt="1"/>
          </p:nvPr>
        </p:nvSpPr>
        <p:spPr>
          <a:xfrm>
            <a:off x="4697095" y="3159647"/>
            <a:ext cx="556876" cy="56159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Lato Black"/>
                <a:cs typeface="Lato Black"/>
              </a:defRPr>
            </a:lvl1pPr>
          </a:lstStyle>
          <a:p>
            <a:pPr lvl="0"/>
            <a:r>
              <a:rPr lang="es-ES_tradnl" dirty="0" smtClean="0"/>
              <a:t>02</a:t>
            </a:r>
          </a:p>
        </p:txBody>
      </p:sp>
      <p:sp>
        <p:nvSpPr>
          <p:cNvPr id="56" name="Text Placeholder 7"/>
          <p:cNvSpPr>
            <a:spLocks noGrp="1" noChangeAspect="1"/>
          </p:cNvSpPr>
          <p:nvPr>
            <p:ph type="body" sz="quarter" idx="48" hasCustomPrompt="1"/>
          </p:nvPr>
        </p:nvSpPr>
        <p:spPr>
          <a:xfrm>
            <a:off x="5500482" y="2567771"/>
            <a:ext cx="556876" cy="56159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Lato Black"/>
                <a:cs typeface="Lato Black"/>
              </a:defRPr>
            </a:lvl1pPr>
          </a:lstStyle>
          <a:p>
            <a:pPr lvl="0"/>
            <a:r>
              <a:rPr lang="es-ES_tradnl" dirty="0" smtClean="0"/>
              <a:t>03</a:t>
            </a:r>
          </a:p>
        </p:txBody>
      </p:sp>
      <p:sp>
        <p:nvSpPr>
          <p:cNvPr id="57" name="Text Placeholder 7"/>
          <p:cNvSpPr>
            <a:spLocks noGrp="1" noChangeAspect="1"/>
          </p:cNvSpPr>
          <p:nvPr>
            <p:ph type="body" sz="quarter" idx="49" hasCustomPrompt="1"/>
          </p:nvPr>
        </p:nvSpPr>
        <p:spPr>
          <a:xfrm>
            <a:off x="6361221" y="3137655"/>
            <a:ext cx="556876" cy="56159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Lato Black"/>
                <a:cs typeface="Lato Black"/>
              </a:defRPr>
            </a:lvl1pPr>
          </a:lstStyle>
          <a:p>
            <a:pPr lvl="0"/>
            <a:r>
              <a:rPr lang="es-ES_tradnl" dirty="0" smtClean="0"/>
              <a:t>04</a:t>
            </a:r>
          </a:p>
        </p:txBody>
      </p:sp>
      <p:sp>
        <p:nvSpPr>
          <p:cNvPr id="58" name="Text Placeholder 7"/>
          <p:cNvSpPr>
            <a:spLocks noGrp="1" noChangeAspect="1"/>
          </p:cNvSpPr>
          <p:nvPr>
            <p:ph type="body" sz="quarter" idx="50" hasCustomPrompt="1"/>
          </p:nvPr>
        </p:nvSpPr>
        <p:spPr>
          <a:xfrm>
            <a:off x="7245102" y="3733557"/>
            <a:ext cx="556876" cy="56159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Lato Black"/>
                <a:cs typeface="Lato Black"/>
              </a:defRPr>
            </a:lvl1pPr>
          </a:lstStyle>
          <a:p>
            <a:pPr lvl="0"/>
            <a:r>
              <a:rPr lang="es-ES_tradnl" dirty="0" smtClean="0"/>
              <a:t>05</a:t>
            </a:r>
          </a:p>
        </p:txBody>
      </p:sp>
      <p:sp>
        <p:nvSpPr>
          <p:cNvPr id="59" name="Text Placeholder 7"/>
          <p:cNvSpPr>
            <a:spLocks noGrp="1"/>
          </p:cNvSpPr>
          <p:nvPr>
            <p:ph type="body" sz="quarter" idx="82" hasCustomPrompt="1"/>
          </p:nvPr>
        </p:nvSpPr>
        <p:spPr>
          <a:xfrm>
            <a:off x="603254" y="1527880"/>
            <a:ext cx="406393"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accent1">
                    <a:lumMod val="60000"/>
                    <a:lumOff val="40000"/>
                  </a:schemeClr>
                </a:solidFill>
                <a:latin typeface="Lato Regular"/>
                <a:cs typeface="Lato Regular"/>
              </a:defRPr>
            </a:lvl1pPr>
          </a:lstStyle>
          <a:p>
            <a:pPr lvl="0"/>
            <a:r>
              <a:rPr lang="es-ES_tradnl" dirty="0" smtClean="0"/>
              <a:t>01</a:t>
            </a:r>
          </a:p>
        </p:txBody>
      </p:sp>
      <p:sp>
        <p:nvSpPr>
          <p:cNvPr id="60" name="Text Placeholder 7"/>
          <p:cNvSpPr>
            <a:spLocks noGrp="1"/>
          </p:cNvSpPr>
          <p:nvPr>
            <p:ph type="body" sz="quarter" idx="83" hasCustomPrompt="1"/>
          </p:nvPr>
        </p:nvSpPr>
        <p:spPr>
          <a:xfrm>
            <a:off x="9215265" y="1527880"/>
            <a:ext cx="406393"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accent2"/>
                </a:solidFill>
                <a:latin typeface="Lato Regular"/>
                <a:cs typeface="Lato Regular"/>
              </a:defRPr>
            </a:lvl1pPr>
          </a:lstStyle>
          <a:p>
            <a:pPr lvl="0"/>
            <a:r>
              <a:rPr lang="es-ES_tradnl" dirty="0" smtClean="0"/>
              <a:t>02</a:t>
            </a:r>
          </a:p>
        </p:txBody>
      </p:sp>
      <p:sp>
        <p:nvSpPr>
          <p:cNvPr id="61" name="Text Placeholder 7"/>
          <p:cNvSpPr>
            <a:spLocks noGrp="1"/>
          </p:cNvSpPr>
          <p:nvPr>
            <p:ph type="body" sz="quarter" idx="84" hasCustomPrompt="1"/>
          </p:nvPr>
        </p:nvSpPr>
        <p:spPr>
          <a:xfrm>
            <a:off x="603254" y="3144408"/>
            <a:ext cx="406393"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accent3"/>
                </a:solidFill>
                <a:latin typeface="Lato Regular"/>
                <a:cs typeface="Lato Regular"/>
              </a:defRPr>
            </a:lvl1pPr>
          </a:lstStyle>
          <a:p>
            <a:pPr lvl="0"/>
            <a:r>
              <a:rPr lang="es-ES_tradnl" dirty="0" smtClean="0"/>
              <a:t>03</a:t>
            </a:r>
          </a:p>
        </p:txBody>
      </p:sp>
      <p:sp>
        <p:nvSpPr>
          <p:cNvPr id="62" name="Text Placeholder 7"/>
          <p:cNvSpPr>
            <a:spLocks noGrp="1"/>
          </p:cNvSpPr>
          <p:nvPr>
            <p:ph type="body" sz="quarter" idx="85" hasCustomPrompt="1"/>
          </p:nvPr>
        </p:nvSpPr>
        <p:spPr>
          <a:xfrm>
            <a:off x="9215265" y="3144408"/>
            <a:ext cx="406393"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accent4"/>
                </a:solidFill>
                <a:latin typeface="Lato Regular"/>
                <a:cs typeface="Lato Regular"/>
              </a:defRPr>
            </a:lvl1pPr>
          </a:lstStyle>
          <a:p>
            <a:pPr lvl="0"/>
            <a:r>
              <a:rPr lang="es-ES_tradnl" dirty="0" smtClean="0"/>
              <a:t>04</a:t>
            </a:r>
          </a:p>
        </p:txBody>
      </p:sp>
      <p:sp>
        <p:nvSpPr>
          <p:cNvPr id="63" name="Text Placeholder 7"/>
          <p:cNvSpPr>
            <a:spLocks noGrp="1"/>
          </p:cNvSpPr>
          <p:nvPr>
            <p:ph type="body" sz="quarter" idx="86" hasCustomPrompt="1"/>
          </p:nvPr>
        </p:nvSpPr>
        <p:spPr>
          <a:xfrm>
            <a:off x="603254" y="4746930"/>
            <a:ext cx="406393"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accent5"/>
                </a:solidFill>
                <a:latin typeface="Lato Regular"/>
                <a:cs typeface="Lato Regular"/>
              </a:defRPr>
            </a:lvl1pPr>
          </a:lstStyle>
          <a:p>
            <a:pPr lvl="0"/>
            <a:r>
              <a:rPr lang="es-ES_tradnl" dirty="0" smtClean="0"/>
              <a:t>05</a:t>
            </a:r>
          </a:p>
        </p:txBody>
      </p:sp>
    </p:spTree>
    <p:extLst>
      <p:ext uri="{BB962C8B-B14F-4D97-AF65-F5344CB8AC3E}">
        <p14:creationId xmlns:p14="http://schemas.microsoft.com/office/powerpoint/2010/main" val="2861039875"/>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fade">
                                      <p:cBhvr>
                                        <p:cTn id="20" dur="500"/>
                                        <p:tgtEl>
                                          <p:spTgt spid="4">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5">
                                            <p:txEl>
                                              <p:pRg st="0" end="0"/>
                                            </p:txEl>
                                          </p:spTgt>
                                        </p:tgtEl>
                                        <p:attrNameLst>
                                          <p:attrName>style.visibility</p:attrName>
                                        </p:attrNameLst>
                                      </p:cBhvr>
                                      <p:to>
                                        <p:strVal val="visible"/>
                                      </p:to>
                                    </p:set>
                                    <p:animEffect transition="in" filter="fade">
                                      <p:cBhvr>
                                        <p:cTn id="23" dur="400"/>
                                        <p:tgtEl>
                                          <p:spTgt spid="5">
                                            <p:txEl>
                                              <p:pRg st="0" end="0"/>
                                            </p:txEl>
                                          </p:spTgt>
                                        </p:tgtEl>
                                      </p:cBhvr>
                                    </p:animEffect>
                                    <p:anim calcmode="lin" valueType="num">
                                      <p:cBhvr>
                                        <p:cTn id="24" dur="4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5">
                                            <p:txEl>
                                              <p:pRg st="0" end="0"/>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200"/>
                                  </p:stCondLst>
                                  <p:childTnLst>
                                    <p:set>
                                      <p:cBhvr>
                                        <p:cTn id="27" dur="1" fill="hold">
                                          <p:stCondLst>
                                            <p:cond delay="0"/>
                                          </p:stCondLst>
                                        </p:cTn>
                                        <p:tgtEl>
                                          <p:spTgt spid="7">
                                            <p:txEl>
                                              <p:pRg st="0" end="0"/>
                                            </p:txEl>
                                          </p:spTgt>
                                        </p:tgtEl>
                                        <p:attrNameLst>
                                          <p:attrName>style.visibility</p:attrName>
                                        </p:attrNameLst>
                                      </p:cBhvr>
                                      <p:to>
                                        <p:strVal val="visible"/>
                                      </p:to>
                                    </p:set>
                                    <p:animEffect transition="in" filter="fade">
                                      <p:cBhvr>
                                        <p:cTn id="28" dur="500"/>
                                        <p:tgtEl>
                                          <p:spTgt spid="7">
                                            <p:txEl>
                                              <p:pRg st="0" end="0"/>
                                            </p:txEl>
                                          </p:spTgt>
                                        </p:tgtEl>
                                      </p:cBhvr>
                                    </p:animEffect>
                                    <p:anim calcmode="lin" valueType="num">
                                      <p:cBhvr>
                                        <p:cTn id="2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7">
                                            <p:txEl>
                                              <p:pRg st="0" end="0"/>
                                            </p:txEl>
                                          </p:spTgt>
                                        </p:tgtEl>
                                        <p:attrNameLst>
                                          <p:attrName>ppt_y</p:attrName>
                                        </p:attrNameLst>
                                      </p:cBhvr>
                                      <p:tavLst>
                                        <p:tav tm="0">
                                          <p:val>
                                            <p:strVal val="#ppt_y+.1"/>
                                          </p:val>
                                        </p:tav>
                                        <p:tav tm="100000">
                                          <p:val>
                                            <p:strVal val="#ppt_y"/>
                                          </p:val>
                                        </p:tav>
                                      </p:tavLst>
                                    </p:anim>
                                  </p:childTnLst>
                                </p:cTn>
                              </p:par>
                              <p:par>
                                <p:cTn id="31" presetID="10" presetClass="entr" presetSubtype="0" fill="hold" grpId="0" nodeType="withEffect">
                                  <p:stCondLst>
                                    <p:cond delay="800"/>
                                  </p:stCondLst>
                                  <p:childTnLst>
                                    <p:set>
                                      <p:cBhvr>
                                        <p:cTn id="32" dur="1" fill="hold">
                                          <p:stCondLst>
                                            <p:cond delay="0"/>
                                          </p:stCondLst>
                                        </p:cTn>
                                        <p:tgtEl>
                                          <p:spTgt spid="18">
                                            <p:txEl>
                                              <p:pRg st="0" end="0"/>
                                            </p:txEl>
                                          </p:spTgt>
                                        </p:tgtEl>
                                        <p:attrNameLst>
                                          <p:attrName>style.visibility</p:attrName>
                                        </p:attrNameLst>
                                      </p:cBhvr>
                                      <p:to>
                                        <p:strVal val="visible"/>
                                      </p:to>
                                    </p:set>
                                    <p:animEffect transition="in" filter="fade">
                                      <p:cBhvr>
                                        <p:cTn id="33" dur="500"/>
                                        <p:tgtEl>
                                          <p:spTgt spid="18">
                                            <p:txEl>
                                              <p:pRg st="0" end="0"/>
                                            </p:txEl>
                                          </p:spTgt>
                                        </p:tgtEl>
                                      </p:cBhvr>
                                    </p:animEffect>
                                  </p:childTnLst>
                                </p:cTn>
                              </p:par>
                              <p:par>
                                <p:cTn id="34" presetID="42" presetClass="entr" presetSubtype="0" fill="hold" grpId="0" nodeType="withEffect">
                                  <p:stCondLst>
                                    <p:cond delay="200"/>
                                  </p:stCondLst>
                                  <p:childTnLst>
                                    <p:set>
                                      <p:cBhvr>
                                        <p:cTn id="35" dur="1" fill="hold">
                                          <p:stCondLst>
                                            <p:cond delay="0"/>
                                          </p:stCondLst>
                                        </p:cTn>
                                        <p:tgtEl>
                                          <p:spTgt spid="19">
                                            <p:txEl>
                                              <p:pRg st="0" end="0"/>
                                            </p:txEl>
                                          </p:spTgt>
                                        </p:tgtEl>
                                        <p:attrNameLst>
                                          <p:attrName>style.visibility</p:attrName>
                                        </p:attrNameLst>
                                      </p:cBhvr>
                                      <p:to>
                                        <p:strVal val="visible"/>
                                      </p:to>
                                    </p:set>
                                    <p:animEffect transition="in" filter="fade">
                                      <p:cBhvr>
                                        <p:cTn id="36" dur="400"/>
                                        <p:tgtEl>
                                          <p:spTgt spid="19">
                                            <p:txEl>
                                              <p:pRg st="0" end="0"/>
                                            </p:txEl>
                                          </p:spTgt>
                                        </p:tgtEl>
                                      </p:cBhvr>
                                    </p:animEffect>
                                    <p:anim calcmode="lin" valueType="num">
                                      <p:cBhvr>
                                        <p:cTn id="37" dur="400" fill="hold"/>
                                        <p:tgtEl>
                                          <p:spTgt spid="19">
                                            <p:txEl>
                                              <p:pRg st="0" end="0"/>
                                            </p:txEl>
                                          </p:spTgt>
                                        </p:tgtEl>
                                        <p:attrNameLst>
                                          <p:attrName>ppt_x</p:attrName>
                                        </p:attrNameLst>
                                      </p:cBhvr>
                                      <p:tavLst>
                                        <p:tav tm="0">
                                          <p:val>
                                            <p:strVal val="#ppt_x"/>
                                          </p:val>
                                        </p:tav>
                                        <p:tav tm="100000">
                                          <p:val>
                                            <p:strVal val="#ppt_x"/>
                                          </p:val>
                                        </p:tav>
                                      </p:tavLst>
                                    </p:anim>
                                    <p:anim calcmode="lin" valueType="num">
                                      <p:cBhvr>
                                        <p:cTn id="38" dur="400" fill="hold"/>
                                        <p:tgtEl>
                                          <p:spTgt spid="19">
                                            <p:txEl>
                                              <p:pRg st="0" end="0"/>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200"/>
                                  </p:stCondLst>
                                  <p:childTnLst>
                                    <p:set>
                                      <p:cBhvr>
                                        <p:cTn id="40" dur="1" fill="hold">
                                          <p:stCondLst>
                                            <p:cond delay="0"/>
                                          </p:stCondLst>
                                        </p:cTn>
                                        <p:tgtEl>
                                          <p:spTgt spid="20">
                                            <p:txEl>
                                              <p:pRg st="0" end="0"/>
                                            </p:txEl>
                                          </p:spTgt>
                                        </p:tgtEl>
                                        <p:attrNameLst>
                                          <p:attrName>style.visibility</p:attrName>
                                        </p:attrNameLst>
                                      </p:cBhvr>
                                      <p:to>
                                        <p:strVal val="visible"/>
                                      </p:to>
                                    </p:set>
                                    <p:animEffect transition="in" filter="fade">
                                      <p:cBhvr>
                                        <p:cTn id="41" dur="500"/>
                                        <p:tgtEl>
                                          <p:spTgt spid="20">
                                            <p:txEl>
                                              <p:pRg st="0" end="0"/>
                                            </p:txEl>
                                          </p:spTgt>
                                        </p:tgtEl>
                                      </p:cBhvr>
                                    </p:animEffect>
                                    <p:anim calcmode="lin" valueType="num">
                                      <p:cBhvr>
                                        <p:cTn id="42"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p:cTn id="43" dur="500" fill="hold"/>
                                        <p:tgtEl>
                                          <p:spTgt spid="20">
                                            <p:txEl>
                                              <p:pRg st="0" end="0"/>
                                            </p:txEl>
                                          </p:spTgt>
                                        </p:tgtEl>
                                        <p:attrNameLst>
                                          <p:attrName>ppt_y</p:attrName>
                                        </p:attrNameLst>
                                      </p:cBhvr>
                                      <p:tavLst>
                                        <p:tav tm="0">
                                          <p:val>
                                            <p:strVal val="#ppt_y+.1"/>
                                          </p:val>
                                        </p:tav>
                                        <p:tav tm="100000">
                                          <p:val>
                                            <p:strVal val="#ppt_y"/>
                                          </p:val>
                                        </p:tav>
                                      </p:tavLst>
                                    </p:anim>
                                  </p:childTnLst>
                                </p:cTn>
                              </p:par>
                              <p:par>
                                <p:cTn id="44" presetID="10" presetClass="entr" presetSubtype="0" fill="hold" grpId="0" nodeType="withEffect">
                                  <p:stCondLst>
                                    <p:cond delay="800"/>
                                  </p:stCondLst>
                                  <p:childTnLst>
                                    <p:set>
                                      <p:cBhvr>
                                        <p:cTn id="45" dur="1" fill="hold">
                                          <p:stCondLst>
                                            <p:cond delay="0"/>
                                          </p:stCondLst>
                                        </p:cTn>
                                        <p:tgtEl>
                                          <p:spTgt spid="21">
                                            <p:txEl>
                                              <p:pRg st="0" end="0"/>
                                            </p:txEl>
                                          </p:spTgt>
                                        </p:tgtEl>
                                        <p:attrNameLst>
                                          <p:attrName>style.visibility</p:attrName>
                                        </p:attrNameLst>
                                      </p:cBhvr>
                                      <p:to>
                                        <p:strVal val="visible"/>
                                      </p:to>
                                    </p:set>
                                    <p:animEffect transition="in" filter="fade">
                                      <p:cBhvr>
                                        <p:cTn id="46" dur="500"/>
                                        <p:tgtEl>
                                          <p:spTgt spid="21">
                                            <p:txEl>
                                              <p:pRg st="0" end="0"/>
                                            </p:txEl>
                                          </p:spTgt>
                                        </p:tgtEl>
                                      </p:cBhvr>
                                    </p:animEffect>
                                  </p:childTnLst>
                                </p:cTn>
                              </p:par>
                              <p:par>
                                <p:cTn id="47" presetID="42" presetClass="entr" presetSubtype="0" fill="hold" grpId="0" nodeType="withEffect">
                                  <p:stCondLst>
                                    <p:cond delay="200"/>
                                  </p:stCondLst>
                                  <p:childTnLst>
                                    <p:set>
                                      <p:cBhvr>
                                        <p:cTn id="48" dur="1" fill="hold">
                                          <p:stCondLst>
                                            <p:cond delay="0"/>
                                          </p:stCondLst>
                                        </p:cTn>
                                        <p:tgtEl>
                                          <p:spTgt spid="22">
                                            <p:txEl>
                                              <p:pRg st="0" end="0"/>
                                            </p:txEl>
                                          </p:spTgt>
                                        </p:tgtEl>
                                        <p:attrNameLst>
                                          <p:attrName>style.visibility</p:attrName>
                                        </p:attrNameLst>
                                      </p:cBhvr>
                                      <p:to>
                                        <p:strVal val="visible"/>
                                      </p:to>
                                    </p:set>
                                    <p:animEffect transition="in" filter="fade">
                                      <p:cBhvr>
                                        <p:cTn id="49" dur="400"/>
                                        <p:tgtEl>
                                          <p:spTgt spid="22">
                                            <p:txEl>
                                              <p:pRg st="0" end="0"/>
                                            </p:txEl>
                                          </p:spTgt>
                                        </p:tgtEl>
                                      </p:cBhvr>
                                    </p:animEffect>
                                    <p:anim calcmode="lin" valueType="num">
                                      <p:cBhvr>
                                        <p:cTn id="50" dur="400" fill="hold"/>
                                        <p:tgtEl>
                                          <p:spTgt spid="22">
                                            <p:txEl>
                                              <p:pRg st="0" end="0"/>
                                            </p:txEl>
                                          </p:spTgt>
                                        </p:tgtEl>
                                        <p:attrNameLst>
                                          <p:attrName>ppt_x</p:attrName>
                                        </p:attrNameLst>
                                      </p:cBhvr>
                                      <p:tavLst>
                                        <p:tav tm="0">
                                          <p:val>
                                            <p:strVal val="#ppt_x"/>
                                          </p:val>
                                        </p:tav>
                                        <p:tav tm="100000">
                                          <p:val>
                                            <p:strVal val="#ppt_x"/>
                                          </p:val>
                                        </p:tav>
                                      </p:tavLst>
                                    </p:anim>
                                    <p:anim calcmode="lin" valueType="num">
                                      <p:cBhvr>
                                        <p:cTn id="51" dur="400" fill="hold"/>
                                        <p:tgtEl>
                                          <p:spTgt spid="22">
                                            <p:txEl>
                                              <p:pRg st="0" end="0"/>
                                            </p:txEl>
                                          </p:spTgt>
                                        </p:tgtEl>
                                        <p:attrNameLst>
                                          <p:attrName>ppt_y</p:attrName>
                                        </p:attrNameLst>
                                      </p:cBhvr>
                                      <p:tavLst>
                                        <p:tav tm="0">
                                          <p:val>
                                            <p:strVal val="#ppt_y+.1"/>
                                          </p:val>
                                        </p:tav>
                                        <p:tav tm="100000">
                                          <p:val>
                                            <p:strVal val="#ppt_y"/>
                                          </p:val>
                                        </p:tav>
                                      </p:tavLst>
                                    </p:anim>
                                  </p:childTnLst>
                                </p:cTn>
                              </p:par>
                              <p:par>
                                <p:cTn id="52" presetID="42" presetClass="entr" presetSubtype="0" fill="hold" grpId="0" nodeType="withEffect">
                                  <p:stCondLst>
                                    <p:cond delay="200"/>
                                  </p:stCondLst>
                                  <p:childTnLst>
                                    <p:set>
                                      <p:cBhvr>
                                        <p:cTn id="53" dur="1" fill="hold">
                                          <p:stCondLst>
                                            <p:cond delay="0"/>
                                          </p:stCondLst>
                                        </p:cTn>
                                        <p:tgtEl>
                                          <p:spTgt spid="23">
                                            <p:txEl>
                                              <p:pRg st="0" end="0"/>
                                            </p:txEl>
                                          </p:spTgt>
                                        </p:tgtEl>
                                        <p:attrNameLst>
                                          <p:attrName>style.visibility</p:attrName>
                                        </p:attrNameLst>
                                      </p:cBhvr>
                                      <p:to>
                                        <p:strVal val="visible"/>
                                      </p:to>
                                    </p:set>
                                    <p:animEffect transition="in" filter="fade">
                                      <p:cBhvr>
                                        <p:cTn id="54" dur="500"/>
                                        <p:tgtEl>
                                          <p:spTgt spid="23">
                                            <p:txEl>
                                              <p:pRg st="0" end="0"/>
                                            </p:txEl>
                                          </p:spTgt>
                                        </p:tgtEl>
                                      </p:cBhvr>
                                    </p:animEffect>
                                    <p:anim calcmode="lin" valueType="num">
                                      <p:cBhvr>
                                        <p:cTn id="55" dur="500" fill="hold"/>
                                        <p:tgtEl>
                                          <p:spTgt spid="23">
                                            <p:txEl>
                                              <p:pRg st="0" end="0"/>
                                            </p:txEl>
                                          </p:spTgt>
                                        </p:tgtEl>
                                        <p:attrNameLst>
                                          <p:attrName>ppt_x</p:attrName>
                                        </p:attrNameLst>
                                      </p:cBhvr>
                                      <p:tavLst>
                                        <p:tav tm="0">
                                          <p:val>
                                            <p:strVal val="#ppt_x"/>
                                          </p:val>
                                        </p:tav>
                                        <p:tav tm="100000">
                                          <p:val>
                                            <p:strVal val="#ppt_x"/>
                                          </p:val>
                                        </p:tav>
                                      </p:tavLst>
                                    </p:anim>
                                    <p:anim calcmode="lin" valueType="num">
                                      <p:cBhvr>
                                        <p:cTn id="56" dur="500" fill="hold"/>
                                        <p:tgtEl>
                                          <p:spTgt spid="23">
                                            <p:txEl>
                                              <p:pRg st="0" end="0"/>
                                            </p:txEl>
                                          </p:spTgt>
                                        </p:tgtEl>
                                        <p:attrNameLst>
                                          <p:attrName>ppt_y</p:attrName>
                                        </p:attrNameLst>
                                      </p:cBhvr>
                                      <p:tavLst>
                                        <p:tav tm="0">
                                          <p:val>
                                            <p:strVal val="#ppt_y+.1"/>
                                          </p:val>
                                        </p:tav>
                                        <p:tav tm="100000">
                                          <p:val>
                                            <p:strVal val="#ppt_y"/>
                                          </p:val>
                                        </p:tav>
                                      </p:tavLst>
                                    </p:anim>
                                  </p:childTnLst>
                                </p:cTn>
                              </p:par>
                              <p:par>
                                <p:cTn id="57" presetID="10" presetClass="entr" presetSubtype="0" fill="hold" grpId="0" nodeType="withEffect">
                                  <p:stCondLst>
                                    <p:cond delay="800"/>
                                  </p:stCondLst>
                                  <p:childTnLst>
                                    <p:set>
                                      <p:cBhvr>
                                        <p:cTn id="58" dur="1" fill="hold">
                                          <p:stCondLst>
                                            <p:cond delay="0"/>
                                          </p:stCondLst>
                                        </p:cTn>
                                        <p:tgtEl>
                                          <p:spTgt spid="24">
                                            <p:txEl>
                                              <p:pRg st="0" end="0"/>
                                            </p:txEl>
                                          </p:spTgt>
                                        </p:tgtEl>
                                        <p:attrNameLst>
                                          <p:attrName>style.visibility</p:attrName>
                                        </p:attrNameLst>
                                      </p:cBhvr>
                                      <p:to>
                                        <p:strVal val="visible"/>
                                      </p:to>
                                    </p:set>
                                    <p:animEffect transition="in" filter="fade">
                                      <p:cBhvr>
                                        <p:cTn id="59" dur="500"/>
                                        <p:tgtEl>
                                          <p:spTgt spid="24">
                                            <p:txEl>
                                              <p:pRg st="0" end="0"/>
                                            </p:txEl>
                                          </p:spTgt>
                                        </p:tgtEl>
                                      </p:cBhvr>
                                    </p:animEffect>
                                  </p:childTnLst>
                                </p:cTn>
                              </p:par>
                              <p:par>
                                <p:cTn id="60" presetID="42" presetClass="entr" presetSubtype="0" fill="hold" grpId="0" nodeType="withEffect">
                                  <p:stCondLst>
                                    <p:cond delay="200"/>
                                  </p:stCondLst>
                                  <p:childTnLst>
                                    <p:set>
                                      <p:cBhvr>
                                        <p:cTn id="61" dur="1" fill="hold">
                                          <p:stCondLst>
                                            <p:cond delay="0"/>
                                          </p:stCondLst>
                                        </p:cTn>
                                        <p:tgtEl>
                                          <p:spTgt spid="25">
                                            <p:txEl>
                                              <p:pRg st="0" end="0"/>
                                            </p:txEl>
                                          </p:spTgt>
                                        </p:tgtEl>
                                        <p:attrNameLst>
                                          <p:attrName>style.visibility</p:attrName>
                                        </p:attrNameLst>
                                      </p:cBhvr>
                                      <p:to>
                                        <p:strVal val="visible"/>
                                      </p:to>
                                    </p:set>
                                    <p:animEffect transition="in" filter="fade">
                                      <p:cBhvr>
                                        <p:cTn id="62" dur="400"/>
                                        <p:tgtEl>
                                          <p:spTgt spid="25">
                                            <p:txEl>
                                              <p:pRg st="0" end="0"/>
                                            </p:txEl>
                                          </p:spTgt>
                                        </p:tgtEl>
                                      </p:cBhvr>
                                    </p:animEffect>
                                    <p:anim calcmode="lin" valueType="num">
                                      <p:cBhvr>
                                        <p:cTn id="63" dur="400" fill="hold"/>
                                        <p:tgtEl>
                                          <p:spTgt spid="25">
                                            <p:txEl>
                                              <p:pRg st="0" end="0"/>
                                            </p:txEl>
                                          </p:spTgt>
                                        </p:tgtEl>
                                        <p:attrNameLst>
                                          <p:attrName>ppt_x</p:attrName>
                                        </p:attrNameLst>
                                      </p:cBhvr>
                                      <p:tavLst>
                                        <p:tav tm="0">
                                          <p:val>
                                            <p:strVal val="#ppt_x"/>
                                          </p:val>
                                        </p:tav>
                                        <p:tav tm="100000">
                                          <p:val>
                                            <p:strVal val="#ppt_x"/>
                                          </p:val>
                                        </p:tav>
                                      </p:tavLst>
                                    </p:anim>
                                    <p:anim calcmode="lin" valueType="num">
                                      <p:cBhvr>
                                        <p:cTn id="64" dur="400" fill="hold"/>
                                        <p:tgtEl>
                                          <p:spTgt spid="25">
                                            <p:txEl>
                                              <p:pRg st="0" end="0"/>
                                            </p:txEl>
                                          </p:spTgt>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200"/>
                                  </p:stCondLst>
                                  <p:childTnLst>
                                    <p:set>
                                      <p:cBhvr>
                                        <p:cTn id="66" dur="1" fill="hold">
                                          <p:stCondLst>
                                            <p:cond delay="0"/>
                                          </p:stCondLst>
                                        </p:cTn>
                                        <p:tgtEl>
                                          <p:spTgt spid="26">
                                            <p:txEl>
                                              <p:pRg st="0" end="0"/>
                                            </p:txEl>
                                          </p:spTgt>
                                        </p:tgtEl>
                                        <p:attrNameLst>
                                          <p:attrName>style.visibility</p:attrName>
                                        </p:attrNameLst>
                                      </p:cBhvr>
                                      <p:to>
                                        <p:strVal val="visible"/>
                                      </p:to>
                                    </p:set>
                                    <p:animEffect transition="in" filter="fade">
                                      <p:cBhvr>
                                        <p:cTn id="67" dur="500"/>
                                        <p:tgtEl>
                                          <p:spTgt spid="26">
                                            <p:txEl>
                                              <p:pRg st="0" end="0"/>
                                            </p:txEl>
                                          </p:spTgt>
                                        </p:tgtEl>
                                      </p:cBhvr>
                                    </p:animEffect>
                                    <p:anim calcmode="lin" valueType="num">
                                      <p:cBhvr>
                                        <p:cTn id="68"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69" dur="500" fill="hold"/>
                                        <p:tgtEl>
                                          <p:spTgt spid="26">
                                            <p:txEl>
                                              <p:pRg st="0" end="0"/>
                                            </p:txEl>
                                          </p:spTgt>
                                        </p:tgtEl>
                                        <p:attrNameLst>
                                          <p:attrName>ppt_y</p:attrName>
                                        </p:attrNameLst>
                                      </p:cBhvr>
                                      <p:tavLst>
                                        <p:tav tm="0">
                                          <p:val>
                                            <p:strVal val="#ppt_y+.1"/>
                                          </p:val>
                                        </p:tav>
                                        <p:tav tm="100000">
                                          <p:val>
                                            <p:strVal val="#ppt_y"/>
                                          </p:val>
                                        </p:tav>
                                      </p:tavLst>
                                    </p:anim>
                                  </p:childTnLst>
                                </p:cTn>
                              </p:par>
                              <p:par>
                                <p:cTn id="70" presetID="10" presetClass="entr" presetSubtype="0" fill="hold" grpId="0" nodeType="withEffect">
                                  <p:stCondLst>
                                    <p:cond delay="800"/>
                                  </p:stCondLst>
                                  <p:childTnLst>
                                    <p:set>
                                      <p:cBhvr>
                                        <p:cTn id="71" dur="1" fill="hold">
                                          <p:stCondLst>
                                            <p:cond delay="0"/>
                                          </p:stCondLst>
                                        </p:cTn>
                                        <p:tgtEl>
                                          <p:spTgt spid="27">
                                            <p:txEl>
                                              <p:pRg st="0" end="0"/>
                                            </p:txEl>
                                          </p:spTgt>
                                        </p:tgtEl>
                                        <p:attrNameLst>
                                          <p:attrName>style.visibility</p:attrName>
                                        </p:attrNameLst>
                                      </p:cBhvr>
                                      <p:to>
                                        <p:strVal val="visible"/>
                                      </p:to>
                                    </p:set>
                                    <p:animEffect transition="in" filter="fade">
                                      <p:cBhvr>
                                        <p:cTn id="72" dur="500"/>
                                        <p:tgtEl>
                                          <p:spTgt spid="27">
                                            <p:txEl>
                                              <p:pRg st="0" end="0"/>
                                            </p:txEl>
                                          </p:spTgt>
                                        </p:tgtEl>
                                      </p:cBhvr>
                                    </p:animEffect>
                                  </p:childTnLst>
                                </p:cTn>
                              </p:par>
                              <p:par>
                                <p:cTn id="73" presetID="42" presetClass="entr" presetSubtype="0" fill="hold" grpId="0" nodeType="withEffect">
                                  <p:stCondLst>
                                    <p:cond delay="200"/>
                                  </p:stCondLst>
                                  <p:childTnLst>
                                    <p:set>
                                      <p:cBhvr>
                                        <p:cTn id="74" dur="1" fill="hold">
                                          <p:stCondLst>
                                            <p:cond delay="0"/>
                                          </p:stCondLst>
                                        </p:cTn>
                                        <p:tgtEl>
                                          <p:spTgt spid="28">
                                            <p:txEl>
                                              <p:pRg st="0" end="0"/>
                                            </p:txEl>
                                          </p:spTgt>
                                        </p:tgtEl>
                                        <p:attrNameLst>
                                          <p:attrName>style.visibility</p:attrName>
                                        </p:attrNameLst>
                                      </p:cBhvr>
                                      <p:to>
                                        <p:strVal val="visible"/>
                                      </p:to>
                                    </p:set>
                                    <p:animEffect transition="in" filter="fade">
                                      <p:cBhvr>
                                        <p:cTn id="75" dur="400"/>
                                        <p:tgtEl>
                                          <p:spTgt spid="28">
                                            <p:txEl>
                                              <p:pRg st="0" end="0"/>
                                            </p:txEl>
                                          </p:spTgt>
                                        </p:tgtEl>
                                      </p:cBhvr>
                                    </p:animEffect>
                                    <p:anim calcmode="lin" valueType="num">
                                      <p:cBhvr>
                                        <p:cTn id="76" dur="400" fill="hold"/>
                                        <p:tgtEl>
                                          <p:spTgt spid="28">
                                            <p:txEl>
                                              <p:pRg st="0" end="0"/>
                                            </p:txEl>
                                          </p:spTgt>
                                        </p:tgtEl>
                                        <p:attrNameLst>
                                          <p:attrName>ppt_x</p:attrName>
                                        </p:attrNameLst>
                                      </p:cBhvr>
                                      <p:tavLst>
                                        <p:tav tm="0">
                                          <p:val>
                                            <p:strVal val="#ppt_x"/>
                                          </p:val>
                                        </p:tav>
                                        <p:tav tm="100000">
                                          <p:val>
                                            <p:strVal val="#ppt_x"/>
                                          </p:val>
                                        </p:tav>
                                      </p:tavLst>
                                    </p:anim>
                                    <p:anim calcmode="lin" valueType="num">
                                      <p:cBhvr>
                                        <p:cTn id="77" dur="400" fill="hold"/>
                                        <p:tgtEl>
                                          <p:spTgt spid="28">
                                            <p:txEl>
                                              <p:pRg st="0" end="0"/>
                                            </p:txEl>
                                          </p:spTgt>
                                        </p:tgtEl>
                                        <p:attrNameLst>
                                          <p:attrName>ppt_y</p:attrName>
                                        </p:attrNameLst>
                                      </p:cBhvr>
                                      <p:tavLst>
                                        <p:tav tm="0">
                                          <p:val>
                                            <p:strVal val="#ppt_y+.1"/>
                                          </p:val>
                                        </p:tav>
                                        <p:tav tm="100000">
                                          <p:val>
                                            <p:strVal val="#ppt_y"/>
                                          </p:val>
                                        </p:tav>
                                      </p:tavLst>
                                    </p:anim>
                                  </p:childTnLst>
                                </p:cTn>
                              </p:par>
                              <p:par>
                                <p:cTn id="78" presetID="42" presetClass="entr" presetSubtype="0" fill="hold" grpId="0" nodeType="withEffect">
                                  <p:stCondLst>
                                    <p:cond delay="200"/>
                                  </p:stCondLst>
                                  <p:childTnLst>
                                    <p:set>
                                      <p:cBhvr>
                                        <p:cTn id="79" dur="1" fill="hold">
                                          <p:stCondLst>
                                            <p:cond delay="0"/>
                                          </p:stCondLst>
                                        </p:cTn>
                                        <p:tgtEl>
                                          <p:spTgt spid="29">
                                            <p:txEl>
                                              <p:pRg st="0" end="0"/>
                                            </p:txEl>
                                          </p:spTgt>
                                        </p:tgtEl>
                                        <p:attrNameLst>
                                          <p:attrName>style.visibility</p:attrName>
                                        </p:attrNameLst>
                                      </p:cBhvr>
                                      <p:to>
                                        <p:strVal val="visible"/>
                                      </p:to>
                                    </p:set>
                                    <p:animEffect transition="in" filter="fade">
                                      <p:cBhvr>
                                        <p:cTn id="80" dur="500"/>
                                        <p:tgtEl>
                                          <p:spTgt spid="29">
                                            <p:txEl>
                                              <p:pRg st="0" end="0"/>
                                            </p:txEl>
                                          </p:spTgt>
                                        </p:tgtEl>
                                      </p:cBhvr>
                                    </p:animEffect>
                                    <p:anim calcmode="lin" valueType="num">
                                      <p:cBhvr>
                                        <p:cTn id="81" dur="500" fill="hold"/>
                                        <p:tgtEl>
                                          <p:spTgt spid="29">
                                            <p:txEl>
                                              <p:pRg st="0" end="0"/>
                                            </p:txEl>
                                          </p:spTgt>
                                        </p:tgtEl>
                                        <p:attrNameLst>
                                          <p:attrName>ppt_x</p:attrName>
                                        </p:attrNameLst>
                                      </p:cBhvr>
                                      <p:tavLst>
                                        <p:tav tm="0">
                                          <p:val>
                                            <p:strVal val="#ppt_x"/>
                                          </p:val>
                                        </p:tav>
                                        <p:tav tm="100000">
                                          <p:val>
                                            <p:strVal val="#ppt_x"/>
                                          </p:val>
                                        </p:tav>
                                      </p:tavLst>
                                    </p:anim>
                                    <p:anim calcmode="lin" valueType="num">
                                      <p:cBhvr>
                                        <p:cTn id="82" dur="500" fill="hold"/>
                                        <p:tgtEl>
                                          <p:spTgt spid="29">
                                            <p:txEl>
                                              <p:pRg st="0" end="0"/>
                                            </p:txEl>
                                          </p:spTgt>
                                        </p:tgtEl>
                                        <p:attrNameLst>
                                          <p:attrName>ppt_y</p:attrName>
                                        </p:attrNameLst>
                                      </p:cBhvr>
                                      <p:tavLst>
                                        <p:tav tm="0">
                                          <p:val>
                                            <p:strVal val="#ppt_y+.1"/>
                                          </p:val>
                                        </p:tav>
                                        <p:tav tm="100000">
                                          <p:val>
                                            <p:strVal val="#ppt_y"/>
                                          </p:val>
                                        </p:tav>
                                      </p:tavLst>
                                    </p:anim>
                                  </p:childTnLst>
                                </p:cTn>
                              </p:par>
                              <p:par>
                                <p:cTn id="83" presetID="42" presetClass="entr" presetSubtype="0" fill="hold" grpId="0" nodeType="withEffect">
                                  <p:stCondLst>
                                    <p:cond delay="200"/>
                                  </p:stCondLst>
                                  <p:childTnLst>
                                    <p:set>
                                      <p:cBhvr>
                                        <p:cTn id="84" dur="1" fill="hold">
                                          <p:stCondLst>
                                            <p:cond delay="0"/>
                                          </p:stCondLst>
                                        </p:cTn>
                                        <p:tgtEl>
                                          <p:spTgt spid="54">
                                            <p:txEl>
                                              <p:pRg st="0" end="0"/>
                                            </p:txEl>
                                          </p:spTgt>
                                        </p:tgtEl>
                                        <p:attrNameLst>
                                          <p:attrName>style.visibility</p:attrName>
                                        </p:attrNameLst>
                                      </p:cBhvr>
                                      <p:to>
                                        <p:strVal val="visible"/>
                                      </p:to>
                                    </p:set>
                                    <p:animEffect transition="in" filter="fade">
                                      <p:cBhvr>
                                        <p:cTn id="85" dur="400"/>
                                        <p:tgtEl>
                                          <p:spTgt spid="54">
                                            <p:txEl>
                                              <p:pRg st="0" end="0"/>
                                            </p:txEl>
                                          </p:spTgt>
                                        </p:tgtEl>
                                      </p:cBhvr>
                                    </p:animEffect>
                                    <p:anim calcmode="lin" valueType="num">
                                      <p:cBhvr>
                                        <p:cTn id="86" dur="400" fill="hold"/>
                                        <p:tgtEl>
                                          <p:spTgt spid="54">
                                            <p:txEl>
                                              <p:pRg st="0" end="0"/>
                                            </p:txEl>
                                          </p:spTgt>
                                        </p:tgtEl>
                                        <p:attrNameLst>
                                          <p:attrName>ppt_x</p:attrName>
                                        </p:attrNameLst>
                                      </p:cBhvr>
                                      <p:tavLst>
                                        <p:tav tm="0">
                                          <p:val>
                                            <p:strVal val="#ppt_x"/>
                                          </p:val>
                                        </p:tav>
                                        <p:tav tm="100000">
                                          <p:val>
                                            <p:strVal val="#ppt_x"/>
                                          </p:val>
                                        </p:tav>
                                      </p:tavLst>
                                    </p:anim>
                                    <p:anim calcmode="lin" valueType="num">
                                      <p:cBhvr>
                                        <p:cTn id="87" dur="400" fill="hold"/>
                                        <p:tgtEl>
                                          <p:spTgt spid="54">
                                            <p:txEl>
                                              <p:pRg st="0" end="0"/>
                                            </p:txEl>
                                          </p:spTgt>
                                        </p:tgtEl>
                                        <p:attrNameLst>
                                          <p:attrName>ppt_y</p:attrName>
                                        </p:attrNameLst>
                                      </p:cBhvr>
                                      <p:tavLst>
                                        <p:tav tm="0">
                                          <p:val>
                                            <p:strVal val="#ppt_y+.1"/>
                                          </p:val>
                                        </p:tav>
                                        <p:tav tm="100000">
                                          <p:val>
                                            <p:strVal val="#ppt_y"/>
                                          </p:val>
                                        </p:tav>
                                      </p:tavLst>
                                    </p:anim>
                                  </p:childTnLst>
                                </p:cTn>
                              </p:par>
                              <p:par>
                                <p:cTn id="88" presetID="42" presetClass="entr" presetSubtype="0" fill="hold" grpId="0" nodeType="withEffect">
                                  <p:stCondLst>
                                    <p:cond delay="200"/>
                                  </p:stCondLst>
                                  <p:childTnLst>
                                    <p:set>
                                      <p:cBhvr>
                                        <p:cTn id="89" dur="1" fill="hold">
                                          <p:stCondLst>
                                            <p:cond delay="0"/>
                                          </p:stCondLst>
                                        </p:cTn>
                                        <p:tgtEl>
                                          <p:spTgt spid="55">
                                            <p:txEl>
                                              <p:pRg st="0" end="0"/>
                                            </p:txEl>
                                          </p:spTgt>
                                        </p:tgtEl>
                                        <p:attrNameLst>
                                          <p:attrName>style.visibility</p:attrName>
                                        </p:attrNameLst>
                                      </p:cBhvr>
                                      <p:to>
                                        <p:strVal val="visible"/>
                                      </p:to>
                                    </p:set>
                                    <p:animEffect transition="in" filter="fade">
                                      <p:cBhvr>
                                        <p:cTn id="90" dur="400"/>
                                        <p:tgtEl>
                                          <p:spTgt spid="55">
                                            <p:txEl>
                                              <p:pRg st="0" end="0"/>
                                            </p:txEl>
                                          </p:spTgt>
                                        </p:tgtEl>
                                      </p:cBhvr>
                                    </p:animEffect>
                                    <p:anim calcmode="lin" valueType="num">
                                      <p:cBhvr>
                                        <p:cTn id="91" dur="400" fill="hold"/>
                                        <p:tgtEl>
                                          <p:spTgt spid="55">
                                            <p:txEl>
                                              <p:pRg st="0" end="0"/>
                                            </p:txEl>
                                          </p:spTgt>
                                        </p:tgtEl>
                                        <p:attrNameLst>
                                          <p:attrName>ppt_x</p:attrName>
                                        </p:attrNameLst>
                                      </p:cBhvr>
                                      <p:tavLst>
                                        <p:tav tm="0">
                                          <p:val>
                                            <p:strVal val="#ppt_x"/>
                                          </p:val>
                                        </p:tav>
                                        <p:tav tm="100000">
                                          <p:val>
                                            <p:strVal val="#ppt_x"/>
                                          </p:val>
                                        </p:tav>
                                      </p:tavLst>
                                    </p:anim>
                                    <p:anim calcmode="lin" valueType="num">
                                      <p:cBhvr>
                                        <p:cTn id="92" dur="400" fill="hold"/>
                                        <p:tgtEl>
                                          <p:spTgt spid="55">
                                            <p:txEl>
                                              <p:pRg st="0" end="0"/>
                                            </p:txEl>
                                          </p:spTgt>
                                        </p:tgtEl>
                                        <p:attrNameLst>
                                          <p:attrName>ppt_y</p:attrName>
                                        </p:attrNameLst>
                                      </p:cBhvr>
                                      <p:tavLst>
                                        <p:tav tm="0">
                                          <p:val>
                                            <p:strVal val="#ppt_y+.1"/>
                                          </p:val>
                                        </p:tav>
                                        <p:tav tm="100000">
                                          <p:val>
                                            <p:strVal val="#ppt_y"/>
                                          </p:val>
                                        </p:tav>
                                      </p:tavLst>
                                    </p:anim>
                                  </p:childTnLst>
                                </p:cTn>
                              </p:par>
                              <p:par>
                                <p:cTn id="93" presetID="42" presetClass="entr" presetSubtype="0" fill="hold" grpId="0" nodeType="withEffect">
                                  <p:stCondLst>
                                    <p:cond delay="200"/>
                                  </p:stCondLst>
                                  <p:childTnLst>
                                    <p:set>
                                      <p:cBhvr>
                                        <p:cTn id="94" dur="1" fill="hold">
                                          <p:stCondLst>
                                            <p:cond delay="0"/>
                                          </p:stCondLst>
                                        </p:cTn>
                                        <p:tgtEl>
                                          <p:spTgt spid="56">
                                            <p:txEl>
                                              <p:pRg st="0" end="0"/>
                                            </p:txEl>
                                          </p:spTgt>
                                        </p:tgtEl>
                                        <p:attrNameLst>
                                          <p:attrName>style.visibility</p:attrName>
                                        </p:attrNameLst>
                                      </p:cBhvr>
                                      <p:to>
                                        <p:strVal val="visible"/>
                                      </p:to>
                                    </p:set>
                                    <p:animEffect transition="in" filter="fade">
                                      <p:cBhvr>
                                        <p:cTn id="95" dur="400"/>
                                        <p:tgtEl>
                                          <p:spTgt spid="56">
                                            <p:txEl>
                                              <p:pRg st="0" end="0"/>
                                            </p:txEl>
                                          </p:spTgt>
                                        </p:tgtEl>
                                      </p:cBhvr>
                                    </p:animEffect>
                                    <p:anim calcmode="lin" valueType="num">
                                      <p:cBhvr>
                                        <p:cTn id="96" dur="400" fill="hold"/>
                                        <p:tgtEl>
                                          <p:spTgt spid="56">
                                            <p:txEl>
                                              <p:pRg st="0" end="0"/>
                                            </p:txEl>
                                          </p:spTgt>
                                        </p:tgtEl>
                                        <p:attrNameLst>
                                          <p:attrName>ppt_x</p:attrName>
                                        </p:attrNameLst>
                                      </p:cBhvr>
                                      <p:tavLst>
                                        <p:tav tm="0">
                                          <p:val>
                                            <p:strVal val="#ppt_x"/>
                                          </p:val>
                                        </p:tav>
                                        <p:tav tm="100000">
                                          <p:val>
                                            <p:strVal val="#ppt_x"/>
                                          </p:val>
                                        </p:tav>
                                      </p:tavLst>
                                    </p:anim>
                                    <p:anim calcmode="lin" valueType="num">
                                      <p:cBhvr>
                                        <p:cTn id="97" dur="400" fill="hold"/>
                                        <p:tgtEl>
                                          <p:spTgt spid="56">
                                            <p:txEl>
                                              <p:pRg st="0" end="0"/>
                                            </p:txEl>
                                          </p:spTgt>
                                        </p:tgtEl>
                                        <p:attrNameLst>
                                          <p:attrName>ppt_y</p:attrName>
                                        </p:attrNameLst>
                                      </p:cBhvr>
                                      <p:tavLst>
                                        <p:tav tm="0">
                                          <p:val>
                                            <p:strVal val="#ppt_y+.1"/>
                                          </p:val>
                                        </p:tav>
                                        <p:tav tm="100000">
                                          <p:val>
                                            <p:strVal val="#ppt_y"/>
                                          </p:val>
                                        </p:tav>
                                      </p:tavLst>
                                    </p:anim>
                                  </p:childTnLst>
                                </p:cTn>
                              </p:par>
                              <p:par>
                                <p:cTn id="98" presetID="42" presetClass="entr" presetSubtype="0" fill="hold" grpId="0" nodeType="withEffect">
                                  <p:stCondLst>
                                    <p:cond delay="200"/>
                                  </p:stCondLst>
                                  <p:childTnLst>
                                    <p:set>
                                      <p:cBhvr>
                                        <p:cTn id="99" dur="1" fill="hold">
                                          <p:stCondLst>
                                            <p:cond delay="0"/>
                                          </p:stCondLst>
                                        </p:cTn>
                                        <p:tgtEl>
                                          <p:spTgt spid="57">
                                            <p:txEl>
                                              <p:pRg st="0" end="0"/>
                                            </p:txEl>
                                          </p:spTgt>
                                        </p:tgtEl>
                                        <p:attrNameLst>
                                          <p:attrName>style.visibility</p:attrName>
                                        </p:attrNameLst>
                                      </p:cBhvr>
                                      <p:to>
                                        <p:strVal val="visible"/>
                                      </p:to>
                                    </p:set>
                                    <p:animEffect transition="in" filter="fade">
                                      <p:cBhvr>
                                        <p:cTn id="100" dur="400"/>
                                        <p:tgtEl>
                                          <p:spTgt spid="57">
                                            <p:txEl>
                                              <p:pRg st="0" end="0"/>
                                            </p:txEl>
                                          </p:spTgt>
                                        </p:tgtEl>
                                      </p:cBhvr>
                                    </p:animEffect>
                                    <p:anim calcmode="lin" valueType="num">
                                      <p:cBhvr>
                                        <p:cTn id="101" dur="400" fill="hold"/>
                                        <p:tgtEl>
                                          <p:spTgt spid="57">
                                            <p:txEl>
                                              <p:pRg st="0" end="0"/>
                                            </p:txEl>
                                          </p:spTgt>
                                        </p:tgtEl>
                                        <p:attrNameLst>
                                          <p:attrName>ppt_x</p:attrName>
                                        </p:attrNameLst>
                                      </p:cBhvr>
                                      <p:tavLst>
                                        <p:tav tm="0">
                                          <p:val>
                                            <p:strVal val="#ppt_x"/>
                                          </p:val>
                                        </p:tav>
                                        <p:tav tm="100000">
                                          <p:val>
                                            <p:strVal val="#ppt_x"/>
                                          </p:val>
                                        </p:tav>
                                      </p:tavLst>
                                    </p:anim>
                                    <p:anim calcmode="lin" valueType="num">
                                      <p:cBhvr>
                                        <p:cTn id="102" dur="400" fill="hold"/>
                                        <p:tgtEl>
                                          <p:spTgt spid="57">
                                            <p:txEl>
                                              <p:pRg st="0" end="0"/>
                                            </p:txEl>
                                          </p:spTgt>
                                        </p:tgtEl>
                                        <p:attrNameLst>
                                          <p:attrName>ppt_y</p:attrName>
                                        </p:attrNameLst>
                                      </p:cBhvr>
                                      <p:tavLst>
                                        <p:tav tm="0">
                                          <p:val>
                                            <p:strVal val="#ppt_y+.1"/>
                                          </p:val>
                                        </p:tav>
                                        <p:tav tm="100000">
                                          <p:val>
                                            <p:strVal val="#ppt_y"/>
                                          </p:val>
                                        </p:tav>
                                      </p:tavLst>
                                    </p:anim>
                                  </p:childTnLst>
                                </p:cTn>
                              </p:par>
                              <p:par>
                                <p:cTn id="103" presetID="42" presetClass="entr" presetSubtype="0" fill="hold" grpId="0" nodeType="withEffect">
                                  <p:stCondLst>
                                    <p:cond delay="200"/>
                                  </p:stCondLst>
                                  <p:childTnLst>
                                    <p:set>
                                      <p:cBhvr>
                                        <p:cTn id="104" dur="1" fill="hold">
                                          <p:stCondLst>
                                            <p:cond delay="0"/>
                                          </p:stCondLst>
                                        </p:cTn>
                                        <p:tgtEl>
                                          <p:spTgt spid="58">
                                            <p:txEl>
                                              <p:pRg st="0" end="0"/>
                                            </p:txEl>
                                          </p:spTgt>
                                        </p:tgtEl>
                                        <p:attrNameLst>
                                          <p:attrName>style.visibility</p:attrName>
                                        </p:attrNameLst>
                                      </p:cBhvr>
                                      <p:to>
                                        <p:strVal val="visible"/>
                                      </p:to>
                                    </p:set>
                                    <p:animEffect transition="in" filter="fade">
                                      <p:cBhvr>
                                        <p:cTn id="105" dur="400"/>
                                        <p:tgtEl>
                                          <p:spTgt spid="58">
                                            <p:txEl>
                                              <p:pRg st="0" end="0"/>
                                            </p:txEl>
                                          </p:spTgt>
                                        </p:tgtEl>
                                      </p:cBhvr>
                                    </p:animEffect>
                                    <p:anim calcmode="lin" valueType="num">
                                      <p:cBhvr>
                                        <p:cTn id="106" dur="400" fill="hold"/>
                                        <p:tgtEl>
                                          <p:spTgt spid="58">
                                            <p:txEl>
                                              <p:pRg st="0" end="0"/>
                                            </p:txEl>
                                          </p:spTgt>
                                        </p:tgtEl>
                                        <p:attrNameLst>
                                          <p:attrName>ppt_x</p:attrName>
                                        </p:attrNameLst>
                                      </p:cBhvr>
                                      <p:tavLst>
                                        <p:tav tm="0">
                                          <p:val>
                                            <p:strVal val="#ppt_x"/>
                                          </p:val>
                                        </p:tav>
                                        <p:tav tm="100000">
                                          <p:val>
                                            <p:strVal val="#ppt_x"/>
                                          </p:val>
                                        </p:tav>
                                      </p:tavLst>
                                    </p:anim>
                                    <p:anim calcmode="lin" valueType="num">
                                      <p:cBhvr>
                                        <p:cTn id="107" dur="400" fill="hold"/>
                                        <p:tgtEl>
                                          <p:spTgt spid="58">
                                            <p:txEl>
                                              <p:pRg st="0" end="0"/>
                                            </p:txEl>
                                          </p:spTgt>
                                        </p:tgtEl>
                                        <p:attrNameLst>
                                          <p:attrName>ppt_y</p:attrName>
                                        </p:attrNameLst>
                                      </p:cBhvr>
                                      <p:tavLst>
                                        <p:tav tm="0">
                                          <p:val>
                                            <p:strVal val="#ppt_y+.1"/>
                                          </p:val>
                                        </p:tav>
                                        <p:tav tm="100000">
                                          <p:val>
                                            <p:strVal val="#ppt_y"/>
                                          </p:val>
                                        </p:tav>
                                      </p:tavLst>
                                    </p:anim>
                                  </p:childTnLst>
                                </p:cTn>
                              </p:par>
                              <p:par>
                                <p:cTn id="108" presetID="42" presetClass="entr" presetSubtype="0" fill="hold" grpId="0" nodeType="withEffect">
                                  <p:stCondLst>
                                    <p:cond delay="200"/>
                                  </p:stCondLst>
                                  <p:childTnLst>
                                    <p:set>
                                      <p:cBhvr>
                                        <p:cTn id="109" dur="1" fill="hold">
                                          <p:stCondLst>
                                            <p:cond delay="0"/>
                                          </p:stCondLst>
                                        </p:cTn>
                                        <p:tgtEl>
                                          <p:spTgt spid="59">
                                            <p:txEl>
                                              <p:pRg st="0" end="0"/>
                                            </p:txEl>
                                          </p:spTgt>
                                        </p:tgtEl>
                                        <p:attrNameLst>
                                          <p:attrName>style.visibility</p:attrName>
                                        </p:attrNameLst>
                                      </p:cBhvr>
                                      <p:to>
                                        <p:strVal val="visible"/>
                                      </p:to>
                                    </p:set>
                                    <p:animEffect transition="in" filter="fade">
                                      <p:cBhvr>
                                        <p:cTn id="110" dur="400"/>
                                        <p:tgtEl>
                                          <p:spTgt spid="59">
                                            <p:txEl>
                                              <p:pRg st="0" end="0"/>
                                            </p:txEl>
                                          </p:spTgt>
                                        </p:tgtEl>
                                      </p:cBhvr>
                                    </p:animEffect>
                                    <p:anim calcmode="lin" valueType="num">
                                      <p:cBhvr>
                                        <p:cTn id="111" dur="400" fill="hold"/>
                                        <p:tgtEl>
                                          <p:spTgt spid="59">
                                            <p:txEl>
                                              <p:pRg st="0" end="0"/>
                                            </p:txEl>
                                          </p:spTgt>
                                        </p:tgtEl>
                                        <p:attrNameLst>
                                          <p:attrName>ppt_x</p:attrName>
                                        </p:attrNameLst>
                                      </p:cBhvr>
                                      <p:tavLst>
                                        <p:tav tm="0">
                                          <p:val>
                                            <p:strVal val="#ppt_x"/>
                                          </p:val>
                                        </p:tav>
                                        <p:tav tm="100000">
                                          <p:val>
                                            <p:strVal val="#ppt_x"/>
                                          </p:val>
                                        </p:tav>
                                      </p:tavLst>
                                    </p:anim>
                                    <p:anim calcmode="lin" valueType="num">
                                      <p:cBhvr>
                                        <p:cTn id="112" dur="400" fill="hold"/>
                                        <p:tgtEl>
                                          <p:spTgt spid="59">
                                            <p:txEl>
                                              <p:pRg st="0" end="0"/>
                                            </p:txEl>
                                          </p:spTgt>
                                        </p:tgtEl>
                                        <p:attrNameLst>
                                          <p:attrName>ppt_y</p:attrName>
                                        </p:attrNameLst>
                                      </p:cBhvr>
                                      <p:tavLst>
                                        <p:tav tm="0">
                                          <p:val>
                                            <p:strVal val="#ppt_y+.1"/>
                                          </p:val>
                                        </p:tav>
                                        <p:tav tm="100000">
                                          <p:val>
                                            <p:strVal val="#ppt_y"/>
                                          </p:val>
                                        </p:tav>
                                      </p:tavLst>
                                    </p:anim>
                                  </p:childTnLst>
                                </p:cTn>
                              </p:par>
                              <p:par>
                                <p:cTn id="113" presetID="42" presetClass="entr" presetSubtype="0" fill="hold" grpId="0" nodeType="withEffect">
                                  <p:stCondLst>
                                    <p:cond delay="200"/>
                                  </p:stCondLst>
                                  <p:childTnLst>
                                    <p:set>
                                      <p:cBhvr>
                                        <p:cTn id="114" dur="1" fill="hold">
                                          <p:stCondLst>
                                            <p:cond delay="0"/>
                                          </p:stCondLst>
                                        </p:cTn>
                                        <p:tgtEl>
                                          <p:spTgt spid="60">
                                            <p:txEl>
                                              <p:pRg st="0" end="0"/>
                                            </p:txEl>
                                          </p:spTgt>
                                        </p:tgtEl>
                                        <p:attrNameLst>
                                          <p:attrName>style.visibility</p:attrName>
                                        </p:attrNameLst>
                                      </p:cBhvr>
                                      <p:to>
                                        <p:strVal val="visible"/>
                                      </p:to>
                                    </p:set>
                                    <p:animEffect transition="in" filter="fade">
                                      <p:cBhvr>
                                        <p:cTn id="115" dur="400"/>
                                        <p:tgtEl>
                                          <p:spTgt spid="60">
                                            <p:txEl>
                                              <p:pRg st="0" end="0"/>
                                            </p:txEl>
                                          </p:spTgt>
                                        </p:tgtEl>
                                      </p:cBhvr>
                                    </p:animEffect>
                                    <p:anim calcmode="lin" valueType="num">
                                      <p:cBhvr>
                                        <p:cTn id="116" dur="400" fill="hold"/>
                                        <p:tgtEl>
                                          <p:spTgt spid="60">
                                            <p:txEl>
                                              <p:pRg st="0" end="0"/>
                                            </p:txEl>
                                          </p:spTgt>
                                        </p:tgtEl>
                                        <p:attrNameLst>
                                          <p:attrName>ppt_x</p:attrName>
                                        </p:attrNameLst>
                                      </p:cBhvr>
                                      <p:tavLst>
                                        <p:tav tm="0">
                                          <p:val>
                                            <p:strVal val="#ppt_x"/>
                                          </p:val>
                                        </p:tav>
                                        <p:tav tm="100000">
                                          <p:val>
                                            <p:strVal val="#ppt_x"/>
                                          </p:val>
                                        </p:tav>
                                      </p:tavLst>
                                    </p:anim>
                                    <p:anim calcmode="lin" valueType="num">
                                      <p:cBhvr>
                                        <p:cTn id="117" dur="400" fill="hold"/>
                                        <p:tgtEl>
                                          <p:spTgt spid="60">
                                            <p:txEl>
                                              <p:pRg st="0" end="0"/>
                                            </p:txEl>
                                          </p:spTgt>
                                        </p:tgtEl>
                                        <p:attrNameLst>
                                          <p:attrName>ppt_y</p:attrName>
                                        </p:attrNameLst>
                                      </p:cBhvr>
                                      <p:tavLst>
                                        <p:tav tm="0">
                                          <p:val>
                                            <p:strVal val="#ppt_y+.1"/>
                                          </p:val>
                                        </p:tav>
                                        <p:tav tm="100000">
                                          <p:val>
                                            <p:strVal val="#ppt_y"/>
                                          </p:val>
                                        </p:tav>
                                      </p:tavLst>
                                    </p:anim>
                                  </p:childTnLst>
                                </p:cTn>
                              </p:par>
                              <p:par>
                                <p:cTn id="118" presetID="42" presetClass="entr" presetSubtype="0" fill="hold" grpId="0" nodeType="withEffect">
                                  <p:stCondLst>
                                    <p:cond delay="200"/>
                                  </p:stCondLst>
                                  <p:childTnLst>
                                    <p:set>
                                      <p:cBhvr>
                                        <p:cTn id="119" dur="1" fill="hold">
                                          <p:stCondLst>
                                            <p:cond delay="0"/>
                                          </p:stCondLst>
                                        </p:cTn>
                                        <p:tgtEl>
                                          <p:spTgt spid="61">
                                            <p:txEl>
                                              <p:pRg st="0" end="0"/>
                                            </p:txEl>
                                          </p:spTgt>
                                        </p:tgtEl>
                                        <p:attrNameLst>
                                          <p:attrName>style.visibility</p:attrName>
                                        </p:attrNameLst>
                                      </p:cBhvr>
                                      <p:to>
                                        <p:strVal val="visible"/>
                                      </p:to>
                                    </p:set>
                                    <p:animEffect transition="in" filter="fade">
                                      <p:cBhvr>
                                        <p:cTn id="120" dur="400"/>
                                        <p:tgtEl>
                                          <p:spTgt spid="61">
                                            <p:txEl>
                                              <p:pRg st="0" end="0"/>
                                            </p:txEl>
                                          </p:spTgt>
                                        </p:tgtEl>
                                      </p:cBhvr>
                                    </p:animEffect>
                                    <p:anim calcmode="lin" valueType="num">
                                      <p:cBhvr>
                                        <p:cTn id="121" dur="400" fill="hold"/>
                                        <p:tgtEl>
                                          <p:spTgt spid="61">
                                            <p:txEl>
                                              <p:pRg st="0" end="0"/>
                                            </p:txEl>
                                          </p:spTgt>
                                        </p:tgtEl>
                                        <p:attrNameLst>
                                          <p:attrName>ppt_x</p:attrName>
                                        </p:attrNameLst>
                                      </p:cBhvr>
                                      <p:tavLst>
                                        <p:tav tm="0">
                                          <p:val>
                                            <p:strVal val="#ppt_x"/>
                                          </p:val>
                                        </p:tav>
                                        <p:tav tm="100000">
                                          <p:val>
                                            <p:strVal val="#ppt_x"/>
                                          </p:val>
                                        </p:tav>
                                      </p:tavLst>
                                    </p:anim>
                                    <p:anim calcmode="lin" valueType="num">
                                      <p:cBhvr>
                                        <p:cTn id="122" dur="400" fill="hold"/>
                                        <p:tgtEl>
                                          <p:spTgt spid="61">
                                            <p:txEl>
                                              <p:pRg st="0" end="0"/>
                                            </p:txEl>
                                          </p:spTgt>
                                        </p:tgtEl>
                                        <p:attrNameLst>
                                          <p:attrName>ppt_y</p:attrName>
                                        </p:attrNameLst>
                                      </p:cBhvr>
                                      <p:tavLst>
                                        <p:tav tm="0">
                                          <p:val>
                                            <p:strVal val="#ppt_y+.1"/>
                                          </p:val>
                                        </p:tav>
                                        <p:tav tm="100000">
                                          <p:val>
                                            <p:strVal val="#ppt_y"/>
                                          </p:val>
                                        </p:tav>
                                      </p:tavLst>
                                    </p:anim>
                                  </p:childTnLst>
                                </p:cTn>
                              </p:par>
                              <p:par>
                                <p:cTn id="123" presetID="42" presetClass="entr" presetSubtype="0" fill="hold" grpId="0" nodeType="withEffect">
                                  <p:stCondLst>
                                    <p:cond delay="200"/>
                                  </p:stCondLst>
                                  <p:childTnLst>
                                    <p:set>
                                      <p:cBhvr>
                                        <p:cTn id="124" dur="1" fill="hold">
                                          <p:stCondLst>
                                            <p:cond delay="0"/>
                                          </p:stCondLst>
                                        </p:cTn>
                                        <p:tgtEl>
                                          <p:spTgt spid="62">
                                            <p:txEl>
                                              <p:pRg st="0" end="0"/>
                                            </p:txEl>
                                          </p:spTgt>
                                        </p:tgtEl>
                                        <p:attrNameLst>
                                          <p:attrName>style.visibility</p:attrName>
                                        </p:attrNameLst>
                                      </p:cBhvr>
                                      <p:to>
                                        <p:strVal val="visible"/>
                                      </p:to>
                                    </p:set>
                                    <p:animEffect transition="in" filter="fade">
                                      <p:cBhvr>
                                        <p:cTn id="125" dur="400"/>
                                        <p:tgtEl>
                                          <p:spTgt spid="62">
                                            <p:txEl>
                                              <p:pRg st="0" end="0"/>
                                            </p:txEl>
                                          </p:spTgt>
                                        </p:tgtEl>
                                      </p:cBhvr>
                                    </p:animEffect>
                                    <p:anim calcmode="lin" valueType="num">
                                      <p:cBhvr>
                                        <p:cTn id="126" dur="400" fill="hold"/>
                                        <p:tgtEl>
                                          <p:spTgt spid="62">
                                            <p:txEl>
                                              <p:pRg st="0" end="0"/>
                                            </p:txEl>
                                          </p:spTgt>
                                        </p:tgtEl>
                                        <p:attrNameLst>
                                          <p:attrName>ppt_x</p:attrName>
                                        </p:attrNameLst>
                                      </p:cBhvr>
                                      <p:tavLst>
                                        <p:tav tm="0">
                                          <p:val>
                                            <p:strVal val="#ppt_x"/>
                                          </p:val>
                                        </p:tav>
                                        <p:tav tm="100000">
                                          <p:val>
                                            <p:strVal val="#ppt_x"/>
                                          </p:val>
                                        </p:tav>
                                      </p:tavLst>
                                    </p:anim>
                                    <p:anim calcmode="lin" valueType="num">
                                      <p:cBhvr>
                                        <p:cTn id="127" dur="400" fill="hold"/>
                                        <p:tgtEl>
                                          <p:spTgt spid="62">
                                            <p:txEl>
                                              <p:pRg st="0" end="0"/>
                                            </p:txEl>
                                          </p:spTgt>
                                        </p:tgtEl>
                                        <p:attrNameLst>
                                          <p:attrName>ppt_y</p:attrName>
                                        </p:attrNameLst>
                                      </p:cBhvr>
                                      <p:tavLst>
                                        <p:tav tm="0">
                                          <p:val>
                                            <p:strVal val="#ppt_y+.1"/>
                                          </p:val>
                                        </p:tav>
                                        <p:tav tm="100000">
                                          <p:val>
                                            <p:strVal val="#ppt_y"/>
                                          </p:val>
                                        </p:tav>
                                      </p:tavLst>
                                    </p:anim>
                                  </p:childTnLst>
                                </p:cTn>
                              </p:par>
                              <p:par>
                                <p:cTn id="128" presetID="42" presetClass="entr" presetSubtype="0" fill="hold" grpId="0" nodeType="withEffect">
                                  <p:stCondLst>
                                    <p:cond delay="200"/>
                                  </p:stCondLst>
                                  <p:childTnLst>
                                    <p:set>
                                      <p:cBhvr>
                                        <p:cTn id="129" dur="1" fill="hold">
                                          <p:stCondLst>
                                            <p:cond delay="0"/>
                                          </p:stCondLst>
                                        </p:cTn>
                                        <p:tgtEl>
                                          <p:spTgt spid="63">
                                            <p:txEl>
                                              <p:pRg st="0" end="0"/>
                                            </p:txEl>
                                          </p:spTgt>
                                        </p:tgtEl>
                                        <p:attrNameLst>
                                          <p:attrName>style.visibility</p:attrName>
                                        </p:attrNameLst>
                                      </p:cBhvr>
                                      <p:to>
                                        <p:strVal val="visible"/>
                                      </p:to>
                                    </p:set>
                                    <p:animEffect transition="in" filter="fade">
                                      <p:cBhvr>
                                        <p:cTn id="130" dur="400"/>
                                        <p:tgtEl>
                                          <p:spTgt spid="63">
                                            <p:txEl>
                                              <p:pRg st="0" end="0"/>
                                            </p:txEl>
                                          </p:spTgt>
                                        </p:tgtEl>
                                      </p:cBhvr>
                                    </p:animEffect>
                                    <p:anim calcmode="lin" valueType="num">
                                      <p:cBhvr>
                                        <p:cTn id="131" dur="400" fill="hold"/>
                                        <p:tgtEl>
                                          <p:spTgt spid="63">
                                            <p:txEl>
                                              <p:pRg st="0" end="0"/>
                                            </p:txEl>
                                          </p:spTgt>
                                        </p:tgtEl>
                                        <p:attrNameLst>
                                          <p:attrName>ppt_x</p:attrName>
                                        </p:attrNameLst>
                                      </p:cBhvr>
                                      <p:tavLst>
                                        <p:tav tm="0">
                                          <p:val>
                                            <p:strVal val="#ppt_x"/>
                                          </p:val>
                                        </p:tav>
                                        <p:tav tm="100000">
                                          <p:val>
                                            <p:strVal val="#ppt_x"/>
                                          </p:val>
                                        </p:tav>
                                      </p:tavLst>
                                    </p:anim>
                                    <p:anim calcmode="lin" valueType="num">
                                      <p:cBhvr>
                                        <p:cTn id="132" dur="400" fill="hold"/>
                                        <p:tgtEl>
                                          <p:spTgt spid="63">
                                            <p:txEl>
                                              <p:pRg st="0" end="0"/>
                                            </p:txEl>
                                          </p:spTgt>
                                        </p:tgtEl>
                                        <p:attrNameLst>
                                          <p:attrName>ppt_y</p:attrName>
                                        </p:attrNameLst>
                                      </p:cBhvr>
                                      <p:tavLst>
                                        <p:tav tm="0">
                                          <p:val>
                                            <p:strVal val="#ppt_y+.1"/>
                                          </p:val>
                                        </p:tav>
                                        <p:tav tm="100000">
                                          <p:val>
                                            <p:strVal val="#ppt_y"/>
                                          </p:val>
                                        </p:tav>
                                      </p:tavLst>
                                    </p:anim>
                                  </p:childTnLst>
                                </p:cTn>
                              </p:par>
                            </p:childTnLst>
                          </p:cTn>
                        </p:par>
                        <p:par>
                          <p:cTn id="133" fill="hold">
                            <p:stCondLst>
                              <p:cond delay="500"/>
                            </p:stCondLst>
                            <p:childTnLst>
                              <p:par>
                                <p:cTn id="134" presetID="53" presetClass="entr" presetSubtype="16" fill="hold" grpId="1" nodeType="afterEffect">
                                  <p:stCondLst>
                                    <p:cond delay="0"/>
                                  </p:stCondLst>
                                  <p:childTnLst>
                                    <p:set>
                                      <p:cBhvr>
                                        <p:cTn id="135" dur="1" fill="hold">
                                          <p:stCondLst>
                                            <p:cond delay="0"/>
                                          </p:stCondLst>
                                        </p:cTn>
                                        <p:tgtEl>
                                          <p:spTgt spid="54">
                                            <p:txEl>
                                              <p:pRg st="0" end="0"/>
                                            </p:txEl>
                                          </p:spTgt>
                                        </p:tgtEl>
                                        <p:attrNameLst>
                                          <p:attrName>style.visibility</p:attrName>
                                        </p:attrNameLst>
                                      </p:cBhvr>
                                      <p:to>
                                        <p:strVal val="visible"/>
                                      </p:to>
                                    </p:set>
                                    <p:anim calcmode="lin" valueType="num">
                                      <p:cBhvr>
                                        <p:cTn id="136" dur="500" fill="hold"/>
                                        <p:tgtEl>
                                          <p:spTgt spid="54">
                                            <p:txEl>
                                              <p:pRg st="0" end="0"/>
                                            </p:txEl>
                                          </p:spTgt>
                                        </p:tgtEl>
                                        <p:attrNameLst>
                                          <p:attrName>ppt_w</p:attrName>
                                        </p:attrNameLst>
                                      </p:cBhvr>
                                      <p:tavLst>
                                        <p:tav tm="0">
                                          <p:val>
                                            <p:fltVal val="0"/>
                                          </p:val>
                                        </p:tav>
                                        <p:tav tm="100000">
                                          <p:val>
                                            <p:strVal val="#ppt_w"/>
                                          </p:val>
                                        </p:tav>
                                      </p:tavLst>
                                    </p:anim>
                                    <p:anim calcmode="lin" valueType="num">
                                      <p:cBhvr>
                                        <p:cTn id="137" dur="500" fill="hold"/>
                                        <p:tgtEl>
                                          <p:spTgt spid="54">
                                            <p:txEl>
                                              <p:pRg st="0" end="0"/>
                                            </p:txEl>
                                          </p:spTgt>
                                        </p:tgtEl>
                                        <p:attrNameLst>
                                          <p:attrName>ppt_h</p:attrName>
                                        </p:attrNameLst>
                                      </p:cBhvr>
                                      <p:tavLst>
                                        <p:tav tm="0">
                                          <p:val>
                                            <p:fltVal val="0"/>
                                          </p:val>
                                        </p:tav>
                                        <p:tav tm="100000">
                                          <p:val>
                                            <p:strVal val="#ppt_h"/>
                                          </p:val>
                                        </p:tav>
                                      </p:tavLst>
                                    </p:anim>
                                    <p:animEffect transition="in" filter="fade">
                                      <p:cBhvr>
                                        <p:cTn id="138" dur="500"/>
                                        <p:tgtEl>
                                          <p:spTgt spid="54">
                                            <p:txEl>
                                              <p:pRg st="0" end="0"/>
                                            </p:txEl>
                                          </p:spTgt>
                                        </p:tgtEl>
                                      </p:cBhvr>
                                    </p:animEffect>
                                  </p:childTnLst>
                                </p:cTn>
                              </p:par>
                            </p:childTnLst>
                          </p:cTn>
                        </p:par>
                        <p:par>
                          <p:cTn id="139" fill="hold">
                            <p:stCondLst>
                              <p:cond delay="1000"/>
                            </p:stCondLst>
                            <p:childTnLst>
                              <p:par>
                                <p:cTn id="140" presetID="53" presetClass="entr" presetSubtype="16" fill="hold" grpId="1" nodeType="afterEffect">
                                  <p:stCondLst>
                                    <p:cond delay="0"/>
                                  </p:stCondLst>
                                  <p:childTnLst>
                                    <p:set>
                                      <p:cBhvr>
                                        <p:cTn id="141" dur="1" fill="hold">
                                          <p:stCondLst>
                                            <p:cond delay="0"/>
                                          </p:stCondLst>
                                        </p:cTn>
                                        <p:tgtEl>
                                          <p:spTgt spid="55">
                                            <p:txEl>
                                              <p:pRg st="0" end="0"/>
                                            </p:txEl>
                                          </p:spTgt>
                                        </p:tgtEl>
                                        <p:attrNameLst>
                                          <p:attrName>style.visibility</p:attrName>
                                        </p:attrNameLst>
                                      </p:cBhvr>
                                      <p:to>
                                        <p:strVal val="visible"/>
                                      </p:to>
                                    </p:set>
                                    <p:anim calcmode="lin" valueType="num">
                                      <p:cBhvr>
                                        <p:cTn id="142" dur="500" fill="hold"/>
                                        <p:tgtEl>
                                          <p:spTgt spid="55">
                                            <p:txEl>
                                              <p:pRg st="0" end="0"/>
                                            </p:txEl>
                                          </p:spTgt>
                                        </p:tgtEl>
                                        <p:attrNameLst>
                                          <p:attrName>ppt_w</p:attrName>
                                        </p:attrNameLst>
                                      </p:cBhvr>
                                      <p:tavLst>
                                        <p:tav tm="0">
                                          <p:val>
                                            <p:fltVal val="0"/>
                                          </p:val>
                                        </p:tav>
                                        <p:tav tm="100000">
                                          <p:val>
                                            <p:strVal val="#ppt_w"/>
                                          </p:val>
                                        </p:tav>
                                      </p:tavLst>
                                    </p:anim>
                                    <p:anim calcmode="lin" valueType="num">
                                      <p:cBhvr>
                                        <p:cTn id="143" dur="500" fill="hold"/>
                                        <p:tgtEl>
                                          <p:spTgt spid="55">
                                            <p:txEl>
                                              <p:pRg st="0" end="0"/>
                                            </p:txEl>
                                          </p:spTgt>
                                        </p:tgtEl>
                                        <p:attrNameLst>
                                          <p:attrName>ppt_h</p:attrName>
                                        </p:attrNameLst>
                                      </p:cBhvr>
                                      <p:tavLst>
                                        <p:tav tm="0">
                                          <p:val>
                                            <p:fltVal val="0"/>
                                          </p:val>
                                        </p:tav>
                                        <p:tav tm="100000">
                                          <p:val>
                                            <p:strVal val="#ppt_h"/>
                                          </p:val>
                                        </p:tav>
                                      </p:tavLst>
                                    </p:anim>
                                    <p:animEffect transition="in" filter="fade">
                                      <p:cBhvr>
                                        <p:cTn id="144" dur="500"/>
                                        <p:tgtEl>
                                          <p:spTgt spid="55">
                                            <p:txEl>
                                              <p:pRg st="0" end="0"/>
                                            </p:txEl>
                                          </p:spTgt>
                                        </p:tgtEl>
                                      </p:cBhvr>
                                    </p:animEffect>
                                  </p:childTnLst>
                                </p:cTn>
                              </p:par>
                            </p:childTnLst>
                          </p:cTn>
                        </p:par>
                        <p:par>
                          <p:cTn id="145" fill="hold">
                            <p:stCondLst>
                              <p:cond delay="1500"/>
                            </p:stCondLst>
                            <p:childTnLst>
                              <p:par>
                                <p:cTn id="146" presetID="53" presetClass="entr" presetSubtype="16" fill="hold" grpId="1" nodeType="afterEffect">
                                  <p:stCondLst>
                                    <p:cond delay="0"/>
                                  </p:stCondLst>
                                  <p:childTnLst>
                                    <p:set>
                                      <p:cBhvr>
                                        <p:cTn id="147" dur="1" fill="hold">
                                          <p:stCondLst>
                                            <p:cond delay="0"/>
                                          </p:stCondLst>
                                        </p:cTn>
                                        <p:tgtEl>
                                          <p:spTgt spid="56">
                                            <p:txEl>
                                              <p:pRg st="0" end="0"/>
                                            </p:txEl>
                                          </p:spTgt>
                                        </p:tgtEl>
                                        <p:attrNameLst>
                                          <p:attrName>style.visibility</p:attrName>
                                        </p:attrNameLst>
                                      </p:cBhvr>
                                      <p:to>
                                        <p:strVal val="visible"/>
                                      </p:to>
                                    </p:set>
                                    <p:anim calcmode="lin" valueType="num">
                                      <p:cBhvr>
                                        <p:cTn id="148" dur="500" fill="hold"/>
                                        <p:tgtEl>
                                          <p:spTgt spid="56">
                                            <p:txEl>
                                              <p:pRg st="0" end="0"/>
                                            </p:txEl>
                                          </p:spTgt>
                                        </p:tgtEl>
                                        <p:attrNameLst>
                                          <p:attrName>ppt_w</p:attrName>
                                        </p:attrNameLst>
                                      </p:cBhvr>
                                      <p:tavLst>
                                        <p:tav tm="0">
                                          <p:val>
                                            <p:fltVal val="0"/>
                                          </p:val>
                                        </p:tav>
                                        <p:tav tm="100000">
                                          <p:val>
                                            <p:strVal val="#ppt_w"/>
                                          </p:val>
                                        </p:tav>
                                      </p:tavLst>
                                    </p:anim>
                                    <p:anim calcmode="lin" valueType="num">
                                      <p:cBhvr>
                                        <p:cTn id="149" dur="500" fill="hold"/>
                                        <p:tgtEl>
                                          <p:spTgt spid="56">
                                            <p:txEl>
                                              <p:pRg st="0" end="0"/>
                                            </p:txEl>
                                          </p:spTgt>
                                        </p:tgtEl>
                                        <p:attrNameLst>
                                          <p:attrName>ppt_h</p:attrName>
                                        </p:attrNameLst>
                                      </p:cBhvr>
                                      <p:tavLst>
                                        <p:tav tm="0">
                                          <p:val>
                                            <p:fltVal val="0"/>
                                          </p:val>
                                        </p:tav>
                                        <p:tav tm="100000">
                                          <p:val>
                                            <p:strVal val="#ppt_h"/>
                                          </p:val>
                                        </p:tav>
                                      </p:tavLst>
                                    </p:anim>
                                    <p:animEffect transition="in" filter="fade">
                                      <p:cBhvr>
                                        <p:cTn id="150" dur="500"/>
                                        <p:tgtEl>
                                          <p:spTgt spid="56">
                                            <p:txEl>
                                              <p:pRg st="0" end="0"/>
                                            </p:txEl>
                                          </p:spTgt>
                                        </p:tgtEl>
                                      </p:cBhvr>
                                    </p:animEffect>
                                  </p:childTnLst>
                                </p:cTn>
                              </p:par>
                            </p:childTnLst>
                          </p:cTn>
                        </p:par>
                        <p:par>
                          <p:cTn id="151" fill="hold">
                            <p:stCondLst>
                              <p:cond delay="2000"/>
                            </p:stCondLst>
                            <p:childTnLst>
                              <p:par>
                                <p:cTn id="152" presetID="53" presetClass="entr" presetSubtype="16" fill="hold" grpId="1" nodeType="afterEffect">
                                  <p:stCondLst>
                                    <p:cond delay="0"/>
                                  </p:stCondLst>
                                  <p:childTnLst>
                                    <p:set>
                                      <p:cBhvr>
                                        <p:cTn id="153" dur="1" fill="hold">
                                          <p:stCondLst>
                                            <p:cond delay="0"/>
                                          </p:stCondLst>
                                        </p:cTn>
                                        <p:tgtEl>
                                          <p:spTgt spid="57">
                                            <p:txEl>
                                              <p:pRg st="0" end="0"/>
                                            </p:txEl>
                                          </p:spTgt>
                                        </p:tgtEl>
                                        <p:attrNameLst>
                                          <p:attrName>style.visibility</p:attrName>
                                        </p:attrNameLst>
                                      </p:cBhvr>
                                      <p:to>
                                        <p:strVal val="visible"/>
                                      </p:to>
                                    </p:set>
                                    <p:anim calcmode="lin" valueType="num">
                                      <p:cBhvr>
                                        <p:cTn id="154" dur="500" fill="hold"/>
                                        <p:tgtEl>
                                          <p:spTgt spid="57">
                                            <p:txEl>
                                              <p:pRg st="0" end="0"/>
                                            </p:txEl>
                                          </p:spTgt>
                                        </p:tgtEl>
                                        <p:attrNameLst>
                                          <p:attrName>ppt_w</p:attrName>
                                        </p:attrNameLst>
                                      </p:cBhvr>
                                      <p:tavLst>
                                        <p:tav tm="0">
                                          <p:val>
                                            <p:fltVal val="0"/>
                                          </p:val>
                                        </p:tav>
                                        <p:tav tm="100000">
                                          <p:val>
                                            <p:strVal val="#ppt_w"/>
                                          </p:val>
                                        </p:tav>
                                      </p:tavLst>
                                    </p:anim>
                                    <p:anim calcmode="lin" valueType="num">
                                      <p:cBhvr>
                                        <p:cTn id="155" dur="500" fill="hold"/>
                                        <p:tgtEl>
                                          <p:spTgt spid="57">
                                            <p:txEl>
                                              <p:pRg st="0" end="0"/>
                                            </p:txEl>
                                          </p:spTgt>
                                        </p:tgtEl>
                                        <p:attrNameLst>
                                          <p:attrName>ppt_h</p:attrName>
                                        </p:attrNameLst>
                                      </p:cBhvr>
                                      <p:tavLst>
                                        <p:tav tm="0">
                                          <p:val>
                                            <p:fltVal val="0"/>
                                          </p:val>
                                        </p:tav>
                                        <p:tav tm="100000">
                                          <p:val>
                                            <p:strVal val="#ppt_h"/>
                                          </p:val>
                                        </p:tav>
                                      </p:tavLst>
                                    </p:anim>
                                    <p:animEffect transition="in" filter="fade">
                                      <p:cBhvr>
                                        <p:cTn id="156" dur="500"/>
                                        <p:tgtEl>
                                          <p:spTgt spid="57">
                                            <p:txEl>
                                              <p:pRg st="0" end="0"/>
                                            </p:txEl>
                                          </p:spTgt>
                                        </p:tgtEl>
                                      </p:cBhvr>
                                    </p:animEffect>
                                  </p:childTnLst>
                                </p:cTn>
                              </p:par>
                            </p:childTnLst>
                          </p:cTn>
                        </p:par>
                        <p:par>
                          <p:cTn id="157" fill="hold">
                            <p:stCondLst>
                              <p:cond delay="2500"/>
                            </p:stCondLst>
                            <p:childTnLst>
                              <p:par>
                                <p:cTn id="158" presetID="53" presetClass="entr" presetSubtype="16" fill="hold" grpId="1" nodeType="afterEffect">
                                  <p:stCondLst>
                                    <p:cond delay="0"/>
                                  </p:stCondLst>
                                  <p:childTnLst>
                                    <p:set>
                                      <p:cBhvr>
                                        <p:cTn id="159" dur="1" fill="hold">
                                          <p:stCondLst>
                                            <p:cond delay="0"/>
                                          </p:stCondLst>
                                        </p:cTn>
                                        <p:tgtEl>
                                          <p:spTgt spid="58">
                                            <p:txEl>
                                              <p:pRg st="0" end="0"/>
                                            </p:txEl>
                                          </p:spTgt>
                                        </p:tgtEl>
                                        <p:attrNameLst>
                                          <p:attrName>style.visibility</p:attrName>
                                        </p:attrNameLst>
                                      </p:cBhvr>
                                      <p:to>
                                        <p:strVal val="visible"/>
                                      </p:to>
                                    </p:set>
                                    <p:anim calcmode="lin" valueType="num">
                                      <p:cBhvr>
                                        <p:cTn id="160" dur="500" fill="hold"/>
                                        <p:tgtEl>
                                          <p:spTgt spid="58">
                                            <p:txEl>
                                              <p:pRg st="0" end="0"/>
                                            </p:txEl>
                                          </p:spTgt>
                                        </p:tgtEl>
                                        <p:attrNameLst>
                                          <p:attrName>ppt_w</p:attrName>
                                        </p:attrNameLst>
                                      </p:cBhvr>
                                      <p:tavLst>
                                        <p:tav tm="0">
                                          <p:val>
                                            <p:fltVal val="0"/>
                                          </p:val>
                                        </p:tav>
                                        <p:tav tm="100000">
                                          <p:val>
                                            <p:strVal val="#ppt_w"/>
                                          </p:val>
                                        </p:tav>
                                      </p:tavLst>
                                    </p:anim>
                                    <p:anim calcmode="lin" valueType="num">
                                      <p:cBhvr>
                                        <p:cTn id="161" dur="500" fill="hold"/>
                                        <p:tgtEl>
                                          <p:spTgt spid="58">
                                            <p:txEl>
                                              <p:pRg st="0" end="0"/>
                                            </p:txEl>
                                          </p:spTgt>
                                        </p:tgtEl>
                                        <p:attrNameLst>
                                          <p:attrName>ppt_h</p:attrName>
                                        </p:attrNameLst>
                                      </p:cBhvr>
                                      <p:tavLst>
                                        <p:tav tm="0">
                                          <p:val>
                                            <p:fltVal val="0"/>
                                          </p:val>
                                        </p:tav>
                                        <p:tav tm="100000">
                                          <p:val>
                                            <p:strVal val="#ppt_h"/>
                                          </p:val>
                                        </p:tav>
                                      </p:tavLst>
                                    </p:anim>
                                    <p:animEffect transition="in" filter="fade">
                                      <p:cBhvr>
                                        <p:cTn id="162" dur="500"/>
                                        <p:tgtEl>
                                          <p:spTgt spid="58">
                                            <p:txEl>
                                              <p:pRg st="0" end="0"/>
                                            </p:txEl>
                                          </p:spTgt>
                                        </p:tgtEl>
                                      </p:cBhvr>
                                    </p:animEffect>
                                  </p:childTnLst>
                                </p:cTn>
                              </p:par>
                            </p:childTnLst>
                          </p:cTn>
                        </p:par>
                      </p:childTnLst>
                    </p:cTn>
                  </p:par>
                  <p:par>
                    <p:cTn id="163" fill="hold">
                      <p:stCondLst>
                        <p:cond delay="indefinite"/>
                      </p:stCondLst>
                      <p:childTnLst>
                        <p:par>
                          <p:cTn id="164" fill="hold">
                            <p:stCondLst>
                              <p:cond delay="0"/>
                            </p:stCondLst>
                            <p:childTnLst>
                              <p:par>
                                <p:cTn id="165" presetID="6" presetClass="entr" presetSubtype="32" fill="hold" nodeType="clickEffect">
                                  <p:stCondLst>
                                    <p:cond delay="0"/>
                                  </p:stCondLst>
                                  <p:childTnLst>
                                    <p:set>
                                      <p:cBhvr>
                                        <p:cTn id="166" dur="1" fill="hold">
                                          <p:stCondLst>
                                            <p:cond delay="0"/>
                                          </p:stCondLst>
                                        </p:cTn>
                                        <p:tgtEl>
                                          <p:spTgt spid="3"/>
                                        </p:tgtEl>
                                        <p:attrNameLst>
                                          <p:attrName>style.visibility</p:attrName>
                                        </p:attrNameLst>
                                      </p:cBhvr>
                                      <p:to>
                                        <p:strVal val="visible"/>
                                      </p:to>
                                    </p:set>
                                    <p:animEffect transition="in" filter="circle(out)">
                                      <p:cBhvr>
                                        <p:cTn id="16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10" presetClass="entr" presetSubtype="0" fill="hold" nodeType="withEffect">
                  <p:stCondLst>
                    <p:cond delay="80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childTnLst>
                </p:cTn>
              </p:par>
            </p:tnLst>
          </p:tmpl>
        </p:tmplLst>
      </p:bldP>
      <p:bldP spid="5" grpId="0" build="p">
        <p:tmplLst>
          <p:tmpl lvl="1">
            <p:tnLst>
              <p:par>
                <p:cTn presetID="42" presetClass="entr" presetSubtype="0" fill="hold" nodeType="withEffect">
                  <p:stCondLst>
                    <p:cond delay="200"/>
                  </p:stCondLst>
                  <p:childTnLst>
                    <p:set>
                      <p:cBhvr>
                        <p:cTn dur="1" fill="hold">
                          <p:stCondLst>
                            <p:cond delay="0"/>
                          </p:stCondLst>
                        </p:cTn>
                        <p:tgtEl>
                          <p:spTgt spid="5"/>
                        </p:tgtEl>
                        <p:attrNameLst>
                          <p:attrName>style.visibility</p:attrName>
                        </p:attrNameLst>
                      </p:cBhvr>
                      <p:to>
                        <p:strVal val="visible"/>
                      </p:to>
                    </p:set>
                    <p:animEffect transition="in" filter="fade">
                      <p:cBhvr>
                        <p:cTn dur="400"/>
                        <p:tgtEl>
                          <p:spTgt spid="5"/>
                        </p:tgtEl>
                      </p:cBhvr>
                    </p:animEffect>
                    <p:anim calcmode="lin" valueType="num">
                      <p:cBhvr>
                        <p:cTn dur="400" fill="hold"/>
                        <p:tgtEl>
                          <p:spTgt spid="5"/>
                        </p:tgtEl>
                        <p:attrNameLst>
                          <p:attrName>ppt_x</p:attrName>
                        </p:attrNameLst>
                      </p:cBhvr>
                      <p:tavLst>
                        <p:tav tm="0">
                          <p:val>
                            <p:strVal val="#ppt_x"/>
                          </p:val>
                        </p:tav>
                        <p:tav tm="100000">
                          <p:val>
                            <p:strVal val="#ppt_x"/>
                          </p:val>
                        </p:tav>
                      </p:tavLst>
                    </p:anim>
                    <p:anim calcmode="lin" valueType="num">
                      <p:cBhvr>
                        <p:cTn dur="400" fill="hold"/>
                        <p:tgtEl>
                          <p:spTgt spid="5"/>
                        </p:tgtEl>
                        <p:attrNameLst>
                          <p:attrName>ppt_y</p:attrName>
                        </p:attrNameLst>
                      </p:cBhvr>
                      <p:tavLst>
                        <p:tav tm="0">
                          <p:val>
                            <p:strVal val="#ppt_y+.1"/>
                          </p:val>
                        </p:tav>
                        <p:tav tm="100000">
                          <p:val>
                            <p:strVal val="#ppt_y"/>
                          </p:val>
                        </p:tav>
                      </p:tavLst>
                    </p:anim>
                  </p:childTnLst>
                </p:cTn>
              </p:par>
            </p:tnLst>
          </p:tmpl>
        </p:tmplLst>
      </p:bldP>
      <p:bldP spid="7" grpId="0" build="p">
        <p:tmplLst>
          <p:tmpl lvl="1">
            <p:tnLst>
              <p:par>
                <p:cTn presetID="42" presetClass="entr" presetSubtype="0" fill="hold" nodeType="withEffect">
                  <p:stCondLst>
                    <p:cond delay="200"/>
                  </p:stCondLst>
                  <p:childTnLst>
                    <p:set>
                      <p:cBhvr>
                        <p:cTn dur="1" fill="hold">
                          <p:stCondLst>
                            <p:cond delay="0"/>
                          </p:stCondLst>
                        </p:cTn>
                        <p:tgtEl>
                          <p:spTgt spid="7"/>
                        </p:tgtEl>
                        <p:attrNameLst>
                          <p:attrName>style.visibility</p:attrName>
                        </p:attrNameLst>
                      </p:cBhvr>
                      <p:to>
                        <p:strVal val="visible"/>
                      </p:to>
                    </p:set>
                    <p:animEffect transition="in" filter="fade">
                      <p:cBhvr>
                        <p:cTn dur="500"/>
                        <p:tgtEl>
                          <p:spTgt spid="7"/>
                        </p:tgtEl>
                      </p:cBhvr>
                    </p:animEffect>
                    <p:anim calcmode="lin" valueType="num">
                      <p:cBhvr>
                        <p:cTn dur="500" fill="hold"/>
                        <p:tgtEl>
                          <p:spTgt spid="7"/>
                        </p:tgtEl>
                        <p:attrNameLst>
                          <p:attrName>ppt_x</p:attrName>
                        </p:attrNameLst>
                      </p:cBhvr>
                      <p:tavLst>
                        <p:tav tm="0">
                          <p:val>
                            <p:strVal val="#ppt_x"/>
                          </p:val>
                        </p:tav>
                        <p:tav tm="100000">
                          <p:val>
                            <p:strVal val="#ppt_x"/>
                          </p:val>
                        </p:tav>
                      </p:tavLst>
                    </p:anim>
                    <p:anim calcmode="lin" valueType="num">
                      <p:cBhvr>
                        <p:cTn dur="500" fill="hold"/>
                        <p:tgtEl>
                          <p:spTgt spid="7"/>
                        </p:tgtEl>
                        <p:attrNameLst>
                          <p:attrName>ppt_y</p:attrName>
                        </p:attrNameLst>
                      </p:cBhvr>
                      <p:tavLst>
                        <p:tav tm="0">
                          <p:val>
                            <p:strVal val="#ppt_y+.1"/>
                          </p:val>
                        </p:tav>
                        <p:tav tm="100000">
                          <p:val>
                            <p:strVal val="#ppt_y"/>
                          </p:val>
                        </p:tav>
                      </p:tavLst>
                    </p:anim>
                  </p:childTnLst>
                </p:cTn>
              </p:par>
            </p:tnLst>
          </p:tmpl>
        </p:tmplLst>
      </p:bldP>
      <p:bldP spid="18" grpId="0" build="p">
        <p:tmplLst>
          <p:tmpl lvl="1">
            <p:tnLst>
              <p:par>
                <p:cTn presetID="10" presetClass="entr" presetSubtype="0" fill="hold" nodeType="withEffect">
                  <p:stCondLst>
                    <p:cond delay="800"/>
                  </p:stCondLst>
                  <p:childTnLst>
                    <p:set>
                      <p:cBhvr>
                        <p:cTn dur="1" fill="hold">
                          <p:stCondLst>
                            <p:cond delay="0"/>
                          </p:stCondLst>
                        </p:cTn>
                        <p:tgtEl>
                          <p:spTgt spid="18"/>
                        </p:tgtEl>
                        <p:attrNameLst>
                          <p:attrName>style.visibility</p:attrName>
                        </p:attrNameLst>
                      </p:cBhvr>
                      <p:to>
                        <p:strVal val="visible"/>
                      </p:to>
                    </p:set>
                    <p:animEffect transition="in" filter="fade">
                      <p:cBhvr>
                        <p:cTn dur="500"/>
                        <p:tgtEl>
                          <p:spTgt spid="18"/>
                        </p:tgtEl>
                      </p:cBhvr>
                    </p:animEffect>
                  </p:childTnLst>
                </p:cTn>
              </p:par>
            </p:tnLst>
          </p:tmpl>
        </p:tmplLst>
      </p:bldP>
      <p:bldP spid="19" grpId="0" build="p">
        <p:tmplLst>
          <p:tmpl lvl="1">
            <p:tnLst>
              <p:par>
                <p:cTn presetID="42" presetClass="entr" presetSubtype="0" fill="hold" nodeType="withEffect">
                  <p:stCondLst>
                    <p:cond delay="200"/>
                  </p:stCondLst>
                  <p:childTnLst>
                    <p:set>
                      <p:cBhvr>
                        <p:cTn dur="1" fill="hold">
                          <p:stCondLst>
                            <p:cond delay="0"/>
                          </p:stCondLst>
                        </p:cTn>
                        <p:tgtEl>
                          <p:spTgt spid="19"/>
                        </p:tgtEl>
                        <p:attrNameLst>
                          <p:attrName>style.visibility</p:attrName>
                        </p:attrNameLst>
                      </p:cBhvr>
                      <p:to>
                        <p:strVal val="visible"/>
                      </p:to>
                    </p:set>
                    <p:animEffect transition="in" filter="fade">
                      <p:cBhvr>
                        <p:cTn dur="400"/>
                        <p:tgtEl>
                          <p:spTgt spid="19"/>
                        </p:tgtEl>
                      </p:cBhvr>
                    </p:animEffect>
                    <p:anim calcmode="lin" valueType="num">
                      <p:cBhvr>
                        <p:cTn dur="400" fill="hold"/>
                        <p:tgtEl>
                          <p:spTgt spid="19"/>
                        </p:tgtEl>
                        <p:attrNameLst>
                          <p:attrName>ppt_x</p:attrName>
                        </p:attrNameLst>
                      </p:cBhvr>
                      <p:tavLst>
                        <p:tav tm="0">
                          <p:val>
                            <p:strVal val="#ppt_x"/>
                          </p:val>
                        </p:tav>
                        <p:tav tm="100000">
                          <p:val>
                            <p:strVal val="#ppt_x"/>
                          </p:val>
                        </p:tav>
                      </p:tavLst>
                    </p:anim>
                    <p:anim calcmode="lin" valueType="num">
                      <p:cBhvr>
                        <p:cTn dur="400" fill="hold"/>
                        <p:tgtEl>
                          <p:spTgt spid="19"/>
                        </p:tgtEl>
                        <p:attrNameLst>
                          <p:attrName>ppt_y</p:attrName>
                        </p:attrNameLst>
                      </p:cBhvr>
                      <p:tavLst>
                        <p:tav tm="0">
                          <p:val>
                            <p:strVal val="#ppt_y+.1"/>
                          </p:val>
                        </p:tav>
                        <p:tav tm="100000">
                          <p:val>
                            <p:strVal val="#ppt_y"/>
                          </p:val>
                        </p:tav>
                      </p:tavLst>
                    </p:anim>
                  </p:childTnLst>
                </p:cTn>
              </p:par>
            </p:tnLst>
          </p:tmpl>
        </p:tmplLst>
      </p:bldP>
      <p:bldP spid="20" grpId="0" build="p">
        <p:tmplLst>
          <p:tmpl lvl="1">
            <p:tnLst>
              <p:par>
                <p:cTn presetID="42" presetClass="entr" presetSubtype="0" fill="hold" nodeType="withEffect">
                  <p:stCondLst>
                    <p:cond delay="200"/>
                  </p:stCondLst>
                  <p:childTnLst>
                    <p:set>
                      <p:cBhvr>
                        <p:cTn dur="1" fill="hold">
                          <p:stCondLst>
                            <p:cond delay="0"/>
                          </p:stCondLst>
                        </p:cTn>
                        <p:tgtEl>
                          <p:spTgt spid="20"/>
                        </p:tgtEl>
                        <p:attrNameLst>
                          <p:attrName>style.visibility</p:attrName>
                        </p:attrNameLst>
                      </p:cBhvr>
                      <p:to>
                        <p:strVal val="visible"/>
                      </p:to>
                    </p:set>
                    <p:animEffect transition="in" filter="fade">
                      <p:cBhvr>
                        <p:cTn dur="500"/>
                        <p:tgtEl>
                          <p:spTgt spid="20"/>
                        </p:tgtEl>
                      </p:cBhvr>
                    </p:animEffect>
                    <p:anim calcmode="lin" valueType="num">
                      <p:cBhvr>
                        <p:cTn dur="500" fill="hold"/>
                        <p:tgtEl>
                          <p:spTgt spid="20"/>
                        </p:tgtEl>
                        <p:attrNameLst>
                          <p:attrName>ppt_x</p:attrName>
                        </p:attrNameLst>
                      </p:cBhvr>
                      <p:tavLst>
                        <p:tav tm="0">
                          <p:val>
                            <p:strVal val="#ppt_x"/>
                          </p:val>
                        </p:tav>
                        <p:tav tm="100000">
                          <p:val>
                            <p:strVal val="#ppt_x"/>
                          </p:val>
                        </p:tav>
                      </p:tavLst>
                    </p:anim>
                    <p:anim calcmode="lin" valueType="num">
                      <p:cBhvr>
                        <p:cTn dur="500" fill="hold"/>
                        <p:tgtEl>
                          <p:spTgt spid="20"/>
                        </p:tgtEl>
                        <p:attrNameLst>
                          <p:attrName>ppt_y</p:attrName>
                        </p:attrNameLst>
                      </p:cBhvr>
                      <p:tavLst>
                        <p:tav tm="0">
                          <p:val>
                            <p:strVal val="#ppt_y+.1"/>
                          </p:val>
                        </p:tav>
                        <p:tav tm="100000">
                          <p:val>
                            <p:strVal val="#ppt_y"/>
                          </p:val>
                        </p:tav>
                      </p:tavLst>
                    </p:anim>
                  </p:childTnLst>
                </p:cTn>
              </p:par>
            </p:tnLst>
          </p:tmpl>
        </p:tmplLst>
      </p:bldP>
      <p:bldP spid="21" grpId="0" build="p">
        <p:tmplLst>
          <p:tmpl lvl="1">
            <p:tnLst>
              <p:par>
                <p:cTn presetID="10" presetClass="entr" presetSubtype="0" fill="hold" nodeType="withEffect">
                  <p:stCondLst>
                    <p:cond delay="800"/>
                  </p:stCondLst>
                  <p:childTnLst>
                    <p:set>
                      <p:cBhvr>
                        <p:cTn dur="1" fill="hold">
                          <p:stCondLst>
                            <p:cond delay="0"/>
                          </p:stCondLst>
                        </p:cTn>
                        <p:tgtEl>
                          <p:spTgt spid="21"/>
                        </p:tgtEl>
                        <p:attrNameLst>
                          <p:attrName>style.visibility</p:attrName>
                        </p:attrNameLst>
                      </p:cBhvr>
                      <p:to>
                        <p:strVal val="visible"/>
                      </p:to>
                    </p:set>
                    <p:animEffect transition="in" filter="fade">
                      <p:cBhvr>
                        <p:cTn dur="500"/>
                        <p:tgtEl>
                          <p:spTgt spid="21"/>
                        </p:tgtEl>
                      </p:cBhvr>
                    </p:animEffect>
                  </p:childTnLst>
                </p:cTn>
              </p:par>
            </p:tnLst>
          </p:tmpl>
        </p:tmplLst>
      </p:bldP>
      <p:bldP spid="22" grpId="0" build="p">
        <p:tmplLst>
          <p:tmpl lvl="1">
            <p:tnLst>
              <p:par>
                <p:cTn presetID="42" presetClass="entr" presetSubtype="0" fill="hold" nodeType="withEffect">
                  <p:stCondLst>
                    <p:cond delay="200"/>
                  </p:stCondLst>
                  <p:childTnLst>
                    <p:set>
                      <p:cBhvr>
                        <p:cTn dur="1" fill="hold">
                          <p:stCondLst>
                            <p:cond delay="0"/>
                          </p:stCondLst>
                        </p:cTn>
                        <p:tgtEl>
                          <p:spTgt spid="22"/>
                        </p:tgtEl>
                        <p:attrNameLst>
                          <p:attrName>style.visibility</p:attrName>
                        </p:attrNameLst>
                      </p:cBhvr>
                      <p:to>
                        <p:strVal val="visible"/>
                      </p:to>
                    </p:set>
                    <p:animEffect transition="in" filter="fade">
                      <p:cBhvr>
                        <p:cTn dur="400"/>
                        <p:tgtEl>
                          <p:spTgt spid="22"/>
                        </p:tgtEl>
                      </p:cBhvr>
                    </p:animEffect>
                    <p:anim calcmode="lin" valueType="num">
                      <p:cBhvr>
                        <p:cTn dur="400" fill="hold"/>
                        <p:tgtEl>
                          <p:spTgt spid="22"/>
                        </p:tgtEl>
                        <p:attrNameLst>
                          <p:attrName>ppt_x</p:attrName>
                        </p:attrNameLst>
                      </p:cBhvr>
                      <p:tavLst>
                        <p:tav tm="0">
                          <p:val>
                            <p:strVal val="#ppt_x"/>
                          </p:val>
                        </p:tav>
                        <p:tav tm="100000">
                          <p:val>
                            <p:strVal val="#ppt_x"/>
                          </p:val>
                        </p:tav>
                      </p:tavLst>
                    </p:anim>
                    <p:anim calcmode="lin" valueType="num">
                      <p:cBhvr>
                        <p:cTn dur="400" fill="hold"/>
                        <p:tgtEl>
                          <p:spTgt spid="22"/>
                        </p:tgtEl>
                        <p:attrNameLst>
                          <p:attrName>ppt_y</p:attrName>
                        </p:attrNameLst>
                      </p:cBhvr>
                      <p:tavLst>
                        <p:tav tm="0">
                          <p:val>
                            <p:strVal val="#ppt_y+.1"/>
                          </p:val>
                        </p:tav>
                        <p:tav tm="100000">
                          <p:val>
                            <p:strVal val="#ppt_y"/>
                          </p:val>
                        </p:tav>
                      </p:tavLst>
                    </p:anim>
                  </p:childTnLst>
                </p:cTn>
              </p:par>
            </p:tnLst>
          </p:tmpl>
        </p:tmplLst>
      </p:bldP>
      <p:bldP spid="23" grpId="0" build="p">
        <p:tmplLst>
          <p:tmpl lvl="1">
            <p:tnLst>
              <p:par>
                <p:cTn presetID="42" presetClass="entr" presetSubtype="0" fill="hold" nodeType="withEffect">
                  <p:stCondLst>
                    <p:cond delay="20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anim calcmode="lin" valueType="num">
                      <p:cBhvr>
                        <p:cTn dur="500" fill="hold"/>
                        <p:tgtEl>
                          <p:spTgt spid="23"/>
                        </p:tgtEl>
                        <p:attrNameLst>
                          <p:attrName>ppt_x</p:attrName>
                        </p:attrNameLst>
                      </p:cBhvr>
                      <p:tavLst>
                        <p:tav tm="0">
                          <p:val>
                            <p:strVal val="#ppt_x"/>
                          </p:val>
                        </p:tav>
                        <p:tav tm="100000">
                          <p:val>
                            <p:strVal val="#ppt_x"/>
                          </p:val>
                        </p:tav>
                      </p:tavLst>
                    </p:anim>
                    <p:anim calcmode="lin" valueType="num">
                      <p:cBhvr>
                        <p:cTn dur="500" fill="hold"/>
                        <p:tgtEl>
                          <p:spTgt spid="23"/>
                        </p:tgtEl>
                        <p:attrNameLst>
                          <p:attrName>ppt_y</p:attrName>
                        </p:attrNameLst>
                      </p:cBhvr>
                      <p:tavLst>
                        <p:tav tm="0">
                          <p:val>
                            <p:strVal val="#ppt_y+.1"/>
                          </p:val>
                        </p:tav>
                        <p:tav tm="100000">
                          <p:val>
                            <p:strVal val="#ppt_y"/>
                          </p:val>
                        </p:tav>
                      </p:tavLst>
                    </p:anim>
                  </p:childTnLst>
                </p:cTn>
              </p:par>
            </p:tnLst>
          </p:tmpl>
        </p:tmplLst>
      </p:bldP>
      <p:bldP spid="24" grpId="0" build="p">
        <p:tmplLst>
          <p:tmpl lvl="1">
            <p:tnLst>
              <p:par>
                <p:cTn presetID="10" presetClass="entr" presetSubtype="0" fill="hold" nodeType="withEffect">
                  <p:stCondLst>
                    <p:cond delay="800"/>
                  </p:stCondLst>
                  <p:childTnLst>
                    <p:set>
                      <p:cBhvr>
                        <p:cTn dur="1" fill="hold">
                          <p:stCondLst>
                            <p:cond delay="0"/>
                          </p:stCondLst>
                        </p:cTn>
                        <p:tgtEl>
                          <p:spTgt spid="24"/>
                        </p:tgtEl>
                        <p:attrNameLst>
                          <p:attrName>style.visibility</p:attrName>
                        </p:attrNameLst>
                      </p:cBhvr>
                      <p:to>
                        <p:strVal val="visible"/>
                      </p:to>
                    </p:set>
                    <p:animEffect transition="in" filter="fade">
                      <p:cBhvr>
                        <p:cTn dur="500"/>
                        <p:tgtEl>
                          <p:spTgt spid="24"/>
                        </p:tgtEl>
                      </p:cBhvr>
                    </p:animEffect>
                  </p:childTnLst>
                </p:cTn>
              </p:par>
            </p:tnLst>
          </p:tmpl>
        </p:tmplLst>
      </p:bldP>
      <p:bldP spid="25" grpId="0" build="p">
        <p:tmplLst>
          <p:tmpl lvl="1">
            <p:tnLst>
              <p:par>
                <p:cTn presetID="42" presetClass="entr" presetSubtype="0" fill="hold" nodeType="withEffect">
                  <p:stCondLst>
                    <p:cond delay="200"/>
                  </p:stCondLst>
                  <p:childTnLst>
                    <p:set>
                      <p:cBhvr>
                        <p:cTn dur="1" fill="hold">
                          <p:stCondLst>
                            <p:cond delay="0"/>
                          </p:stCondLst>
                        </p:cTn>
                        <p:tgtEl>
                          <p:spTgt spid="25"/>
                        </p:tgtEl>
                        <p:attrNameLst>
                          <p:attrName>style.visibility</p:attrName>
                        </p:attrNameLst>
                      </p:cBhvr>
                      <p:to>
                        <p:strVal val="visible"/>
                      </p:to>
                    </p:set>
                    <p:animEffect transition="in" filter="fade">
                      <p:cBhvr>
                        <p:cTn dur="400"/>
                        <p:tgtEl>
                          <p:spTgt spid="25"/>
                        </p:tgtEl>
                      </p:cBhvr>
                    </p:animEffect>
                    <p:anim calcmode="lin" valueType="num">
                      <p:cBhvr>
                        <p:cTn dur="400" fill="hold"/>
                        <p:tgtEl>
                          <p:spTgt spid="25"/>
                        </p:tgtEl>
                        <p:attrNameLst>
                          <p:attrName>ppt_x</p:attrName>
                        </p:attrNameLst>
                      </p:cBhvr>
                      <p:tavLst>
                        <p:tav tm="0">
                          <p:val>
                            <p:strVal val="#ppt_x"/>
                          </p:val>
                        </p:tav>
                        <p:tav tm="100000">
                          <p:val>
                            <p:strVal val="#ppt_x"/>
                          </p:val>
                        </p:tav>
                      </p:tavLst>
                    </p:anim>
                    <p:anim calcmode="lin" valueType="num">
                      <p:cBhvr>
                        <p:cTn dur="400" fill="hold"/>
                        <p:tgtEl>
                          <p:spTgt spid="25"/>
                        </p:tgtEl>
                        <p:attrNameLst>
                          <p:attrName>ppt_y</p:attrName>
                        </p:attrNameLst>
                      </p:cBhvr>
                      <p:tavLst>
                        <p:tav tm="0">
                          <p:val>
                            <p:strVal val="#ppt_y+.1"/>
                          </p:val>
                        </p:tav>
                        <p:tav tm="100000">
                          <p:val>
                            <p:strVal val="#ppt_y"/>
                          </p:val>
                        </p:tav>
                      </p:tavLst>
                    </p:anim>
                  </p:childTnLst>
                </p:cTn>
              </p:par>
            </p:tnLst>
          </p:tmpl>
        </p:tmplLst>
      </p:bldP>
      <p:bldP spid="26" grpId="0" build="p">
        <p:tmplLst>
          <p:tmpl lvl="1">
            <p:tnLst>
              <p:par>
                <p:cTn presetID="42" presetClass="entr" presetSubtype="0" fill="hold" nodeType="withEffect">
                  <p:stCondLst>
                    <p:cond delay="20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anim calcmode="lin" valueType="num">
                      <p:cBhvr>
                        <p:cTn dur="500" fill="hold"/>
                        <p:tgtEl>
                          <p:spTgt spid="26"/>
                        </p:tgtEl>
                        <p:attrNameLst>
                          <p:attrName>ppt_x</p:attrName>
                        </p:attrNameLst>
                      </p:cBhvr>
                      <p:tavLst>
                        <p:tav tm="0">
                          <p:val>
                            <p:strVal val="#ppt_x"/>
                          </p:val>
                        </p:tav>
                        <p:tav tm="100000">
                          <p:val>
                            <p:strVal val="#ppt_x"/>
                          </p:val>
                        </p:tav>
                      </p:tavLst>
                    </p:anim>
                    <p:anim calcmode="lin" valueType="num">
                      <p:cBhvr>
                        <p:cTn dur="50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withEffect">
                  <p:stCondLst>
                    <p:cond delay="8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Lst>
      </p:bldP>
      <p:bldP spid="28" grpId="0" build="p">
        <p:tmplLst>
          <p:tmpl lvl="1">
            <p:tnLst>
              <p:par>
                <p:cTn presetID="42" presetClass="entr" presetSubtype="0" fill="hold" nodeType="withEffect">
                  <p:stCondLst>
                    <p:cond delay="200"/>
                  </p:stCondLst>
                  <p:childTnLst>
                    <p:set>
                      <p:cBhvr>
                        <p:cTn dur="1" fill="hold">
                          <p:stCondLst>
                            <p:cond delay="0"/>
                          </p:stCondLst>
                        </p:cTn>
                        <p:tgtEl>
                          <p:spTgt spid="28"/>
                        </p:tgtEl>
                        <p:attrNameLst>
                          <p:attrName>style.visibility</p:attrName>
                        </p:attrNameLst>
                      </p:cBhvr>
                      <p:to>
                        <p:strVal val="visible"/>
                      </p:to>
                    </p:set>
                    <p:animEffect transition="in" filter="fade">
                      <p:cBhvr>
                        <p:cTn dur="400"/>
                        <p:tgtEl>
                          <p:spTgt spid="28"/>
                        </p:tgtEl>
                      </p:cBhvr>
                    </p:animEffect>
                    <p:anim calcmode="lin" valueType="num">
                      <p:cBhvr>
                        <p:cTn dur="400" fill="hold"/>
                        <p:tgtEl>
                          <p:spTgt spid="28"/>
                        </p:tgtEl>
                        <p:attrNameLst>
                          <p:attrName>ppt_x</p:attrName>
                        </p:attrNameLst>
                      </p:cBhvr>
                      <p:tavLst>
                        <p:tav tm="0">
                          <p:val>
                            <p:strVal val="#ppt_x"/>
                          </p:val>
                        </p:tav>
                        <p:tav tm="100000">
                          <p:val>
                            <p:strVal val="#ppt_x"/>
                          </p:val>
                        </p:tav>
                      </p:tavLst>
                    </p:anim>
                    <p:anim calcmode="lin" valueType="num">
                      <p:cBhvr>
                        <p:cTn dur="400" fill="hold"/>
                        <p:tgtEl>
                          <p:spTgt spid="28"/>
                        </p:tgtEl>
                        <p:attrNameLst>
                          <p:attrName>ppt_y</p:attrName>
                        </p:attrNameLst>
                      </p:cBhvr>
                      <p:tavLst>
                        <p:tav tm="0">
                          <p:val>
                            <p:strVal val="#ppt_y+.1"/>
                          </p:val>
                        </p:tav>
                        <p:tav tm="100000">
                          <p:val>
                            <p:strVal val="#ppt_y"/>
                          </p:val>
                        </p:tav>
                      </p:tavLst>
                    </p:anim>
                  </p:childTnLst>
                </p:cTn>
              </p:par>
            </p:tnLst>
          </p:tmpl>
        </p:tmplLst>
      </p:bldP>
      <p:bldP spid="29" grpId="0" build="p">
        <p:tmplLst>
          <p:tmpl lvl="1">
            <p:tnLst>
              <p:par>
                <p:cTn presetID="42" presetClass="entr" presetSubtype="0" fill="hold" nodeType="withEffect">
                  <p:stCondLst>
                    <p:cond delay="200"/>
                  </p:stCondLst>
                  <p:childTnLst>
                    <p:set>
                      <p:cBhvr>
                        <p:cTn dur="1" fill="hold">
                          <p:stCondLst>
                            <p:cond delay="0"/>
                          </p:stCondLst>
                        </p:cTn>
                        <p:tgtEl>
                          <p:spTgt spid="29"/>
                        </p:tgtEl>
                        <p:attrNameLst>
                          <p:attrName>style.visibility</p:attrName>
                        </p:attrNameLst>
                      </p:cBhvr>
                      <p:to>
                        <p:strVal val="visible"/>
                      </p:to>
                    </p:set>
                    <p:animEffect transition="in" filter="fade">
                      <p:cBhvr>
                        <p:cTn dur="500"/>
                        <p:tgtEl>
                          <p:spTgt spid="29"/>
                        </p:tgtEl>
                      </p:cBhvr>
                    </p:animEffect>
                    <p:anim calcmode="lin" valueType="num">
                      <p:cBhvr>
                        <p:cTn dur="500" fill="hold"/>
                        <p:tgtEl>
                          <p:spTgt spid="29"/>
                        </p:tgtEl>
                        <p:attrNameLst>
                          <p:attrName>ppt_x</p:attrName>
                        </p:attrNameLst>
                      </p:cBhvr>
                      <p:tavLst>
                        <p:tav tm="0">
                          <p:val>
                            <p:strVal val="#ppt_x"/>
                          </p:val>
                        </p:tav>
                        <p:tav tm="100000">
                          <p:val>
                            <p:strVal val="#ppt_x"/>
                          </p:val>
                        </p:tav>
                      </p:tavLst>
                    </p:anim>
                    <p:anim calcmode="lin" valueType="num">
                      <p:cBhvr>
                        <p:cTn dur="500" fill="hold"/>
                        <p:tgtEl>
                          <p:spTgt spid="29"/>
                        </p:tgtEl>
                        <p:attrNameLst>
                          <p:attrName>ppt_y</p:attrName>
                        </p:attrNameLst>
                      </p:cBhvr>
                      <p:tavLst>
                        <p:tav tm="0">
                          <p:val>
                            <p:strVal val="#ppt_y+.1"/>
                          </p:val>
                        </p:tav>
                        <p:tav tm="100000">
                          <p:val>
                            <p:strVal val="#ppt_y"/>
                          </p:val>
                        </p:tav>
                      </p:tavLst>
                    </p:anim>
                  </p:childTnLst>
                </p:cTn>
              </p:par>
            </p:tnLst>
          </p:tmpl>
        </p:tmplLst>
      </p:bldP>
      <p:bldP spid="54" grpId="0" build="p">
        <p:tmplLst>
          <p:tmpl lvl="1">
            <p:tnLst>
              <p:par>
                <p:cTn presetID="42" presetClass="entr" presetSubtype="0" fill="hold" nodeType="withEffect">
                  <p:stCondLst>
                    <p:cond delay="200"/>
                  </p:stCondLst>
                  <p:childTnLst>
                    <p:set>
                      <p:cBhvr>
                        <p:cTn dur="1" fill="hold">
                          <p:stCondLst>
                            <p:cond delay="0"/>
                          </p:stCondLst>
                        </p:cTn>
                        <p:tgtEl>
                          <p:spTgt spid="54"/>
                        </p:tgtEl>
                        <p:attrNameLst>
                          <p:attrName>style.visibility</p:attrName>
                        </p:attrNameLst>
                      </p:cBhvr>
                      <p:to>
                        <p:strVal val="visible"/>
                      </p:to>
                    </p:set>
                    <p:animEffect transition="in" filter="fade">
                      <p:cBhvr>
                        <p:cTn dur="400"/>
                        <p:tgtEl>
                          <p:spTgt spid="54"/>
                        </p:tgtEl>
                      </p:cBhvr>
                    </p:animEffect>
                    <p:anim calcmode="lin" valueType="num">
                      <p:cBhvr>
                        <p:cTn dur="400" fill="hold"/>
                        <p:tgtEl>
                          <p:spTgt spid="54"/>
                        </p:tgtEl>
                        <p:attrNameLst>
                          <p:attrName>ppt_x</p:attrName>
                        </p:attrNameLst>
                      </p:cBhvr>
                      <p:tavLst>
                        <p:tav tm="0">
                          <p:val>
                            <p:strVal val="#ppt_x"/>
                          </p:val>
                        </p:tav>
                        <p:tav tm="100000">
                          <p:val>
                            <p:strVal val="#ppt_x"/>
                          </p:val>
                        </p:tav>
                      </p:tavLst>
                    </p:anim>
                    <p:anim calcmode="lin" valueType="num">
                      <p:cBhvr>
                        <p:cTn dur="400" fill="hold"/>
                        <p:tgtEl>
                          <p:spTgt spid="54"/>
                        </p:tgtEl>
                        <p:attrNameLst>
                          <p:attrName>ppt_y</p:attrName>
                        </p:attrNameLst>
                      </p:cBhvr>
                      <p:tavLst>
                        <p:tav tm="0">
                          <p:val>
                            <p:strVal val="#ppt_y+.1"/>
                          </p:val>
                        </p:tav>
                        <p:tav tm="100000">
                          <p:val>
                            <p:strVal val="#ppt_y"/>
                          </p:val>
                        </p:tav>
                      </p:tavLst>
                    </p:anim>
                  </p:childTnLst>
                </p:cTn>
              </p:par>
            </p:tnLst>
          </p:tmpl>
        </p:tmplLst>
      </p:bldP>
      <p:bldP spid="54" grpId="1" build="p">
        <p:tmplLst>
          <p:tmpl lvl="1">
            <p:tnLst>
              <p:par>
                <p:cTn presetID="53" presetClass="entr" presetSubtype="16" fill="hold" nodeType="afterEffect">
                  <p:stCondLst>
                    <p:cond delay="0"/>
                  </p:stCondLst>
                  <p:childTnLst>
                    <p:set>
                      <p:cBhvr>
                        <p:cTn dur="1" fill="hold">
                          <p:stCondLst>
                            <p:cond delay="0"/>
                          </p:stCondLst>
                        </p:cTn>
                        <p:tgtEl>
                          <p:spTgt spid="54"/>
                        </p:tgtEl>
                        <p:attrNameLst>
                          <p:attrName>style.visibility</p:attrName>
                        </p:attrNameLst>
                      </p:cBhvr>
                      <p:to>
                        <p:strVal val="visible"/>
                      </p:to>
                    </p:set>
                    <p:anim calcmode="lin" valueType="num">
                      <p:cBhvr>
                        <p:cTn dur="500" fill="hold"/>
                        <p:tgtEl>
                          <p:spTgt spid="54"/>
                        </p:tgtEl>
                        <p:attrNameLst>
                          <p:attrName>ppt_w</p:attrName>
                        </p:attrNameLst>
                      </p:cBhvr>
                      <p:tavLst>
                        <p:tav tm="0">
                          <p:val>
                            <p:fltVal val="0"/>
                          </p:val>
                        </p:tav>
                        <p:tav tm="100000">
                          <p:val>
                            <p:strVal val="#ppt_w"/>
                          </p:val>
                        </p:tav>
                      </p:tavLst>
                    </p:anim>
                    <p:anim calcmode="lin" valueType="num">
                      <p:cBhvr>
                        <p:cTn dur="500" fill="hold"/>
                        <p:tgtEl>
                          <p:spTgt spid="54"/>
                        </p:tgtEl>
                        <p:attrNameLst>
                          <p:attrName>ppt_h</p:attrName>
                        </p:attrNameLst>
                      </p:cBhvr>
                      <p:tavLst>
                        <p:tav tm="0">
                          <p:val>
                            <p:fltVal val="0"/>
                          </p:val>
                        </p:tav>
                        <p:tav tm="100000">
                          <p:val>
                            <p:strVal val="#ppt_h"/>
                          </p:val>
                        </p:tav>
                      </p:tavLst>
                    </p:anim>
                    <p:animEffect transition="in" filter="fade">
                      <p:cBhvr>
                        <p:cTn dur="500"/>
                        <p:tgtEl>
                          <p:spTgt spid="54"/>
                        </p:tgtEl>
                      </p:cBhvr>
                    </p:animEffect>
                  </p:childTnLst>
                </p:cTn>
              </p:par>
            </p:tnLst>
          </p:tmpl>
        </p:tmplLst>
      </p:bldP>
      <p:bldP spid="55" grpId="0" build="p">
        <p:tmplLst>
          <p:tmpl lvl="1">
            <p:tnLst>
              <p:par>
                <p:cTn presetID="42" presetClass="entr" presetSubtype="0" fill="hold" nodeType="withEffect">
                  <p:stCondLst>
                    <p:cond delay="200"/>
                  </p:stCondLst>
                  <p:childTnLst>
                    <p:set>
                      <p:cBhvr>
                        <p:cTn dur="1" fill="hold">
                          <p:stCondLst>
                            <p:cond delay="0"/>
                          </p:stCondLst>
                        </p:cTn>
                        <p:tgtEl>
                          <p:spTgt spid="55"/>
                        </p:tgtEl>
                        <p:attrNameLst>
                          <p:attrName>style.visibility</p:attrName>
                        </p:attrNameLst>
                      </p:cBhvr>
                      <p:to>
                        <p:strVal val="visible"/>
                      </p:to>
                    </p:set>
                    <p:animEffect transition="in" filter="fade">
                      <p:cBhvr>
                        <p:cTn dur="400"/>
                        <p:tgtEl>
                          <p:spTgt spid="55"/>
                        </p:tgtEl>
                      </p:cBhvr>
                    </p:animEffect>
                    <p:anim calcmode="lin" valueType="num">
                      <p:cBhvr>
                        <p:cTn dur="400" fill="hold"/>
                        <p:tgtEl>
                          <p:spTgt spid="55"/>
                        </p:tgtEl>
                        <p:attrNameLst>
                          <p:attrName>ppt_x</p:attrName>
                        </p:attrNameLst>
                      </p:cBhvr>
                      <p:tavLst>
                        <p:tav tm="0">
                          <p:val>
                            <p:strVal val="#ppt_x"/>
                          </p:val>
                        </p:tav>
                        <p:tav tm="100000">
                          <p:val>
                            <p:strVal val="#ppt_x"/>
                          </p:val>
                        </p:tav>
                      </p:tavLst>
                    </p:anim>
                    <p:anim calcmode="lin" valueType="num">
                      <p:cBhvr>
                        <p:cTn dur="400" fill="hold"/>
                        <p:tgtEl>
                          <p:spTgt spid="55"/>
                        </p:tgtEl>
                        <p:attrNameLst>
                          <p:attrName>ppt_y</p:attrName>
                        </p:attrNameLst>
                      </p:cBhvr>
                      <p:tavLst>
                        <p:tav tm="0">
                          <p:val>
                            <p:strVal val="#ppt_y+.1"/>
                          </p:val>
                        </p:tav>
                        <p:tav tm="100000">
                          <p:val>
                            <p:strVal val="#ppt_y"/>
                          </p:val>
                        </p:tav>
                      </p:tavLst>
                    </p:anim>
                  </p:childTnLst>
                </p:cTn>
              </p:par>
            </p:tnLst>
          </p:tmpl>
        </p:tmplLst>
      </p:bldP>
      <p:bldP spid="55" grpId="1" build="p">
        <p:tmplLst>
          <p:tmpl lvl="1">
            <p:tnLst>
              <p:par>
                <p:cTn presetID="53" presetClass="entr" presetSubtype="16" fill="hold" nodeType="afterEffect">
                  <p:stCondLst>
                    <p:cond delay="0"/>
                  </p:stCondLst>
                  <p:childTnLst>
                    <p:set>
                      <p:cBhvr>
                        <p:cTn dur="1" fill="hold">
                          <p:stCondLst>
                            <p:cond delay="0"/>
                          </p:stCondLst>
                        </p:cTn>
                        <p:tgtEl>
                          <p:spTgt spid="55"/>
                        </p:tgtEl>
                        <p:attrNameLst>
                          <p:attrName>style.visibility</p:attrName>
                        </p:attrNameLst>
                      </p:cBhvr>
                      <p:to>
                        <p:strVal val="visible"/>
                      </p:to>
                    </p:set>
                    <p:anim calcmode="lin" valueType="num">
                      <p:cBhvr>
                        <p:cTn dur="500" fill="hold"/>
                        <p:tgtEl>
                          <p:spTgt spid="55"/>
                        </p:tgtEl>
                        <p:attrNameLst>
                          <p:attrName>ppt_w</p:attrName>
                        </p:attrNameLst>
                      </p:cBhvr>
                      <p:tavLst>
                        <p:tav tm="0">
                          <p:val>
                            <p:fltVal val="0"/>
                          </p:val>
                        </p:tav>
                        <p:tav tm="100000">
                          <p:val>
                            <p:strVal val="#ppt_w"/>
                          </p:val>
                        </p:tav>
                      </p:tavLst>
                    </p:anim>
                    <p:anim calcmode="lin" valueType="num">
                      <p:cBhvr>
                        <p:cTn dur="500" fill="hold"/>
                        <p:tgtEl>
                          <p:spTgt spid="55"/>
                        </p:tgtEl>
                        <p:attrNameLst>
                          <p:attrName>ppt_h</p:attrName>
                        </p:attrNameLst>
                      </p:cBhvr>
                      <p:tavLst>
                        <p:tav tm="0">
                          <p:val>
                            <p:fltVal val="0"/>
                          </p:val>
                        </p:tav>
                        <p:tav tm="100000">
                          <p:val>
                            <p:strVal val="#ppt_h"/>
                          </p:val>
                        </p:tav>
                      </p:tavLst>
                    </p:anim>
                    <p:animEffect transition="in" filter="fade">
                      <p:cBhvr>
                        <p:cTn dur="500"/>
                        <p:tgtEl>
                          <p:spTgt spid="55"/>
                        </p:tgtEl>
                      </p:cBhvr>
                    </p:animEffect>
                  </p:childTnLst>
                </p:cTn>
              </p:par>
            </p:tnLst>
          </p:tmpl>
        </p:tmplLst>
      </p:bldP>
      <p:bldP spid="56" grpId="0" build="p">
        <p:tmplLst>
          <p:tmpl lvl="1">
            <p:tnLst>
              <p:par>
                <p:cTn presetID="42" presetClass="entr" presetSubtype="0" fill="hold" nodeType="withEffect">
                  <p:stCondLst>
                    <p:cond delay="200"/>
                  </p:stCondLst>
                  <p:childTnLst>
                    <p:set>
                      <p:cBhvr>
                        <p:cTn dur="1" fill="hold">
                          <p:stCondLst>
                            <p:cond delay="0"/>
                          </p:stCondLst>
                        </p:cTn>
                        <p:tgtEl>
                          <p:spTgt spid="56"/>
                        </p:tgtEl>
                        <p:attrNameLst>
                          <p:attrName>style.visibility</p:attrName>
                        </p:attrNameLst>
                      </p:cBhvr>
                      <p:to>
                        <p:strVal val="visible"/>
                      </p:to>
                    </p:set>
                    <p:animEffect transition="in" filter="fade">
                      <p:cBhvr>
                        <p:cTn dur="400"/>
                        <p:tgtEl>
                          <p:spTgt spid="56"/>
                        </p:tgtEl>
                      </p:cBhvr>
                    </p:animEffect>
                    <p:anim calcmode="lin" valueType="num">
                      <p:cBhvr>
                        <p:cTn dur="400" fill="hold"/>
                        <p:tgtEl>
                          <p:spTgt spid="56"/>
                        </p:tgtEl>
                        <p:attrNameLst>
                          <p:attrName>ppt_x</p:attrName>
                        </p:attrNameLst>
                      </p:cBhvr>
                      <p:tavLst>
                        <p:tav tm="0">
                          <p:val>
                            <p:strVal val="#ppt_x"/>
                          </p:val>
                        </p:tav>
                        <p:tav tm="100000">
                          <p:val>
                            <p:strVal val="#ppt_x"/>
                          </p:val>
                        </p:tav>
                      </p:tavLst>
                    </p:anim>
                    <p:anim calcmode="lin" valueType="num">
                      <p:cBhvr>
                        <p:cTn dur="400" fill="hold"/>
                        <p:tgtEl>
                          <p:spTgt spid="56"/>
                        </p:tgtEl>
                        <p:attrNameLst>
                          <p:attrName>ppt_y</p:attrName>
                        </p:attrNameLst>
                      </p:cBhvr>
                      <p:tavLst>
                        <p:tav tm="0">
                          <p:val>
                            <p:strVal val="#ppt_y+.1"/>
                          </p:val>
                        </p:tav>
                        <p:tav tm="100000">
                          <p:val>
                            <p:strVal val="#ppt_y"/>
                          </p:val>
                        </p:tav>
                      </p:tavLst>
                    </p:anim>
                  </p:childTnLst>
                </p:cTn>
              </p:par>
            </p:tnLst>
          </p:tmpl>
        </p:tmplLst>
      </p:bldP>
      <p:bldP spid="56" grpId="1" build="p">
        <p:tmplLst>
          <p:tmpl lvl="1">
            <p:tnLst>
              <p:par>
                <p:cTn presetID="53" presetClass="entr" presetSubtype="16" fill="hold" nodeType="afterEffect">
                  <p:stCondLst>
                    <p:cond delay="0"/>
                  </p:stCondLst>
                  <p:childTnLst>
                    <p:set>
                      <p:cBhvr>
                        <p:cTn dur="1" fill="hold">
                          <p:stCondLst>
                            <p:cond delay="0"/>
                          </p:stCondLst>
                        </p:cTn>
                        <p:tgtEl>
                          <p:spTgt spid="56"/>
                        </p:tgtEl>
                        <p:attrNameLst>
                          <p:attrName>style.visibility</p:attrName>
                        </p:attrNameLst>
                      </p:cBhvr>
                      <p:to>
                        <p:strVal val="visible"/>
                      </p:to>
                    </p:set>
                    <p:anim calcmode="lin" valueType="num">
                      <p:cBhvr>
                        <p:cTn dur="500" fill="hold"/>
                        <p:tgtEl>
                          <p:spTgt spid="56"/>
                        </p:tgtEl>
                        <p:attrNameLst>
                          <p:attrName>ppt_w</p:attrName>
                        </p:attrNameLst>
                      </p:cBhvr>
                      <p:tavLst>
                        <p:tav tm="0">
                          <p:val>
                            <p:fltVal val="0"/>
                          </p:val>
                        </p:tav>
                        <p:tav tm="100000">
                          <p:val>
                            <p:strVal val="#ppt_w"/>
                          </p:val>
                        </p:tav>
                      </p:tavLst>
                    </p:anim>
                    <p:anim calcmode="lin" valueType="num">
                      <p:cBhvr>
                        <p:cTn dur="500" fill="hold"/>
                        <p:tgtEl>
                          <p:spTgt spid="56"/>
                        </p:tgtEl>
                        <p:attrNameLst>
                          <p:attrName>ppt_h</p:attrName>
                        </p:attrNameLst>
                      </p:cBhvr>
                      <p:tavLst>
                        <p:tav tm="0">
                          <p:val>
                            <p:fltVal val="0"/>
                          </p:val>
                        </p:tav>
                        <p:tav tm="100000">
                          <p:val>
                            <p:strVal val="#ppt_h"/>
                          </p:val>
                        </p:tav>
                      </p:tavLst>
                    </p:anim>
                    <p:animEffect transition="in" filter="fade">
                      <p:cBhvr>
                        <p:cTn dur="500"/>
                        <p:tgtEl>
                          <p:spTgt spid="56"/>
                        </p:tgtEl>
                      </p:cBhvr>
                    </p:animEffect>
                  </p:childTnLst>
                </p:cTn>
              </p:par>
            </p:tnLst>
          </p:tmpl>
        </p:tmplLst>
      </p:bldP>
      <p:bldP spid="57" grpId="0" build="p">
        <p:tmplLst>
          <p:tmpl lvl="1">
            <p:tnLst>
              <p:par>
                <p:cTn presetID="42" presetClass="entr" presetSubtype="0" fill="hold" nodeType="withEffect">
                  <p:stCondLst>
                    <p:cond delay="200"/>
                  </p:stCondLst>
                  <p:childTnLst>
                    <p:set>
                      <p:cBhvr>
                        <p:cTn dur="1" fill="hold">
                          <p:stCondLst>
                            <p:cond delay="0"/>
                          </p:stCondLst>
                        </p:cTn>
                        <p:tgtEl>
                          <p:spTgt spid="57"/>
                        </p:tgtEl>
                        <p:attrNameLst>
                          <p:attrName>style.visibility</p:attrName>
                        </p:attrNameLst>
                      </p:cBhvr>
                      <p:to>
                        <p:strVal val="visible"/>
                      </p:to>
                    </p:set>
                    <p:animEffect transition="in" filter="fade">
                      <p:cBhvr>
                        <p:cTn dur="400"/>
                        <p:tgtEl>
                          <p:spTgt spid="57"/>
                        </p:tgtEl>
                      </p:cBhvr>
                    </p:animEffect>
                    <p:anim calcmode="lin" valueType="num">
                      <p:cBhvr>
                        <p:cTn dur="400" fill="hold"/>
                        <p:tgtEl>
                          <p:spTgt spid="57"/>
                        </p:tgtEl>
                        <p:attrNameLst>
                          <p:attrName>ppt_x</p:attrName>
                        </p:attrNameLst>
                      </p:cBhvr>
                      <p:tavLst>
                        <p:tav tm="0">
                          <p:val>
                            <p:strVal val="#ppt_x"/>
                          </p:val>
                        </p:tav>
                        <p:tav tm="100000">
                          <p:val>
                            <p:strVal val="#ppt_x"/>
                          </p:val>
                        </p:tav>
                      </p:tavLst>
                    </p:anim>
                    <p:anim calcmode="lin" valueType="num">
                      <p:cBhvr>
                        <p:cTn dur="400" fill="hold"/>
                        <p:tgtEl>
                          <p:spTgt spid="57"/>
                        </p:tgtEl>
                        <p:attrNameLst>
                          <p:attrName>ppt_y</p:attrName>
                        </p:attrNameLst>
                      </p:cBhvr>
                      <p:tavLst>
                        <p:tav tm="0">
                          <p:val>
                            <p:strVal val="#ppt_y+.1"/>
                          </p:val>
                        </p:tav>
                        <p:tav tm="100000">
                          <p:val>
                            <p:strVal val="#ppt_y"/>
                          </p:val>
                        </p:tav>
                      </p:tavLst>
                    </p:anim>
                  </p:childTnLst>
                </p:cTn>
              </p:par>
            </p:tnLst>
          </p:tmpl>
        </p:tmplLst>
      </p:bldP>
      <p:bldP spid="57" grpId="1" build="p">
        <p:tmplLst>
          <p:tmpl lvl="1">
            <p:tnLst>
              <p:par>
                <p:cTn presetID="53" presetClass="entr" presetSubtype="16" fill="hold" nodeType="afterEffect">
                  <p:stCondLst>
                    <p:cond delay="0"/>
                  </p:stCondLst>
                  <p:childTnLst>
                    <p:set>
                      <p:cBhvr>
                        <p:cTn dur="1" fill="hold">
                          <p:stCondLst>
                            <p:cond delay="0"/>
                          </p:stCondLst>
                        </p:cTn>
                        <p:tgtEl>
                          <p:spTgt spid="57"/>
                        </p:tgtEl>
                        <p:attrNameLst>
                          <p:attrName>style.visibility</p:attrName>
                        </p:attrNameLst>
                      </p:cBhvr>
                      <p:to>
                        <p:strVal val="visible"/>
                      </p:to>
                    </p:set>
                    <p:anim calcmode="lin" valueType="num">
                      <p:cBhvr>
                        <p:cTn dur="500" fill="hold"/>
                        <p:tgtEl>
                          <p:spTgt spid="57"/>
                        </p:tgtEl>
                        <p:attrNameLst>
                          <p:attrName>ppt_w</p:attrName>
                        </p:attrNameLst>
                      </p:cBhvr>
                      <p:tavLst>
                        <p:tav tm="0">
                          <p:val>
                            <p:fltVal val="0"/>
                          </p:val>
                        </p:tav>
                        <p:tav tm="100000">
                          <p:val>
                            <p:strVal val="#ppt_w"/>
                          </p:val>
                        </p:tav>
                      </p:tavLst>
                    </p:anim>
                    <p:anim calcmode="lin" valueType="num">
                      <p:cBhvr>
                        <p:cTn dur="500" fill="hold"/>
                        <p:tgtEl>
                          <p:spTgt spid="57"/>
                        </p:tgtEl>
                        <p:attrNameLst>
                          <p:attrName>ppt_h</p:attrName>
                        </p:attrNameLst>
                      </p:cBhvr>
                      <p:tavLst>
                        <p:tav tm="0">
                          <p:val>
                            <p:fltVal val="0"/>
                          </p:val>
                        </p:tav>
                        <p:tav tm="100000">
                          <p:val>
                            <p:strVal val="#ppt_h"/>
                          </p:val>
                        </p:tav>
                      </p:tavLst>
                    </p:anim>
                    <p:animEffect transition="in" filter="fade">
                      <p:cBhvr>
                        <p:cTn dur="500"/>
                        <p:tgtEl>
                          <p:spTgt spid="57"/>
                        </p:tgtEl>
                      </p:cBhvr>
                    </p:animEffect>
                  </p:childTnLst>
                </p:cTn>
              </p:par>
            </p:tnLst>
          </p:tmpl>
        </p:tmplLst>
      </p:bldP>
      <p:bldP spid="58" grpId="0" build="p">
        <p:tmplLst>
          <p:tmpl lvl="1">
            <p:tnLst>
              <p:par>
                <p:cTn presetID="42" presetClass="entr" presetSubtype="0" fill="hold" nodeType="withEffect">
                  <p:stCondLst>
                    <p:cond delay="200"/>
                  </p:stCondLst>
                  <p:childTnLst>
                    <p:set>
                      <p:cBhvr>
                        <p:cTn dur="1" fill="hold">
                          <p:stCondLst>
                            <p:cond delay="0"/>
                          </p:stCondLst>
                        </p:cTn>
                        <p:tgtEl>
                          <p:spTgt spid="58"/>
                        </p:tgtEl>
                        <p:attrNameLst>
                          <p:attrName>style.visibility</p:attrName>
                        </p:attrNameLst>
                      </p:cBhvr>
                      <p:to>
                        <p:strVal val="visible"/>
                      </p:to>
                    </p:set>
                    <p:animEffect transition="in" filter="fade">
                      <p:cBhvr>
                        <p:cTn dur="400"/>
                        <p:tgtEl>
                          <p:spTgt spid="58"/>
                        </p:tgtEl>
                      </p:cBhvr>
                    </p:animEffect>
                    <p:anim calcmode="lin" valueType="num">
                      <p:cBhvr>
                        <p:cTn dur="400" fill="hold"/>
                        <p:tgtEl>
                          <p:spTgt spid="58"/>
                        </p:tgtEl>
                        <p:attrNameLst>
                          <p:attrName>ppt_x</p:attrName>
                        </p:attrNameLst>
                      </p:cBhvr>
                      <p:tavLst>
                        <p:tav tm="0">
                          <p:val>
                            <p:strVal val="#ppt_x"/>
                          </p:val>
                        </p:tav>
                        <p:tav tm="100000">
                          <p:val>
                            <p:strVal val="#ppt_x"/>
                          </p:val>
                        </p:tav>
                      </p:tavLst>
                    </p:anim>
                    <p:anim calcmode="lin" valueType="num">
                      <p:cBhvr>
                        <p:cTn dur="400" fill="hold"/>
                        <p:tgtEl>
                          <p:spTgt spid="58"/>
                        </p:tgtEl>
                        <p:attrNameLst>
                          <p:attrName>ppt_y</p:attrName>
                        </p:attrNameLst>
                      </p:cBhvr>
                      <p:tavLst>
                        <p:tav tm="0">
                          <p:val>
                            <p:strVal val="#ppt_y+.1"/>
                          </p:val>
                        </p:tav>
                        <p:tav tm="100000">
                          <p:val>
                            <p:strVal val="#ppt_y"/>
                          </p:val>
                        </p:tav>
                      </p:tavLst>
                    </p:anim>
                  </p:childTnLst>
                </p:cTn>
              </p:par>
            </p:tnLst>
          </p:tmpl>
        </p:tmplLst>
      </p:bldP>
      <p:bldP spid="58" grpId="1" build="p">
        <p:tmplLst>
          <p:tmpl lvl="1">
            <p:tnLst>
              <p:par>
                <p:cTn presetID="53" presetClass="entr" presetSubtype="16" fill="hold" nodeType="afterEffect">
                  <p:stCondLst>
                    <p:cond delay="0"/>
                  </p:stCondLst>
                  <p:childTnLst>
                    <p:set>
                      <p:cBhvr>
                        <p:cTn dur="1" fill="hold">
                          <p:stCondLst>
                            <p:cond delay="0"/>
                          </p:stCondLst>
                        </p:cTn>
                        <p:tgtEl>
                          <p:spTgt spid="58"/>
                        </p:tgtEl>
                        <p:attrNameLst>
                          <p:attrName>style.visibility</p:attrName>
                        </p:attrNameLst>
                      </p:cBhvr>
                      <p:to>
                        <p:strVal val="visible"/>
                      </p:to>
                    </p:set>
                    <p:anim calcmode="lin" valueType="num">
                      <p:cBhvr>
                        <p:cTn dur="500" fill="hold"/>
                        <p:tgtEl>
                          <p:spTgt spid="58"/>
                        </p:tgtEl>
                        <p:attrNameLst>
                          <p:attrName>ppt_w</p:attrName>
                        </p:attrNameLst>
                      </p:cBhvr>
                      <p:tavLst>
                        <p:tav tm="0">
                          <p:val>
                            <p:fltVal val="0"/>
                          </p:val>
                        </p:tav>
                        <p:tav tm="100000">
                          <p:val>
                            <p:strVal val="#ppt_w"/>
                          </p:val>
                        </p:tav>
                      </p:tavLst>
                    </p:anim>
                    <p:anim calcmode="lin" valueType="num">
                      <p:cBhvr>
                        <p:cTn dur="500" fill="hold"/>
                        <p:tgtEl>
                          <p:spTgt spid="58"/>
                        </p:tgtEl>
                        <p:attrNameLst>
                          <p:attrName>ppt_h</p:attrName>
                        </p:attrNameLst>
                      </p:cBhvr>
                      <p:tavLst>
                        <p:tav tm="0">
                          <p:val>
                            <p:fltVal val="0"/>
                          </p:val>
                        </p:tav>
                        <p:tav tm="100000">
                          <p:val>
                            <p:strVal val="#ppt_h"/>
                          </p:val>
                        </p:tav>
                      </p:tavLst>
                    </p:anim>
                    <p:animEffect transition="in" filter="fade">
                      <p:cBhvr>
                        <p:cTn dur="500"/>
                        <p:tgtEl>
                          <p:spTgt spid="58"/>
                        </p:tgtEl>
                      </p:cBhvr>
                    </p:animEffect>
                  </p:childTnLst>
                </p:cTn>
              </p:par>
            </p:tnLst>
          </p:tmpl>
        </p:tmplLst>
      </p:bldP>
      <p:bldP spid="59" grpId="0" build="p">
        <p:tmplLst>
          <p:tmpl lvl="1">
            <p:tnLst>
              <p:par>
                <p:cTn presetID="42" presetClass="entr" presetSubtype="0" fill="hold" nodeType="withEffect">
                  <p:stCondLst>
                    <p:cond delay="200"/>
                  </p:stCondLst>
                  <p:childTnLst>
                    <p:set>
                      <p:cBhvr>
                        <p:cTn dur="1" fill="hold">
                          <p:stCondLst>
                            <p:cond delay="0"/>
                          </p:stCondLst>
                        </p:cTn>
                        <p:tgtEl>
                          <p:spTgt spid="59"/>
                        </p:tgtEl>
                        <p:attrNameLst>
                          <p:attrName>style.visibility</p:attrName>
                        </p:attrNameLst>
                      </p:cBhvr>
                      <p:to>
                        <p:strVal val="visible"/>
                      </p:to>
                    </p:set>
                    <p:animEffect transition="in" filter="fade">
                      <p:cBhvr>
                        <p:cTn dur="400"/>
                        <p:tgtEl>
                          <p:spTgt spid="59"/>
                        </p:tgtEl>
                      </p:cBhvr>
                    </p:animEffect>
                    <p:anim calcmode="lin" valueType="num">
                      <p:cBhvr>
                        <p:cTn dur="400" fill="hold"/>
                        <p:tgtEl>
                          <p:spTgt spid="59"/>
                        </p:tgtEl>
                        <p:attrNameLst>
                          <p:attrName>ppt_x</p:attrName>
                        </p:attrNameLst>
                      </p:cBhvr>
                      <p:tavLst>
                        <p:tav tm="0">
                          <p:val>
                            <p:strVal val="#ppt_x"/>
                          </p:val>
                        </p:tav>
                        <p:tav tm="100000">
                          <p:val>
                            <p:strVal val="#ppt_x"/>
                          </p:val>
                        </p:tav>
                      </p:tavLst>
                    </p:anim>
                    <p:anim calcmode="lin" valueType="num">
                      <p:cBhvr>
                        <p:cTn dur="400" fill="hold"/>
                        <p:tgtEl>
                          <p:spTgt spid="59"/>
                        </p:tgtEl>
                        <p:attrNameLst>
                          <p:attrName>ppt_y</p:attrName>
                        </p:attrNameLst>
                      </p:cBhvr>
                      <p:tavLst>
                        <p:tav tm="0">
                          <p:val>
                            <p:strVal val="#ppt_y+.1"/>
                          </p:val>
                        </p:tav>
                        <p:tav tm="100000">
                          <p:val>
                            <p:strVal val="#ppt_y"/>
                          </p:val>
                        </p:tav>
                      </p:tavLst>
                    </p:anim>
                  </p:childTnLst>
                </p:cTn>
              </p:par>
            </p:tnLst>
          </p:tmpl>
        </p:tmplLst>
      </p:bldP>
      <p:bldP spid="60" grpId="0" build="p">
        <p:tmplLst>
          <p:tmpl lvl="1">
            <p:tnLst>
              <p:par>
                <p:cTn presetID="42" presetClass="entr" presetSubtype="0" fill="hold" nodeType="withEffect">
                  <p:stCondLst>
                    <p:cond delay="200"/>
                  </p:stCondLst>
                  <p:childTnLst>
                    <p:set>
                      <p:cBhvr>
                        <p:cTn dur="1" fill="hold">
                          <p:stCondLst>
                            <p:cond delay="0"/>
                          </p:stCondLst>
                        </p:cTn>
                        <p:tgtEl>
                          <p:spTgt spid="60"/>
                        </p:tgtEl>
                        <p:attrNameLst>
                          <p:attrName>style.visibility</p:attrName>
                        </p:attrNameLst>
                      </p:cBhvr>
                      <p:to>
                        <p:strVal val="visible"/>
                      </p:to>
                    </p:set>
                    <p:animEffect transition="in" filter="fade">
                      <p:cBhvr>
                        <p:cTn dur="400"/>
                        <p:tgtEl>
                          <p:spTgt spid="60"/>
                        </p:tgtEl>
                      </p:cBhvr>
                    </p:animEffect>
                    <p:anim calcmode="lin" valueType="num">
                      <p:cBhvr>
                        <p:cTn dur="400" fill="hold"/>
                        <p:tgtEl>
                          <p:spTgt spid="60"/>
                        </p:tgtEl>
                        <p:attrNameLst>
                          <p:attrName>ppt_x</p:attrName>
                        </p:attrNameLst>
                      </p:cBhvr>
                      <p:tavLst>
                        <p:tav tm="0">
                          <p:val>
                            <p:strVal val="#ppt_x"/>
                          </p:val>
                        </p:tav>
                        <p:tav tm="100000">
                          <p:val>
                            <p:strVal val="#ppt_x"/>
                          </p:val>
                        </p:tav>
                      </p:tavLst>
                    </p:anim>
                    <p:anim calcmode="lin" valueType="num">
                      <p:cBhvr>
                        <p:cTn dur="400" fill="hold"/>
                        <p:tgtEl>
                          <p:spTgt spid="60"/>
                        </p:tgtEl>
                        <p:attrNameLst>
                          <p:attrName>ppt_y</p:attrName>
                        </p:attrNameLst>
                      </p:cBhvr>
                      <p:tavLst>
                        <p:tav tm="0">
                          <p:val>
                            <p:strVal val="#ppt_y+.1"/>
                          </p:val>
                        </p:tav>
                        <p:tav tm="100000">
                          <p:val>
                            <p:strVal val="#ppt_y"/>
                          </p:val>
                        </p:tav>
                      </p:tavLst>
                    </p:anim>
                  </p:childTnLst>
                </p:cTn>
              </p:par>
            </p:tnLst>
          </p:tmpl>
        </p:tmplLst>
      </p:bldP>
      <p:bldP spid="61" grpId="0" build="p">
        <p:tmplLst>
          <p:tmpl lvl="1">
            <p:tnLst>
              <p:par>
                <p:cTn presetID="42" presetClass="entr" presetSubtype="0" fill="hold" nodeType="withEffect">
                  <p:stCondLst>
                    <p:cond delay="200"/>
                  </p:stCondLst>
                  <p:childTnLst>
                    <p:set>
                      <p:cBhvr>
                        <p:cTn dur="1" fill="hold">
                          <p:stCondLst>
                            <p:cond delay="0"/>
                          </p:stCondLst>
                        </p:cTn>
                        <p:tgtEl>
                          <p:spTgt spid="61"/>
                        </p:tgtEl>
                        <p:attrNameLst>
                          <p:attrName>style.visibility</p:attrName>
                        </p:attrNameLst>
                      </p:cBhvr>
                      <p:to>
                        <p:strVal val="visible"/>
                      </p:to>
                    </p:set>
                    <p:animEffect transition="in" filter="fade">
                      <p:cBhvr>
                        <p:cTn dur="400"/>
                        <p:tgtEl>
                          <p:spTgt spid="61"/>
                        </p:tgtEl>
                      </p:cBhvr>
                    </p:animEffect>
                    <p:anim calcmode="lin" valueType="num">
                      <p:cBhvr>
                        <p:cTn dur="400" fill="hold"/>
                        <p:tgtEl>
                          <p:spTgt spid="61"/>
                        </p:tgtEl>
                        <p:attrNameLst>
                          <p:attrName>ppt_x</p:attrName>
                        </p:attrNameLst>
                      </p:cBhvr>
                      <p:tavLst>
                        <p:tav tm="0">
                          <p:val>
                            <p:strVal val="#ppt_x"/>
                          </p:val>
                        </p:tav>
                        <p:tav tm="100000">
                          <p:val>
                            <p:strVal val="#ppt_x"/>
                          </p:val>
                        </p:tav>
                      </p:tavLst>
                    </p:anim>
                    <p:anim calcmode="lin" valueType="num">
                      <p:cBhvr>
                        <p:cTn dur="400" fill="hold"/>
                        <p:tgtEl>
                          <p:spTgt spid="61"/>
                        </p:tgtEl>
                        <p:attrNameLst>
                          <p:attrName>ppt_y</p:attrName>
                        </p:attrNameLst>
                      </p:cBhvr>
                      <p:tavLst>
                        <p:tav tm="0">
                          <p:val>
                            <p:strVal val="#ppt_y+.1"/>
                          </p:val>
                        </p:tav>
                        <p:tav tm="100000">
                          <p:val>
                            <p:strVal val="#ppt_y"/>
                          </p:val>
                        </p:tav>
                      </p:tavLst>
                    </p:anim>
                  </p:childTnLst>
                </p:cTn>
              </p:par>
            </p:tnLst>
          </p:tmpl>
        </p:tmplLst>
      </p:bldP>
      <p:bldP spid="62" grpId="0" build="p">
        <p:tmplLst>
          <p:tmpl lvl="1">
            <p:tnLst>
              <p:par>
                <p:cTn presetID="42" presetClass="entr" presetSubtype="0" fill="hold" nodeType="withEffect">
                  <p:stCondLst>
                    <p:cond delay="200"/>
                  </p:stCondLst>
                  <p:childTnLst>
                    <p:set>
                      <p:cBhvr>
                        <p:cTn dur="1" fill="hold">
                          <p:stCondLst>
                            <p:cond delay="0"/>
                          </p:stCondLst>
                        </p:cTn>
                        <p:tgtEl>
                          <p:spTgt spid="62"/>
                        </p:tgtEl>
                        <p:attrNameLst>
                          <p:attrName>style.visibility</p:attrName>
                        </p:attrNameLst>
                      </p:cBhvr>
                      <p:to>
                        <p:strVal val="visible"/>
                      </p:to>
                    </p:set>
                    <p:animEffect transition="in" filter="fade">
                      <p:cBhvr>
                        <p:cTn dur="400"/>
                        <p:tgtEl>
                          <p:spTgt spid="62"/>
                        </p:tgtEl>
                      </p:cBhvr>
                    </p:animEffect>
                    <p:anim calcmode="lin" valueType="num">
                      <p:cBhvr>
                        <p:cTn dur="400" fill="hold"/>
                        <p:tgtEl>
                          <p:spTgt spid="62"/>
                        </p:tgtEl>
                        <p:attrNameLst>
                          <p:attrName>ppt_x</p:attrName>
                        </p:attrNameLst>
                      </p:cBhvr>
                      <p:tavLst>
                        <p:tav tm="0">
                          <p:val>
                            <p:strVal val="#ppt_x"/>
                          </p:val>
                        </p:tav>
                        <p:tav tm="100000">
                          <p:val>
                            <p:strVal val="#ppt_x"/>
                          </p:val>
                        </p:tav>
                      </p:tavLst>
                    </p:anim>
                    <p:anim calcmode="lin" valueType="num">
                      <p:cBhvr>
                        <p:cTn dur="400" fill="hold"/>
                        <p:tgtEl>
                          <p:spTgt spid="62"/>
                        </p:tgtEl>
                        <p:attrNameLst>
                          <p:attrName>ppt_y</p:attrName>
                        </p:attrNameLst>
                      </p:cBhvr>
                      <p:tavLst>
                        <p:tav tm="0">
                          <p:val>
                            <p:strVal val="#ppt_y+.1"/>
                          </p:val>
                        </p:tav>
                        <p:tav tm="100000">
                          <p:val>
                            <p:strVal val="#ppt_y"/>
                          </p:val>
                        </p:tav>
                      </p:tavLst>
                    </p:anim>
                  </p:childTnLst>
                </p:cTn>
              </p:par>
            </p:tnLst>
          </p:tmpl>
        </p:tmplLst>
      </p:bldP>
      <p:bldP spid="63" grpId="0" build="p">
        <p:tmplLst>
          <p:tmpl lvl="1">
            <p:tnLst>
              <p:par>
                <p:cTn presetID="42" presetClass="entr" presetSubtype="0" fill="hold" nodeType="withEffect">
                  <p:stCondLst>
                    <p:cond delay="200"/>
                  </p:stCondLst>
                  <p:childTnLst>
                    <p:set>
                      <p:cBhvr>
                        <p:cTn dur="1" fill="hold">
                          <p:stCondLst>
                            <p:cond delay="0"/>
                          </p:stCondLst>
                        </p:cTn>
                        <p:tgtEl>
                          <p:spTgt spid="63"/>
                        </p:tgtEl>
                        <p:attrNameLst>
                          <p:attrName>style.visibility</p:attrName>
                        </p:attrNameLst>
                      </p:cBhvr>
                      <p:to>
                        <p:strVal val="visible"/>
                      </p:to>
                    </p:set>
                    <p:animEffect transition="in" filter="fade">
                      <p:cBhvr>
                        <p:cTn dur="400"/>
                        <p:tgtEl>
                          <p:spTgt spid="63"/>
                        </p:tgtEl>
                      </p:cBhvr>
                    </p:animEffect>
                    <p:anim calcmode="lin" valueType="num">
                      <p:cBhvr>
                        <p:cTn dur="400" fill="hold"/>
                        <p:tgtEl>
                          <p:spTgt spid="63"/>
                        </p:tgtEl>
                        <p:attrNameLst>
                          <p:attrName>ppt_x</p:attrName>
                        </p:attrNameLst>
                      </p:cBhvr>
                      <p:tavLst>
                        <p:tav tm="0">
                          <p:val>
                            <p:strVal val="#ppt_x"/>
                          </p:val>
                        </p:tav>
                        <p:tav tm="100000">
                          <p:val>
                            <p:strVal val="#ppt_x"/>
                          </p:val>
                        </p:tav>
                      </p:tavLst>
                    </p:anim>
                    <p:anim calcmode="lin" valueType="num">
                      <p:cBhvr>
                        <p:cTn dur="400" fill="hold"/>
                        <p:tgtEl>
                          <p:spTgt spid="63"/>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itle with content Clear 2">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 name="Text Placeholder 2"/>
          <p:cNvSpPr>
            <a:spLocks noGrp="1"/>
          </p:cNvSpPr>
          <p:nvPr>
            <p:ph type="body" sz="quarter" idx="64" hasCustomPrompt="1"/>
          </p:nvPr>
        </p:nvSpPr>
        <p:spPr>
          <a:xfrm>
            <a:off x="591965" y="5655212"/>
            <a:ext cx="10973505"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a:t>
            </a:r>
          </a:p>
        </p:txBody>
      </p:sp>
      <p:sp>
        <p:nvSpPr>
          <p:cNvPr id="5" name="Text Placeholder 7"/>
          <p:cNvSpPr>
            <a:spLocks noGrp="1"/>
          </p:cNvSpPr>
          <p:nvPr>
            <p:ph type="body" sz="quarter" idx="18" hasCustomPrompt="1"/>
          </p:nvPr>
        </p:nvSpPr>
        <p:spPr>
          <a:xfrm>
            <a:off x="569384" y="5200833"/>
            <a:ext cx="10996083" cy="431780"/>
          </a:xfrm>
          <a:prstGeom prst="rect">
            <a:avLst/>
          </a:prstGeom>
        </p:spPr>
        <p:txBody>
          <a:bodyPr vert="horz" lIns="0" tIns="40504" rIns="0" bIns="40504" anchor="ctr"/>
          <a:lstStyle>
            <a:lvl1pPr marL="0" indent="0" algn="l">
              <a:lnSpc>
                <a:spcPct val="100000"/>
              </a:lnSpc>
              <a:spcBef>
                <a:spcPts val="0"/>
              </a:spcBef>
              <a:buNone/>
              <a:defRPr sz="1920" b="1" baseline="0">
                <a:solidFill>
                  <a:schemeClr val="bg1"/>
                </a:solidFill>
                <a:latin typeface="Lato Light"/>
                <a:cs typeface="Lato Light"/>
              </a:defRPr>
            </a:lvl1pPr>
          </a:lstStyle>
          <a:p>
            <a:pPr lvl="0"/>
            <a:r>
              <a:rPr lang="es-ES_tradnl" dirty="0" err="1" smtClean="0"/>
              <a:t>Put</a:t>
            </a:r>
            <a:r>
              <a:rPr lang="es-ES_tradnl" dirty="0" smtClean="0"/>
              <a:t> </a:t>
            </a:r>
            <a:r>
              <a:rPr lang="es-ES_tradnl" dirty="0" err="1" smtClean="0"/>
              <a:t>your</a:t>
            </a:r>
            <a:r>
              <a:rPr lang="es-ES_tradnl" dirty="0" smtClean="0"/>
              <a:t> </a:t>
            </a:r>
            <a:r>
              <a:rPr lang="es-ES_tradnl" dirty="0" err="1" smtClean="0"/>
              <a:t>title</a:t>
            </a:r>
            <a:r>
              <a:rPr lang="es-ES_tradnl" dirty="0" smtClean="0"/>
              <a:t> </a:t>
            </a:r>
            <a:r>
              <a:rPr lang="es-ES_tradnl" dirty="0" err="1" smtClean="0"/>
              <a:t>here</a:t>
            </a:r>
            <a:endParaRPr lang="es-ES_tradnl" dirty="0" smtClean="0"/>
          </a:p>
        </p:txBody>
      </p:sp>
      <p:grpSp>
        <p:nvGrpSpPr>
          <p:cNvPr id="7" name="Group 6"/>
          <p:cNvGrpSpPr/>
          <p:nvPr userDrawn="1"/>
        </p:nvGrpSpPr>
        <p:grpSpPr>
          <a:xfrm>
            <a:off x="101309" y="385540"/>
            <a:ext cx="383999" cy="342172"/>
            <a:chOff x="5270500" y="1460500"/>
            <a:chExt cx="1701800" cy="2705100"/>
          </a:xfrm>
        </p:grpSpPr>
        <p:sp>
          <p:nvSpPr>
            <p:cNvPr id="9" name="Rounded Rectangle 8"/>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0" name="Rounded Rectangle 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1" name="Rounded Rectangle 1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13" name="Text Placeholder 7"/>
          <p:cNvSpPr>
            <a:spLocks noGrp="1"/>
          </p:cNvSpPr>
          <p:nvPr>
            <p:ph type="body" sz="quarter" idx="77" hasCustomPrompt="1"/>
          </p:nvPr>
        </p:nvSpPr>
        <p:spPr>
          <a:xfrm>
            <a:off x="857384" y="427477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4" name="Oval 13"/>
          <p:cNvSpPr>
            <a:spLocks noChangeAspect="1"/>
          </p:cNvSpPr>
          <p:nvPr userDrawn="1"/>
        </p:nvSpPr>
        <p:spPr>
          <a:xfrm flipH="1">
            <a:off x="569384" y="4289746"/>
            <a:ext cx="240000" cy="216000"/>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Text Placeholder 7"/>
          <p:cNvSpPr>
            <a:spLocks noGrp="1"/>
          </p:cNvSpPr>
          <p:nvPr>
            <p:ph type="body" sz="quarter" idx="78" hasCustomPrompt="1"/>
          </p:nvPr>
        </p:nvSpPr>
        <p:spPr>
          <a:xfrm>
            <a:off x="857384" y="464053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6" name="Oval 15"/>
          <p:cNvSpPr>
            <a:spLocks noChangeAspect="1"/>
          </p:cNvSpPr>
          <p:nvPr userDrawn="1"/>
        </p:nvSpPr>
        <p:spPr>
          <a:xfrm flipH="1">
            <a:off x="569384" y="4655506"/>
            <a:ext cx="240000" cy="216000"/>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7" name="Text Placeholder 7"/>
          <p:cNvSpPr>
            <a:spLocks noGrp="1"/>
          </p:cNvSpPr>
          <p:nvPr>
            <p:ph type="body" sz="quarter" idx="79" hasCustomPrompt="1"/>
          </p:nvPr>
        </p:nvSpPr>
        <p:spPr>
          <a:xfrm>
            <a:off x="3630045" y="427477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8" name="Oval 17"/>
          <p:cNvSpPr>
            <a:spLocks noChangeAspect="1"/>
          </p:cNvSpPr>
          <p:nvPr userDrawn="1"/>
        </p:nvSpPr>
        <p:spPr>
          <a:xfrm flipH="1">
            <a:off x="3342045" y="4289746"/>
            <a:ext cx="240000" cy="216000"/>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9" name="Text Placeholder 7"/>
          <p:cNvSpPr>
            <a:spLocks noGrp="1"/>
          </p:cNvSpPr>
          <p:nvPr>
            <p:ph type="body" sz="quarter" idx="80" hasCustomPrompt="1"/>
          </p:nvPr>
        </p:nvSpPr>
        <p:spPr>
          <a:xfrm>
            <a:off x="3630045" y="464053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0" name="Oval 19"/>
          <p:cNvSpPr>
            <a:spLocks noChangeAspect="1"/>
          </p:cNvSpPr>
          <p:nvPr userDrawn="1"/>
        </p:nvSpPr>
        <p:spPr>
          <a:xfrm flipH="1">
            <a:off x="3342045" y="4655506"/>
            <a:ext cx="240000" cy="216000"/>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1" name="Text Placeholder 7"/>
          <p:cNvSpPr>
            <a:spLocks noGrp="1"/>
          </p:cNvSpPr>
          <p:nvPr>
            <p:ph type="body" sz="quarter" idx="81" hasCustomPrompt="1"/>
          </p:nvPr>
        </p:nvSpPr>
        <p:spPr>
          <a:xfrm>
            <a:off x="6318040" y="427477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2" name="Oval 21"/>
          <p:cNvSpPr>
            <a:spLocks noChangeAspect="1"/>
          </p:cNvSpPr>
          <p:nvPr userDrawn="1"/>
        </p:nvSpPr>
        <p:spPr>
          <a:xfrm flipH="1">
            <a:off x="6030040" y="4289746"/>
            <a:ext cx="240000" cy="216000"/>
          </a:xfrm>
          <a:prstGeom prst="ellipse">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3" name="Text Placeholder 7"/>
          <p:cNvSpPr>
            <a:spLocks noGrp="1"/>
          </p:cNvSpPr>
          <p:nvPr>
            <p:ph type="body" sz="quarter" idx="82" hasCustomPrompt="1"/>
          </p:nvPr>
        </p:nvSpPr>
        <p:spPr>
          <a:xfrm>
            <a:off x="6318040" y="464053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4" name="Oval 23"/>
          <p:cNvSpPr>
            <a:spLocks noChangeAspect="1"/>
          </p:cNvSpPr>
          <p:nvPr userDrawn="1"/>
        </p:nvSpPr>
        <p:spPr>
          <a:xfrm flipH="1">
            <a:off x="6030040" y="4655506"/>
            <a:ext cx="240000" cy="216000"/>
          </a:xfrm>
          <a:prstGeom prst="ellipse">
            <a:avLst/>
          </a:prstGeom>
          <a:solidFill>
            <a:schemeClr val="accent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5" name="Text Placeholder 7"/>
          <p:cNvSpPr>
            <a:spLocks noGrp="1"/>
          </p:cNvSpPr>
          <p:nvPr>
            <p:ph type="body" sz="quarter" idx="83" hasCustomPrompt="1"/>
          </p:nvPr>
        </p:nvSpPr>
        <p:spPr>
          <a:xfrm>
            <a:off x="9006035" y="427477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6" name="Oval 25"/>
          <p:cNvSpPr>
            <a:spLocks noChangeAspect="1"/>
          </p:cNvSpPr>
          <p:nvPr userDrawn="1"/>
        </p:nvSpPr>
        <p:spPr>
          <a:xfrm flipH="1">
            <a:off x="8718035" y="4289746"/>
            <a:ext cx="240000" cy="216000"/>
          </a:xfrm>
          <a:prstGeom prst="ellipse">
            <a:avLst/>
          </a:prstGeom>
          <a:solidFill>
            <a:schemeClr val="accent3">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7" name="Text Placeholder 7"/>
          <p:cNvSpPr>
            <a:spLocks noGrp="1"/>
          </p:cNvSpPr>
          <p:nvPr>
            <p:ph type="body" sz="quarter" idx="84" hasCustomPrompt="1"/>
          </p:nvPr>
        </p:nvSpPr>
        <p:spPr>
          <a:xfrm>
            <a:off x="9006035" y="464053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8" name="Oval 27"/>
          <p:cNvSpPr>
            <a:spLocks noChangeAspect="1"/>
          </p:cNvSpPr>
          <p:nvPr userDrawn="1"/>
        </p:nvSpPr>
        <p:spPr>
          <a:xfrm flipH="1">
            <a:off x="8718035" y="4655506"/>
            <a:ext cx="240000" cy="216000"/>
          </a:xfrm>
          <a:prstGeom prst="ellipse">
            <a:avLst/>
          </a:prstGeom>
          <a:solidFill>
            <a:schemeClr val="accent4">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417669389"/>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fade">
                                      <p:cBhvr>
                                        <p:cTn id="20" dur="500"/>
                                        <p:tgtEl>
                                          <p:spTgt spid="4">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5">
                                            <p:txEl>
                                              <p:pRg st="0" end="0"/>
                                            </p:txEl>
                                          </p:spTgt>
                                        </p:tgtEl>
                                        <p:attrNameLst>
                                          <p:attrName>style.visibility</p:attrName>
                                        </p:attrNameLst>
                                      </p:cBhvr>
                                      <p:to>
                                        <p:strVal val="visible"/>
                                      </p:to>
                                    </p:set>
                                    <p:animEffect transition="in" filter="fade">
                                      <p:cBhvr>
                                        <p:cTn id="23" dur="400"/>
                                        <p:tgtEl>
                                          <p:spTgt spid="5">
                                            <p:txEl>
                                              <p:pRg st="0" end="0"/>
                                            </p:txEl>
                                          </p:spTgt>
                                        </p:tgtEl>
                                      </p:cBhvr>
                                    </p:animEffect>
                                    <p:anim calcmode="lin" valueType="num">
                                      <p:cBhvr>
                                        <p:cTn id="24" dur="4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5">
                                            <p:txEl>
                                              <p:pRg st="0" end="0"/>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200"/>
                                  </p:stCondLst>
                                  <p:childTnLst>
                                    <p:set>
                                      <p:cBhvr>
                                        <p:cTn id="27" dur="1" fill="hold">
                                          <p:stCondLst>
                                            <p:cond delay="0"/>
                                          </p:stCondLst>
                                        </p:cTn>
                                        <p:tgtEl>
                                          <p:spTgt spid="13">
                                            <p:txEl>
                                              <p:pRg st="0" end="0"/>
                                            </p:txEl>
                                          </p:spTgt>
                                        </p:tgtEl>
                                        <p:attrNameLst>
                                          <p:attrName>style.visibility</p:attrName>
                                        </p:attrNameLst>
                                      </p:cBhvr>
                                      <p:to>
                                        <p:strVal val="visible"/>
                                      </p:to>
                                    </p:set>
                                    <p:animEffect transition="in" filter="fade">
                                      <p:cBhvr>
                                        <p:cTn id="28" dur="500"/>
                                        <p:tgtEl>
                                          <p:spTgt spid="13">
                                            <p:txEl>
                                              <p:pRg st="0" end="0"/>
                                            </p:txEl>
                                          </p:spTgt>
                                        </p:tgtEl>
                                      </p:cBhvr>
                                    </p:animEffect>
                                    <p:anim calcmode="lin" valueType="num">
                                      <p:cBhvr>
                                        <p:cTn id="29"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13">
                                            <p:txEl>
                                              <p:pRg st="0" end="0"/>
                                            </p:txEl>
                                          </p:spTgt>
                                        </p:tgtEl>
                                        <p:attrNameLst>
                                          <p:attrName>ppt_y</p:attrName>
                                        </p:attrNameLst>
                                      </p:cBhvr>
                                      <p:tavLst>
                                        <p:tav tm="0">
                                          <p:val>
                                            <p:strVal val="#ppt_y+.1"/>
                                          </p:val>
                                        </p:tav>
                                        <p:tav tm="100000">
                                          <p:val>
                                            <p:strVal val="#ppt_y"/>
                                          </p:val>
                                        </p:tav>
                                      </p:tavLst>
                                    </p:anim>
                                  </p:childTnLst>
                                </p:cTn>
                              </p:par>
                            </p:childTnLst>
                          </p:cTn>
                        </p:par>
                        <p:par>
                          <p:cTn id="31" fill="hold">
                            <p:stCondLst>
                              <p:cond delay="500"/>
                            </p:stCondLst>
                            <p:childTnLst>
                              <p:par>
                                <p:cTn id="32" presetID="53" presetClass="entr" presetSubtype="16" fill="hold" grpId="0" nodeType="afterEffect">
                                  <p:stCondLst>
                                    <p:cond delay="0"/>
                                  </p:stCondLst>
                                  <p:childTnLst>
                                    <p:set>
                                      <p:cBhvr>
                                        <p:cTn id="33" dur="1" fill="hold">
                                          <p:stCondLst>
                                            <p:cond delay="0"/>
                                          </p:stCondLst>
                                        </p:cTn>
                                        <p:tgtEl>
                                          <p:spTgt spid="14"/>
                                        </p:tgtEl>
                                        <p:attrNameLst>
                                          <p:attrName>style.visibility</p:attrName>
                                        </p:attrNameLst>
                                      </p:cBhvr>
                                      <p:to>
                                        <p:strVal val="visible"/>
                                      </p:to>
                                    </p:set>
                                    <p:anim calcmode="lin" valueType="num">
                                      <p:cBhvr>
                                        <p:cTn id="34" dur="200" fill="hold"/>
                                        <p:tgtEl>
                                          <p:spTgt spid="14"/>
                                        </p:tgtEl>
                                        <p:attrNameLst>
                                          <p:attrName>ppt_w</p:attrName>
                                        </p:attrNameLst>
                                      </p:cBhvr>
                                      <p:tavLst>
                                        <p:tav tm="0">
                                          <p:val>
                                            <p:fltVal val="0"/>
                                          </p:val>
                                        </p:tav>
                                        <p:tav tm="100000">
                                          <p:val>
                                            <p:strVal val="#ppt_w"/>
                                          </p:val>
                                        </p:tav>
                                      </p:tavLst>
                                    </p:anim>
                                    <p:anim calcmode="lin" valueType="num">
                                      <p:cBhvr>
                                        <p:cTn id="35" dur="200" fill="hold"/>
                                        <p:tgtEl>
                                          <p:spTgt spid="14"/>
                                        </p:tgtEl>
                                        <p:attrNameLst>
                                          <p:attrName>ppt_h</p:attrName>
                                        </p:attrNameLst>
                                      </p:cBhvr>
                                      <p:tavLst>
                                        <p:tav tm="0">
                                          <p:val>
                                            <p:fltVal val="0"/>
                                          </p:val>
                                        </p:tav>
                                        <p:tav tm="100000">
                                          <p:val>
                                            <p:strVal val="#ppt_h"/>
                                          </p:val>
                                        </p:tav>
                                      </p:tavLst>
                                    </p:anim>
                                    <p:animEffect transition="in" filter="fade">
                                      <p:cBhvr>
                                        <p:cTn id="36" dur="200"/>
                                        <p:tgtEl>
                                          <p:spTgt spid="14"/>
                                        </p:tgtEl>
                                      </p:cBhvr>
                                    </p:animEffect>
                                  </p:childTnLst>
                                </p:cTn>
                              </p:par>
                              <p:par>
                                <p:cTn id="37" presetID="42" presetClass="entr" presetSubtype="0" fill="hold" grpId="0" nodeType="withEffect">
                                  <p:stCondLst>
                                    <p:cond delay="200"/>
                                  </p:stCondLst>
                                  <p:childTnLst>
                                    <p:set>
                                      <p:cBhvr>
                                        <p:cTn id="38" dur="1" fill="hold">
                                          <p:stCondLst>
                                            <p:cond delay="0"/>
                                          </p:stCondLst>
                                        </p:cTn>
                                        <p:tgtEl>
                                          <p:spTgt spid="15">
                                            <p:txEl>
                                              <p:pRg st="0" end="0"/>
                                            </p:txEl>
                                          </p:spTgt>
                                        </p:tgtEl>
                                        <p:attrNameLst>
                                          <p:attrName>style.visibility</p:attrName>
                                        </p:attrNameLst>
                                      </p:cBhvr>
                                      <p:to>
                                        <p:strVal val="visible"/>
                                      </p:to>
                                    </p:set>
                                    <p:animEffect transition="in" filter="fade">
                                      <p:cBhvr>
                                        <p:cTn id="39" dur="500"/>
                                        <p:tgtEl>
                                          <p:spTgt spid="15">
                                            <p:txEl>
                                              <p:pRg st="0" end="0"/>
                                            </p:txEl>
                                          </p:spTgt>
                                        </p:tgtEl>
                                      </p:cBhvr>
                                    </p:animEffect>
                                    <p:anim calcmode="lin" valueType="num">
                                      <p:cBhvr>
                                        <p:cTn id="40"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41" dur="5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par>
                          <p:cTn id="42" fill="hold">
                            <p:stCondLst>
                              <p:cond delay="1000"/>
                            </p:stCondLst>
                            <p:childTnLst>
                              <p:par>
                                <p:cTn id="43" presetID="53" presetClass="entr" presetSubtype="16" fill="hold" grpId="0" nodeType="afterEffect">
                                  <p:stCondLst>
                                    <p:cond delay="0"/>
                                  </p:stCondLst>
                                  <p:childTnLst>
                                    <p:set>
                                      <p:cBhvr>
                                        <p:cTn id="44" dur="1" fill="hold">
                                          <p:stCondLst>
                                            <p:cond delay="0"/>
                                          </p:stCondLst>
                                        </p:cTn>
                                        <p:tgtEl>
                                          <p:spTgt spid="16"/>
                                        </p:tgtEl>
                                        <p:attrNameLst>
                                          <p:attrName>style.visibility</p:attrName>
                                        </p:attrNameLst>
                                      </p:cBhvr>
                                      <p:to>
                                        <p:strVal val="visible"/>
                                      </p:to>
                                    </p:set>
                                    <p:anim calcmode="lin" valueType="num">
                                      <p:cBhvr>
                                        <p:cTn id="45" dur="200" fill="hold"/>
                                        <p:tgtEl>
                                          <p:spTgt spid="16"/>
                                        </p:tgtEl>
                                        <p:attrNameLst>
                                          <p:attrName>ppt_w</p:attrName>
                                        </p:attrNameLst>
                                      </p:cBhvr>
                                      <p:tavLst>
                                        <p:tav tm="0">
                                          <p:val>
                                            <p:fltVal val="0"/>
                                          </p:val>
                                        </p:tav>
                                        <p:tav tm="100000">
                                          <p:val>
                                            <p:strVal val="#ppt_w"/>
                                          </p:val>
                                        </p:tav>
                                      </p:tavLst>
                                    </p:anim>
                                    <p:anim calcmode="lin" valueType="num">
                                      <p:cBhvr>
                                        <p:cTn id="46" dur="200" fill="hold"/>
                                        <p:tgtEl>
                                          <p:spTgt spid="16"/>
                                        </p:tgtEl>
                                        <p:attrNameLst>
                                          <p:attrName>ppt_h</p:attrName>
                                        </p:attrNameLst>
                                      </p:cBhvr>
                                      <p:tavLst>
                                        <p:tav tm="0">
                                          <p:val>
                                            <p:fltVal val="0"/>
                                          </p:val>
                                        </p:tav>
                                        <p:tav tm="100000">
                                          <p:val>
                                            <p:strVal val="#ppt_h"/>
                                          </p:val>
                                        </p:tav>
                                      </p:tavLst>
                                    </p:anim>
                                    <p:animEffect transition="in" filter="fade">
                                      <p:cBhvr>
                                        <p:cTn id="47" dur="200"/>
                                        <p:tgtEl>
                                          <p:spTgt spid="16"/>
                                        </p:tgtEl>
                                      </p:cBhvr>
                                    </p:animEffect>
                                  </p:childTnLst>
                                </p:cTn>
                              </p:par>
                              <p:par>
                                <p:cTn id="48" presetID="42" presetClass="entr" presetSubtype="0" fill="hold" grpId="0" nodeType="withEffect">
                                  <p:stCondLst>
                                    <p:cond delay="200"/>
                                  </p:stCondLst>
                                  <p:childTnLst>
                                    <p:set>
                                      <p:cBhvr>
                                        <p:cTn id="49" dur="1" fill="hold">
                                          <p:stCondLst>
                                            <p:cond delay="0"/>
                                          </p:stCondLst>
                                        </p:cTn>
                                        <p:tgtEl>
                                          <p:spTgt spid="17">
                                            <p:txEl>
                                              <p:pRg st="0" end="0"/>
                                            </p:txEl>
                                          </p:spTgt>
                                        </p:tgtEl>
                                        <p:attrNameLst>
                                          <p:attrName>style.visibility</p:attrName>
                                        </p:attrNameLst>
                                      </p:cBhvr>
                                      <p:to>
                                        <p:strVal val="visible"/>
                                      </p:to>
                                    </p:set>
                                    <p:animEffect transition="in" filter="fade">
                                      <p:cBhvr>
                                        <p:cTn id="50" dur="500"/>
                                        <p:tgtEl>
                                          <p:spTgt spid="17">
                                            <p:txEl>
                                              <p:pRg st="0" end="0"/>
                                            </p:txEl>
                                          </p:spTgt>
                                        </p:tgtEl>
                                      </p:cBhvr>
                                    </p:animEffect>
                                    <p:anim calcmode="lin" valueType="num">
                                      <p:cBhvr>
                                        <p:cTn id="51"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p:cTn id="52" dur="500" fill="hold"/>
                                        <p:tgtEl>
                                          <p:spTgt spid="17">
                                            <p:txEl>
                                              <p:pRg st="0" end="0"/>
                                            </p:txEl>
                                          </p:spTgt>
                                        </p:tgtEl>
                                        <p:attrNameLst>
                                          <p:attrName>ppt_y</p:attrName>
                                        </p:attrNameLst>
                                      </p:cBhvr>
                                      <p:tavLst>
                                        <p:tav tm="0">
                                          <p:val>
                                            <p:strVal val="#ppt_y+.1"/>
                                          </p:val>
                                        </p:tav>
                                        <p:tav tm="100000">
                                          <p:val>
                                            <p:strVal val="#ppt_y"/>
                                          </p:val>
                                        </p:tav>
                                      </p:tavLst>
                                    </p:anim>
                                  </p:childTnLst>
                                </p:cTn>
                              </p:par>
                            </p:childTnLst>
                          </p:cTn>
                        </p:par>
                        <p:par>
                          <p:cTn id="53" fill="hold">
                            <p:stCondLst>
                              <p:cond delay="1500"/>
                            </p:stCondLst>
                            <p:childTnLst>
                              <p:par>
                                <p:cTn id="54" presetID="53" presetClass="entr" presetSubtype="16" fill="hold" grpId="0" nodeType="afterEffect">
                                  <p:stCondLst>
                                    <p:cond delay="0"/>
                                  </p:stCondLst>
                                  <p:childTnLst>
                                    <p:set>
                                      <p:cBhvr>
                                        <p:cTn id="55" dur="1" fill="hold">
                                          <p:stCondLst>
                                            <p:cond delay="0"/>
                                          </p:stCondLst>
                                        </p:cTn>
                                        <p:tgtEl>
                                          <p:spTgt spid="18"/>
                                        </p:tgtEl>
                                        <p:attrNameLst>
                                          <p:attrName>style.visibility</p:attrName>
                                        </p:attrNameLst>
                                      </p:cBhvr>
                                      <p:to>
                                        <p:strVal val="visible"/>
                                      </p:to>
                                    </p:set>
                                    <p:anim calcmode="lin" valueType="num">
                                      <p:cBhvr>
                                        <p:cTn id="56" dur="200" fill="hold"/>
                                        <p:tgtEl>
                                          <p:spTgt spid="18"/>
                                        </p:tgtEl>
                                        <p:attrNameLst>
                                          <p:attrName>ppt_w</p:attrName>
                                        </p:attrNameLst>
                                      </p:cBhvr>
                                      <p:tavLst>
                                        <p:tav tm="0">
                                          <p:val>
                                            <p:fltVal val="0"/>
                                          </p:val>
                                        </p:tav>
                                        <p:tav tm="100000">
                                          <p:val>
                                            <p:strVal val="#ppt_w"/>
                                          </p:val>
                                        </p:tav>
                                      </p:tavLst>
                                    </p:anim>
                                    <p:anim calcmode="lin" valueType="num">
                                      <p:cBhvr>
                                        <p:cTn id="57" dur="200" fill="hold"/>
                                        <p:tgtEl>
                                          <p:spTgt spid="18"/>
                                        </p:tgtEl>
                                        <p:attrNameLst>
                                          <p:attrName>ppt_h</p:attrName>
                                        </p:attrNameLst>
                                      </p:cBhvr>
                                      <p:tavLst>
                                        <p:tav tm="0">
                                          <p:val>
                                            <p:fltVal val="0"/>
                                          </p:val>
                                        </p:tav>
                                        <p:tav tm="100000">
                                          <p:val>
                                            <p:strVal val="#ppt_h"/>
                                          </p:val>
                                        </p:tav>
                                      </p:tavLst>
                                    </p:anim>
                                    <p:animEffect transition="in" filter="fade">
                                      <p:cBhvr>
                                        <p:cTn id="58" dur="200"/>
                                        <p:tgtEl>
                                          <p:spTgt spid="18"/>
                                        </p:tgtEl>
                                      </p:cBhvr>
                                    </p:animEffect>
                                  </p:childTnLst>
                                </p:cTn>
                              </p:par>
                              <p:par>
                                <p:cTn id="59" presetID="42" presetClass="entr" presetSubtype="0" fill="hold" grpId="0" nodeType="withEffect">
                                  <p:stCondLst>
                                    <p:cond delay="200"/>
                                  </p:stCondLst>
                                  <p:childTnLst>
                                    <p:set>
                                      <p:cBhvr>
                                        <p:cTn id="60" dur="1" fill="hold">
                                          <p:stCondLst>
                                            <p:cond delay="0"/>
                                          </p:stCondLst>
                                        </p:cTn>
                                        <p:tgtEl>
                                          <p:spTgt spid="19">
                                            <p:txEl>
                                              <p:pRg st="0" end="0"/>
                                            </p:txEl>
                                          </p:spTgt>
                                        </p:tgtEl>
                                        <p:attrNameLst>
                                          <p:attrName>style.visibility</p:attrName>
                                        </p:attrNameLst>
                                      </p:cBhvr>
                                      <p:to>
                                        <p:strVal val="visible"/>
                                      </p:to>
                                    </p:set>
                                    <p:animEffect transition="in" filter="fade">
                                      <p:cBhvr>
                                        <p:cTn id="61" dur="500"/>
                                        <p:tgtEl>
                                          <p:spTgt spid="19">
                                            <p:txEl>
                                              <p:pRg st="0" end="0"/>
                                            </p:txEl>
                                          </p:spTgt>
                                        </p:tgtEl>
                                      </p:cBhvr>
                                    </p:animEffect>
                                    <p:anim calcmode="lin" valueType="num">
                                      <p:cBhvr>
                                        <p:cTn id="62" dur="500" fill="hold"/>
                                        <p:tgtEl>
                                          <p:spTgt spid="19">
                                            <p:txEl>
                                              <p:pRg st="0" end="0"/>
                                            </p:txEl>
                                          </p:spTgt>
                                        </p:tgtEl>
                                        <p:attrNameLst>
                                          <p:attrName>ppt_x</p:attrName>
                                        </p:attrNameLst>
                                      </p:cBhvr>
                                      <p:tavLst>
                                        <p:tav tm="0">
                                          <p:val>
                                            <p:strVal val="#ppt_x"/>
                                          </p:val>
                                        </p:tav>
                                        <p:tav tm="100000">
                                          <p:val>
                                            <p:strVal val="#ppt_x"/>
                                          </p:val>
                                        </p:tav>
                                      </p:tavLst>
                                    </p:anim>
                                    <p:anim calcmode="lin" valueType="num">
                                      <p:cBhvr>
                                        <p:cTn id="63" dur="500" fill="hold"/>
                                        <p:tgtEl>
                                          <p:spTgt spid="19">
                                            <p:txEl>
                                              <p:pRg st="0" end="0"/>
                                            </p:txEl>
                                          </p:spTgt>
                                        </p:tgtEl>
                                        <p:attrNameLst>
                                          <p:attrName>ppt_y</p:attrName>
                                        </p:attrNameLst>
                                      </p:cBhvr>
                                      <p:tavLst>
                                        <p:tav tm="0">
                                          <p:val>
                                            <p:strVal val="#ppt_y+.1"/>
                                          </p:val>
                                        </p:tav>
                                        <p:tav tm="100000">
                                          <p:val>
                                            <p:strVal val="#ppt_y"/>
                                          </p:val>
                                        </p:tav>
                                      </p:tavLst>
                                    </p:anim>
                                  </p:childTnLst>
                                </p:cTn>
                              </p:par>
                            </p:childTnLst>
                          </p:cTn>
                        </p:par>
                        <p:par>
                          <p:cTn id="64" fill="hold">
                            <p:stCondLst>
                              <p:cond delay="2000"/>
                            </p:stCondLst>
                            <p:childTnLst>
                              <p:par>
                                <p:cTn id="65" presetID="53" presetClass="entr" presetSubtype="16" fill="hold" grpId="0" nodeType="afterEffect">
                                  <p:stCondLst>
                                    <p:cond delay="0"/>
                                  </p:stCondLst>
                                  <p:childTnLst>
                                    <p:set>
                                      <p:cBhvr>
                                        <p:cTn id="66" dur="1" fill="hold">
                                          <p:stCondLst>
                                            <p:cond delay="0"/>
                                          </p:stCondLst>
                                        </p:cTn>
                                        <p:tgtEl>
                                          <p:spTgt spid="20"/>
                                        </p:tgtEl>
                                        <p:attrNameLst>
                                          <p:attrName>style.visibility</p:attrName>
                                        </p:attrNameLst>
                                      </p:cBhvr>
                                      <p:to>
                                        <p:strVal val="visible"/>
                                      </p:to>
                                    </p:set>
                                    <p:anim calcmode="lin" valueType="num">
                                      <p:cBhvr>
                                        <p:cTn id="67" dur="200" fill="hold"/>
                                        <p:tgtEl>
                                          <p:spTgt spid="20"/>
                                        </p:tgtEl>
                                        <p:attrNameLst>
                                          <p:attrName>ppt_w</p:attrName>
                                        </p:attrNameLst>
                                      </p:cBhvr>
                                      <p:tavLst>
                                        <p:tav tm="0">
                                          <p:val>
                                            <p:fltVal val="0"/>
                                          </p:val>
                                        </p:tav>
                                        <p:tav tm="100000">
                                          <p:val>
                                            <p:strVal val="#ppt_w"/>
                                          </p:val>
                                        </p:tav>
                                      </p:tavLst>
                                    </p:anim>
                                    <p:anim calcmode="lin" valueType="num">
                                      <p:cBhvr>
                                        <p:cTn id="68" dur="200" fill="hold"/>
                                        <p:tgtEl>
                                          <p:spTgt spid="20"/>
                                        </p:tgtEl>
                                        <p:attrNameLst>
                                          <p:attrName>ppt_h</p:attrName>
                                        </p:attrNameLst>
                                      </p:cBhvr>
                                      <p:tavLst>
                                        <p:tav tm="0">
                                          <p:val>
                                            <p:fltVal val="0"/>
                                          </p:val>
                                        </p:tav>
                                        <p:tav tm="100000">
                                          <p:val>
                                            <p:strVal val="#ppt_h"/>
                                          </p:val>
                                        </p:tav>
                                      </p:tavLst>
                                    </p:anim>
                                    <p:animEffect transition="in" filter="fade">
                                      <p:cBhvr>
                                        <p:cTn id="69" dur="200"/>
                                        <p:tgtEl>
                                          <p:spTgt spid="20"/>
                                        </p:tgtEl>
                                      </p:cBhvr>
                                    </p:animEffect>
                                  </p:childTnLst>
                                </p:cTn>
                              </p:par>
                              <p:par>
                                <p:cTn id="70" presetID="42" presetClass="entr" presetSubtype="0" fill="hold" grpId="0" nodeType="withEffect">
                                  <p:stCondLst>
                                    <p:cond delay="200"/>
                                  </p:stCondLst>
                                  <p:childTnLst>
                                    <p:set>
                                      <p:cBhvr>
                                        <p:cTn id="71" dur="1" fill="hold">
                                          <p:stCondLst>
                                            <p:cond delay="0"/>
                                          </p:stCondLst>
                                        </p:cTn>
                                        <p:tgtEl>
                                          <p:spTgt spid="21">
                                            <p:txEl>
                                              <p:pRg st="0" end="0"/>
                                            </p:txEl>
                                          </p:spTgt>
                                        </p:tgtEl>
                                        <p:attrNameLst>
                                          <p:attrName>style.visibility</p:attrName>
                                        </p:attrNameLst>
                                      </p:cBhvr>
                                      <p:to>
                                        <p:strVal val="visible"/>
                                      </p:to>
                                    </p:set>
                                    <p:animEffect transition="in" filter="fade">
                                      <p:cBhvr>
                                        <p:cTn id="72" dur="500"/>
                                        <p:tgtEl>
                                          <p:spTgt spid="21">
                                            <p:txEl>
                                              <p:pRg st="0" end="0"/>
                                            </p:txEl>
                                          </p:spTgt>
                                        </p:tgtEl>
                                      </p:cBhvr>
                                    </p:animEffect>
                                    <p:anim calcmode="lin" valueType="num">
                                      <p:cBhvr>
                                        <p:cTn id="73" dur="500" fill="hold"/>
                                        <p:tgtEl>
                                          <p:spTgt spid="21">
                                            <p:txEl>
                                              <p:pRg st="0" end="0"/>
                                            </p:txEl>
                                          </p:spTgt>
                                        </p:tgtEl>
                                        <p:attrNameLst>
                                          <p:attrName>ppt_x</p:attrName>
                                        </p:attrNameLst>
                                      </p:cBhvr>
                                      <p:tavLst>
                                        <p:tav tm="0">
                                          <p:val>
                                            <p:strVal val="#ppt_x"/>
                                          </p:val>
                                        </p:tav>
                                        <p:tav tm="100000">
                                          <p:val>
                                            <p:strVal val="#ppt_x"/>
                                          </p:val>
                                        </p:tav>
                                      </p:tavLst>
                                    </p:anim>
                                    <p:anim calcmode="lin" valueType="num">
                                      <p:cBhvr>
                                        <p:cTn id="74" dur="500" fill="hold"/>
                                        <p:tgtEl>
                                          <p:spTgt spid="21">
                                            <p:txEl>
                                              <p:pRg st="0" end="0"/>
                                            </p:txEl>
                                          </p:spTgt>
                                        </p:tgtEl>
                                        <p:attrNameLst>
                                          <p:attrName>ppt_y</p:attrName>
                                        </p:attrNameLst>
                                      </p:cBhvr>
                                      <p:tavLst>
                                        <p:tav tm="0">
                                          <p:val>
                                            <p:strVal val="#ppt_y+.1"/>
                                          </p:val>
                                        </p:tav>
                                        <p:tav tm="100000">
                                          <p:val>
                                            <p:strVal val="#ppt_y"/>
                                          </p:val>
                                        </p:tav>
                                      </p:tavLst>
                                    </p:anim>
                                  </p:childTnLst>
                                </p:cTn>
                              </p:par>
                            </p:childTnLst>
                          </p:cTn>
                        </p:par>
                        <p:par>
                          <p:cTn id="75" fill="hold">
                            <p:stCondLst>
                              <p:cond delay="2500"/>
                            </p:stCondLst>
                            <p:childTnLst>
                              <p:par>
                                <p:cTn id="76" presetID="53" presetClass="entr" presetSubtype="16" fill="hold" grpId="0" nodeType="afterEffect">
                                  <p:stCondLst>
                                    <p:cond delay="0"/>
                                  </p:stCondLst>
                                  <p:childTnLst>
                                    <p:set>
                                      <p:cBhvr>
                                        <p:cTn id="77" dur="1" fill="hold">
                                          <p:stCondLst>
                                            <p:cond delay="0"/>
                                          </p:stCondLst>
                                        </p:cTn>
                                        <p:tgtEl>
                                          <p:spTgt spid="22"/>
                                        </p:tgtEl>
                                        <p:attrNameLst>
                                          <p:attrName>style.visibility</p:attrName>
                                        </p:attrNameLst>
                                      </p:cBhvr>
                                      <p:to>
                                        <p:strVal val="visible"/>
                                      </p:to>
                                    </p:set>
                                    <p:anim calcmode="lin" valueType="num">
                                      <p:cBhvr>
                                        <p:cTn id="78" dur="200" fill="hold"/>
                                        <p:tgtEl>
                                          <p:spTgt spid="22"/>
                                        </p:tgtEl>
                                        <p:attrNameLst>
                                          <p:attrName>ppt_w</p:attrName>
                                        </p:attrNameLst>
                                      </p:cBhvr>
                                      <p:tavLst>
                                        <p:tav tm="0">
                                          <p:val>
                                            <p:fltVal val="0"/>
                                          </p:val>
                                        </p:tav>
                                        <p:tav tm="100000">
                                          <p:val>
                                            <p:strVal val="#ppt_w"/>
                                          </p:val>
                                        </p:tav>
                                      </p:tavLst>
                                    </p:anim>
                                    <p:anim calcmode="lin" valueType="num">
                                      <p:cBhvr>
                                        <p:cTn id="79" dur="200" fill="hold"/>
                                        <p:tgtEl>
                                          <p:spTgt spid="22"/>
                                        </p:tgtEl>
                                        <p:attrNameLst>
                                          <p:attrName>ppt_h</p:attrName>
                                        </p:attrNameLst>
                                      </p:cBhvr>
                                      <p:tavLst>
                                        <p:tav tm="0">
                                          <p:val>
                                            <p:fltVal val="0"/>
                                          </p:val>
                                        </p:tav>
                                        <p:tav tm="100000">
                                          <p:val>
                                            <p:strVal val="#ppt_h"/>
                                          </p:val>
                                        </p:tav>
                                      </p:tavLst>
                                    </p:anim>
                                    <p:animEffect transition="in" filter="fade">
                                      <p:cBhvr>
                                        <p:cTn id="80" dur="200"/>
                                        <p:tgtEl>
                                          <p:spTgt spid="22"/>
                                        </p:tgtEl>
                                      </p:cBhvr>
                                    </p:animEffect>
                                  </p:childTnLst>
                                </p:cTn>
                              </p:par>
                              <p:par>
                                <p:cTn id="81" presetID="42" presetClass="entr" presetSubtype="0" fill="hold" grpId="0" nodeType="withEffect">
                                  <p:stCondLst>
                                    <p:cond delay="200"/>
                                  </p:stCondLst>
                                  <p:childTnLst>
                                    <p:set>
                                      <p:cBhvr>
                                        <p:cTn id="82" dur="1" fill="hold">
                                          <p:stCondLst>
                                            <p:cond delay="0"/>
                                          </p:stCondLst>
                                        </p:cTn>
                                        <p:tgtEl>
                                          <p:spTgt spid="23">
                                            <p:txEl>
                                              <p:pRg st="0" end="0"/>
                                            </p:txEl>
                                          </p:spTgt>
                                        </p:tgtEl>
                                        <p:attrNameLst>
                                          <p:attrName>style.visibility</p:attrName>
                                        </p:attrNameLst>
                                      </p:cBhvr>
                                      <p:to>
                                        <p:strVal val="visible"/>
                                      </p:to>
                                    </p:set>
                                    <p:animEffect transition="in" filter="fade">
                                      <p:cBhvr>
                                        <p:cTn id="83" dur="500"/>
                                        <p:tgtEl>
                                          <p:spTgt spid="23">
                                            <p:txEl>
                                              <p:pRg st="0" end="0"/>
                                            </p:txEl>
                                          </p:spTgt>
                                        </p:tgtEl>
                                      </p:cBhvr>
                                    </p:animEffect>
                                    <p:anim calcmode="lin" valueType="num">
                                      <p:cBhvr>
                                        <p:cTn id="84" dur="500" fill="hold"/>
                                        <p:tgtEl>
                                          <p:spTgt spid="23">
                                            <p:txEl>
                                              <p:pRg st="0" end="0"/>
                                            </p:txEl>
                                          </p:spTgt>
                                        </p:tgtEl>
                                        <p:attrNameLst>
                                          <p:attrName>ppt_x</p:attrName>
                                        </p:attrNameLst>
                                      </p:cBhvr>
                                      <p:tavLst>
                                        <p:tav tm="0">
                                          <p:val>
                                            <p:strVal val="#ppt_x"/>
                                          </p:val>
                                        </p:tav>
                                        <p:tav tm="100000">
                                          <p:val>
                                            <p:strVal val="#ppt_x"/>
                                          </p:val>
                                        </p:tav>
                                      </p:tavLst>
                                    </p:anim>
                                    <p:anim calcmode="lin" valueType="num">
                                      <p:cBhvr>
                                        <p:cTn id="85" dur="500" fill="hold"/>
                                        <p:tgtEl>
                                          <p:spTgt spid="23">
                                            <p:txEl>
                                              <p:pRg st="0" end="0"/>
                                            </p:txEl>
                                          </p:spTgt>
                                        </p:tgtEl>
                                        <p:attrNameLst>
                                          <p:attrName>ppt_y</p:attrName>
                                        </p:attrNameLst>
                                      </p:cBhvr>
                                      <p:tavLst>
                                        <p:tav tm="0">
                                          <p:val>
                                            <p:strVal val="#ppt_y+.1"/>
                                          </p:val>
                                        </p:tav>
                                        <p:tav tm="100000">
                                          <p:val>
                                            <p:strVal val="#ppt_y"/>
                                          </p:val>
                                        </p:tav>
                                      </p:tavLst>
                                    </p:anim>
                                  </p:childTnLst>
                                </p:cTn>
                              </p:par>
                            </p:childTnLst>
                          </p:cTn>
                        </p:par>
                        <p:par>
                          <p:cTn id="86" fill="hold">
                            <p:stCondLst>
                              <p:cond delay="3000"/>
                            </p:stCondLst>
                            <p:childTnLst>
                              <p:par>
                                <p:cTn id="87" presetID="53" presetClass="entr" presetSubtype="16" fill="hold" grpId="0" nodeType="afterEffect">
                                  <p:stCondLst>
                                    <p:cond delay="0"/>
                                  </p:stCondLst>
                                  <p:childTnLst>
                                    <p:set>
                                      <p:cBhvr>
                                        <p:cTn id="88" dur="1" fill="hold">
                                          <p:stCondLst>
                                            <p:cond delay="0"/>
                                          </p:stCondLst>
                                        </p:cTn>
                                        <p:tgtEl>
                                          <p:spTgt spid="24"/>
                                        </p:tgtEl>
                                        <p:attrNameLst>
                                          <p:attrName>style.visibility</p:attrName>
                                        </p:attrNameLst>
                                      </p:cBhvr>
                                      <p:to>
                                        <p:strVal val="visible"/>
                                      </p:to>
                                    </p:set>
                                    <p:anim calcmode="lin" valueType="num">
                                      <p:cBhvr>
                                        <p:cTn id="89" dur="200" fill="hold"/>
                                        <p:tgtEl>
                                          <p:spTgt spid="24"/>
                                        </p:tgtEl>
                                        <p:attrNameLst>
                                          <p:attrName>ppt_w</p:attrName>
                                        </p:attrNameLst>
                                      </p:cBhvr>
                                      <p:tavLst>
                                        <p:tav tm="0">
                                          <p:val>
                                            <p:fltVal val="0"/>
                                          </p:val>
                                        </p:tav>
                                        <p:tav tm="100000">
                                          <p:val>
                                            <p:strVal val="#ppt_w"/>
                                          </p:val>
                                        </p:tav>
                                      </p:tavLst>
                                    </p:anim>
                                    <p:anim calcmode="lin" valueType="num">
                                      <p:cBhvr>
                                        <p:cTn id="90" dur="200" fill="hold"/>
                                        <p:tgtEl>
                                          <p:spTgt spid="24"/>
                                        </p:tgtEl>
                                        <p:attrNameLst>
                                          <p:attrName>ppt_h</p:attrName>
                                        </p:attrNameLst>
                                      </p:cBhvr>
                                      <p:tavLst>
                                        <p:tav tm="0">
                                          <p:val>
                                            <p:fltVal val="0"/>
                                          </p:val>
                                        </p:tav>
                                        <p:tav tm="100000">
                                          <p:val>
                                            <p:strVal val="#ppt_h"/>
                                          </p:val>
                                        </p:tav>
                                      </p:tavLst>
                                    </p:anim>
                                    <p:animEffect transition="in" filter="fade">
                                      <p:cBhvr>
                                        <p:cTn id="91" dur="200"/>
                                        <p:tgtEl>
                                          <p:spTgt spid="24"/>
                                        </p:tgtEl>
                                      </p:cBhvr>
                                    </p:animEffect>
                                  </p:childTnLst>
                                </p:cTn>
                              </p:par>
                              <p:par>
                                <p:cTn id="92" presetID="42" presetClass="entr" presetSubtype="0" fill="hold" grpId="0" nodeType="withEffect">
                                  <p:stCondLst>
                                    <p:cond delay="200"/>
                                  </p:stCondLst>
                                  <p:childTnLst>
                                    <p:set>
                                      <p:cBhvr>
                                        <p:cTn id="93" dur="1" fill="hold">
                                          <p:stCondLst>
                                            <p:cond delay="0"/>
                                          </p:stCondLst>
                                        </p:cTn>
                                        <p:tgtEl>
                                          <p:spTgt spid="25">
                                            <p:txEl>
                                              <p:pRg st="0" end="0"/>
                                            </p:txEl>
                                          </p:spTgt>
                                        </p:tgtEl>
                                        <p:attrNameLst>
                                          <p:attrName>style.visibility</p:attrName>
                                        </p:attrNameLst>
                                      </p:cBhvr>
                                      <p:to>
                                        <p:strVal val="visible"/>
                                      </p:to>
                                    </p:set>
                                    <p:animEffect transition="in" filter="fade">
                                      <p:cBhvr>
                                        <p:cTn id="94" dur="500"/>
                                        <p:tgtEl>
                                          <p:spTgt spid="25">
                                            <p:txEl>
                                              <p:pRg st="0" end="0"/>
                                            </p:txEl>
                                          </p:spTgt>
                                        </p:tgtEl>
                                      </p:cBhvr>
                                    </p:animEffect>
                                    <p:anim calcmode="lin" valueType="num">
                                      <p:cBhvr>
                                        <p:cTn id="95" dur="500" fill="hold"/>
                                        <p:tgtEl>
                                          <p:spTgt spid="25">
                                            <p:txEl>
                                              <p:pRg st="0" end="0"/>
                                            </p:txEl>
                                          </p:spTgt>
                                        </p:tgtEl>
                                        <p:attrNameLst>
                                          <p:attrName>ppt_x</p:attrName>
                                        </p:attrNameLst>
                                      </p:cBhvr>
                                      <p:tavLst>
                                        <p:tav tm="0">
                                          <p:val>
                                            <p:strVal val="#ppt_x"/>
                                          </p:val>
                                        </p:tav>
                                        <p:tav tm="100000">
                                          <p:val>
                                            <p:strVal val="#ppt_x"/>
                                          </p:val>
                                        </p:tav>
                                      </p:tavLst>
                                    </p:anim>
                                    <p:anim calcmode="lin" valueType="num">
                                      <p:cBhvr>
                                        <p:cTn id="96" dur="500" fill="hold"/>
                                        <p:tgtEl>
                                          <p:spTgt spid="25">
                                            <p:txEl>
                                              <p:pRg st="0" end="0"/>
                                            </p:txEl>
                                          </p:spTgt>
                                        </p:tgtEl>
                                        <p:attrNameLst>
                                          <p:attrName>ppt_y</p:attrName>
                                        </p:attrNameLst>
                                      </p:cBhvr>
                                      <p:tavLst>
                                        <p:tav tm="0">
                                          <p:val>
                                            <p:strVal val="#ppt_y+.1"/>
                                          </p:val>
                                        </p:tav>
                                        <p:tav tm="100000">
                                          <p:val>
                                            <p:strVal val="#ppt_y"/>
                                          </p:val>
                                        </p:tav>
                                      </p:tavLst>
                                    </p:anim>
                                  </p:childTnLst>
                                </p:cTn>
                              </p:par>
                            </p:childTnLst>
                          </p:cTn>
                        </p:par>
                        <p:par>
                          <p:cTn id="97" fill="hold">
                            <p:stCondLst>
                              <p:cond delay="3500"/>
                            </p:stCondLst>
                            <p:childTnLst>
                              <p:par>
                                <p:cTn id="98" presetID="53" presetClass="entr" presetSubtype="16" fill="hold" grpId="0" nodeType="afterEffect">
                                  <p:stCondLst>
                                    <p:cond delay="0"/>
                                  </p:stCondLst>
                                  <p:childTnLst>
                                    <p:set>
                                      <p:cBhvr>
                                        <p:cTn id="99" dur="1" fill="hold">
                                          <p:stCondLst>
                                            <p:cond delay="0"/>
                                          </p:stCondLst>
                                        </p:cTn>
                                        <p:tgtEl>
                                          <p:spTgt spid="26"/>
                                        </p:tgtEl>
                                        <p:attrNameLst>
                                          <p:attrName>style.visibility</p:attrName>
                                        </p:attrNameLst>
                                      </p:cBhvr>
                                      <p:to>
                                        <p:strVal val="visible"/>
                                      </p:to>
                                    </p:set>
                                    <p:anim calcmode="lin" valueType="num">
                                      <p:cBhvr>
                                        <p:cTn id="100" dur="200" fill="hold"/>
                                        <p:tgtEl>
                                          <p:spTgt spid="26"/>
                                        </p:tgtEl>
                                        <p:attrNameLst>
                                          <p:attrName>ppt_w</p:attrName>
                                        </p:attrNameLst>
                                      </p:cBhvr>
                                      <p:tavLst>
                                        <p:tav tm="0">
                                          <p:val>
                                            <p:fltVal val="0"/>
                                          </p:val>
                                        </p:tav>
                                        <p:tav tm="100000">
                                          <p:val>
                                            <p:strVal val="#ppt_w"/>
                                          </p:val>
                                        </p:tav>
                                      </p:tavLst>
                                    </p:anim>
                                    <p:anim calcmode="lin" valueType="num">
                                      <p:cBhvr>
                                        <p:cTn id="101" dur="200" fill="hold"/>
                                        <p:tgtEl>
                                          <p:spTgt spid="26"/>
                                        </p:tgtEl>
                                        <p:attrNameLst>
                                          <p:attrName>ppt_h</p:attrName>
                                        </p:attrNameLst>
                                      </p:cBhvr>
                                      <p:tavLst>
                                        <p:tav tm="0">
                                          <p:val>
                                            <p:fltVal val="0"/>
                                          </p:val>
                                        </p:tav>
                                        <p:tav tm="100000">
                                          <p:val>
                                            <p:strVal val="#ppt_h"/>
                                          </p:val>
                                        </p:tav>
                                      </p:tavLst>
                                    </p:anim>
                                    <p:animEffect transition="in" filter="fade">
                                      <p:cBhvr>
                                        <p:cTn id="102" dur="200"/>
                                        <p:tgtEl>
                                          <p:spTgt spid="26"/>
                                        </p:tgtEl>
                                      </p:cBhvr>
                                    </p:animEffect>
                                  </p:childTnLst>
                                </p:cTn>
                              </p:par>
                              <p:par>
                                <p:cTn id="103" presetID="42" presetClass="entr" presetSubtype="0" fill="hold" grpId="0" nodeType="withEffect">
                                  <p:stCondLst>
                                    <p:cond delay="200"/>
                                  </p:stCondLst>
                                  <p:childTnLst>
                                    <p:set>
                                      <p:cBhvr>
                                        <p:cTn id="104" dur="1" fill="hold">
                                          <p:stCondLst>
                                            <p:cond delay="0"/>
                                          </p:stCondLst>
                                        </p:cTn>
                                        <p:tgtEl>
                                          <p:spTgt spid="27">
                                            <p:txEl>
                                              <p:pRg st="0" end="0"/>
                                            </p:txEl>
                                          </p:spTgt>
                                        </p:tgtEl>
                                        <p:attrNameLst>
                                          <p:attrName>style.visibility</p:attrName>
                                        </p:attrNameLst>
                                      </p:cBhvr>
                                      <p:to>
                                        <p:strVal val="visible"/>
                                      </p:to>
                                    </p:set>
                                    <p:animEffect transition="in" filter="fade">
                                      <p:cBhvr>
                                        <p:cTn id="105" dur="500"/>
                                        <p:tgtEl>
                                          <p:spTgt spid="27">
                                            <p:txEl>
                                              <p:pRg st="0" end="0"/>
                                            </p:txEl>
                                          </p:spTgt>
                                        </p:tgtEl>
                                      </p:cBhvr>
                                    </p:animEffect>
                                    <p:anim calcmode="lin" valueType="num">
                                      <p:cBhvr>
                                        <p:cTn id="106" dur="500" fill="hold"/>
                                        <p:tgtEl>
                                          <p:spTgt spid="27">
                                            <p:txEl>
                                              <p:pRg st="0" end="0"/>
                                            </p:txEl>
                                          </p:spTgt>
                                        </p:tgtEl>
                                        <p:attrNameLst>
                                          <p:attrName>ppt_x</p:attrName>
                                        </p:attrNameLst>
                                      </p:cBhvr>
                                      <p:tavLst>
                                        <p:tav tm="0">
                                          <p:val>
                                            <p:strVal val="#ppt_x"/>
                                          </p:val>
                                        </p:tav>
                                        <p:tav tm="100000">
                                          <p:val>
                                            <p:strVal val="#ppt_x"/>
                                          </p:val>
                                        </p:tav>
                                      </p:tavLst>
                                    </p:anim>
                                    <p:anim calcmode="lin" valueType="num">
                                      <p:cBhvr>
                                        <p:cTn id="107" dur="500" fill="hold"/>
                                        <p:tgtEl>
                                          <p:spTgt spid="27">
                                            <p:txEl>
                                              <p:pRg st="0" end="0"/>
                                            </p:txEl>
                                          </p:spTgt>
                                        </p:tgtEl>
                                        <p:attrNameLst>
                                          <p:attrName>ppt_y</p:attrName>
                                        </p:attrNameLst>
                                      </p:cBhvr>
                                      <p:tavLst>
                                        <p:tav tm="0">
                                          <p:val>
                                            <p:strVal val="#ppt_y+.1"/>
                                          </p:val>
                                        </p:tav>
                                        <p:tav tm="100000">
                                          <p:val>
                                            <p:strVal val="#ppt_y"/>
                                          </p:val>
                                        </p:tav>
                                      </p:tavLst>
                                    </p:anim>
                                  </p:childTnLst>
                                </p:cTn>
                              </p:par>
                            </p:childTnLst>
                          </p:cTn>
                        </p:par>
                        <p:par>
                          <p:cTn id="108" fill="hold">
                            <p:stCondLst>
                              <p:cond delay="4000"/>
                            </p:stCondLst>
                            <p:childTnLst>
                              <p:par>
                                <p:cTn id="109" presetID="53" presetClass="entr" presetSubtype="16" fill="hold" grpId="0" nodeType="afterEffect">
                                  <p:stCondLst>
                                    <p:cond delay="0"/>
                                  </p:stCondLst>
                                  <p:childTnLst>
                                    <p:set>
                                      <p:cBhvr>
                                        <p:cTn id="110" dur="1" fill="hold">
                                          <p:stCondLst>
                                            <p:cond delay="0"/>
                                          </p:stCondLst>
                                        </p:cTn>
                                        <p:tgtEl>
                                          <p:spTgt spid="28"/>
                                        </p:tgtEl>
                                        <p:attrNameLst>
                                          <p:attrName>style.visibility</p:attrName>
                                        </p:attrNameLst>
                                      </p:cBhvr>
                                      <p:to>
                                        <p:strVal val="visible"/>
                                      </p:to>
                                    </p:set>
                                    <p:anim calcmode="lin" valueType="num">
                                      <p:cBhvr>
                                        <p:cTn id="111" dur="200" fill="hold"/>
                                        <p:tgtEl>
                                          <p:spTgt spid="28"/>
                                        </p:tgtEl>
                                        <p:attrNameLst>
                                          <p:attrName>ppt_w</p:attrName>
                                        </p:attrNameLst>
                                      </p:cBhvr>
                                      <p:tavLst>
                                        <p:tav tm="0">
                                          <p:val>
                                            <p:fltVal val="0"/>
                                          </p:val>
                                        </p:tav>
                                        <p:tav tm="100000">
                                          <p:val>
                                            <p:strVal val="#ppt_w"/>
                                          </p:val>
                                        </p:tav>
                                      </p:tavLst>
                                    </p:anim>
                                    <p:anim calcmode="lin" valueType="num">
                                      <p:cBhvr>
                                        <p:cTn id="112" dur="200" fill="hold"/>
                                        <p:tgtEl>
                                          <p:spTgt spid="28"/>
                                        </p:tgtEl>
                                        <p:attrNameLst>
                                          <p:attrName>ppt_h</p:attrName>
                                        </p:attrNameLst>
                                      </p:cBhvr>
                                      <p:tavLst>
                                        <p:tav tm="0">
                                          <p:val>
                                            <p:fltVal val="0"/>
                                          </p:val>
                                        </p:tav>
                                        <p:tav tm="100000">
                                          <p:val>
                                            <p:strVal val="#ppt_h"/>
                                          </p:val>
                                        </p:tav>
                                      </p:tavLst>
                                    </p:anim>
                                    <p:animEffect transition="in" filter="fade">
                                      <p:cBhvr>
                                        <p:cTn id="113" dur="2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10" presetClass="entr" presetSubtype="0" fill="hold" nodeType="withEffect">
                  <p:stCondLst>
                    <p:cond delay="80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childTnLst>
                </p:cTn>
              </p:par>
            </p:tnLst>
          </p:tmpl>
        </p:tmplLst>
      </p:bldP>
      <p:bldP spid="5" grpId="0" build="p">
        <p:tmplLst>
          <p:tmpl lvl="1">
            <p:tnLst>
              <p:par>
                <p:cTn presetID="42" presetClass="entr" presetSubtype="0" fill="hold" nodeType="withEffect">
                  <p:stCondLst>
                    <p:cond delay="200"/>
                  </p:stCondLst>
                  <p:childTnLst>
                    <p:set>
                      <p:cBhvr>
                        <p:cTn dur="1" fill="hold">
                          <p:stCondLst>
                            <p:cond delay="0"/>
                          </p:stCondLst>
                        </p:cTn>
                        <p:tgtEl>
                          <p:spTgt spid="5"/>
                        </p:tgtEl>
                        <p:attrNameLst>
                          <p:attrName>style.visibility</p:attrName>
                        </p:attrNameLst>
                      </p:cBhvr>
                      <p:to>
                        <p:strVal val="visible"/>
                      </p:to>
                    </p:set>
                    <p:animEffect transition="in" filter="fade">
                      <p:cBhvr>
                        <p:cTn dur="400"/>
                        <p:tgtEl>
                          <p:spTgt spid="5"/>
                        </p:tgtEl>
                      </p:cBhvr>
                    </p:animEffect>
                    <p:anim calcmode="lin" valueType="num">
                      <p:cBhvr>
                        <p:cTn dur="400" fill="hold"/>
                        <p:tgtEl>
                          <p:spTgt spid="5"/>
                        </p:tgtEl>
                        <p:attrNameLst>
                          <p:attrName>ppt_x</p:attrName>
                        </p:attrNameLst>
                      </p:cBhvr>
                      <p:tavLst>
                        <p:tav tm="0">
                          <p:val>
                            <p:strVal val="#ppt_x"/>
                          </p:val>
                        </p:tav>
                        <p:tav tm="100000">
                          <p:val>
                            <p:strVal val="#ppt_x"/>
                          </p:val>
                        </p:tav>
                      </p:tavLst>
                    </p:anim>
                    <p:anim calcmode="lin" valueType="num">
                      <p:cBhvr>
                        <p:cTn dur="400" fill="hold"/>
                        <p:tgtEl>
                          <p:spTgt spid="5"/>
                        </p:tgtEl>
                        <p:attrNameLst>
                          <p:attrName>ppt_y</p:attrName>
                        </p:attrNameLst>
                      </p:cBhvr>
                      <p:tavLst>
                        <p:tav tm="0">
                          <p:val>
                            <p:strVal val="#ppt_y+.1"/>
                          </p:val>
                        </p:tav>
                        <p:tav tm="100000">
                          <p:val>
                            <p:strVal val="#ppt_y"/>
                          </p:val>
                        </p:tav>
                      </p:tavLst>
                    </p:anim>
                  </p:childTnLst>
                </p:cTn>
              </p:par>
            </p:tnLst>
          </p:tmpl>
        </p:tmplLst>
      </p:bldP>
      <p:bldP spid="13" grpId="0" build="p">
        <p:tmplLst>
          <p:tmpl lvl="1">
            <p:tnLst>
              <p:par>
                <p:cTn presetID="42" presetClass="entr" presetSubtype="0" fill="hold" nodeType="withEffect">
                  <p:stCondLst>
                    <p:cond delay="200"/>
                  </p:stCondLst>
                  <p:childTnLst>
                    <p:set>
                      <p:cBhvr>
                        <p:cTn dur="1" fill="hold">
                          <p:stCondLst>
                            <p:cond delay="0"/>
                          </p:stCondLst>
                        </p:cTn>
                        <p:tgtEl>
                          <p:spTgt spid="13"/>
                        </p:tgtEl>
                        <p:attrNameLst>
                          <p:attrName>style.visibility</p:attrName>
                        </p:attrNameLst>
                      </p:cBhvr>
                      <p:to>
                        <p:strVal val="visible"/>
                      </p:to>
                    </p:set>
                    <p:animEffect transition="in" filter="fade">
                      <p:cBhvr>
                        <p:cTn dur="500"/>
                        <p:tgtEl>
                          <p:spTgt spid="13"/>
                        </p:tgtEl>
                      </p:cBhvr>
                    </p:animEffect>
                    <p:anim calcmode="lin" valueType="num">
                      <p:cBhvr>
                        <p:cTn dur="500" fill="hold"/>
                        <p:tgtEl>
                          <p:spTgt spid="13"/>
                        </p:tgtEl>
                        <p:attrNameLst>
                          <p:attrName>ppt_x</p:attrName>
                        </p:attrNameLst>
                      </p:cBhvr>
                      <p:tavLst>
                        <p:tav tm="0">
                          <p:val>
                            <p:strVal val="#ppt_x"/>
                          </p:val>
                        </p:tav>
                        <p:tav tm="100000">
                          <p:val>
                            <p:strVal val="#ppt_x"/>
                          </p:val>
                        </p:tav>
                      </p:tavLst>
                    </p:anim>
                    <p:anim calcmode="lin" valueType="num">
                      <p:cBhvr>
                        <p:cTn dur="500" fill="hold"/>
                        <p:tgtEl>
                          <p:spTgt spid="13"/>
                        </p:tgtEl>
                        <p:attrNameLst>
                          <p:attrName>ppt_y</p:attrName>
                        </p:attrNameLst>
                      </p:cBhvr>
                      <p:tavLst>
                        <p:tav tm="0">
                          <p:val>
                            <p:strVal val="#ppt_y+.1"/>
                          </p:val>
                        </p:tav>
                        <p:tav tm="100000">
                          <p:val>
                            <p:strVal val="#ppt_y"/>
                          </p:val>
                        </p:tav>
                      </p:tavLst>
                    </p:anim>
                  </p:childTnLst>
                </p:cTn>
              </p:par>
            </p:tnLst>
          </p:tmpl>
        </p:tmplLst>
      </p:bldP>
      <p:bldP spid="14" grpId="0" animBg="1"/>
      <p:bldP spid="15" grpId="0" build="p">
        <p:tmplLst>
          <p:tmpl lvl="1">
            <p:tnLst>
              <p:par>
                <p:cTn presetID="42" presetClass="entr" presetSubtype="0" fill="hold" nodeType="withEffect">
                  <p:stCondLst>
                    <p:cond delay="200"/>
                  </p:stCondLst>
                  <p:childTnLst>
                    <p:set>
                      <p:cBhvr>
                        <p:cTn dur="1" fill="hold">
                          <p:stCondLst>
                            <p:cond delay="0"/>
                          </p:stCondLst>
                        </p:cTn>
                        <p:tgtEl>
                          <p:spTgt spid="15"/>
                        </p:tgtEl>
                        <p:attrNameLst>
                          <p:attrName>style.visibility</p:attrName>
                        </p:attrNameLst>
                      </p:cBhvr>
                      <p:to>
                        <p:strVal val="visible"/>
                      </p:to>
                    </p:set>
                    <p:animEffect transition="in" filter="fade">
                      <p:cBhvr>
                        <p:cTn dur="500"/>
                        <p:tgtEl>
                          <p:spTgt spid="15"/>
                        </p:tgtEl>
                      </p:cBhvr>
                    </p:animEffect>
                    <p:anim calcmode="lin" valueType="num">
                      <p:cBhvr>
                        <p:cTn dur="500" fill="hold"/>
                        <p:tgtEl>
                          <p:spTgt spid="15"/>
                        </p:tgtEl>
                        <p:attrNameLst>
                          <p:attrName>ppt_x</p:attrName>
                        </p:attrNameLst>
                      </p:cBhvr>
                      <p:tavLst>
                        <p:tav tm="0">
                          <p:val>
                            <p:strVal val="#ppt_x"/>
                          </p:val>
                        </p:tav>
                        <p:tav tm="100000">
                          <p:val>
                            <p:strVal val="#ppt_x"/>
                          </p:val>
                        </p:tav>
                      </p:tavLst>
                    </p:anim>
                    <p:anim calcmode="lin" valueType="num">
                      <p:cBhvr>
                        <p:cTn dur="500" fill="hold"/>
                        <p:tgtEl>
                          <p:spTgt spid="15"/>
                        </p:tgtEl>
                        <p:attrNameLst>
                          <p:attrName>ppt_y</p:attrName>
                        </p:attrNameLst>
                      </p:cBhvr>
                      <p:tavLst>
                        <p:tav tm="0">
                          <p:val>
                            <p:strVal val="#ppt_y+.1"/>
                          </p:val>
                        </p:tav>
                        <p:tav tm="100000">
                          <p:val>
                            <p:strVal val="#ppt_y"/>
                          </p:val>
                        </p:tav>
                      </p:tavLst>
                    </p:anim>
                  </p:childTnLst>
                </p:cTn>
              </p:par>
            </p:tnLst>
          </p:tmpl>
        </p:tmplLst>
      </p:bldP>
      <p:bldP spid="16" grpId="0" animBg="1"/>
      <p:bldP spid="17" grpId="0" build="p">
        <p:tmplLst>
          <p:tmpl lvl="1">
            <p:tnLst>
              <p:par>
                <p:cTn presetID="42" presetClass="entr" presetSubtype="0" fill="hold" nodeType="withEffect">
                  <p:stCondLst>
                    <p:cond delay="200"/>
                  </p:stCondLst>
                  <p:childTnLst>
                    <p:set>
                      <p:cBhvr>
                        <p:cTn dur="1" fill="hold">
                          <p:stCondLst>
                            <p:cond delay="0"/>
                          </p:stCondLst>
                        </p:cTn>
                        <p:tgtEl>
                          <p:spTgt spid="17"/>
                        </p:tgtEl>
                        <p:attrNameLst>
                          <p:attrName>style.visibility</p:attrName>
                        </p:attrNameLst>
                      </p:cBhvr>
                      <p:to>
                        <p:strVal val="visible"/>
                      </p:to>
                    </p:set>
                    <p:animEffect transition="in" filter="fade">
                      <p:cBhvr>
                        <p:cTn dur="500"/>
                        <p:tgtEl>
                          <p:spTgt spid="17"/>
                        </p:tgtEl>
                      </p:cBhvr>
                    </p:animEffect>
                    <p:anim calcmode="lin" valueType="num">
                      <p:cBhvr>
                        <p:cTn dur="500" fill="hold"/>
                        <p:tgtEl>
                          <p:spTgt spid="17"/>
                        </p:tgtEl>
                        <p:attrNameLst>
                          <p:attrName>ppt_x</p:attrName>
                        </p:attrNameLst>
                      </p:cBhvr>
                      <p:tavLst>
                        <p:tav tm="0">
                          <p:val>
                            <p:strVal val="#ppt_x"/>
                          </p:val>
                        </p:tav>
                        <p:tav tm="100000">
                          <p:val>
                            <p:strVal val="#ppt_x"/>
                          </p:val>
                        </p:tav>
                      </p:tavLst>
                    </p:anim>
                    <p:anim calcmode="lin" valueType="num">
                      <p:cBhvr>
                        <p:cTn dur="500" fill="hold"/>
                        <p:tgtEl>
                          <p:spTgt spid="17"/>
                        </p:tgtEl>
                        <p:attrNameLst>
                          <p:attrName>ppt_y</p:attrName>
                        </p:attrNameLst>
                      </p:cBhvr>
                      <p:tavLst>
                        <p:tav tm="0">
                          <p:val>
                            <p:strVal val="#ppt_y+.1"/>
                          </p:val>
                        </p:tav>
                        <p:tav tm="100000">
                          <p:val>
                            <p:strVal val="#ppt_y"/>
                          </p:val>
                        </p:tav>
                      </p:tavLst>
                    </p:anim>
                  </p:childTnLst>
                </p:cTn>
              </p:par>
            </p:tnLst>
          </p:tmpl>
        </p:tmplLst>
      </p:bldP>
      <p:bldP spid="18" grpId="0" animBg="1"/>
      <p:bldP spid="19" grpId="0" build="p">
        <p:tmplLst>
          <p:tmpl lvl="1">
            <p:tnLst>
              <p:par>
                <p:cTn presetID="42" presetClass="entr" presetSubtype="0" fill="hold" nodeType="withEffect">
                  <p:stCondLst>
                    <p:cond delay="200"/>
                  </p:stCondLst>
                  <p:childTnLst>
                    <p:set>
                      <p:cBhvr>
                        <p:cTn dur="1" fill="hold">
                          <p:stCondLst>
                            <p:cond delay="0"/>
                          </p:stCondLst>
                        </p:cTn>
                        <p:tgtEl>
                          <p:spTgt spid="19"/>
                        </p:tgtEl>
                        <p:attrNameLst>
                          <p:attrName>style.visibility</p:attrName>
                        </p:attrNameLst>
                      </p:cBhvr>
                      <p:to>
                        <p:strVal val="visible"/>
                      </p:to>
                    </p:set>
                    <p:animEffect transition="in" filter="fade">
                      <p:cBhvr>
                        <p:cTn dur="500"/>
                        <p:tgtEl>
                          <p:spTgt spid="19"/>
                        </p:tgtEl>
                      </p:cBhvr>
                    </p:animEffect>
                    <p:anim calcmode="lin" valueType="num">
                      <p:cBhvr>
                        <p:cTn dur="500" fill="hold"/>
                        <p:tgtEl>
                          <p:spTgt spid="19"/>
                        </p:tgtEl>
                        <p:attrNameLst>
                          <p:attrName>ppt_x</p:attrName>
                        </p:attrNameLst>
                      </p:cBhvr>
                      <p:tavLst>
                        <p:tav tm="0">
                          <p:val>
                            <p:strVal val="#ppt_x"/>
                          </p:val>
                        </p:tav>
                        <p:tav tm="100000">
                          <p:val>
                            <p:strVal val="#ppt_x"/>
                          </p:val>
                        </p:tav>
                      </p:tavLst>
                    </p:anim>
                    <p:anim calcmode="lin" valueType="num">
                      <p:cBhvr>
                        <p:cTn dur="500" fill="hold"/>
                        <p:tgtEl>
                          <p:spTgt spid="19"/>
                        </p:tgtEl>
                        <p:attrNameLst>
                          <p:attrName>ppt_y</p:attrName>
                        </p:attrNameLst>
                      </p:cBhvr>
                      <p:tavLst>
                        <p:tav tm="0">
                          <p:val>
                            <p:strVal val="#ppt_y+.1"/>
                          </p:val>
                        </p:tav>
                        <p:tav tm="100000">
                          <p:val>
                            <p:strVal val="#ppt_y"/>
                          </p:val>
                        </p:tav>
                      </p:tavLst>
                    </p:anim>
                  </p:childTnLst>
                </p:cTn>
              </p:par>
            </p:tnLst>
          </p:tmpl>
        </p:tmplLst>
      </p:bldP>
      <p:bldP spid="20" grpId="0" animBg="1"/>
      <p:bldP spid="21" grpId="0" build="p">
        <p:tmplLst>
          <p:tmpl lvl="1">
            <p:tnLst>
              <p:par>
                <p:cTn presetID="42" presetClass="entr" presetSubtype="0" fill="hold" nodeType="withEffect">
                  <p:stCondLst>
                    <p:cond delay="200"/>
                  </p:stCondLst>
                  <p:childTnLst>
                    <p:set>
                      <p:cBhvr>
                        <p:cTn dur="1" fill="hold">
                          <p:stCondLst>
                            <p:cond delay="0"/>
                          </p:stCondLst>
                        </p:cTn>
                        <p:tgtEl>
                          <p:spTgt spid="21"/>
                        </p:tgtEl>
                        <p:attrNameLst>
                          <p:attrName>style.visibility</p:attrName>
                        </p:attrNameLst>
                      </p:cBhvr>
                      <p:to>
                        <p:strVal val="visible"/>
                      </p:to>
                    </p:set>
                    <p:animEffect transition="in" filter="fade">
                      <p:cBhvr>
                        <p:cTn dur="500"/>
                        <p:tgtEl>
                          <p:spTgt spid="21"/>
                        </p:tgtEl>
                      </p:cBhvr>
                    </p:animEffect>
                    <p:anim calcmode="lin" valueType="num">
                      <p:cBhvr>
                        <p:cTn dur="500" fill="hold"/>
                        <p:tgtEl>
                          <p:spTgt spid="21"/>
                        </p:tgtEl>
                        <p:attrNameLst>
                          <p:attrName>ppt_x</p:attrName>
                        </p:attrNameLst>
                      </p:cBhvr>
                      <p:tavLst>
                        <p:tav tm="0">
                          <p:val>
                            <p:strVal val="#ppt_x"/>
                          </p:val>
                        </p:tav>
                        <p:tav tm="100000">
                          <p:val>
                            <p:strVal val="#ppt_x"/>
                          </p:val>
                        </p:tav>
                      </p:tavLst>
                    </p:anim>
                    <p:anim calcmode="lin" valueType="num">
                      <p:cBhvr>
                        <p:cTn dur="500" fill="hold"/>
                        <p:tgtEl>
                          <p:spTgt spid="21"/>
                        </p:tgtEl>
                        <p:attrNameLst>
                          <p:attrName>ppt_y</p:attrName>
                        </p:attrNameLst>
                      </p:cBhvr>
                      <p:tavLst>
                        <p:tav tm="0">
                          <p:val>
                            <p:strVal val="#ppt_y+.1"/>
                          </p:val>
                        </p:tav>
                        <p:tav tm="100000">
                          <p:val>
                            <p:strVal val="#ppt_y"/>
                          </p:val>
                        </p:tav>
                      </p:tavLst>
                    </p:anim>
                  </p:childTnLst>
                </p:cTn>
              </p:par>
            </p:tnLst>
          </p:tmpl>
        </p:tmplLst>
      </p:bldP>
      <p:bldP spid="22" grpId="0" animBg="1"/>
      <p:bldP spid="23" grpId="0" build="p">
        <p:tmplLst>
          <p:tmpl lvl="1">
            <p:tnLst>
              <p:par>
                <p:cTn presetID="42" presetClass="entr" presetSubtype="0" fill="hold" nodeType="withEffect">
                  <p:stCondLst>
                    <p:cond delay="20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anim calcmode="lin" valueType="num">
                      <p:cBhvr>
                        <p:cTn dur="500" fill="hold"/>
                        <p:tgtEl>
                          <p:spTgt spid="23"/>
                        </p:tgtEl>
                        <p:attrNameLst>
                          <p:attrName>ppt_x</p:attrName>
                        </p:attrNameLst>
                      </p:cBhvr>
                      <p:tavLst>
                        <p:tav tm="0">
                          <p:val>
                            <p:strVal val="#ppt_x"/>
                          </p:val>
                        </p:tav>
                        <p:tav tm="100000">
                          <p:val>
                            <p:strVal val="#ppt_x"/>
                          </p:val>
                        </p:tav>
                      </p:tavLst>
                    </p:anim>
                    <p:anim calcmode="lin" valueType="num">
                      <p:cBhvr>
                        <p:cTn dur="500" fill="hold"/>
                        <p:tgtEl>
                          <p:spTgt spid="23"/>
                        </p:tgtEl>
                        <p:attrNameLst>
                          <p:attrName>ppt_y</p:attrName>
                        </p:attrNameLst>
                      </p:cBhvr>
                      <p:tavLst>
                        <p:tav tm="0">
                          <p:val>
                            <p:strVal val="#ppt_y+.1"/>
                          </p:val>
                        </p:tav>
                        <p:tav tm="100000">
                          <p:val>
                            <p:strVal val="#ppt_y"/>
                          </p:val>
                        </p:tav>
                      </p:tavLst>
                    </p:anim>
                  </p:childTnLst>
                </p:cTn>
              </p:par>
            </p:tnLst>
          </p:tmpl>
        </p:tmplLst>
      </p:bldP>
      <p:bldP spid="24" grpId="0" animBg="1"/>
      <p:bldP spid="25" grpId="0" build="p">
        <p:tmplLst>
          <p:tmpl lvl="1">
            <p:tnLst>
              <p:par>
                <p:cTn presetID="42" presetClass="entr" presetSubtype="0" fill="hold" nodeType="withEffect">
                  <p:stCondLst>
                    <p:cond delay="200"/>
                  </p:stCondLst>
                  <p:childTnLst>
                    <p:set>
                      <p:cBhvr>
                        <p:cTn dur="1" fill="hold">
                          <p:stCondLst>
                            <p:cond delay="0"/>
                          </p:stCondLst>
                        </p:cTn>
                        <p:tgtEl>
                          <p:spTgt spid="25"/>
                        </p:tgtEl>
                        <p:attrNameLst>
                          <p:attrName>style.visibility</p:attrName>
                        </p:attrNameLst>
                      </p:cBhvr>
                      <p:to>
                        <p:strVal val="visible"/>
                      </p:to>
                    </p:set>
                    <p:animEffect transition="in" filter="fade">
                      <p:cBhvr>
                        <p:cTn dur="500"/>
                        <p:tgtEl>
                          <p:spTgt spid="25"/>
                        </p:tgtEl>
                      </p:cBhvr>
                    </p:animEffect>
                    <p:anim calcmode="lin" valueType="num">
                      <p:cBhvr>
                        <p:cTn dur="500" fill="hold"/>
                        <p:tgtEl>
                          <p:spTgt spid="25"/>
                        </p:tgtEl>
                        <p:attrNameLst>
                          <p:attrName>ppt_x</p:attrName>
                        </p:attrNameLst>
                      </p:cBhvr>
                      <p:tavLst>
                        <p:tav tm="0">
                          <p:val>
                            <p:strVal val="#ppt_x"/>
                          </p:val>
                        </p:tav>
                        <p:tav tm="100000">
                          <p:val>
                            <p:strVal val="#ppt_x"/>
                          </p:val>
                        </p:tav>
                      </p:tavLst>
                    </p:anim>
                    <p:anim calcmode="lin" valueType="num">
                      <p:cBhvr>
                        <p:cTn dur="500" fill="hold"/>
                        <p:tgtEl>
                          <p:spTgt spid="25"/>
                        </p:tgtEl>
                        <p:attrNameLst>
                          <p:attrName>ppt_y</p:attrName>
                        </p:attrNameLst>
                      </p:cBhvr>
                      <p:tavLst>
                        <p:tav tm="0">
                          <p:val>
                            <p:strVal val="#ppt_y+.1"/>
                          </p:val>
                        </p:tav>
                        <p:tav tm="100000">
                          <p:val>
                            <p:strVal val="#ppt_y"/>
                          </p:val>
                        </p:tav>
                      </p:tavLst>
                    </p:anim>
                  </p:childTnLst>
                </p:cTn>
              </p:par>
            </p:tnLst>
          </p:tmpl>
        </p:tmplLst>
      </p:bldP>
      <p:bldP spid="26" grpId="0" animBg="1"/>
      <p:bldP spid="27" grpId="0" build="p">
        <p:tmplLst>
          <p:tmpl lvl="1">
            <p:tnLst>
              <p:par>
                <p:cTn presetID="42" presetClass="entr" presetSubtype="0" fill="hold" nodeType="withEffect">
                  <p:stCondLst>
                    <p:cond delay="2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anim calcmode="lin" valueType="num">
                      <p:cBhvr>
                        <p:cTn dur="500" fill="hold"/>
                        <p:tgtEl>
                          <p:spTgt spid="27"/>
                        </p:tgtEl>
                        <p:attrNameLst>
                          <p:attrName>ppt_x</p:attrName>
                        </p:attrNameLst>
                      </p:cBhvr>
                      <p:tavLst>
                        <p:tav tm="0">
                          <p:val>
                            <p:strVal val="#ppt_x"/>
                          </p:val>
                        </p:tav>
                        <p:tav tm="100000">
                          <p:val>
                            <p:strVal val="#ppt_x"/>
                          </p:val>
                        </p:tav>
                      </p:tavLst>
                    </p:anim>
                    <p:anim calcmode="lin" valueType="num">
                      <p:cBhvr>
                        <p:cTn dur="500" fill="hold"/>
                        <p:tgtEl>
                          <p:spTgt spid="27"/>
                        </p:tgtEl>
                        <p:attrNameLst>
                          <p:attrName>ppt_y</p:attrName>
                        </p:attrNameLst>
                      </p:cBhvr>
                      <p:tavLst>
                        <p:tav tm="0">
                          <p:val>
                            <p:strVal val="#ppt_y+.1"/>
                          </p:val>
                        </p:tav>
                        <p:tav tm="100000">
                          <p:val>
                            <p:strVal val="#ppt_y"/>
                          </p:val>
                        </p:tav>
                      </p:tavLst>
                    </p:anim>
                  </p:childTnLst>
                </p:cTn>
              </p:par>
            </p:tnLst>
          </p:tmpl>
        </p:tmplLst>
      </p:bldP>
      <p:bldP spid="28" grpId="0" animBg="1"/>
    </p:bld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with content dark">
    <p:spTree>
      <p:nvGrpSpPr>
        <p:cNvPr id="1" name=""/>
        <p:cNvGrpSpPr/>
        <p:nvPr/>
      </p:nvGrpSpPr>
      <p:grpSpPr>
        <a:xfrm>
          <a:off x="0" y="0"/>
          <a:ext cx="0" cy="0"/>
          <a:chOff x="0" y="0"/>
          <a:chExt cx="0" cy="0"/>
        </a:xfrm>
      </p:grpSpPr>
      <p:sp>
        <p:nvSpPr>
          <p:cNvPr id="6"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4"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5" name="Group 4"/>
          <p:cNvGrpSpPr/>
          <p:nvPr userDrawn="1"/>
        </p:nvGrpSpPr>
        <p:grpSpPr>
          <a:xfrm>
            <a:off x="101309" y="385540"/>
            <a:ext cx="383999" cy="342172"/>
            <a:chOff x="5270500" y="1460500"/>
            <a:chExt cx="1701800" cy="2705100"/>
          </a:xfrm>
        </p:grpSpPr>
        <p:sp>
          <p:nvSpPr>
            <p:cNvPr id="7" name="Rounded Rectangle 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8" name="Rounded Rectangle 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9" name="Rounded Rectangle 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3033935840"/>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400"/>
                                        <p:tgtEl>
                                          <p:spTgt spid="6">
                                            <p:txEl>
                                              <p:pRg st="0" end="0"/>
                                            </p:txEl>
                                          </p:spTgt>
                                        </p:tgtEl>
                                      </p:cBhvr>
                                    </p:animEffect>
                                    <p:anim calcmode="lin" valueType="num">
                                      <p:cBhvr>
                                        <p:cTn id="11" dur="4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6">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fade">
                                      <p:cBhvr>
                                        <p:cTn id="15" dur="500"/>
                                        <p:tgtEl>
                                          <p:spTgt spid="4">
                                            <p:txEl>
                                              <p:pRg st="0" end="0"/>
                                            </p:txEl>
                                          </p:spTgt>
                                        </p:tgtEl>
                                      </p:cBhvr>
                                    </p:animEffect>
                                    <p:anim calcmode="lin" valueType="num">
                                      <p:cBhvr>
                                        <p:cTn id="16"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400"/>
                        <p:tgtEl>
                          <p:spTgt spid="6"/>
                        </p:tgtEl>
                      </p:cBhvr>
                    </p:animEffect>
                    <p:anim calcmode="lin" valueType="num">
                      <p:cBhvr>
                        <p:cTn dur="400" fill="hold"/>
                        <p:tgtEl>
                          <p:spTgt spid="6"/>
                        </p:tgtEl>
                        <p:attrNameLst>
                          <p:attrName>ppt_x</p:attrName>
                        </p:attrNameLst>
                      </p:cBhvr>
                      <p:tavLst>
                        <p:tav tm="0">
                          <p:val>
                            <p:strVal val="#ppt_x"/>
                          </p:val>
                        </p:tav>
                        <p:tav tm="100000">
                          <p:val>
                            <p:strVal val="#ppt_x"/>
                          </p:val>
                        </p:tav>
                      </p:tavLst>
                    </p:anim>
                    <p:anim calcmode="lin" valueType="num">
                      <p:cBhvr>
                        <p:cTn dur="4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42" presetClass="entr" presetSubtype="0" fill="hold" nodeType="withEffect">
                  <p:stCondLst>
                    <p:cond delay="20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anim calcmode="lin" valueType="num">
                      <p:cBhvr>
                        <p:cTn dur="500" fill="hold"/>
                        <p:tgtEl>
                          <p:spTgt spid="4"/>
                        </p:tgtEl>
                        <p:attrNameLst>
                          <p:attrName>ppt_x</p:attrName>
                        </p:attrNameLst>
                      </p:cBhvr>
                      <p:tavLst>
                        <p:tav tm="0">
                          <p:val>
                            <p:strVal val="#ppt_x"/>
                          </p:val>
                        </p:tav>
                        <p:tav tm="100000">
                          <p:val>
                            <p:strVal val="#ppt_x"/>
                          </p:val>
                        </p:tav>
                      </p:tavLst>
                    </p:anim>
                    <p:anim calcmode="lin" valueType="num">
                      <p:cBhvr>
                        <p:cTn dur="500" fill="hold"/>
                        <p:tgtEl>
                          <p:spTgt spid="4"/>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Map slides">
    <p:spTree>
      <p:nvGrpSpPr>
        <p:cNvPr id="1" name=""/>
        <p:cNvGrpSpPr/>
        <p:nvPr/>
      </p:nvGrpSpPr>
      <p:grpSpPr>
        <a:xfrm>
          <a:off x="0" y="0"/>
          <a:ext cx="0" cy="0"/>
          <a:chOff x="0" y="0"/>
          <a:chExt cx="0" cy="0"/>
        </a:xfrm>
      </p:grpSpPr>
      <p:pic>
        <p:nvPicPr>
          <p:cNvPr id="10" name="Picture 9" descr="siluete-map.png"/>
          <p:cNvPicPr>
            <a:picLocks noChangeAspect="1"/>
          </p:cNvPicPr>
          <p:nvPr userDrawn="1"/>
        </p:nvPicPr>
        <p:blipFill>
          <a:blip r:embed="rId2">
            <a:alphaModFix amt="16000"/>
            <a:extLst>
              <a:ext uri="{28A0092B-C50C-407E-A947-70E740481C1C}">
                <a14:useLocalDpi xmlns:a14="http://schemas.microsoft.com/office/drawing/2010/main" val="0"/>
              </a:ext>
            </a:extLst>
          </a:blip>
          <a:stretch>
            <a:fillRect/>
          </a:stretch>
        </p:blipFill>
        <p:spPr>
          <a:xfrm>
            <a:off x="603251" y="1143410"/>
            <a:ext cx="10972800" cy="5402555"/>
          </a:xfrm>
          <a:prstGeom prst="rect">
            <a:avLst/>
          </a:prstGeom>
        </p:spPr>
      </p:pic>
      <p:sp>
        <p:nvSpPr>
          <p:cNvPr id="6"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4"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5" name="Group 4"/>
          <p:cNvGrpSpPr/>
          <p:nvPr userDrawn="1"/>
        </p:nvGrpSpPr>
        <p:grpSpPr>
          <a:xfrm>
            <a:off x="101309" y="385540"/>
            <a:ext cx="383999" cy="342172"/>
            <a:chOff x="5270500" y="1460500"/>
            <a:chExt cx="1701800" cy="2705100"/>
          </a:xfrm>
        </p:grpSpPr>
        <p:sp>
          <p:nvSpPr>
            <p:cNvPr id="7" name="Rounded Rectangle 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8" name="Rounded Rectangle 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9" name="Rounded Rectangle 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122239349"/>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400"/>
                                        <p:tgtEl>
                                          <p:spTgt spid="6">
                                            <p:txEl>
                                              <p:pRg st="0" end="0"/>
                                            </p:txEl>
                                          </p:spTgt>
                                        </p:tgtEl>
                                      </p:cBhvr>
                                    </p:animEffect>
                                    <p:anim calcmode="lin" valueType="num">
                                      <p:cBhvr>
                                        <p:cTn id="11" dur="4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6">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fade">
                                      <p:cBhvr>
                                        <p:cTn id="15" dur="500"/>
                                        <p:tgtEl>
                                          <p:spTgt spid="4">
                                            <p:txEl>
                                              <p:pRg st="0" end="0"/>
                                            </p:txEl>
                                          </p:spTgt>
                                        </p:tgtEl>
                                      </p:cBhvr>
                                    </p:animEffect>
                                    <p:anim calcmode="lin" valueType="num">
                                      <p:cBhvr>
                                        <p:cTn id="16"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400"/>
                        <p:tgtEl>
                          <p:spTgt spid="6"/>
                        </p:tgtEl>
                      </p:cBhvr>
                    </p:animEffect>
                    <p:anim calcmode="lin" valueType="num">
                      <p:cBhvr>
                        <p:cTn dur="400" fill="hold"/>
                        <p:tgtEl>
                          <p:spTgt spid="6"/>
                        </p:tgtEl>
                        <p:attrNameLst>
                          <p:attrName>ppt_x</p:attrName>
                        </p:attrNameLst>
                      </p:cBhvr>
                      <p:tavLst>
                        <p:tav tm="0">
                          <p:val>
                            <p:strVal val="#ppt_x"/>
                          </p:val>
                        </p:tav>
                        <p:tav tm="100000">
                          <p:val>
                            <p:strVal val="#ppt_x"/>
                          </p:val>
                        </p:tav>
                      </p:tavLst>
                    </p:anim>
                    <p:anim calcmode="lin" valueType="num">
                      <p:cBhvr>
                        <p:cTn dur="4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42" presetClass="entr" presetSubtype="0" fill="hold" nodeType="withEffect">
                  <p:stCondLst>
                    <p:cond delay="20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anim calcmode="lin" valueType="num">
                      <p:cBhvr>
                        <p:cTn dur="500" fill="hold"/>
                        <p:tgtEl>
                          <p:spTgt spid="4"/>
                        </p:tgtEl>
                        <p:attrNameLst>
                          <p:attrName>ppt_x</p:attrName>
                        </p:attrNameLst>
                      </p:cBhvr>
                      <p:tavLst>
                        <p:tav tm="0">
                          <p:val>
                            <p:strVal val="#ppt_x"/>
                          </p:val>
                        </p:tav>
                        <p:tav tm="100000">
                          <p:val>
                            <p:strVal val="#ppt_x"/>
                          </p:val>
                        </p:tav>
                      </p:tavLst>
                    </p:anim>
                    <p:anim calcmode="lin" valueType="num">
                      <p:cBhvr>
                        <p:cTn dur="500" fill="hold"/>
                        <p:tgtEl>
                          <p:spTgt spid="4"/>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with content Clear">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tx1">
                    <a:lumMod val="75000"/>
                    <a:lumOff val="25000"/>
                  </a:schemeClr>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4" name="Group 3"/>
          <p:cNvGrpSpPr/>
          <p:nvPr userDrawn="1"/>
        </p:nvGrpSpPr>
        <p:grpSpPr>
          <a:xfrm>
            <a:off x="101309" y="385540"/>
            <a:ext cx="383999" cy="342172"/>
            <a:chOff x="5270500" y="1460500"/>
            <a:chExt cx="1701800" cy="2705100"/>
          </a:xfrm>
        </p:grpSpPr>
        <p:sp>
          <p:nvSpPr>
            <p:cNvPr id="5" name="Rounded Rectangle 4"/>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7" name="Rounded Rectangle 6"/>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9" name="Rounded Rectangle 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1968578000"/>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Title with content Clear">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 name="Text Placeholder 7"/>
          <p:cNvSpPr>
            <a:spLocks noGrp="1"/>
          </p:cNvSpPr>
          <p:nvPr>
            <p:ph type="body" sz="quarter" idx="40" hasCustomPrompt="1"/>
          </p:nvPr>
        </p:nvSpPr>
        <p:spPr>
          <a:xfrm>
            <a:off x="603252" y="1467760"/>
            <a:ext cx="3931576" cy="431780"/>
          </a:xfrm>
          <a:prstGeom prst="rect">
            <a:avLst/>
          </a:prstGeom>
        </p:spPr>
        <p:txBody>
          <a:bodyPr vert="horz" lIns="0" tIns="40504" rIns="0" bIns="40504" anchor="ctr"/>
          <a:lstStyle>
            <a:lvl1pPr marL="0" indent="0" algn="l">
              <a:lnSpc>
                <a:spcPct val="100000"/>
              </a:lnSpc>
              <a:spcBef>
                <a:spcPts val="0"/>
              </a:spcBef>
              <a:buNone/>
              <a:defRPr sz="1920" b="1">
                <a:solidFill>
                  <a:schemeClr val="bg1"/>
                </a:solidFill>
                <a:latin typeface="Lato Light"/>
                <a:cs typeface="Lato Light"/>
              </a:defRPr>
            </a:lvl1pPr>
          </a:lstStyle>
          <a:p>
            <a:pPr lvl="0"/>
            <a:r>
              <a:rPr lang="es-ES_tradnl" dirty="0" err="1" smtClean="0"/>
              <a:t>Title</a:t>
            </a:r>
            <a:r>
              <a:rPr lang="es-ES_tradnl" dirty="0" smtClean="0"/>
              <a:t> </a:t>
            </a:r>
            <a:r>
              <a:rPr lang="es-ES_tradnl" dirty="0" err="1" smtClean="0"/>
              <a:t>example</a:t>
            </a:r>
            <a:r>
              <a:rPr lang="es-ES_tradnl" dirty="0" smtClean="0"/>
              <a:t> </a:t>
            </a:r>
            <a:r>
              <a:rPr lang="es-ES_tradnl" dirty="0" err="1" smtClean="0"/>
              <a:t>here</a:t>
            </a:r>
            <a:endParaRPr lang="es-ES_tradnl" dirty="0" smtClean="0"/>
          </a:p>
        </p:txBody>
      </p:sp>
      <p:sp>
        <p:nvSpPr>
          <p:cNvPr id="5" name="Text Placeholder 7"/>
          <p:cNvSpPr>
            <a:spLocks noGrp="1"/>
          </p:cNvSpPr>
          <p:nvPr>
            <p:ph type="body" sz="quarter" idx="41" hasCustomPrompt="1"/>
          </p:nvPr>
        </p:nvSpPr>
        <p:spPr>
          <a:xfrm>
            <a:off x="603254" y="1949956"/>
            <a:ext cx="393157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r>
              <a:rPr lang="es-ES_tradnl" dirty="0" smtClean="0"/>
              <a:t> </a:t>
            </a:r>
            <a:r>
              <a:rPr lang="es-ES_tradnl" dirty="0" err="1" smtClean="0"/>
              <a:t>Here</a:t>
            </a:r>
            <a:endParaRPr lang="es-ES_tradnl" dirty="0" smtClean="0"/>
          </a:p>
        </p:txBody>
      </p:sp>
      <p:sp>
        <p:nvSpPr>
          <p:cNvPr id="7" name="Text Placeholder 2"/>
          <p:cNvSpPr>
            <a:spLocks noGrp="1"/>
          </p:cNvSpPr>
          <p:nvPr>
            <p:ph type="body" sz="quarter" idx="42" hasCustomPrompt="1"/>
          </p:nvPr>
        </p:nvSpPr>
        <p:spPr>
          <a:xfrm>
            <a:off x="623715" y="2280931"/>
            <a:ext cx="3910188" cy="2152280"/>
          </a:xfrm>
          <a:prstGeom prst="rect">
            <a:avLst/>
          </a:prstGeom>
        </p:spPr>
        <p:txBody>
          <a:bodyPr vert="horz" lIns="0" tIns="0" rIns="0" bIns="0"/>
          <a:lstStyle>
            <a:lvl1pPr marL="0" marR="0" indent="0" algn="just" defTabSz="485394" rtl="0" eaLnBrk="1" fontAlgn="auto" latinLnBrk="0" hangingPunct="1">
              <a:lnSpc>
                <a:spcPct val="130000"/>
              </a:lnSpc>
              <a:spcBef>
                <a:spcPct val="20000"/>
              </a:spcBef>
              <a:spcAft>
                <a:spcPts val="0"/>
              </a:spcAft>
              <a:buClrTx/>
              <a:buSzTx/>
              <a:buFont typeface="Arial" panose="020B0604020202020204"/>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a:p>
            <a:pPr lvl="0"/>
            <a:r>
              <a:rPr lang="en-US" dirty="0" err="1" smtClean="0"/>
              <a:t>Duis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fringillascipit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 </a:t>
            </a:r>
            <a:r>
              <a:rPr lang="en-US" dirty="0" err="1" smtClean="0"/>
              <a:t>Duis</a:t>
            </a:r>
            <a:r>
              <a:rPr lang="en-US" dirty="0" smtClean="0"/>
              <a:t> </a:t>
            </a:r>
            <a:r>
              <a:rPr lang="en-US" dirty="0" err="1" smtClean="0"/>
              <a:t>quis</a:t>
            </a:r>
            <a:r>
              <a:rPr lang="en-US" dirty="0" smtClean="0"/>
              <a:t> </a:t>
            </a:r>
            <a:r>
              <a:rPr lang="en-US" dirty="0" err="1" smtClean="0"/>
              <a:t>viverra</a:t>
            </a:r>
            <a:r>
              <a:rPr lang="en-US" dirty="0" smtClean="0"/>
              <a:t> </a:t>
            </a:r>
            <a:r>
              <a:rPr lang="en-US" dirty="0" err="1" smtClean="0"/>
              <a:t>urna</a:t>
            </a:r>
            <a:r>
              <a:rPr lang="en-US" dirty="0" smtClean="0"/>
              <a:t>, in </a:t>
            </a:r>
            <a:r>
              <a:rPr lang="en-US" dirty="0" err="1" smtClean="0"/>
              <a:t>ultricies</a:t>
            </a:r>
            <a:r>
              <a:rPr lang="en-US" dirty="0" smtClean="0"/>
              <a:t> diam. </a:t>
            </a:r>
          </a:p>
        </p:txBody>
      </p:sp>
      <p:sp>
        <p:nvSpPr>
          <p:cNvPr id="9" name="Text Placeholder 2"/>
          <p:cNvSpPr>
            <a:spLocks noGrp="1"/>
          </p:cNvSpPr>
          <p:nvPr>
            <p:ph type="body" sz="quarter" idx="64" hasCustomPrompt="1"/>
          </p:nvPr>
        </p:nvSpPr>
        <p:spPr>
          <a:xfrm>
            <a:off x="623714" y="5427908"/>
            <a:ext cx="3910188"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10" name="Text Placeholder 7"/>
          <p:cNvSpPr>
            <a:spLocks noGrp="1"/>
          </p:cNvSpPr>
          <p:nvPr>
            <p:ph type="body" sz="quarter" idx="18" hasCustomPrompt="1"/>
          </p:nvPr>
        </p:nvSpPr>
        <p:spPr>
          <a:xfrm>
            <a:off x="623714" y="4769500"/>
            <a:ext cx="3910188" cy="345380"/>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smtClean="0"/>
              <a:t>RESULT 1</a:t>
            </a:r>
          </a:p>
        </p:txBody>
      </p:sp>
      <p:sp>
        <p:nvSpPr>
          <p:cNvPr id="11" name="Text Placeholder 7"/>
          <p:cNvSpPr>
            <a:spLocks noGrp="1"/>
          </p:cNvSpPr>
          <p:nvPr>
            <p:ph type="body" sz="quarter" idx="65" hasCustomPrompt="1"/>
          </p:nvPr>
        </p:nvSpPr>
        <p:spPr>
          <a:xfrm>
            <a:off x="623714" y="5181089"/>
            <a:ext cx="3910188"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2" name="Group 11"/>
          <p:cNvGrpSpPr/>
          <p:nvPr userDrawn="1"/>
        </p:nvGrpSpPr>
        <p:grpSpPr>
          <a:xfrm>
            <a:off x="101309" y="385540"/>
            <a:ext cx="383999" cy="342172"/>
            <a:chOff x="5270500" y="1460500"/>
            <a:chExt cx="1701800" cy="2705100"/>
          </a:xfrm>
        </p:grpSpPr>
        <p:sp>
          <p:nvSpPr>
            <p:cNvPr id="13" name="Rounded Rectangle 1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3937006133"/>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20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fade">
                                      <p:cBhvr>
                                        <p:cTn id="20" dur="400"/>
                                        <p:tgtEl>
                                          <p:spTgt spid="4">
                                            <p:txEl>
                                              <p:pRg st="0" end="0"/>
                                            </p:txEl>
                                          </p:spTgt>
                                        </p:tgtEl>
                                      </p:cBhvr>
                                    </p:animEffect>
                                    <p:anim calcmode="lin" valueType="num">
                                      <p:cBhvr>
                                        <p:cTn id="21" dur="4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22" dur="400" fill="hold"/>
                                        <p:tgtEl>
                                          <p:spTgt spid="4">
                                            <p:txEl>
                                              <p:pRg st="0" end="0"/>
                                            </p:txEl>
                                          </p:spTgt>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200"/>
                                  </p:stCondLst>
                                  <p:childTnLst>
                                    <p:set>
                                      <p:cBhvr>
                                        <p:cTn id="24" dur="1" fill="hold">
                                          <p:stCondLst>
                                            <p:cond delay="0"/>
                                          </p:stCondLst>
                                        </p:cTn>
                                        <p:tgtEl>
                                          <p:spTgt spid="5">
                                            <p:txEl>
                                              <p:pRg st="0" end="0"/>
                                            </p:txEl>
                                          </p:spTgt>
                                        </p:tgtEl>
                                        <p:attrNameLst>
                                          <p:attrName>style.visibility</p:attrName>
                                        </p:attrNameLst>
                                      </p:cBhvr>
                                      <p:to>
                                        <p:strVal val="visible"/>
                                      </p:to>
                                    </p:set>
                                    <p:animEffect transition="in" filter="fade">
                                      <p:cBhvr>
                                        <p:cTn id="25" dur="500"/>
                                        <p:tgtEl>
                                          <p:spTgt spid="5">
                                            <p:txEl>
                                              <p:pRg st="0" end="0"/>
                                            </p:txEl>
                                          </p:spTgt>
                                        </p:tgtEl>
                                      </p:cBhvr>
                                    </p:animEffect>
                                    <p:anim calcmode="lin" valueType="num">
                                      <p:cBhvr>
                                        <p:cTn id="26"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7" dur="500" fill="hold"/>
                                        <p:tgtEl>
                                          <p:spTgt spid="5">
                                            <p:txEl>
                                              <p:pRg st="0" end="0"/>
                                            </p:txEl>
                                          </p:spTgt>
                                        </p:tgtEl>
                                        <p:attrNameLst>
                                          <p:attrName>ppt_y</p:attrName>
                                        </p:attrNameLst>
                                      </p:cBhvr>
                                      <p:tavLst>
                                        <p:tav tm="0">
                                          <p:val>
                                            <p:strVal val="#ppt_y+.1"/>
                                          </p:val>
                                        </p:tav>
                                        <p:tav tm="100000">
                                          <p:val>
                                            <p:strVal val="#ppt_y"/>
                                          </p:val>
                                        </p:tav>
                                      </p:tavLst>
                                    </p:anim>
                                  </p:childTnLst>
                                </p:cTn>
                              </p:par>
                              <p:par>
                                <p:cTn id="28" presetID="10" presetClass="entr" presetSubtype="0" fill="hold" grpId="0" nodeType="withEffect">
                                  <p:stCondLst>
                                    <p:cond delay="800"/>
                                  </p:stCondLst>
                                  <p:childTnLst>
                                    <p:set>
                                      <p:cBhvr>
                                        <p:cTn id="29" dur="1" fill="hold">
                                          <p:stCondLst>
                                            <p:cond delay="0"/>
                                          </p:stCondLst>
                                        </p:cTn>
                                        <p:tgtEl>
                                          <p:spTgt spid="7">
                                            <p:txEl>
                                              <p:pRg st="0" end="0"/>
                                            </p:txEl>
                                          </p:spTgt>
                                        </p:tgtEl>
                                        <p:attrNameLst>
                                          <p:attrName>style.visibility</p:attrName>
                                        </p:attrNameLst>
                                      </p:cBhvr>
                                      <p:to>
                                        <p:strVal val="visible"/>
                                      </p:to>
                                    </p:set>
                                    <p:animEffect transition="in" filter="fade">
                                      <p:cBhvr>
                                        <p:cTn id="30" dur="500"/>
                                        <p:tgtEl>
                                          <p:spTgt spid="7">
                                            <p:txEl>
                                              <p:pRg st="0" end="0"/>
                                            </p:txEl>
                                          </p:spTgt>
                                        </p:tgtEl>
                                      </p:cBhvr>
                                    </p:animEffect>
                                  </p:childTnLst>
                                </p:cTn>
                              </p:par>
                              <p:par>
                                <p:cTn id="31" presetID="10" presetClass="entr" presetSubtype="0" fill="hold" grpId="0" nodeType="withEffect">
                                  <p:stCondLst>
                                    <p:cond delay="800"/>
                                  </p:stCondLst>
                                  <p:childTnLst>
                                    <p:set>
                                      <p:cBhvr>
                                        <p:cTn id="32" dur="1" fill="hold">
                                          <p:stCondLst>
                                            <p:cond delay="0"/>
                                          </p:stCondLst>
                                        </p:cTn>
                                        <p:tgtEl>
                                          <p:spTgt spid="7">
                                            <p:txEl>
                                              <p:pRg st="1" end="1"/>
                                            </p:txEl>
                                          </p:spTgt>
                                        </p:tgtEl>
                                        <p:attrNameLst>
                                          <p:attrName>style.visibility</p:attrName>
                                        </p:attrNameLst>
                                      </p:cBhvr>
                                      <p:to>
                                        <p:strVal val="visible"/>
                                      </p:to>
                                    </p:set>
                                    <p:animEffect transition="in" filter="fade">
                                      <p:cBhvr>
                                        <p:cTn id="33" dur="500"/>
                                        <p:tgtEl>
                                          <p:spTgt spid="7">
                                            <p:txEl>
                                              <p:pRg st="1" end="1"/>
                                            </p:txEl>
                                          </p:spTgt>
                                        </p:tgtEl>
                                      </p:cBhvr>
                                    </p:animEffect>
                                  </p:childTnLst>
                                </p:cTn>
                              </p:par>
                              <p:par>
                                <p:cTn id="34" presetID="10" presetClass="entr" presetSubtype="0" fill="hold" grpId="0" nodeType="withEffect">
                                  <p:stCondLst>
                                    <p:cond delay="800"/>
                                  </p:stCondLst>
                                  <p:childTnLst>
                                    <p:set>
                                      <p:cBhvr>
                                        <p:cTn id="35" dur="1" fill="hold">
                                          <p:stCondLst>
                                            <p:cond delay="0"/>
                                          </p:stCondLst>
                                        </p:cTn>
                                        <p:tgtEl>
                                          <p:spTgt spid="9">
                                            <p:txEl>
                                              <p:pRg st="0" end="0"/>
                                            </p:txEl>
                                          </p:spTgt>
                                        </p:tgtEl>
                                        <p:attrNameLst>
                                          <p:attrName>style.visibility</p:attrName>
                                        </p:attrNameLst>
                                      </p:cBhvr>
                                      <p:to>
                                        <p:strVal val="visible"/>
                                      </p:to>
                                    </p:set>
                                    <p:animEffect transition="in" filter="fade">
                                      <p:cBhvr>
                                        <p:cTn id="36" dur="500"/>
                                        <p:tgtEl>
                                          <p:spTgt spid="9">
                                            <p:txEl>
                                              <p:pRg st="0" end="0"/>
                                            </p:txEl>
                                          </p:spTgt>
                                        </p:tgtEl>
                                      </p:cBhvr>
                                    </p:animEffect>
                                  </p:childTnLst>
                                </p:cTn>
                              </p:par>
                              <p:par>
                                <p:cTn id="37" presetID="42" presetClass="entr" presetSubtype="0" fill="hold" grpId="0" nodeType="withEffect">
                                  <p:stCondLst>
                                    <p:cond delay="200"/>
                                  </p:stCondLst>
                                  <p:childTnLst>
                                    <p:set>
                                      <p:cBhvr>
                                        <p:cTn id="38" dur="1" fill="hold">
                                          <p:stCondLst>
                                            <p:cond delay="0"/>
                                          </p:stCondLst>
                                        </p:cTn>
                                        <p:tgtEl>
                                          <p:spTgt spid="10">
                                            <p:txEl>
                                              <p:pRg st="0" end="0"/>
                                            </p:txEl>
                                          </p:spTgt>
                                        </p:tgtEl>
                                        <p:attrNameLst>
                                          <p:attrName>style.visibility</p:attrName>
                                        </p:attrNameLst>
                                      </p:cBhvr>
                                      <p:to>
                                        <p:strVal val="visible"/>
                                      </p:to>
                                    </p:set>
                                    <p:animEffect transition="in" filter="fade">
                                      <p:cBhvr>
                                        <p:cTn id="39" dur="400"/>
                                        <p:tgtEl>
                                          <p:spTgt spid="10">
                                            <p:txEl>
                                              <p:pRg st="0" end="0"/>
                                            </p:txEl>
                                          </p:spTgt>
                                        </p:tgtEl>
                                      </p:cBhvr>
                                    </p:animEffect>
                                    <p:anim calcmode="lin" valueType="num">
                                      <p:cBhvr>
                                        <p:cTn id="40" dur="4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41" dur="400" fill="hold"/>
                                        <p:tgtEl>
                                          <p:spTgt spid="10">
                                            <p:txEl>
                                              <p:pRg st="0" end="0"/>
                                            </p:txEl>
                                          </p:spTgt>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200"/>
                                  </p:stCondLst>
                                  <p:childTnLst>
                                    <p:set>
                                      <p:cBhvr>
                                        <p:cTn id="43" dur="1" fill="hold">
                                          <p:stCondLst>
                                            <p:cond delay="0"/>
                                          </p:stCondLst>
                                        </p:cTn>
                                        <p:tgtEl>
                                          <p:spTgt spid="11">
                                            <p:txEl>
                                              <p:pRg st="0" end="0"/>
                                            </p:txEl>
                                          </p:spTgt>
                                        </p:tgtEl>
                                        <p:attrNameLst>
                                          <p:attrName>style.visibility</p:attrName>
                                        </p:attrNameLst>
                                      </p:cBhvr>
                                      <p:to>
                                        <p:strVal val="visible"/>
                                      </p:to>
                                    </p:set>
                                    <p:animEffect transition="in" filter="fade">
                                      <p:cBhvr>
                                        <p:cTn id="44" dur="500"/>
                                        <p:tgtEl>
                                          <p:spTgt spid="11">
                                            <p:txEl>
                                              <p:pRg st="0" end="0"/>
                                            </p:txEl>
                                          </p:spTgt>
                                        </p:tgtEl>
                                      </p:cBhvr>
                                    </p:animEffect>
                                    <p:anim calcmode="lin" valueType="num">
                                      <p:cBhvr>
                                        <p:cTn id="45"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46" dur="5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42" presetClass="entr" presetSubtype="0" fill="hold" nodeType="withEffect">
                  <p:stCondLst>
                    <p:cond delay="200"/>
                  </p:stCondLst>
                  <p:childTnLst>
                    <p:set>
                      <p:cBhvr>
                        <p:cTn dur="1" fill="hold">
                          <p:stCondLst>
                            <p:cond delay="0"/>
                          </p:stCondLst>
                        </p:cTn>
                        <p:tgtEl>
                          <p:spTgt spid="4"/>
                        </p:tgtEl>
                        <p:attrNameLst>
                          <p:attrName>style.visibility</p:attrName>
                        </p:attrNameLst>
                      </p:cBhvr>
                      <p:to>
                        <p:strVal val="visible"/>
                      </p:to>
                    </p:set>
                    <p:animEffect transition="in" filter="fade">
                      <p:cBhvr>
                        <p:cTn dur="400"/>
                        <p:tgtEl>
                          <p:spTgt spid="4"/>
                        </p:tgtEl>
                      </p:cBhvr>
                    </p:animEffect>
                    <p:anim calcmode="lin" valueType="num">
                      <p:cBhvr>
                        <p:cTn dur="400" fill="hold"/>
                        <p:tgtEl>
                          <p:spTgt spid="4"/>
                        </p:tgtEl>
                        <p:attrNameLst>
                          <p:attrName>ppt_x</p:attrName>
                        </p:attrNameLst>
                      </p:cBhvr>
                      <p:tavLst>
                        <p:tav tm="0">
                          <p:val>
                            <p:strVal val="#ppt_x"/>
                          </p:val>
                        </p:tav>
                        <p:tav tm="100000">
                          <p:val>
                            <p:strVal val="#ppt_x"/>
                          </p:val>
                        </p:tav>
                      </p:tavLst>
                    </p:anim>
                    <p:anim calcmode="lin" valueType="num">
                      <p:cBhvr>
                        <p:cTn dur="400" fill="hold"/>
                        <p:tgtEl>
                          <p:spTgt spid="4"/>
                        </p:tgtEl>
                        <p:attrNameLst>
                          <p:attrName>ppt_y</p:attrName>
                        </p:attrNameLst>
                      </p:cBhvr>
                      <p:tavLst>
                        <p:tav tm="0">
                          <p:val>
                            <p:strVal val="#ppt_y+.1"/>
                          </p:val>
                        </p:tav>
                        <p:tav tm="100000">
                          <p:val>
                            <p:strVal val="#ppt_y"/>
                          </p:val>
                        </p:tav>
                      </p:tavLst>
                    </p:anim>
                  </p:childTnLst>
                </p:cTn>
              </p:par>
            </p:tnLst>
          </p:tmpl>
        </p:tmplLst>
      </p:bldP>
      <p:bldP spid="5" grpId="0" build="p">
        <p:tmplLst>
          <p:tmpl lvl="1">
            <p:tnLst>
              <p:par>
                <p:cTn presetID="42" presetClass="entr" presetSubtype="0" fill="hold" nodeType="withEffect">
                  <p:stCondLst>
                    <p:cond delay="200"/>
                  </p:stCondLst>
                  <p:childTnLst>
                    <p:set>
                      <p:cBhvr>
                        <p:cTn dur="1" fill="hold">
                          <p:stCondLst>
                            <p:cond delay="0"/>
                          </p:stCondLst>
                        </p:cTn>
                        <p:tgtEl>
                          <p:spTgt spid="5"/>
                        </p:tgtEl>
                        <p:attrNameLst>
                          <p:attrName>style.visibility</p:attrName>
                        </p:attrNameLst>
                      </p:cBhvr>
                      <p:to>
                        <p:strVal val="visible"/>
                      </p:to>
                    </p:set>
                    <p:animEffect transition="in" filter="fade">
                      <p:cBhvr>
                        <p:cTn dur="500"/>
                        <p:tgtEl>
                          <p:spTgt spid="5"/>
                        </p:tgtEl>
                      </p:cBhvr>
                    </p:animEffect>
                    <p:anim calcmode="lin" valueType="num">
                      <p:cBhvr>
                        <p:cTn dur="500" fill="hold"/>
                        <p:tgtEl>
                          <p:spTgt spid="5"/>
                        </p:tgtEl>
                        <p:attrNameLst>
                          <p:attrName>ppt_x</p:attrName>
                        </p:attrNameLst>
                      </p:cBhvr>
                      <p:tavLst>
                        <p:tav tm="0">
                          <p:val>
                            <p:strVal val="#ppt_x"/>
                          </p:val>
                        </p:tav>
                        <p:tav tm="100000">
                          <p:val>
                            <p:strVal val="#ppt_x"/>
                          </p:val>
                        </p:tav>
                      </p:tavLst>
                    </p:anim>
                    <p:anim calcmode="lin" valueType="num">
                      <p:cBhvr>
                        <p:cTn dur="500" fill="hold"/>
                        <p:tgtEl>
                          <p:spTgt spid="5"/>
                        </p:tgtEl>
                        <p:attrNameLst>
                          <p:attrName>ppt_y</p:attrName>
                        </p:attrNameLst>
                      </p:cBhvr>
                      <p:tavLst>
                        <p:tav tm="0">
                          <p:val>
                            <p:strVal val="#ppt_y+.1"/>
                          </p:val>
                        </p:tav>
                        <p:tav tm="100000">
                          <p:val>
                            <p:strVal val="#ppt_y"/>
                          </p:val>
                        </p:tav>
                      </p:tavLst>
                    </p:anim>
                  </p:childTnLst>
                </p:cTn>
              </p:par>
            </p:tnLst>
          </p:tmpl>
        </p:tmplLst>
      </p:bldP>
      <p:bldP spid="7" grpId="0" build="p">
        <p:tmplLst>
          <p:tmpl lvl="1">
            <p:tnLst>
              <p:par>
                <p:cTn presetID="10" presetClass="entr" presetSubtype="0" fill="hold" nodeType="withEffect">
                  <p:stCondLst>
                    <p:cond delay="800"/>
                  </p:stCondLst>
                  <p:childTnLst>
                    <p:set>
                      <p:cBhvr>
                        <p:cTn dur="1" fill="hold">
                          <p:stCondLst>
                            <p:cond delay="0"/>
                          </p:stCondLst>
                        </p:cTn>
                        <p:tgtEl>
                          <p:spTgt spid="7"/>
                        </p:tgtEl>
                        <p:attrNameLst>
                          <p:attrName>style.visibility</p:attrName>
                        </p:attrNameLst>
                      </p:cBhvr>
                      <p:to>
                        <p:strVal val="visible"/>
                      </p:to>
                    </p:set>
                    <p:animEffect transition="in" filter="fade">
                      <p:cBhvr>
                        <p:cTn dur="500"/>
                        <p:tgtEl>
                          <p:spTgt spid="7"/>
                        </p:tgtEl>
                      </p:cBhvr>
                    </p:animEffect>
                  </p:childTnLst>
                </p:cTn>
              </p:par>
            </p:tnLst>
          </p:tmpl>
        </p:tmplLst>
      </p:bldP>
      <p:bldP spid="9" grpId="0" build="p">
        <p:tmplLst>
          <p:tmpl lvl="1">
            <p:tnLst>
              <p:par>
                <p:cTn presetID="10" presetClass="entr" presetSubtype="0" fill="hold" nodeType="withEffect">
                  <p:stCondLst>
                    <p:cond delay="8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cTn>
              </p:par>
            </p:tnLst>
          </p:tmpl>
        </p:tmplLst>
      </p:bldP>
      <p:bldP spid="10" grpId="0" build="p">
        <p:tmplLst>
          <p:tmpl lvl="1">
            <p:tnLst>
              <p:par>
                <p:cTn presetID="42" presetClass="entr" presetSubtype="0" fill="hold" nodeType="withEffect">
                  <p:stCondLst>
                    <p:cond delay="200"/>
                  </p:stCondLst>
                  <p:childTnLst>
                    <p:set>
                      <p:cBhvr>
                        <p:cTn dur="1" fill="hold">
                          <p:stCondLst>
                            <p:cond delay="0"/>
                          </p:stCondLst>
                        </p:cTn>
                        <p:tgtEl>
                          <p:spTgt spid="10"/>
                        </p:tgtEl>
                        <p:attrNameLst>
                          <p:attrName>style.visibility</p:attrName>
                        </p:attrNameLst>
                      </p:cBhvr>
                      <p:to>
                        <p:strVal val="visible"/>
                      </p:to>
                    </p:set>
                    <p:animEffect transition="in" filter="fade">
                      <p:cBhvr>
                        <p:cTn dur="400"/>
                        <p:tgtEl>
                          <p:spTgt spid="10"/>
                        </p:tgtEl>
                      </p:cBhvr>
                    </p:animEffect>
                    <p:anim calcmode="lin" valueType="num">
                      <p:cBhvr>
                        <p:cTn dur="400" fill="hold"/>
                        <p:tgtEl>
                          <p:spTgt spid="10"/>
                        </p:tgtEl>
                        <p:attrNameLst>
                          <p:attrName>ppt_x</p:attrName>
                        </p:attrNameLst>
                      </p:cBhvr>
                      <p:tavLst>
                        <p:tav tm="0">
                          <p:val>
                            <p:strVal val="#ppt_x"/>
                          </p:val>
                        </p:tav>
                        <p:tav tm="100000">
                          <p:val>
                            <p:strVal val="#ppt_x"/>
                          </p:val>
                        </p:tav>
                      </p:tavLst>
                    </p:anim>
                    <p:anim calcmode="lin" valueType="num">
                      <p:cBhvr>
                        <p:cTn dur="400" fill="hold"/>
                        <p:tgtEl>
                          <p:spTgt spid="10"/>
                        </p:tgtEl>
                        <p:attrNameLst>
                          <p:attrName>ppt_y</p:attrName>
                        </p:attrNameLst>
                      </p:cBhvr>
                      <p:tavLst>
                        <p:tav tm="0">
                          <p:val>
                            <p:strVal val="#ppt_y+.1"/>
                          </p:val>
                        </p:tav>
                        <p:tav tm="100000">
                          <p:val>
                            <p:strVal val="#ppt_y"/>
                          </p:val>
                        </p:tav>
                      </p:tavLst>
                    </p:anim>
                  </p:childTnLst>
                </p:cTn>
              </p:par>
            </p:tnLst>
          </p:tmpl>
        </p:tmplLst>
      </p:bldP>
      <p:bldP spid="11" grpId="0" build="p">
        <p:tmplLst>
          <p:tmpl lvl="1">
            <p:tnLst>
              <p:par>
                <p:cTn presetID="42" presetClass="entr" presetSubtype="0" fill="hold" nodeType="withEffect">
                  <p:stCondLst>
                    <p:cond delay="200"/>
                  </p:stCondLst>
                  <p:childTnLst>
                    <p:set>
                      <p:cBhvr>
                        <p:cTn dur="1" fill="hold">
                          <p:stCondLst>
                            <p:cond delay="0"/>
                          </p:stCondLst>
                        </p:cTn>
                        <p:tgtEl>
                          <p:spTgt spid="11"/>
                        </p:tgtEl>
                        <p:attrNameLst>
                          <p:attrName>style.visibility</p:attrName>
                        </p:attrNameLst>
                      </p:cBhvr>
                      <p:to>
                        <p:strVal val="visible"/>
                      </p:to>
                    </p:set>
                    <p:animEffect transition="in" filter="fade">
                      <p:cBhvr>
                        <p:cTn dur="500"/>
                        <p:tgtEl>
                          <p:spTgt spid="11"/>
                        </p:tgtEl>
                      </p:cBhvr>
                    </p:animEffect>
                    <p:anim calcmode="lin" valueType="num">
                      <p:cBhvr>
                        <p:cTn dur="500" fill="hold"/>
                        <p:tgtEl>
                          <p:spTgt spid="11"/>
                        </p:tgtEl>
                        <p:attrNameLst>
                          <p:attrName>ppt_x</p:attrName>
                        </p:attrNameLst>
                      </p:cBhvr>
                      <p:tavLst>
                        <p:tav tm="0">
                          <p:val>
                            <p:strVal val="#ppt_x"/>
                          </p:val>
                        </p:tav>
                        <p:tav tm="100000">
                          <p:val>
                            <p:strVal val="#ppt_x"/>
                          </p:val>
                        </p:tav>
                      </p:tavLst>
                    </p:anim>
                    <p:anim calcmode="lin" valueType="num">
                      <p:cBhvr>
                        <p:cTn dur="500" fill="hold"/>
                        <p:tgtEl>
                          <p:spTgt spid="11"/>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with content Clear 2">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 name="Text Placeholder 2"/>
          <p:cNvSpPr>
            <a:spLocks noGrp="1"/>
          </p:cNvSpPr>
          <p:nvPr>
            <p:ph type="body" sz="quarter" idx="64" hasCustomPrompt="1"/>
          </p:nvPr>
        </p:nvSpPr>
        <p:spPr>
          <a:xfrm>
            <a:off x="591965" y="5563772"/>
            <a:ext cx="10973505"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a:t>
            </a:r>
          </a:p>
        </p:txBody>
      </p:sp>
      <p:sp>
        <p:nvSpPr>
          <p:cNvPr id="5" name="Text Placeholder 7"/>
          <p:cNvSpPr>
            <a:spLocks noGrp="1"/>
          </p:cNvSpPr>
          <p:nvPr>
            <p:ph type="body" sz="quarter" idx="18" hasCustomPrompt="1"/>
          </p:nvPr>
        </p:nvSpPr>
        <p:spPr>
          <a:xfrm>
            <a:off x="569384" y="5109393"/>
            <a:ext cx="10996083" cy="431780"/>
          </a:xfrm>
          <a:prstGeom prst="rect">
            <a:avLst/>
          </a:prstGeom>
        </p:spPr>
        <p:txBody>
          <a:bodyPr vert="horz" lIns="0" tIns="40504" rIns="0" bIns="40504" anchor="ctr"/>
          <a:lstStyle>
            <a:lvl1pPr marL="0" indent="0" algn="l">
              <a:lnSpc>
                <a:spcPct val="100000"/>
              </a:lnSpc>
              <a:spcBef>
                <a:spcPts val="0"/>
              </a:spcBef>
              <a:buNone/>
              <a:defRPr sz="1920" b="1" baseline="0">
                <a:solidFill>
                  <a:schemeClr val="bg1"/>
                </a:solidFill>
                <a:latin typeface="Lato Light"/>
                <a:cs typeface="Lato Light"/>
              </a:defRPr>
            </a:lvl1pPr>
          </a:lstStyle>
          <a:p>
            <a:pPr lvl="0"/>
            <a:r>
              <a:rPr lang="es-ES_tradnl" dirty="0" err="1" smtClean="0"/>
              <a:t>Put</a:t>
            </a:r>
            <a:r>
              <a:rPr lang="es-ES_tradnl" dirty="0" smtClean="0"/>
              <a:t> </a:t>
            </a:r>
            <a:r>
              <a:rPr lang="es-ES_tradnl" dirty="0" err="1" smtClean="0"/>
              <a:t>your</a:t>
            </a:r>
            <a:r>
              <a:rPr lang="es-ES_tradnl" dirty="0" smtClean="0"/>
              <a:t> </a:t>
            </a:r>
            <a:r>
              <a:rPr lang="es-ES_tradnl" dirty="0" err="1" smtClean="0"/>
              <a:t>title</a:t>
            </a:r>
            <a:r>
              <a:rPr lang="es-ES_tradnl" dirty="0" smtClean="0"/>
              <a:t> </a:t>
            </a:r>
            <a:r>
              <a:rPr lang="es-ES_tradnl" dirty="0" err="1" smtClean="0"/>
              <a:t>here</a:t>
            </a:r>
            <a:endParaRPr lang="es-ES_tradnl" dirty="0" smtClean="0"/>
          </a:p>
        </p:txBody>
      </p:sp>
      <p:grpSp>
        <p:nvGrpSpPr>
          <p:cNvPr id="7" name="Group 6"/>
          <p:cNvGrpSpPr/>
          <p:nvPr userDrawn="1"/>
        </p:nvGrpSpPr>
        <p:grpSpPr>
          <a:xfrm>
            <a:off x="101309" y="385540"/>
            <a:ext cx="383999" cy="342172"/>
            <a:chOff x="5270500" y="1460500"/>
            <a:chExt cx="1701800" cy="2705100"/>
          </a:xfrm>
        </p:grpSpPr>
        <p:sp>
          <p:nvSpPr>
            <p:cNvPr id="9" name="Rounded Rectangle 8"/>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0" name="Rounded Rectangle 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1" name="Rounded Rectangle 1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2595938501"/>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fade">
                                      <p:cBhvr>
                                        <p:cTn id="20" dur="500"/>
                                        <p:tgtEl>
                                          <p:spTgt spid="4">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5">
                                            <p:txEl>
                                              <p:pRg st="0" end="0"/>
                                            </p:txEl>
                                          </p:spTgt>
                                        </p:tgtEl>
                                        <p:attrNameLst>
                                          <p:attrName>style.visibility</p:attrName>
                                        </p:attrNameLst>
                                      </p:cBhvr>
                                      <p:to>
                                        <p:strVal val="visible"/>
                                      </p:to>
                                    </p:set>
                                    <p:animEffect transition="in" filter="fade">
                                      <p:cBhvr>
                                        <p:cTn id="23" dur="400"/>
                                        <p:tgtEl>
                                          <p:spTgt spid="5">
                                            <p:txEl>
                                              <p:pRg st="0" end="0"/>
                                            </p:txEl>
                                          </p:spTgt>
                                        </p:tgtEl>
                                      </p:cBhvr>
                                    </p:animEffect>
                                    <p:anim calcmode="lin" valueType="num">
                                      <p:cBhvr>
                                        <p:cTn id="24" dur="4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10" presetClass="entr" presetSubtype="0" fill="hold" nodeType="withEffect">
                  <p:stCondLst>
                    <p:cond delay="80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childTnLst>
                </p:cTn>
              </p:par>
            </p:tnLst>
          </p:tmpl>
        </p:tmplLst>
      </p:bldP>
      <p:bldP spid="5" grpId="0" build="p">
        <p:tmplLst>
          <p:tmpl lvl="1">
            <p:tnLst>
              <p:par>
                <p:cTn presetID="42" presetClass="entr" presetSubtype="0" fill="hold" nodeType="withEffect">
                  <p:stCondLst>
                    <p:cond delay="200"/>
                  </p:stCondLst>
                  <p:childTnLst>
                    <p:set>
                      <p:cBhvr>
                        <p:cTn dur="1" fill="hold">
                          <p:stCondLst>
                            <p:cond delay="0"/>
                          </p:stCondLst>
                        </p:cTn>
                        <p:tgtEl>
                          <p:spTgt spid="5"/>
                        </p:tgtEl>
                        <p:attrNameLst>
                          <p:attrName>style.visibility</p:attrName>
                        </p:attrNameLst>
                      </p:cBhvr>
                      <p:to>
                        <p:strVal val="visible"/>
                      </p:to>
                    </p:set>
                    <p:animEffect transition="in" filter="fade">
                      <p:cBhvr>
                        <p:cTn dur="400"/>
                        <p:tgtEl>
                          <p:spTgt spid="5"/>
                        </p:tgtEl>
                      </p:cBhvr>
                    </p:animEffect>
                    <p:anim calcmode="lin" valueType="num">
                      <p:cBhvr>
                        <p:cTn dur="400" fill="hold"/>
                        <p:tgtEl>
                          <p:spTgt spid="5"/>
                        </p:tgtEl>
                        <p:attrNameLst>
                          <p:attrName>ppt_x</p:attrName>
                        </p:attrNameLst>
                      </p:cBhvr>
                      <p:tavLst>
                        <p:tav tm="0">
                          <p:val>
                            <p:strVal val="#ppt_x"/>
                          </p:val>
                        </p:tav>
                        <p:tav tm="100000">
                          <p:val>
                            <p:strVal val="#ppt_x"/>
                          </p:val>
                        </p:tav>
                      </p:tavLst>
                    </p:anim>
                    <p:anim calcmode="lin" valueType="num">
                      <p:cBhvr>
                        <p:cTn dur="400" fill="hold"/>
                        <p:tgtEl>
                          <p:spTgt spid="5"/>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wo columns with dates">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0" name="Text Placeholder 2"/>
          <p:cNvSpPr>
            <a:spLocks noGrp="1"/>
          </p:cNvSpPr>
          <p:nvPr>
            <p:ph type="body" sz="quarter" idx="64" hasCustomPrompt="1"/>
          </p:nvPr>
        </p:nvSpPr>
        <p:spPr>
          <a:xfrm>
            <a:off x="591963" y="5482494"/>
            <a:ext cx="5210528"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p>
        </p:txBody>
      </p:sp>
      <p:sp>
        <p:nvSpPr>
          <p:cNvPr id="11" name="Text Placeholder 7"/>
          <p:cNvSpPr>
            <a:spLocks noGrp="1"/>
          </p:cNvSpPr>
          <p:nvPr>
            <p:ph type="body" sz="quarter" idx="18" hasCustomPrompt="1"/>
          </p:nvPr>
        </p:nvSpPr>
        <p:spPr>
          <a:xfrm>
            <a:off x="569384" y="4664085"/>
            <a:ext cx="5233107" cy="454379"/>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smtClean="0"/>
              <a:t>2015</a:t>
            </a:r>
          </a:p>
        </p:txBody>
      </p:sp>
      <p:sp>
        <p:nvSpPr>
          <p:cNvPr id="12" name="Text Placeholder 7"/>
          <p:cNvSpPr>
            <a:spLocks noGrp="1"/>
          </p:cNvSpPr>
          <p:nvPr>
            <p:ph type="body" sz="quarter" idx="65" hasCustomPrompt="1"/>
          </p:nvPr>
        </p:nvSpPr>
        <p:spPr>
          <a:xfrm>
            <a:off x="603251" y="5151355"/>
            <a:ext cx="519924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tx1">
                    <a:lumMod val="50000"/>
                    <a:lumOff val="50000"/>
                  </a:schemeClr>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3" name="Text Placeholder 2"/>
          <p:cNvSpPr>
            <a:spLocks noGrp="1"/>
          </p:cNvSpPr>
          <p:nvPr>
            <p:ph type="body" sz="quarter" idx="66" hasCustomPrompt="1"/>
          </p:nvPr>
        </p:nvSpPr>
        <p:spPr>
          <a:xfrm>
            <a:off x="6365523" y="5482494"/>
            <a:ext cx="5210528"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p>
        </p:txBody>
      </p:sp>
      <p:sp>
        <p:nvSpPr>
          <p:cNvPr id="14" name="Text Placeholder 7"/>
          <p:cNvSpPr>
            <a:spLocks noGrp="1"/>
          </p:cNvSpPr>
          <p:nvPr>
            <p:ph type="body" sz="quarter" idx="67" hasCustomPrompt="1"/>
          </p:nvPr>
        </p:nvSpPr>
        <p:spPr>
          <a:xfrm>
            <a:off x="6342944" y="4664085"/>
            <a:ext cx="5233107" cy="454379"/>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smtClean="0"/>
              <a:t>2016</a:t>
            </a:r>
          </a:p>
        </p:txBody>
      </p:sp>
      <p:sp>
        <p:nvSpPr>
          <p:cNvPr id="15" name="Text Placeholder 7"/>
          <p:cNvSpPr>
            <a:spLocks noGrp="1"/>
          </p:cNvSpPr>
          <p:nvPr>
            <p:ph type="body" sz="quarter" idx="68" hasCustomPrompt="1"/>
          </p:nvPr>
        </p:nvSpPr>
        <p:spPr>
          <a:xfrm>
            <a:off x="6376811" y="5151355"/>
            <a:ext cx="519924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tx1">
                    <a:lumMod val="50000"/>
                    <a:lumOff val="50000"/>
                  </a:schemeClr>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6" name="Group 15"/>
          <p:cNvGrpSpPr/>
          <p:nvPr userDrawn="1"/>
        </p:nvGrpSpPr>
        <p:grpSpPr>
          <a:xfrm>
            <a:off x="101309" y="385540"/>
            <a:ext cx="383999" cy="342172"/>
            <a:chOff x="5270500" y="1460500"/>
            <a:chExt cx="1701800" cy="2705100"/>
          </a:xfrm>
        </p:grpSpPr>
        <p:sp>
          <p:nvSpPr>
            <p:cNvPr id="17" name="Rounded Rectangle 1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8" name="Rounded Rectangle 1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9" name="Rounded Rectangle 1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2608531713"/>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10">
                                            <p:txEl>
                                              <p:pRg st="0" end="0"/>
                                            </p:txEl>
                                          </p:spTgt>
                                        </p:tgtEl>
                                        <p:attrNameLst>
                                          <p:attrName>style.visibility</p:attrName>
                                        </p:attrNameLst>
                                      </p:cBhvr>
                                      <p:to>
                                        <p:strVal val="visible"/>
                                      </p:to>
                                    </p:set>
                                    <p:animEffect transition="in" filter="fade">
                                      <p:cBhvr>
                                        <p:cTn id="20" dur="500"/>
                                        <p:tgtEl>
                                          <p:spTgt spid="10">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11">
                                            <p:txEl>
                                              <p:pRg st="0" end="0"/>
                                            </p:txEl>
                                          </p:spTgt>
                                        </p:tgtEl>
                                        <p:attrNameLst>
                                          <p:attrName>style.visibility</p:attrName>
                                        </p:attrNameLst>
                                      </p:cBhvr>
                                      <p:to>
                                        <p:strVal val="visible"/>
                                      </p:to>
                                    </p:set>
                                    <p:animEffect transition="in" filter="fade">
                                      <p:cBhvr>
                                        <p:cTn id="23" dur="400"/>
                                        <p:tgtEl>
                                          <p:spTgt spid="11">
                                            <p:txEl>
                                              <p:pRg st="0" end="0"/>
                                            </p:txEl>
                                          </p:spTgt>
                                        </p:tgtEl>
                                      </p:cBhvr>
                                    </p:animEffect>
                                    <p:anim calcmode="lin" valueType="num">
                                      <p:cBhvr>
                                        <p:cTn id="24" dur="4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11">
                                            <p:txEl>
                                              <p:pRg st="0" end="0"/>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200"/>
                                  </p:stCondLst>
                                  <p:childTnLst>
                                    <p:set>
                                      <p:cBhvr>
                                        <p:cTn id="27" dur="1" fill="hold">
                                          <p:stCondLst>
                                            <p:cond delay="0"/>
                                          </p:stCondLst>
                                        </p:cTn>
                                        <p:tgtEl>
                                          <p:spTgt spid="12">
                                            <p:txEl>
                                              <p:pRg st="0" end="0"/>
                                            </p:txEl>
                                          </p:spTgt>
                                        </p:tgtEl>
                                        <p:attrNameLst>
                                          <p:attrName>style.visibility</p:attrName>
                                        </p:attrNameLst>
                                      </p:cBhvr>
                                      <p:to>
                                        <p:strVal val="visible"/>
                                      </p:to>
                                    </p:set>
                                    <p:animEffect transition="in" filter="fade">
                                      <p:cBhvr>
                                        <p:cTn id="28" dur="500"/>
                                        <p:tgtEl>
                                          <p:spTgt spid="12">
                                            <p:txEl>
                                              <p:pRg st="0" end="0"/>
                                            </p:txEl>
                                          </p:spTgt>
                                        </p:tgtEl>
                                      </p:cBhvr>
                                    </p:animEffect>
                                    <p:anim calcmode="lin" valueType="num">
                                      <p:cBhvr>
                                        <p:cTn id="29"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12">
                                            <p:txEl>
                                              <p:pRg st="0" end="0"/>
                                            </p:txEl>
                                          </p:spTgt>
                                        </p:tgtEl>
                                        <p:attrNameLst>
                                          <p:attrName>ppt_y</p:attrName>
                                        </p:attrNameLst>
                                      </p:cBhvr>
                                      <p:tavLst>
                                        <p:tav tm="0">
                                          <p:val>
                                            <p:strVal val="#ppt_y+.1"/>
                                          </p:val>
                                        </p:tav>
                                        <p:tav tm="100000">
                                          <p:val>
                                            <p:strVal val="#ppt_y"/>
                                          </p:val>
                                        </p:tav>
                                      </p:tavLst>
                                    </p:anim>
                                  </p:childTnLst>
                                </p:cTn>
                              </p:par>
                              <p:par>
                                <p:cTn id="31" presetID="10" presetClass="entr" presetSubtype="0" fill="hold" grpId="0" nodeType="withEffect">
                                  <p:stCondLst>
                                    <p:cond delay="800"/>
                                  </p:stCondLst>
                                  <p:childTnLst>
                                    <p:set>
                                      <p:cBhvr>
                                        <p:cTn id="32" dur="1" fill="hold">
                                          <p:stCondLst>
                                            <p:cond delay="0"/>
                                          </p:stCondLst>
                                        </p:cTn>
                                        <p:tgtEl>
                                          <p:spTgt spid="13">
                                            <p:txEl>
                                              <p:pRg st="0" end="0"/>
                                            </p:txEl>
                                          </p:spTgt>
                                        </p:tgtEl>
                                        <p:attrNameLst>
                                          <p:attrName>style.visibility</p:attrName>
                                        </p:attrNameLst>
                                      </p:cBhvr>
                                      <p:to>
                                        <p:strVal val="visible"/>
                                      </p:to>
                                    </p:set>
                                    <p:animEffect transition="in" filter="fade">
                                      <p:cBhvr>
                                        <p:cTn id="33" dur="500"/>
                                        <p:tgtEl>
                                          <p:spTgt spid="13">
                                            <p:txEl>
                                              <p:pRg st="0" end="0"/>
                                            </p:txEl>
                                          </p:spTgt>
                                        </p:tgtEl>
                                      </p:cBhvr>
                                    </p:animEffect>
                                  </p:childTnLst>
                                </p:cTn>
                              </p:par>
                              <p:par>
                                <p:cTn id="34" presetID="42" presetClass="entr" presetSubtype="0" fill="hold" grpId="0" nodeType="withEffect">
                                  <p:stCondLst>
                                    <p:cond delay="200"/>
                                  </p:stCondLst>
                                  <p:childTnLst>
                                    <p:set>
                                      <p:cBhvr>
                                        <p:cTn id="35" dur="1" fill="hold">
                                          <p:stCondLst>
                                            <p:cond delay="0"/>
                                          </p:stCondLst>
                                        </p:cTn>
                                        <p:tgtEl>
                                          <p:spTgt spid="14">
                                            <p:txEl>
                                              <p:pRg st="0" end="0"/>
                                            </p:txEl>
                                          </p:spTgt>
                                        </p:tgtEl>
                                        <p:attrNameLst>
                                          <p:attrName>style.visibility</p:attrName>
                                        </p:attrNameLst>
                                      </p:cBhvr>
                                      <p:to>
                                        <p:strVal val="visible"/>
                                      </p:to>
                                    </p:set>
                                    <p:animEffect transition="in" filter="fade">
                                      <p:cBhvr>
                                        <p:cTn id="36" dur="400"/>
                                        <p:tgtEl>
                                          <p:spTgt spid="14">
                                            <p:txEl>
                                              <p:pRg st="0" end="0"/>
                                            </p:txEl>
                                          </p:spTgt>
                                        </p:tgtEl>
                                      </p:cBhvr>
                                    </p:animEffect>
                                    <p:anim calcmode="lin" valueType="num">
                                      <p:cBhvr>
                                        <p:cTn id="37" dur="4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38" dur="400" fill="hold"/>
                                        <p:tgtEl>
                                          <p:spTgt spid="14">
                                            <p:txEl>
                                              <p:pRg st="0" end="0"/>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200"/>
                                  </p:stCondLst>
                                  <p:childTnLst>
                                    <p:set>
                                      <p:cBhvr>
                                        <p:cTn id="40" dur="1" fill="hold">
                                          <p:stCondLst>
                                            <p:cond delay="0"/>
                                          </p:stCondLst>
                                        </p:cTn>
                                        <p:tgtEl>
                                          <p:spTgt spid="15">
                                            <p:txEl>
                                              <p:pRg st="0" end="0"/>
                                            </p:txEl>
                                          </p:spTgt>
                                        </p:tgtEl>
                                        <p:attrNameLst>
                                          <p:attrName>style.visibility</p:attrName>
                                        </p:attrNameLst>
                                      </p:cBhvr>
                                      <p:to>
                                        <p:strVal val="visible"/>
                                      </p:to>
                                    </p:set>
                                    <p:animEffect transition="in" filter="fade">
                                      <p:cBhvr>
                                        <p:cTn id="41" dur="500"/>
                                        <p:tgtEl>
                                          <p:spTgt spid="15">
                                            <p:txEl>
                                              <p:pRg st="0" end="0"/>
                                            </p:txEl>
                                          </p:spTgt>
                                        </p:tgtEl>
                                      </p:cBhvr>
                                    </p:animEffect>
                                    <p:anim calcmode="lin" valueType="num">
                                      <p:cBhvr>
                                        <p:cTn id="42"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43" dur="5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10" grpId="0" build="p">
        <p:tmplLst>
          <p:tmpl lvl="1">
            <p:tnLst>
              <p:par>
                <p:cTn presetID="10" presetClass="entr" presetSubtype="0" fill="hold" nodeType="withEffect">
                  <p:stCondLst>
                    <p:cond delay="800"/>
                  </p:stCondLst>
                  <p:childTnLst>
                    <p:set>
                      <p:cBhvr>
                        <p:cTn dur="1" fill="hold">
                          <p:stCondLst>
                            <p:cond delay="0"/>
                          </p:stCondLst>
                        </p:cTn>
                        <p:tgtEl>
                          <p:spTgt spid="10"/>
                        </p:tgtEl>
                        <p:attrNameLst>
                          <p:attrName>style.visibility</p:attrName>
                        </p:attrNameLst>
                      </p:cBhvr>
                      <p:to>
                        <p:strVal val="visible"/>
                      </p:to>
                    </p:set>
                    <p:animEffect transition="in" filter="fade">
                      <p:cBhvr>
                        <p:cTn dur="500"/>
                        <p:tgtEl>
                          <p:spTgt spid="10"/>
                        </p:tgtEl>
                      </p:cBhvr>
                    </p:animEffect>
                  </p:childTnLst>
                </p:cTn>
              </p:par>
            </p:tnLst>
          </p:tmpl>
        </p:tmplLst>
      </p:bldP>
      <p:bldP spid="11" grpId="0" build="p">
        <p:tmplLst>
          <p:tmpl lvl="1">
            <p:tnLst>
              <p:par>
                <p:cTn presetID="42" presetClass="entr" presetSubtype="0" fill="hold" nodeType="withEffect">
                  <p:stCondLst>
                    <p:cond delay="200"/>
                  </p:stCondLst>
                  <p:childTnLst>
                    <p:set>
                      <p:cBhvr>
                        <p:cTn dur="1" fill="hold">
                          <p:stCondLst>
                            <p:cond delay="0"/>
                          </p:stCondLst>
                        </p:cTn>
                        <p:tgtEl>
                          <p:spTgt spid="11"/>
                        </p:tgtEl>
                        <p:attrNameLst>
                          <p:attrName>style.visibility</p:attrName>
                        </p:attrNameLst>
                      </p:cBhvr>
                      <p:to>
                        <p:strVal val="visible"/>
                      </p:to>
                    </p:set>
                    <p:animEffect transition="in" filter="fade">
                      <p:cBhvr>
                        <p:cTn dur="400"/>
                        <p:tgtEl>
                          <p:spTgt spid="11"/>
                        </p:tgtEl>
                      </p:cBhvr>
                    </p:animEffect>
                    <p:anim calcmode="lin" valueType="num">
                      <p:cBhvr>
                        <p:cTn dur="400" fill="hold"/>
                        <p:tgtEl>
                          <p:spTgt spid="11"/>
                        </p:tgtEl>
                        <p:attrNameLst>
                          <p:attrName>ppt_x</p:attrName>
                        </p:attrNameLst>
                      </p:cBhvr>
                      <p:tavLst>
                        <p:tav tm="0">
                          <p:val>
                            <p:strVal val="#ppt_x"/>
                          </p:val>
                        </p:tav>
                        <p:tav tm="100000">
                          <p:val>
                            <p:strVal val="#ppt_x"/>
                          </p:val>
                        </p:tav>
                      </p:tavLst>
                    </p:anim>
                    <p:anim calcmode="lin" valueType="num">
                      <p:cBhvr>
                        <p:cTn dur="400" fill="hold"/>
                        <p:tgtEl>
                          <p:spTgt spid="11"/>
                        </p:tgtEl>
                        <p:attrNameLst>
                          <p:attrName>ppt_y</p:attrName>
                        </p:attrNameLst>
                      </p:cBhvr>
                      <p:tavLst>
                        <p:tav tm="0">
                          <p:val>
                            <p:strVal val="#ppt_y+.1"/>
                          </p:val>
                        </p:tav>
                        <p:tav tm="100000">
                          <p:val>
                            <p:strVal val="#ppt_y"/>
                          </p:val>
                        </p:tav>
                      </p:tavLst>
                    </p:anim>
                  </p:childTnLst>
                </p:cTn>
              </p:par>
            </p:tnLst>
          </p:tmpl>
        </p:tmplLst>
      </p:bldP>
      <p:bldP spid="12" grpId="0" build="p">
        <p:tmplLst>
          <p:tmpl lvl="1">
            <p:tnLst>
              <p:par>
                <p:cTn presetID="42" presetClass="entr" presetSubtype="0" fill="hold" nodeType="withEffect">
                  <p:stCondLst>
                    <p:cond delay="200"/>
                  </p:stCondLst>
                  <p:childTnLst>
                    <p:set>
                      <p:cBhvr>
                        <p:cTn dur="1" fill="hold">
                          <p:stCondLst>
                            <p:cond delay="0"/>
                          </p:stCondLst>
                        </p:cTn>
                        <p:tgtEl>
                          <p:spTgt spid="12"/>
                        </p:tgtEl>
                        <p:attrNameLst>
                          <p:attrName>style.visibility</p:attrName>
                        </p:attrNameLst>
                      </p:cBhvr>
                      <p:to>
                        <p:strVal val="visible"/>
                      </p:to>
                    </p:set>
                    <p:animEffect transition="in" filter="fade">
                      <p:cBhvr>
                        <p:cTn dur="500"/>
                        <p:tgtEl>
                          <p:spTgt spid="12"/>
                        </p:tgtEl>
                      </p:cBhvr>
                    </p:animEffect>
                    <p:anim calcmode="lin" valueType="num">
                      <p:cBhvr>
                        <p:cTn dur="500" fill="hold"/>
                        <p:tgtEl>
                          <p:spTgt spid="12"/>
                        </p:tgtEl>
                        <p:attrNameLst>
                          <p:attrName>ppt_x</p:attrName>
                        </p:attrNameLst>
                      </p:cBhvr>
                      <p:tavLst>
                        <p:tav tm="0">
                          <p:val>
                            <p:strVal val="#ppt_x"/>
                          </p:val>
                        </p:tav>
                        <p:tav tm="100000">
                          <p:val>
                            <p:strVal val="#ppt_x"/>
                          </p:val>
                        </p:tav>
                      </p:tavLst>
                    </p:anim>
                    <p:anim calcmode="lin" valueType="num">
                      <p:cBhvr>
                        <p:cTn dur="500" fill="hold"/>
                        <p:tgtEl>
                          <p:spTgt spid="12"/>
                        </p:tgtEl>
                        <p:attrNameLst>
                          <p:attrName>ppt_y</p:attrName>
                        </p:attrNameLst>
                      </p:cBhvr>
                      <p:tavLst>
                        <p:tav tm="0">
                          <p:val>
                            <p:strVal val="#ppt_y+.1"/>
                          </p:val>
                        </p:tav>
                        <p:tav tm="100000">
                          <p:val>
                            <p:strVal val="#ppt_y"/>
                          </p:val>
                        </p:tav>
                      </p:tavLst>
                    </p:anim>
                  </p:childTnLst>
                </p:cTn>
              </p:par>
            </p:tnLst>
          </p:tmpl>
        </p:tmplLst>
      </p:bldP>
      <p:bldP spid="13" grpId="0" build="p">
        <p:tmplLst>
          <p:tmpl lvl="1">
            <p:tnLst>
              <p:par>
                <p:cTn presetID="10" presetClass="entr" presetSubtype="0" fill="hold" nodeType="withEffect">
                  <p:stCondLst>
                    <p:cond delay="800"/>
                  </p:stCondLst>
                  <p:childTnLst>
                    <p:set>
                      <p:cBhvr>
                        <p:cTn dur="1" fill="hold">
                          <p:stCondLst>
                            <p:cond delay="0"/>
                          </p:stCondLst>
                        </p:cTn>
                        <p:tgtEl>
                          <p:spTgt spid="13"/>
                        </p:tgtEl>
                        <p:attrNameLst>
                          <p:attrName>style.visibility</p:attrName>
                        </p:attrNameLst>
                      </p:cBhvr>
                      <p:to>
                        <p:strVal val="visible"/>
                      </p:to>
                    </p:set>
                    <p:animEffect transition="in" filter="fade">
                      <p:cBhvr>
                        <p:cTn dur="500"/>
                        <p:tgtEl>
                          <p:spTgt spid="13"/>
                        </p:tgtEl>
                      </p:cBhvr>
                    </p:animEffect>
                  </p:childTnLst>
                </p:cTn>
              </p:par>
            </p:tnLst>
          </p:tmpl>
        </p:tmplLst>
      </p:bldP>
      <p:bldP spid="14" grpId="0" build="p">
        <p:tmplLst>
          <p:tmpl lvl="1">
            <p:tnLst>
              <p:par>
                <p:cTn presetID="42" presetClass="entr" presetSubtype="0" fill="hold" nodeType="withEffect">
                  <p:stCondLst>
                    <p:cond delay="200"/>
                  </p:stCondLst>
                  <p:childTnLst>
                    <p:set>
                      <p:cBhvr>
                        <p:cTn dur="1" fill="hold">
                          <p:stCondLst>
                            <p:cond delay="0"/>
                          </p:stCondLst>
                        </p:cTn>
                        <p:tgtEl>
                          <p:spTgt spid="14"/>
                        </p:tgtEl>
                        <p:attrNameLst>
                          <p:attrName>style.visibility</p:attrName>
                        </p:attrNameLst>
                      </p:cBhvr>
                      <p:to>
                        <p:strVal val="visible"/>
                      </p:to>
                    </p:set>
                    <p:animEffect transition="in" filter="fade">
                      <p:cBhvr>
                        <p:cTn dur="400"/>
                        <p:tgtEl>
                          <p:spTgt spid="14"/>
                        </p:tgtEl>
                      </p:cBhvr>
                    </p:animEffect>
                    <p:anim calcmode="lin" valueType="num">
                      <p:cBhvr>
                        <p:cTn dur="400" fill="hold"/>
                        <p:tgtEl>
                          <p:spTgt spid="14"/>
                        </p:tgtEl>
                        <p:attrNameLst>
                          <p:attrName>ppt_x</p:attrName>
                        </p:attrNameLst>
                      </p:cBhvr>
                      <p:tavLst>
                        <p:tav tm="0">
                          <p:val>
                            <p:strVal val="#ppt_x"/>
                          </p:val>
                        </p:tav>
                        <p:tav tm="100000">
                          <p:val>
                            <p:strVal val="#ppt_x"/>
                          </p:val>
                        </p:tav>
                      </p:tavLst>
                    </p:anim>
                    <p:anim calcmode="lin" valueType="num">
                      <p:cBhvr>
                        <p:cTn dur="400" fill="hold"/>
                        <p:tgtEl>
                          <p:spTgt spid="14"/>
                        </p:tgtEl>
                        <p:attrNameLst>
                          <p:attrName>ppt_y</p:attrName>
                        </p:attrNameLst>
                      </p:cBhvr>
                      <p:tavLst>
                        <p:tav tm="0">
                          <p:val>
                            <p:strVal val="#ppt_y+.1"/>
                          </p:val>
                        </p:tav>
                        <p:tav tm="100000">
                          <p:val>
                            <p:strVal val="#ppt_y"/>
                          </p:val>
                        </p:tav>
                      </p:tavLst>
                    </p:anim>
                  </p:childTnLst>
                </p:cTn>
              </p:par>
            </p:tnLst>
          </p:tmpl>
        </p:tmplLst>
      </p:bldP>
      <p:bldP spid="15" grpId="0" build="p">
        <p:tmplLst>
          <p:tmpl lvl="1">
            <p:tnLst>
              <p:par>
                <p:cTn presetID="42" presetClass="entr" presetSubtype="0" fill="hold" nodeType="withEffect">
                  <p:stCondLst>
                    <p:cond delay="200"/>
                  </p:stCondLst>
                  <p:childTnLst>
                    <p:set>
                      <p:cBhvr>
                        <p:cTn dur="1" fill="hold">
                          <p:stCondLst>
                            <p:cond delay="0"/>
                          </p:stCondLst>
                        </p:cTn>
                        <p:tgtEl>
                          <p:spTgt spid="15"/>
                        </p:tgtEl>
                        <p:attrNameLst>
                          <p:attrName>style.visibility</p:attrName>
                        </p:attrNameLst>
                      </p:cBhvr>
                      <p:to>
                        <p:strVal val="visible"/>
                      </p:to>
                    </p:set>
                    <p:animEffect transition="in" filter="fade">
                      <p:cBhvr>
                        <p:cTn dur="500"/>
                        <p:tgtEl>
                          <p:spTgt spid="15"/>
                        </p:tgtEl>
                      </p:cBhvr>
                    </p:animEffect>
                    <p:anim calcmode="lin" valueType="num">
                      <p:cBhvr>
                        <p:cTn dur="500" fill="hold"/>
                        <p:tgtEl>
                          <p:spTgt spid="15"/>
                        </p:tgtEl>
                        <p:attrNameLst>
                          <p:attrName>ppt_x</p:attrName>
                        </p:attrNameLst>
                      </p:cBhvr>
                      <p:tavLst>
                        <p:tav tm="0">
                          <p:val>
                            <p:strVal val="#ppt_x"/>
                          </p:val>
                        </p:tav>
                        <p:tav tm="100000">
                          <p:val>
                            <p:strVal val="#ppt_x"/>
                          </p:val>
                        </p:tav>
                      </p:tavLst>
                    </p:anim>
                    <p:anim calcmode="lin" valueType="num">
                      <p:cBhvr>
                        <p:cTn dur="500" fill="hold"/>
                        <p:tgtEl>
                          <p:spTgt spid="15"/>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Four columns results 1">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 name="Text Placeholder 2"/>
          <p:cNvSpPr>
            <a:spLocks noGrp="1"/>
          </p:cNvSpPr>
          <p:nvPr>
            <p:ph type="body" sz="quarter" idx="64" hasCustomPrompt="1"/>
          </p:nvPr>
        </p:nvSpPr>
        <p:spPr>
          <a:xfrm>
            <a:off x="551748" y="4795537"/>
            <a:ext cx="2360789" cy="841393"/>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5" name="Text Placeholder 7"/>
          <p:cNvSpPr>
            <a:spLocks noGrp="1"/>
          </p:cNvSpPr>
          <p:nvPr>
            <p:ph type="body" sz="quarter" idx="18" hasCustomPrompt="1"/>
          </p:nvPr>
        </p:nvSpPr>
        <p:spPr>
          <a:xfrm>
            <a:off x="551748" y="4137128"/>
            <a:ext cx="2360789" cy="345380"/>
          </a:xfrm>
          <a:prstGeom prst="rect">
            <a:avLst/>
          </a:prstGeom>
        </p:spPr>
        <p:txBody>
          <a:bodyPr vert="horz" lIns="0" tIns="40504" rIns="0" bIns="40504" anchor="ctr"/>
          <a:lstStyle>
            <a:lvl1pPr marL="0" indent="0" algn="ctr">
              <a:lnSpc>
                <a:spcPct val="100000"/>
              </a:lnSpc>
              <a:spcBef>
                <a:spcPts val="0"/>
              </a:spcBef>
              <a:buNone/>
              <a:defRPr sz="2400" b="1" baseline="0">
                <a:solidFill>
                  <a:schemeClr val="bg1"/>
                </a:solidFill>
                <a:latin typeface="Lato Light"/>
                <a:cs typeface="Lato Light"/>
              </a:defRPr>
            </a:lvl1pPr>
          </a:lstStyle>
          <a:p>
            <a:pPr lvl="0"/>
            <a:r>
              <a:rPr lang="es-ES_tradnl" dirty="0" smtClean="0"/>
              <a:t>50%</a:t>
            </a:r>
          </a:p>
        </p:txBody>
      </p:sp>
      <p:sp>
        <p:nvSpPr>
          <p:cNvPr id="7" name="Text Placeholder 7"/>
          <p:cNvSpPr>
            <a:spLocks noGrp="1"/>
          </p:cNvSpPr>
          <p:nvPr>
            <p:ph type="body" sz="quarter" idx="65" hasCustomPrompt="1"/>
          </p:nvPr>
        </p:nvSpPr>
        <p:spPr>
          <a:xfrm>
            <a:off x="551748" y="4548718"/>
            <a:ext cx="236078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3" name="Text Placeholder 2"/>
          <p:cNvSpPr>
            <a:spLocks noGrp="1"/>
          </p:cNvSpPr>
          <p:nvPr>
            <p:ph type="body" sz="quarter" idx="66" hasCustomPrompt="1"/>
          </p:nvPr>
        </p:nvSpPr>
        <p:spPr>
          <a:xfrm>
            <a:off x="3351388" y="4795537"/>
            <a:ext cx="2360789" cy="841393"/>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34" name="Text Placeholder 7"/>
          <p:cNvSpPr>
            <a:spLocks noGrp="1"/>
          </p:cNvSpPr>
          <p:nvPr>
            <p:ph type="body" sz="quarter" idx="67" hasCustomPrompt="1"/>
          </p:nvPr>
        </p:nvSpPr>
        <p:spPr>
          <a:xfrm>
            <a:off x="3351388" y="4137128"/>
            <a:ext cx="2360789" cy="345380"/>
          </a:xfrm>
          <a:prstGeom prst="rect">
            <a:avLst/>
          </a:prstGeom>
        </p:spPr>
        <p:txBody>
          <a:bodyPr vert="horz" lIns="0" tIns="40504" rIns="0" bIns="40504" anchor="ctr"/>
          <a:lstStyle>
            <a:lvl1pPr marL="0" indent="0" algn="ctr">
              <a:lnSpc>
                <a:spcPct val="100000"/>
              </a:lnSpc>
              <a:spcBef>
                <a:spcPts val="0"/>
              </a:spcBef>
              <a:buNone/>
              <a:defRPr sz="2400" b="1" baseline="0">
                <a:solidFill>
                  <a:schemeClr val="bg1"/>
                </a:solidFill>
                <a:latin typeface="Lato Light"/>
                <a:cs typeface="Lato Light"/>
              </a:defRPr>
            </a:lvl1pPr>
          </a:lstStyle>
          <a:p>
            <a:pPr lvl="0"/>
            <a:r>
              <a:rPr lang="es-ES_tradnl" dirty="0" smtClean="0"/>
              <a:t>50%</a:t>
            </a:r>
          </a:p>
        </p:txBody>
      </p:sp>
      <p:sp>
        <p:nvSpPr>
          <p:cNvPr id="35" name="Text Placeholder 7"/>
          <p:cNvSpPr>
            <a:spLocks noGrp="1"/>
          </p:cNvSpPr>
          <p:nvPr>
            <p:ph type="body" sz="quarter" idx="68" hasCustomPrompt="1"/>
          </p:nvPr>
        </p:nvSpPr>
        <p:spPr>
          <a:xfrm>
            <a:off x="3351388" y="4548718"/>
            <a:ext cx="236078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6" name="Text Placeholder 2"/>
          <p:cNvSpPr>
            <a:spLocks noGrp="1"/>
          </p:cNvSpPr>
          <p:nvPr>
            <p:ph type="body" sz="quarter" idx="69" hasCustomPrompt="1"/>
          </p:nvPr>
        </p:nvSpPr>
        <p:spPr>
          <a:xfrm>
            <a:off x="6286494" y="4795537"/>
            <a:ext cx="2360789" cy="841393"/>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37" name="Text Placeholder 7"/>
          <p:cNvSpPr>
            <a:spLocks noGrp="1"/>
          </p:cNvSpPr>
          <p:nvPr>
            <p:ph type="body" sz="quarter" idx="70" hasCustomPrompt="1"/>
          </p:nvPr>
        </p:nvSpPr>
        <p:spPr>
          <a:xfrm>
            <a:off x="6286494" y="4137128"/>
            <a:ext cx="2360789" cy="345380"/>
          </a:xfrm>
          <a:prstGeom prst="rect">
            <a:avLst/>
          </a:prstGeom>
        </p:spPr>
        <p:txBody>
          <a:bodyPr vert="horz" lIns="0" tIns="40504" rIns="0" bIns="40504" anchor="ctr"/>
          <a:lstStyle>
            <a:lvl1pPr marL="0" indent="0" algn="ctr">
              <a:lnSpc>
                <a:spcPct val="100000"/>
              </a:lnSpc>
              <a:spcBef>
                <a:spcPts val="0"/>
              </a:spcBef>
              <a:buNone/>
              <a:defRPr sz="2400" b="1" baseline="0">
                <a:solidFill>
                  <a:schemeClr val="bg1"/>
                </a:solidFill>
                <a:latin typeface="Lato Light"/>
                <a:cs typeface="Lato Light"/>
              </a:defRPr>
            </a:lvl1pPr>
          </a:lstStyle>
          <a:p>
            <a:pPr lvl="0"/>
            <a:r>
              <a:rPr lang="es-ES_tradnl" dirty="0" smtClean="0"/>
              <a:t>50%</a:t>
            </a:r>
          </a:p>
        </p:txBody>
      </p:sp>
      <p:sp>
        <p:nvSpPr>
          <p:cNvPr id="38" name="Text Placeholder 7"/>
          <p:cNvSpPr>
            <a:spLocks noGrp="1"/>
          </p:cNvSpPr>
          <p:nvPr>
            <p:ph type="body" sz="quarter" idx="71" hasCustomPrompt="1"/>
          </p:nvPr>
        </p:nvSpPr>
        <p:spPr>
          <a:xfrm>
            <a:off x="6286494" y="4548718"/>
            <a:ext cx="236078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9" name="Text Placeholder 2"/>
          <p:cNvSpPr>
            <a:spLocks noGrp="1"/>
          </p:cNvSpPr>
          <p:nvPr>
            <p:ph type="body" sz="quarter" idx="72" hasCustomPrompt="1"/>
          </p:nvPr>
        </p:nvSpPr>
        <p:spPr>
          <a:xfrm>
            <a:off x="9192684" y="4795537"/>
            <a:ext cx="2360789" cy="841393"/>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40" name="Text Placeholder 7"/>
          <p:cNvSpPr>
            <a:spLocks noGrp="1"/>
          </p:cNvSpPr>
          <p:nvPr>
            <p:ph type="body" sz="quarter" idx="73" hasCustomPrompt="1"/>
          </p:nvPr>
        </p:nvSpPr>
        <p:spPr>
          <a:xfrm>
            <a:off x="9192684" y="4137128"/>
            <a:ext cx="2360789" cy="345380"/>
          </a:xfrm>
          <a:prstGeom prst="rect">
            <a:avLst/>
          </a:prstGeom>
        </p:spPr>
        <p:txBody>
          <a:bodyPr vert="horz" lIns="0" tIns="40504" rIns="0" bIns="40504" anchor="ctr"/>
          <a:lstStyle>
            <a:lvl1pPr marL="0" indent="0" algn="ctr">
              <a:lnSpc>
                <a:spcPct val="100000"/>
              </a:lnSpc>
              <a:spcBef>
                <a:spcPts val="0"/>
              </a:spcBef>
              <a:buNone/>
              <a:defRPr sz="2400" b="1" baseline="0">
                <a:solidFill>
                  <a:schemeClr val="bg1"/>
                </a:solidFill>
                <a:latin typeface="Lato Light"/>
                <a:cs typeface="Lato Light"/>
              </a:defRPr>
            </a:lvl1pPr>
          </a:lstStyle>
          <a:p>
            <a:pPr lvl="0"/>
            <a:r>
              <a:rPr lang="es-ES_tradnl" dirty="0" smtClean="0"/>
              <a:t>50%</a:t>
            </a:r>
          </a:p>
        </p:txBody>
      </p:sp>
      <p:sp>
        <p:nvSpPr>
          <p:cNvPr id="41" name="Text Placeholder 7"/>
          <p:cNvSpPr>
            <a:spLocks noGrp="1"/>
          </p:cNvSpPr>
          <p:nvPr>
            <p:ph type="body" sz="quarter" idx="74" hasCustomPrompt="1"/>
          </p:nvPr>
        </p:nvSpPr>
        <p:spPr>
          <a:xfrm>
            <a:off x="9192684" y="4548718"/>
            <a:ext cx="236078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8" name="Group 17"/>
          <p:cNvGrpSpPr/>
          <p:nvPr userDrawn="1"/>
        </p:nvGrpSpPr>
        <p:grpSpPr>
          <a:xfrm>
            <a:off x="101309" y="385540"/>
            <a:ext cx="383999" cy="342172"/>
            <a:chOff x="5270500" y="1460500"/>
            <a:chExt cx="1701800" cy="2705100"/>
          </a:xfrm>
        </p:grpSpPr>
        <p:sp>
          <p:nvSpPr>
            <p:cNvPr id="19" name="Rounded Rectangle 18"/>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0" name="Rounded Rectangle 1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1" name="Rounded Rectangle 2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1142372885"/>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fade">
                                      <p:cBhvr>
                                        <p:cTn id="20" dur="500"/>
                                        <p:tgtEl>
                                          <p:spTgt spid="4">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5">
                                            <p:txEl>
                                              <p:pRg st="0" end="0"/>
                                            </p:txEl>
                                          </p:spTgt>
                                        </p:tgtEl>
                                        <p:attrNameLst>
                                          <p:attrName>style.visibility</p:attrName>
                                        </p:attrNameLst>
                                      </p:cBhvr>
                                      <p:to>
                                        <p:strVal val="visible"/>
                                      </p:to>
                                    </p:set>
                                    <p:animEffect transition="in" filter="fade">
                                      <p:cBhvr>
                                        <p:cTn id="23" dur="400"/>
                                        <p:tgtEl>
                                          <p:spTgt spid="5">
                                            <p:txEl>
                                              <p:pRg st="0" end="0"/>
                                            </p:txEl>
                                          </p:spTgt>
                                        </p:tgtEl>
                                      </p:cBhvr>
                                    </p:animEffect>
                                    <p:anim calcmode="lin" valueType="num">
                                      <p:cBhvr>
                                        <p:cTn id="24" dur="4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5">
                                            <p:txEl>
                                              <p:pRg st="0" end="0"/>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200"/>
                                  </p:stCondLst>
                                  <p:childTnLst>
                                    <p:set>
                                      <p:cBhvr>
                                        <p:cTn id="27" dur="1" fill="hold">
                                          <p:stCondLst>
                                            <p:cond delay="0"/>
                                          </p:stCondLst>
                                        </p:cTn>
                                        <p:tgtEl>
                                          <p:spTgt spid="7">
                                            <p:txEl>
                                              <p:pRg st="0" end="0"/>
                                            </p:txEl>
                                          </p:spTgt>
                                        </p:tgtEl>
                                        <p:attrNameLst>
                                          <p:attrName>style.visibility</p:attrName>
                                        </p:attrNameLst>
                                      </p:cBhvr>
                                      <p:to>
                                        <p:strVal val="visible"/>
                                      </p:to>
                                    </p:set>
                                    <p:animEffect transition="in" filter="fade">
                                      <p:cBhvr>
                                        <p:cTn id="28" dur="500"/>
                                        <p:tgtEl>
                                          <p:spTgt spid="7">
                                            <p:txEl>
                                              <p:pRg st="0" end="0"/>
                                            </p:txEl>
                                          </p:spTgt>
                                        </p:tgtEl>
                                      </p:cBhvr>
                                    </p:animEffect>
                                    <p:anim calcmode="lin" valueType="num">
                                      <p:cBhvr>
                                        <p:cTn id="2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7">
                                            <p:txEl>
                                              <p:pRg st="0" end="0"/>
                                            </p:txEl>
                                          </p:spTgt>
                                        </p:tgtEl>
                                        <p:attrNameLst>
                                          <p:attrName>ppt_y</p:attrName>
                                        </p:attrNameLst>
                                      </p:cBhvr>
                                      <p:tavLst>
                                        <p:tav tm="0">
                                          <p:val>
                                            <p:strVal val="#ppt_y+.1"/>
                                          </p:val>
                                        </p:tav>
                                        <p:tav tm="100000">
                                          <p:val>
                                            <p:strVal val="#ppt_y"/>
                                          </p:val>
                                        </p:tav>
                                      </p:tavLst>
                                    </p:anim>
                                  </p:childTnLst>
                                </p:cTn>
                              </p:par>
                              <p:par>
                                <p:cTn id="31" presetID="10" presetClass="entr" presetSubtype="0" fill="hold" grpId="0" nodeType="withEffect">
                                  <p:stCondLst>
                                    <p:cond delay="800"/>
                                  </p:stCondLst>
                                  <p:childTnLst>
                                    <p:set>
                                      <p:cBhvr>
                                        <p:cTn id="32" dur="1" fill="hold">
                                          <p:stCondLst>
                                            <p:cond delay="0"/>
                                          </p:stCondLst>
                                        </p:cTn>
                                        <p:tgtEl>
                                          <p:spTgt spid="33">
                                            <p:txEl>
                                              <p:pRg st="0" end="0"/>
                                            </p:txEl>
                                          </p:spTgt>
                                        </p:tgtEl>
                                        <p:attrNameLst>
                                          <p:attrName>style.visibility</p:attrName>
                                        </p:attrNameLst>
                                      </p:cBhvr>
                                      <p:to>
                                        <p:strVal val="visible"/>
                                      </p:to>
                                    </p:set>
                                    <p:animEffect transition="in" filter="fade">
                                      <p:cBhvr>
                                        <p:cTn id="33" dur="500"/>
                                        <p:tgtEl>
                                          <p:spTgt spid="33">
                                            <p:txEl>
                                              <p:pRg st="0" end="0"/>
                                            </p:txEl>
                                          </p:spTgt>
                                        </p:tgtEl>
                                      </p:cBhvr>
                                    </p:animEffect>
                                  </p:childTnLst>
                                </p:cTn>
                              </p:par>
                              <p:par>
                                <p:cTn id="34" presetID="42" presetClass="entr" presetSubtype="0" fill="hold" grpId="0" nodeType="withEffect">
                                  <p:stCondLst>
                                    <p:cond delay="200"/>
                                  </p:stCondLst>
                                  <p:childTnLst>
                                    <p:set>
                                      <p:cBhvr>
                                        <p:cTn id="35" dur="1" fill="hold">
                                          <p:stCondLst>
                                            <p:cond delay="0"/>
                                          </p:stCondLst>
                                        </p:cTn>
                                        <p:tgtEl>
                                          <p:spTgt spid="34">
                                            <p:txEl>
                                              <p:pRg st="0" end="0"/>
                                            </p:txEl>
                                          </p:spTgt>
                                        </p:tgtEl>
                                        <p:attrNameLst>
                                          <p:attrName>style.visibility</p:attrName>
                                        </p:attrNameLst>
                                      </p:cBhvr>
                                      <p:to>
                                        <p:strVal val="visible"/>
                                      </p:to>
                                    </p:set>
                                    <p:animEffect transition="in" filter="fade">
                                      <p:cBhvr>
                                        <p:cTn id="36" dur="400"/>
                                        <p:tgtEl>
                                          <p:spTgt spid="34">
                                            <p:txEl>
                                              <p:pRg st="0" end="0"/>
                                            </p:txEl>
                                          </p:spTgt>
                                        </p:tgtEl>
                                      </p:cBhvr>
                                    </p:animEffect>
                                    <p:anim calcmode="lin" valueType="num">
                                      <p:cBhvr>
                                        <p:cTn id="37" dur="400" fill="hold"/>
                                        <p:tgtEl>
                                          <p:spTgt spid="34">
                                            <p:txEl>
                                              <p:pRg st="0" end="0"/>
                                            </p:txEl>
                                          </p:spTgt>
                                        </p:tgtEl>
                                        <p:attrNameLst>
                                          <p:attrName>ppt_x</p:attrName>
                                        </p:attrNameLst>
                                      </p:cBhvr>
                                      <p:tavLst>
                                        <p:tav tm="0">
                                          <p:val>
                                            <p:strVal val="#ppt_x"/>
                                          </p:val>
                                        </p:tav>
                                        <p:tav tm="100000">
                                          <p:val>
                                            <p:strVal val="#ppt_x"/>
                                          </p:val>
                                        </p:tav>
                                      </p:tavLst>
                                    </p:anim>
                                    <p:anim calcmode="lin" valueType="num">
                                      <p:cBhvr>
                                        <p:cTn id="38" dur="400" fill="hold"/>
                                        <p:tgtEl>
                                          <p:spTgt spid="34">
                                            <p:txEl>
                                              <p:pRg st="0" end="0"/>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200"/>
                                  </p:stCondLst>
                                  <p:childTnLst>
                                    <p:set>
                                      <p:cBhvr>
                                        <p:cTn id="40" dur="1" fill="hold">
                                          <p:stCondLst>
                                            <p:cond delay="0"/>
                                          </p:stCondLst>
                                        </p:cTn>
                                        <p:tgtEl>
                                          <p:spTgt spid="35">
                                            <p:txEl>
                                              <p:pRg st="0" end="0"/>
                                            </p:txEl>
                                          </p:spTgt>
                                        </p:tgtEl>
                                        <p:attrNameLst>
                                          <p:attrName>style.visibility</p:attrName>
                                        </p:attrNameLst>
                                      </p:cBhvr>
                                      <p:to>
                                        <p:strVal val="visible"/>
                                      </p:to>
                                    </p:set>
                                    <p:animEffect transition="in" filter="fade">
                                      <p:cBhvr>
                                        <p:cTn id="41" dur="500"/>
                                        <p:tgtEl>
                                          <p:spTgt spid="35">
                                            <p:txEl>
                                              <p:pRg st="0" end="0"/>
                                            </p:txEl>
                                          </p:spTgt>
                                        </p:tgtEl>
                                      </p:cBhvr>
                                    </p:animEffect>
                                    <p:anim calcmode="lin" valueType="num">
                                      <p:cBhvr>
                                        <p:cTn id="42" dur="500" fill="hold"/>
                                        <p:tgtEl>
                                          <p:spTgt spid="35">
                                            <p:txEl>
                                              <p:pRg st="0" end="0"/>
                                            </p:txEl>
                                          </p:spTgt>
                                        </p:tgtEl>
                                        <p:attrNameLst>
                                          <p:attrName>ppt_x</p:attrName>
                                        </p:attrNameLst>
                                      </p:cBhvr>
                                      <p:tavLst>
                                        <p:tav tm="0">
                                          <p:val>
                                            <p:strVal val="#ppt_x"/>
                                          </p:val>
                                        </p:tav>
                                        <p:tav tm="100000">
                                          <p:val>
                                            <p:strVal val="#ppt_x"/>
                                          </p:val>
                                        </p:tav>
                                      </p:tavLst>
                                    </p:anim>
                                    <p:anim calcmode="lin" valueType="num">
                                      <p:cBhvr>
                                        <p:cTn id="43" dur="500" fill="hold"/>
                                        <p:tgtEl>
                                          <p:spTgt spid="35">
                                            <p:txEl>
                                              <p:pRg st="0" end="0"/>
                                            </p:txEl>
                                          </p:spTgt>
                                        </p:tgtEl>
                                        <p:attrNameLst>
                                          <p:attrName>ppt_y</p:attrName>
                                        </p:attrNameLst>
                                      </p:cBhvr>
                                      <p:tavLst>
                                        <p:tav tm="0">
                                          <p:val>
                                            <p:strVal val="#ppt_y+.1"/>
                                          </p:val>
                                        </p:tav>
                                        <p:tav tm="100000">
                                          <p:val>
                                            <p:strVal val="#ppt_y"/>
                                          </p:val>
                                        </p:tav>
                                      </p:tavLst>
                                    </p:anim>
                                  </p:childTnLst>
                                </p:cTn>
                              </p:par>
                              <p:par>
                                <p:cTn id="44" presetID="10" presetClass="entr" presetSubtype="0" fill="hold" grpId="0" nodeType="withEffect">
                                  <p:stCondLst>
                                    <p:cond delay="800"/>
                                  </p:stCondLst>
                                  <p:childTnLst>
                                    <p:set>
                                      <p:cBhvr>
                                        <p:cTn id="45" dur="1" fill="hold">
                                          <p:stCondLst>
                                            <p:cond delay="0"/>
                                          </p:stCondLst>
                                        </p:cTn>
                                        <p:tgtEl>
                                          <p:spTgt spid="36">
                                            <p:txEl>
                                              <p:pRg st="0" end="0"/>
                                            </p:txEl>
                                          </p:spTgt>
                                        </p:tgtEl>
                                        <p:attrNameLst>
                                          <p:attrName>style.visibility</p:attrName>
                                        </p:attrNameLst>
                                      </p:cBhvr>
                                      <p:to>
                                        <p:strVal val="visible"/>
                                      </p:to>
                                    </p:set>
                                    <p:animEffect transition="in" filter="fade">
                                      <p:cBhvr>
                                        <p:cTn id="46" dur="500"/>
                                        <p:tgtEl>
                                          <p:spTgt spid="36">
                                            <p:txEl>
                                              <p:pRg st="0" end="0"/>
                                            </p:txEl>
                                          </p:spTgt>
                                        </p:tgtEl>
                                      </p:cBhvr>
                                    </p:animEffect>
                                  </p:childTnLst>
                                </p:cTn>
                              </p:par>
                              <p:par>
                                <p:cTn id="47" presetID="42" presetClass="entr" presetSubtype="0" fill="hold" grpId="0" nodeType="withEffect">
                                  <p:stCondLst>
                                    <p:cond delay="200"/>
                                  </p:stCondLst>
                                  <p:childTnLst>
                                    <p:set>
                                      <p:cBhvr>
                                        <p:cTn id="48" dur="1" fill="hold">
                                          <p:stCondLst>
                                            <p:cond delay="0"/>
                                          </p:stCondLst>
                                        </p:cTn>
                                        <p:tgtEl>
                                          <p:spTgt spid="37">
                                            <p:txEl>
                                              <p:pRg st="0" end="0"/>
                                            </p:txEl>
                                          </p:spTgt>
                                        </p:tgtEl>
                                        <p:attrNameLst>
                                          <p:attrName>style.visibility</p:attrName>
                                        </p:attrNameLst>
                                      </p:cBhvr>
                                      <p:to>
                                        <p:strVal val="visible"/>
                                      </p:to>
                                    </p:set>
                                    <p:animEffect transition="in" filter="fade">
                                      <p:cBhvr>
                                        <p:cTn id="49" dur="400"/>
                                        <p:tgtEl>
                                          <p:spTgt spid="37">
                                            <p:txEl>
                                              <p:pRg st="0" end="0"/>
                                            </p:txEl>
                                          </p:spTgt>
                                        </p:tgtEl>
                                      </p:cBhvr>
                                    </p:animEffect>
                                    <p:anim calcmode="lin" valueType="num">
                                      <p:cBhvr>
                                        <p:cTn id="50" dur="400" fill="hold"/>
                                        <p:tgtEl>
                                          <p:spTgt spid="37">
                                            <p:txEl>
                                              <p:pRg st="0" end="0"/>
                                            </p:txEl>
                                          </p:spTgt>
                                        </p:tgtEl>
                                        <p:attrNameLst>
                                          <p:attrName>ppt_x</p:attrName>
                                        </p:attrNameLst>
                                      </p:cBhvr>
                                      <p:tavLst>
                                        <p:tav tm="0">
                                          <p:val>
                                            <p:strVal val="#ppt_x"/>
                                          </p:val>
                                        </p:tav>
                                        <p:tav tm="100000">
                                          <p:val>
                                            <p:strVal val="#ppt_x"/>
                                          </p:val>
                                        </p:tav>
                                      </p:tavLst>
                                    </p:anim>
                                    <p:anim calcmode="lin" valueType="num">
                                      <p:cBhvr>
                                        <p:cTn id="51" dur="400" fill="hold"/>
                                        <p:tgtEl>
                                          <p:spTgt spid="37">
                                            <p:txEl>
                                              <p:pRg st="0" end="0"/>
                                            </p:txEl>
                                          </p:spTgt>
                                        </p:tgtEl>
                                        <p:attrNameLst>
                                          <p:attrName>ppt_y</p:attrName>
                                        </p:attrNameLst>
                                      </p:cBhvr>
                                      <p:tavLst>
                                        <p:tav tm="0">
                                          <p:val>
                                            <p:strVal val="#ppt_y+.1"/>
                                          </p:val>
                                        </p:tav>
                                        <p:tav tm="100000">
                                          <p:val>
                                            <p:strVal val="#ppt_y"/>
                                          </p:val>
                                        </p:tav>
                                      </p:tavLst>
                                    </p:anim>
                                  </p:childTnLst>
                                </p:cTn>
                              </p:par>
                              <p:par>
                                <p:cTn id="52" presetID="42" presetClass="entr" presetSubtype="0" fill="hold" grpId="0" nodeType="withEffect">
                                  <p:stCondLst>
                                    <p:cond delay="200"/>
                                  </p:stCondLst>
                                  <p:childTnLst>
                                    <p:set>
                                      <p:cBhvr>
                                        <p:cTn id="53" dur="1" fill="hold">
                                          <p:stCondLst>
                                            <p:cond delay="0"/>
                                          </p:stCondLst>
                                        </p:cTn>
                                        <p:tgtEl>
                                          <p:spTgt spid="38">
                                            <p:txEl>
                                              <p:pRg st="0" end="0"/>
                                            </p:txEl>
                                          </p:spTgt>
                                        </p:tgtEl>
                                        <p:attrNameLst>
                                          <p:attrName>style.visibility</p:attrName>
                                        </p:attrNameLst>
                                      </p:cBhvr>
                                      <p:to>
                                        <p:strVal val="visible"/>
                                      </p:to>
                                    </p:set>
                                    <p:animEffect transition="in" filter="fade">
                                      <p:cBhvr>
                                        <p:cTn id="54" dur="500"/>
                                        <p:tgtEl>
                                          <p:spTgt spid="38">
                                            <p:txEl>
                                              <p:pRg st="0" end="0"/>
                                            </p:txEl>
                                          </p:spTgt>
                                        </p:tgtEl>
                                      </p:cBhvr>
                                    </p:animEffect>
                                    <p:anim calcmode="lin" valueType="num">
                                      <p:cBhvr>
                                        <p:cTn id="55" dur="500" fill="hold"/>
                                        <p:tgtEl>
                                          <p:spTgt spid="38">
                                            <p:txEl>
                                              <p:pRg st="0" end="0"/>
                                            </p:txEl>
                                          </p:spTgt>
                                        </p:tgtEl>
                                        <p:attrNameLst>
                                          <p:attrName>ppt_x</p:attrName>
                                        </p:attrNameLst>
                                      </p:cBhvr>
                                      <p:tavLst>
                                        <p:tav tm="0">
                                          <p:val>
                                            <p:strVal val="#ppt_x"/>
                                          </p:val>
                                        </p:tav>
                                        <p:tav tm="100000">
                                          <p:val>
                                            <p:strVal val="#ppt_x"/>
                                          </p:val>
                                        </p:tav>
                                      </p:tavLst>
                                    </p:anim>
                                    <p:anim calcmode="lin" valueType="num">
                                      <p:cBhvr>
                                        <p:cTn id="56" dur="500" fill="hold"/>
                                        <p:tgtEl>
                                          <p:spTgt spid="38">
                                            <p:txEl>
                                              <p:pRg st="0" end="0"/>
                                            </p:txEl>
                                          </p:spTgt>
                                        </p:tgtEl>
                                        <p:attrNameLst>
                                          <p:attrName>ppt_y</p:attrName>
                                        </p:attrNameLst>
                                      </p:cBhvr>
                                      <p:tavLst>
                                        <p:tav tm="0">
                                          <p:val>
                                            <p:strVal val="#ppt_y+.1"/>
                                          </p:val>
                                        </p:tav>
                                        <p:tav tm="100000">
                                          <p:val>
                                            <p:strVal val="#ppt_y"/>
                                          </p:val>
                                        </p:tav>
                                      </p:tavLst>
                                    </p:anim>
                                  </p:childTnLst>
                                </p:cTn>
                              </p:par>
                              <p:par>
                                <p:cTn id="57" presetID="10" presetClass="entr" presetSubtype="0" fill="hold" grpId="0" nodeType="withEffect">
                                  <p:stCondLst>
                                    <p:cond delay="800"/>
                                  </p:stCondLst>
                                  <p:childTnLst>
                                    <p:set>
                                      <p:cBhvr>
                                        <p:cTn id="58" dur="1" fill="hold">
                                          <p:stCondLst>
                                            <p:cond delay="0"/>
                                          </p:stCondLst>
                                        </p:cTn>
                                        <p:tgtEl>
                                          <p:spTgt spid="39">
                                            <p:txEl>
                                              <p:pRg st="0" end="0"/>
                                            </p:txEl>
                                          </p:spTgt>
                                        </p:tgtEl>
                                        <p:attrNameLst>
                                          <p:attrName>style.visibility</p:attrName>
                                        </p:attrNameLst>
                                      </p:cBhvr>
                                      <p:to>
                                        <p:strVal val="visible"/>
                                      </p:to>
                                    </p:set>
                                    <p:animEffect transition="in" filter="fade">
                                      <p:cBhvr>
                                        <p:cTn id="59" dur="500"/>
                                        <p:tgtEl>
                                          <p:spTgt spid="39">
                                            <p:txEl>
                                              <p:pRg st="0" end="0"/>
                                            </p:txEl>
                                          </p:spTgt>
                                        </p:tgtEl>
                                      </p:cBhvr>
                                    </p:animEffect>
                                  </p:childTnLst>
                                </p:cTn>
                              </p:par>
                              <p:par>
                                <p:cTn id="60" presetID="42" presetClass="entr" presetSubtype="0" fill="hold" grpId="0" nodeType="withEffect">
                                  <p:stCondLst>
                                    <p:cond delay="200"/>
                                  </p:stCondLst>
                                  <p:childTnLst>
                                    <p:set>
                                      <p:cBhvr>
                                        <p:cTn id="61" dur="1" fill="hold">
                                          <p:stCondLst>
                                            <p:cond delay="0"/>
                                          </p:stCondLst>
                                        </p:cTn>
                                        <p:tgtEl>
                                          <p:spTgt spid="40">
                                            <p:txEl>
                                              <p:pRg st="0" end="0"/>
                                            </p:txEl>
                                          </p:spTgt>
                                        </p:tgtEl>
                                        <p:attrNameLst>
                                          <p:attrName>style.visibility</p:attrName>
                                        </p:attrNameLst>
                                      </p:cBhvr>
                                      <p:to>
                                        <p:strVal val="visible"/>
                                      </p:to>
                                    </p:set>
                                    <p:animEffect transition="in" filter="fade">
                                      <p:cBhvr>
                                        <p:cTn id="62" dur="400"/>
                                        <p:tgtEl>
                                          <p:spTgt spid="40">
                                            <p:txEl>
                                              <p:pRg st="0" end="0"/>
                                            </p:txEl>
                                          </p:spTgt>
                                        </p:tgtEl>
                                      </p:cBhvr>
                                    </p:animEffect>
                                    <p:anim calcmode="lin" valueType="num">
                                      <p:cBhvr>
                                        <p:cTn id="63" dur="400" fill="hold"/>
                                        <p:tgtEl>
                                          <p:spTgt spid="40">
                                            <p:txEl>
                                              <p:pRg st="0" end="0"/>
                                            </p:txEl>
                                          </p:spTgt>
                                        </p:tgtEl>
                                        <p:attrNameLst>
                                          <p:attrName>ppt_x</p:attrName>
                                        </p:attrNameLst>
                                      </p:cBhvr>
                                      <p:tavLst>
                                        <p:tav tm="0">
                                          <p:val>
                                            <p:strVal val="#ppt_x"/>
                                          </p:val>
                                        </p:tav>
                                        <p:tav tm="100000">
                                          <p:val>
                                            <p:strVal val="#ppt_x"/>
                                          </p:val>
                                        </p:tav>
                                      </p:tavLst>
                                    </p:anim>
                                    <p:anim calcmode="lin" valueType="num">
                                      <p:cBhvr>
                                        <p:cTn id="64" dur="400" fill="hold"/>
                                        <p:tgtEl>
                                          <p:spTgt spid="40">
                                            <p:txEl>
                                              <p:pRg st="0" end="0"/>
                                            </p:txEl>
                                          </p:spTgt>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200"/>
                                  </p:stCondLst>
                                  <p:childTnLst>
                                    <p:set>
                                      <p:cBhvr>
                                        <p:cTn id="66" dur="1" fill="hold">
                                          <p:stCondLst>
                                            <p:cond delay="0"/>
                                          </p:stCondLst>
                                        </p:cTn>
                                        <p:tgtEl>
                                          <p:spTgt spid="41">
                                            <p:txEl>
                                              <p:pRg st="0" end="0"/>
                                            </p:txEl>
                                          </p:spTgt>
                                        </p:tgtEl>
                                        <p:attrNameLst>
                                          <p:attrName>style.visibility</p:attrName>
                                        </p:attrNameLst>
                                      </p:cBhvr>
                                      <p:to>
                                        <p:strVal val="visible"/>
                                      </p:to>
                                    </p:set>
                                    <p:animEffect transition="in" filter="fade">
                                      <p:cBhvr>
                                        <p:cTn id="67" dur="500"/>
                                        <p:tgtEl>
                                          <p:spTgt spid="41">
                                            <p:txEl>
                                              <p:pRg st="0" end="0"/>
                                            </p:txEl>
                                          </p:spTgt>
                                        </p:tgtEl>
                                      </p:cBhvr>
                                    </p:animEffect>
                                    <p:anim calcmode="lin" valueType="num">
                                      <p:cBhvr>
                                        <p:cTn id="68" dur="500" fill="hold"/>
                                        <p:tgtEl>
                                          <p:spTgt spid="41">
                                            <p:txEl>
                                              <p:pRg st="0" end="0"/>
                                            </p:txEl>
                                          </p:spTgt>
                                        </p:tgtEl>
                                        <p:attrNameLst>
                                          <p:attrName>ppt_x</p:attrName>
                                        </p:attrNameLst>
                                      </p:cBhvr>
                                      <p:tavLst>
                                        <p:tav tm="0">
                                          <p:val>
                                            <p:strVal val="#ppt_x"/>
                                          </p:val>
                                        </p:tav>
                                        <p:tav tm="100000">
                                          <p:val>
                                            <p:strVal val="#ppt_x"/>
                                          </p:val>
                                        </p:tav>
                                      </p:tavLst>
                                    </p:anim>
                                    <p:anim calcmode="lin" valueType="num">
                                      <p:cBhvr>
                                        <p:cTn id="69" dur="500" fill="hold"/>
                                        <p:tgtEl>
                                          <p:spTgt spid="4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10" presetClass="entr" presetSubtype="0" fill="hold" nodeType="withEffect">
                  <p:stCondLst>
                    <p:cond delay="80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childTnLst>
                </p:cTn>
              </p:par>
            </p:tnLst>
          </p:tmpl>
        </p:tmplLst>
      </p:bldP>
      <p:bldP spid="5" grpId="0" build="p">
        <p:tmplLst>
          <p:tmpl lvl="1">
            <p:tnLst>
              <p:par>
                <p:cTn presetID="42" presetClass="entr" presetSubtype="0" fill="hold" nodeType="withEffect">
                  <p:stCondLst>
                    <p:cond delay="200"/>
                  </p:stCondLst>
                  <p:childTnLst>
                    <p:set>
                      <p:cBhvr>
                        <p:cTn dur="1" fill="hold">
                          <p:stCondLst>
                            <p:cond delay="0"/>
                          </p:stCondLst>
                        </p:cTn>
                        <p:tgtEl>
                          <p:spTgt spid="5"/>
                        </p:tgtEl>
                        <p:attrNameLst>
                          <p:attrName>style.visibility</p:attrName>
                        </p:attrNameLst>
                      </p:cBhvr>
                      <p:to>
                        <p:strVal val="visible"/>
                      </p:to>
                    </p:set>
                    <p:animEffect transition="in" filter="fade">
                      <p:cBhvr>
                        <p:cTn dur="400"/>
                        <p:tgtEl>
                          <p:spTgt spid="5"/>
                        </p:tgtEl>
                      </p:cBhvr>
                    </p:animEffect>
                    <p:anim calcmode="lin" valueType="num">
                      <p:cBhvr>
                        <p:cTn dur="400" fill="hold"/>
                        <p:tgtEl>
                          <p:spTgt spid="5"/>
                        </p:tgtEl>
                        <p:attrNameLst>
                          <p:attrName>ppt_x</p:attrName>
                        </p:attrNameLst>
                      </p:cBhvr>
                      <p:tavLst>
                        <p:tav tm="0">
                          <p:val>
                            <p:strVal val="#ppt_x"/>
                          </p:val>
                        </p:tav>
                        <p:tav tm="100000">
                          <p:val>
                            <p:strVal val="#ppt_x"/>
                          </p:val>
                        </p:tav>
                      </p:tavLst>
                    </p:anim>
                    <p:anim calcmode="lin" valueType="num">
                      <p:cBhvr>
                        <p:cTn dur="400" fill="hold"/>
                        <p:tgtEl>
                          <p:spTgt spid="5"/>
                        </p:tgtEl>
                        <p:attrNameLst>
                          <p:attrName>ppt_y</p:attrName>
                        </p:attrNameLst>
                      </p:cBhvr>
                      <p:tavLst>
                        <p:tav tm="0">
                          <p:val>
                            <p:strVal val="#ppt_y+.1"/>
                          </p:val>
                        </p:tav>
                        <p:tav tm="100000">
                          <p:val>
                            <p:strVal val="#ppt_y"/>
                          </p:val>
                        </p:tav>
                      </p:tavLst>
                    </p:anim>
                  </p:childTnLst>
                </p:cTn>
              </p:par>
            </p:tnLst>
          </p:tmpl>
        </p:tmplLst>
      </p:bldP>
      <p:bldP spid="7" grpId="0" build="p">
        <p:tmplLst>
          <p:tmpl lvl="1">
            <p:tnLst>
              <p:par>
                <p:cTn presetID="42" presetClass="entr" presetSubtype="0" fill="hold" nodeType="withEffect">
                  <p:stCondLst>
                    <p:cond delay="200"/>
                  </p:stCondLst>
                  <p:childTnLst>
                    <p:set>
                      <p:cBhvr>
                        <p:cTn dur="1" fill="hold">
                          <p:stCondLst>
                            <p:cond delay="0"/>
                          </p:stCondLst>
                        </p:cTn>
                        <p:tgtEl>
                          <p:spTgt spid="7"/>
                        </p:tgtEl>
                        <p:attrNameLst>
                          <p:attrName>style.visibility</p:attrName>
                        </p:attrNameLst>
                      </p:cBhvr>
                      <p:to>
                        <p:strVal val="visible"/>
                      </p:to>
                    </p:set>
                    <p:animEffect transition="in" filter="fade">
                      <p:cBhvr>
                        <p:cTn dur="500"/>
                        <p:tgtEl>
                          <p:spTgt spid="7"/>
                        </p:tgtEl>
                      </p:cBhvr>
                    </p:animEffect>
                    <p:anim calcmode="lin" valueType="num">
                      <p:cBhvr>
                        <p:cTn dur="500" fill="hold"/>
                        <p:tgtEl>
                          <p:spTgt spid="7"/>
                        </p:tgtEl>
                        <p:attrNameLst>
                          <p:attrName>ppt_x</p:attrName>
                        </p:attrNameLst>
                      </p:cBhvr>
                      <p:tavLst>
                        <p:tav tm="0">
                          <p:val>
                            <p:strVal val="#ppt_x"/>
                          </p:val>
                        </p:tav>
                        <p:tav tm="100000">
                          <p:val>
                            <p:strVal val="#ppt_x"/>
                          </p:val>
                        </p:tav>
                      </p:tavLst>
                    </p:anim>
                    <p:anim calcmode="lin" valueType="num">
                      <p:cBhvr>
                        <p:cTn dur="500" fill="hold"/>
                        <p:tgtEl>
                          <p:spTgt spid="7"/>
                        </p:tgtEl>
                        <p:attrNameLst>
                          <p:attrName>ppt_y</p:attrName>
                        </p:attrNameLst>
                      </p:cBhvr>
                      <p:tavLst>
                        <p:tav tm="0">
                          <p:val>
                            <p:strVal val="#ppt_y+.1"/>
                          </p:val>
                        </p:tav>
                        <p:tav tm="100000">
                          <p:val>
                            <p:strVal val="#ppt_y"/>
                          </p:val>
                        </p:tav>
                      </p:tavLst>
                    </p:anim>
                  </p:childTnLst>
                </p:cTn>
              </p:par>
            </p:tnLst>
          </p:tmpl>
        </p:tmplLst>
      </p:bldP>
      <p:bldP spid="33" grpId="0" build="p">
        <p:tmplLst>
          <p:tmpl lvl="1">
            <p:tnLst>
              <p:par>
                <p:cTn presetID="10" presetClass="entr" presetSubtype="0" fill="hold" nodeType="withEffect">
                  <p:stCondLst>
                    <p:cond delay="800"/>
                  </p:stCondLst>
                  <p:childTnLst>
                    <p:set>
                      <p:cBhvr>
                        <p:cTn dur="1" fill="hold">
                          <p:stCondLst>
                            <p:cond delay="0"/>
                          </p:stCondLst>
                        </p:cTn>
                        <p:tgtEl>
                          <p:spTgt spid="33"/>
                        </p:tgtEl>
                        <p:attrNameLst>
                          <p:attrName>style.visibility</p:attrName>
                        </p:attrNameLst>
                      </p:cBhvr>
                      <p:to>
                        <p:strVal val="visible"/>
                      </p:to>
                    </p:set>
                    <p:animEffect transition="in" filter="fade">
                      <p:cBhvr>
                        <p:cTn dur="500"/>
                        <p:tgtEl>
                          <p:spTgt spid="33"/>
                        </p:tgtEl>
                      </p:cBhvr>
                    </p:animEffect>
                  </p:childTnLst>
                </p:cTn>
              </p:par>
            </p:tnLst>
          </p:tmpl>
        </p:tmplLst>
      </p:bldP>
      <p:bldP spid="34" grpId="0" build="p">
        <p:tmplLst>
          <p:tmpl lvl="1">
            <p:tnLst>
              <p:par>
                <p:cTn presetID="42" presetClass="entr" presetSubtype="0" fill="hold" nodeType="withEffect">
                  <p:stCondLst>
                    <p:cond delay="200"/>
                  </p:stCondLst>
                  <p:childTnLst>
                    <p:set>
                      <p:cBhvr>
                        <p:cTn dur="1" fill="hold">
                          <p:stCondLst>
                            <p:cond delay="0"/>
                          </p:stCondLst>
                        </p:cTn>
                        <p:tgtEl>
                          <p:spTgt spid="34"/>
                        </p:tgtEl>
                        <p:attrNameLst>
                          <p:attrName>style.visibility</p:attrName>
                        </p:attrNameLst>
                      </p:cBhvr>
                      <p:to>
                        <p:strVal val="visible"/>
                      </p:to>
                    </p:set>
                    <p:animEffect transition="in" filter="fade">
                      <p:cBhvr>
                        <p:cTn dur="400"/>
                        <p:tgtEl>
                          <p:spTgt spid="34"/>
                        </p:tgtEl>
                      </p:cBhvr>
                    </p:animEffect>
                    <p:anim calcmode="lin" valueType="num">
                      <p:cBhvr>
                        <p:cTn dur="400" fill="hold"/>
                        <p:tgtEl>
                          <p:spTgt spid="34"/>
                        </p:tgtEl>
                        <p:attrNameLst>
                          <p:attrName>ppt_x</p:attrName>
                        </p:attrNameLst>
                      </p:cBhvr>
                      <p:tavLst>
                        <p:tav tm="0">
                          <p:val>
                            <p:strVal val="#ppt_x"/>
                          </p:val>
                        </p:tav>
                        <p:tav tm="100000">
                          <p:val>
                            <p:strVal val="#ppt_x"/>
                          </p:val>
                        </p:tav>
                      </p:tavLst>
                    </p:anim>
                    <p:anim calcmode="lin" valueType="num">
                      <p:cBhvr>
                        <p:cTn dur="400" fill="hold"/>
                        <p:tgtEl>
                          <p:spTgt spid="34"/>
                        </p:tgtEl>
                        <p:attrNameLst>
                          <p:attrName>ppt_y</p:attrName>
                        </p:attrNameLst>
                      </p:cBhvr>
                      <p:tavLst>
                        <p:tav tm="0">
                          <p:val>
                            <p:strVal val="#ppt_y+.1"/>
                          </p:val>
                        </p:tav>
                        <p:tav tm="100000">
                          <p:val>
                            <p:strVal val="#ppt_y"/>
                          </p:val>
                        </p:tav>
                      </p:tavLst>
                    </p:anim>
                  </p:childTnLst>
                </p:cTn>
              </p:par>
            </p:tnLst>
          </p:tmpl>
        </p:tmplLst>
      </p:bldP>
      <p:bldP spid="35" grpId="0" build="p">
        <p:tmplLst>
          <p:tmpl lvl="1">
            <p:tnLst>
              <p:par>
                <p:cTn presetID="42" presetClass="entr" presetSubtype="0" fill="hold" nodeType="withEffect">
                  <p:stCondLst>
                    <p:cond delay="200"/>
                  </p:stCondLst>
                  <p:childTnLst>
                    <p:set>
                      <p:cBhvr>
                        <p:cTn dur="1" fill="hold">
                          <p:stCondLst>
                            <p:cond delay="0"/>
                          </p:stCondLst>
                        </p:cTn>
                        <p:tgtEl>
                          <p:spTgt spid="35"/>
                        </p:tgtEl>
                        <p:attrNameLst>
                          <p:attrName>style.visibility</p:attrName>
                        </p:attrNameLst>
                      </p:cBhvr>
                      <p:to>
                        <p:strVal val="visible"/>
                      </p:to>
                    </p:set>
                    <p:animEffect transition="in" filter="fade">
                      <p:cBhvr>
                        <p:cTn dur="500"/>
                        <p:tgtEl>
                          <p:spTgt spid="35"/>
                        </p:tgtEl>
                      </p:cBhvr>
                    </p:animEffect>
                    <p:anim calcmode="lin" valueType="num">
                      <p:cBhvr>
                        <p:cTn dur="500" fill="hold"/>
                        <p:tgtEl>
                          <p:spTgt spid="35"/>
                        </p:tgtEl>
                        <p:attrNameLst>
                          <p:attrName>ppt_x</p:attrName>
                        </p:attrNameLst>
                      </p:cBhvr>
                      <p:tavLst>
                        <p:tav tm="0">
                          <p:val>
                            <p:strVal val="#ppt_x"/>
                          </p:val>
                        </p:tav>
                        <p:tav tm="100000">
                          <p:val>
                            <p:strVal val="#ppt_x"/>
                          </p:val>
                        </p:tav>
                      </p:tavLst>
                    </p:anim>
                    <p:anim calcmode="lin" valueType="num">
                      <p:cBhvr>
                        <p:cTn dur="500" fill="hold"/>
                        <p:tgtEl>
                          <p:spTgt spid="35"/>
                        </p:tgtEl>
                        <p:attrNameLst>
                          <p:attrName>ppt_y</p:attrName>
                        </p:attrNameLst>
                      </p:cBhvr>
                      <p:tavLst>
                        <p:tav tm="0">
                          <p:val>
                            <p:strVal val="#ppt_y+.1"/>
                          </p:val>
                        </p:tav>
                        <p:tav tm="100000">
                          <p:val>
                            <p:strVal val="#ppt_y"/>
                          </p:val>
                        </p:tav>
                      </p:tavLst>
                    </p:anim>
                  </p:childTnLst>
                </p:cTn>
              </p:par>
            </p:tnLst>
          </p:tmpl>
        </p:tmplLst>
      </p:bldP>
      <p:bldP spid="36" grpId="0" build="p">
        <p:tmplLst>
          <p:tmpl lvl="1">
            <p:tnLst>
              <p:par>
                <p:cTn presetID="10" presetClass="entr" presetSubtype="0" fill="hold" nodeType="withEffect">
                  <p:stCondLst>
                    <p:cond delay="800"/>
                  </p:stCondLst>
                  <p:childTnLst>
                    <p:set>
                      <p:cBhvr>
                        <p:cTn dur="1" fill="hold">
                          <p:stCondLst>
                            <p:cond delay="0"/>
                          </p:stCondLst>
                        </p:cTn>
                        <p:tgtEl>
                          <p:spTgt spid="36"/>
                        </p:tgtEl>
                        <p:attrNameLst>
                          <p:attrName>style.visibility</p:attrName>
                        </p:attrNameLst>
                      </p:cBhvr>
                      <p:to>
                        <p:strVal val="visible"/>
                      </p:to>
                    </p:set>
                    <p:animEffect transition="in" filter="fade">
                      <p:cBhvr>
                        <p:cTn dur="500"/>
                        <p:tgtEl>
                          <p:spTgt spid="36"/>
                        </p:tgtEl>
                      </p:cBhvr>
                    </p:animEffect>
                  </p:childTnLst>
                </p:cTn>
              </p:par>
            </p:tnLst>
          </p:tmpl>
        </p:tmplLst>
      </p:bldP>
      <p:bldP spid="37" grpId="0" build="p">
        <p:tmplLst>
          <p:tmpl lvl="1">
            <p:tnLst>
              <p:par>
                <p:cTn presetID="42" presetClass="entr" presetSubtype="0" fill="hold" nodeType="withEffect">
                  <p:stCondLst>
                    <p:cond delay="200"/>
                  </p:stCondLst>
                  <p:childTnLst>
                    <p:set>
                      <p:cBhvr>
                        <p:cTn dur="1" fill="hold">
                          <p:stCondLst>
                            <p:cond delay="0"/>
                          </p:stCondLst>
                        </p:cTn>
                        <p:tgtEl>
                          <p:spTgt spid="37"/>
                        </p:tgtEl>
                        <p:attrNameLst>
                          <p:attrName>style.visibility</p:attrName>
                        </p:attrNameLst>
                      </p:cBhvr>
                      <p:to>
                        <p:strVal val="visible"/>
                      </p:to>
                    </p:set>
                    <p:animEffect transition="in" filter="fade">
                      <p:cBhvr>
                        <p:cTn dur="400"/>
                        <p:tgtEl>
                          <p:spTgt spid="37"/>
                        </p:tgtEl>
                      </p:cBhvr>
                    </p:animEffect>
                    <p:anim calcmode="lin" valueType="num">
                      <p:cBhvr>
                        <p:cTn dur="400" fill="hold"/>
                        <p:tgtEl>
                          <p:spTgt spid="37"/>
                        </p:tgtEl>
                        <p:attrNameLst>
                          <p:attrName>ppt_x</p:attrName>
                        </p:attrNameLst>
                      </p:cBhvr>
                      <p:tavLst>
                        <p:tav tm="0">
                          <p:val>
                            <p:strVal val="#ppt_x"/>
                          </p:val>
                        </p:tav>
                        <p:tav tm="100000">
                          <p:val>
                            <p:strVal val="#ppt_x"/>
                          </p:val>
                        </p:tav>
                      </p:tavLst>
                    </p:anim>
                    <p:anim calcmode="lin" valueType="num">
                      <p:cBhvr>
                        <p:cTn dur="400" fill="hold"/>
                        <p:tgtEl>
                          <p:spTgt spid="37"/>
                        </p:tgtEl>
                        <p:attrNameLst>
                          <p:attrName>ppt_y</p:attrName>
                        </p:attrNameLst>
                      </p:cBhvr>
                      <p:tavLst>
                        <p:tav tm="0">
                          <p:val>
                            <p:strVal val="#ppt_y+.1"/>
                          </p:val>
                        </p:tav>
                        <p:tav tm="100000">
                          <p:val>
                            <p:strVal val="#ppt_y"/>
                          </p:val>
                        </p:tav>
                      </p:tavLst>
                    </p:anim>
                  </p:childTnLst>
                </p:cTn>
              </p:par>
            </p:tnLst>
          </p:tmpl>
        </p:tmplLst>
      </p:bldP>
      <p:bldP spid="38" grpId="0" build="p">
        <p:tmplLst>
          <p:tmpl lvl="1">
            <p:tnLst>
              <p:par>
                <p:cTn presetID="42" presetClass="entr" presetSubtype="0" fill="hold" nodeType="withEffect">
                  <p:stCondLst>
                    <p:cond delay="200"/>
                  </p:stCondLst>
                  <p:childTnLst>
                    <p:set>
                      <p:cBhvr>
                        <p:cTn dur="1" fill="hold">
                          <p:stCondLst>
                            <p:cond delay="0"/>
                          </p:stCondLst>
                        </p:cTn>
                        <p:tgtEl>
                          <p:spTgt spid="38"/>
                        </p:tgtEl>
                        <p:attrNameLst>
                          <p:attrName>style.visibility</p:attrName>
                        </p:attrNameLst>
                      </p:cBhvr>
                      <p:to>
                        <p:strVal val="visible"/>
                      </p:to>
                    </p:set>
                    <p:animEffect transition="in" filter="fade">
                      <p:cBhvr>
                        <p:cTn dur="500"/>
                        <p:tgtEl>
                          <p:spTgt spid="38"/>
                        </p:tgtEl>
                      </p:cBhvr>
                    </p:animEffect>
                    <p:anim calcmode="lin" valueType="num">
                      <p:cBhvr>
                        <p:cTn dur="500" fill="hold"/>
                        <p:tgtEl>
                          <p:spTgt spid="38"/>
                        </p:tgtEl>
                        <p:attrNameLst>
                          <p:attrName>ppt_x</p:attrName>
                        </p:attrNameLst>
                      </p:cBhvr>
                      <p:tavLst>
                        <p:tav tm="0">
                          <p:val>
                            <p:strVal val="#ppt_x"/>
                          </p:val>
                        </p:tav>
                        <p:tav tm="100000">
                          <p:val>
                            <p:strVal val="#ppt_x"/>
                          </p:val>
                        </p:tav>
                      </p:tavLst>
                    </p:anim>
                    <p:anim calcmode="lin" valueType="num">
                      <p:cBhvr>
                        <p:cTn dur="500" fill="hold"/>
                        <p:tgtEl>
                          <p:spTgt spid="38"/>
                        </p:tgtEl>
                        <p:attrNameLst>
                          <p:attrName>ppt_y</p:attrName>
                        </p:attrNameLst>
                      </p:cBhvr>
                      <p:tavLst>
                        <p:tav tm="0">
                          <p:val>
                            <p:strVal val="#ppt_y+.1"/>
                          </p:val>
                        </p:tav>
                        <p:tav tm="100000">
                          <p:val>
                            <p:strVal val="#ppt_y"/>
                          </p:val>
                        </p:tav>
                      </p:tavLst>
                    </p:anim>
                  </p:childTnLst>
                </p:cTn>
              </p:par>
            </p:tnLst>
          </p:tmpl>
        </p:tmplLst>
      </p:bldP>
      <p:bldP spid="39" grpId="0" build="p">
        <p:tmplLst>
          <p:tmpl lvl="1">
            <p:tnLst>
              <p:par>
                <p:cTn presetID="10" presetClass="entr" presetSubtype="0" fill="hold" nodeType="withEffect">
                  <p:stCondLst>
                    <p:cond delay="800"/>
                  </p:stCondLst>
                  <p:childTnLst>
                    <p:set>
                      <p:cBhvr>
                        <p:cTn dur="1" fill="hold">
                          <p:stCondLst>
                            <p:cond delay="0"/>
                          </p:stCondLst>
                        </p:cTn>
                        <p:tgtEl>
                          <p:spTgt spid="39"/>
                        </p:tgtEl>
                        <p:attrNameLst>
                          <p:attrName>style.visibility</p:attrName>
                        </p:attrNameLst>
                      </p:cBhvr>
                      <p:to>
                        <p:strVal val="visible"/>
                      </p:to>
                    </p:set>
                    <p:animEffect transition="in" filter="fade">
                      <p:cBhvr>
                        <p:cTn dur="500"/>
                        <p:tgtEl>
                          <p:spTgt spid="39"/>
                        </p:tgtEl>
                      </p:cBhvr>
                    </p:animEffect>
                  </p:childTnLst>
                </p:cTn>
              </p:par>
            </p:tnLst>
          </p:tmpl>
        </p:tmplLst>
      </p:bldP>
      <p:bldP spid="40" grpId="0" build="p">
        <p:tmplLst>
          <p:tmpl lvl="1">
            <p:tnLst>
              <p:par>
                <p:cTn presetID="42" presetClass="entr" presetSubtype="0" fill="hold" nodeType="withEffect">
                  <p:stCondLst>
                    <p:cond delay="200"/>
                  </p:stCondLst>
                  <p:childTnLst>
                    <p:set>
                      <p:cBhvr>
                        <p:cTn dur="1" fill="hold">
                          <p:stCondLst>
                            <p:cond delay="0"/>
                          </p:stCondLst>
                        </p:cTn>
                        <p:tgtEl>
                          <p:spTgt spid="40"/>
                        </p:tgtEl>
                        <p:attrNameLst>
                          <p:attrName>style.visibility</p:attrName>
                        </p:attrNameLst>
                      </p:cBhvr>
                      <p:to>
                        <p:strVal val="visible"/>
                      </p:to>
                    </p:set>
                    <p:animEffect transition="in" filter="fade">
                      <p:cBhvr>
                        <p:cTn dur="400"/>
                        <p:tgtEl>
                          <p:spTgt spid="40"/>
                        </p:tgtEl>
                      </p:cBhvr>
                    </p:animEffect>
                    <p:anim calcmode="lin" valueType="num">
                      <p:cBhvr>
                        <p:cTn dur="400" fill="hold"/>
                        <p:tgtEl>
                          <p:spTgt spid="40"/>
                        </p:tgtEl>
                        <p:attrNameLst>
                          <p:attrName>ppt_x</p:attrName>
                        </p:attrNameLst>
                      </p:cBhvr>
                      <p:tavLst>
                        <p:tav tm="0">
                          <p:val>
                            <p:strVal val="#ppt_x"/>
                          </p:val>
                        </p:tav>
                        <p:tav tm="100000">
                          <p:val>
                            <p:strVal val="#ppt_x"/>
                          </p:val>
                        </p:tav>
                      </p:tavLst>
                    </p:anim>
                    <p:anim calcmode="lin" valueType="num">
                      <p:cBhvr>
                        <p:cTn dur="400" fill="hold"/>
                        <p:tgtEl>
                          <p:spTgt spid="40"/>
                        </p:tgtEl>
                        <p:attrNameLst>
                          <p:attrName>ppt_y</p:attrName>
                        </p:attrNameLst>
                      </p:cBhvr>
                      <p:tavLst>
                        <p:tav tm="0">
                          <p:val>
                            <p:strVal val="#ppt_y+.1"/>
                          </p:val>
                        </p:tav>
                        <p:tav tm="100000">
                          <p:val>
                            <p:strVal val="#ppt_y"/>
                          </p:val>
                        </p:tav>
                      </p:tavLst>
                    </p:anim>
                  </p:childTnLst>
                </p:cTn>
              </p:par>
            </p:tnLst>
          </p:tmpl>
        </p:tmplLst>
      </p:bldP>
      <p:bldP spid="41" grpId="0" build="p">
        <p:tmplLst>
          <p:tmpl lvl="1">
            <p:tnLst>
              <p:par>
                <p:cTn presetID="42" presetClass="entr" presetSubtype="0" fill="hold" nodeType="withEffect">
                  <p:stCondLst>
                    <p:cond delay="200"/>
                  </p:stCondLst>
                  <p:childTnLst>
                    <p:set>
                      <p:cBhvr>
                        <p:cTn dur="1" fill="hold">
                          <p:stCondLst>
                            <p:cond delay="0"/>
                          </p:stCondLst>
                        </p:cTn>
                        <p:tgtEl>
                          <p:spTgt spid="41"/>
                        </p:tgtEl>
                        <p:attrNameLst>
                          <p:attrName>style.visibility</p:attrName>
                        </p:attrNameLst>
                      </p:cBhvr>
                      <p:to>
                        <p:strVal val="visible"/>
                      </p:to>
                    </p:set>
                    <p:animEffect transition="in" filter="fade">
                      <p:cBhvr>
                        <p:cTn dur="500"/>
                        <p:tgtEl>
                          <p:spTgt spid="41"/>
                        </p:tgtEl>
                      </p:cBhvr>
                    </p:animEffect>
                    <p:anim calcmode="lin" valueType="num">
                      <p:cBhvr>
                        <p:cTn dur="500" fill="hold"/>
                        <p:tgtEl>
                          <p:spTgt spid="41"/>
                        </p:tgtEl>
                        <p:attrNameLst>
                          <p:attrName>ppt_x</p:attrName>
                        </p:attrNameLst>
                      </p:cBhvr>
                      <p:tavLst>
                        <p:tav tm="0">
                          <p:val>
                            <p:strVal val="#ppt_x"/>
                          </p:val>
                        </p:tav>
                        <p:tav tm="100000">
                          <p:val>
                            <p:strVal val="#ppt_x"/>
                          </p:val>
                        </p:tav>
                      </p:tavLst>
                    </p:anim>
                    <p:anim calcmode="lin" valueType="num">
                      <p:cBhvr>
                        <p:cTn dur="500" fill="hold"/>
                        <p:tgtEl>
                          <p:spTgt spid="41"/>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200BDFA9-3C39-4F13-B4BA-6C7C7C5358B8}"/>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 xmlns:a16="http://schemas.microsoft.com/office/drawing/2014/main" id="{D4006AEB-5FA7-4550-BDB8-893AD15F0EBD}"/>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 xmlns:a16="http://schemas.microsoft.com/office/drawing/2014/main" id="{5F513C95-B06E-442F-B37A-B1356B73FD3C}"/>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 xmlns:a16="http://schemas.microsoft.com/office/drawing/2014/main" id="{9C22DCC2-E2D5-4EE7-B04F-3A59A040990C}"/>
              </a:ext>
            </a:extLst>
          </p:cNvPr>
          <p:cNvSpPr>
            <a:spLocks noGrp="1"/>
          </p:cNvSpPr>
          <p:nvPr>
            <p:ph type="dt" sz="half" idx="10"/>
          </p:nvPr>
        </p:nvSpPr>
        <p:spPr/>
        <p:txBody>
          <a:bodyPr/>
          <a:lstStyle/>
          <a:p>
            <a:fld id="{65B28D99-6AB1-4CCB-8F48-B2F1E75DF88A}" type="datetimeFigureOut">
              <a:rPr lang="zh-CN" altLang="en-US" smtClean="0"/>
              <a:t>2026/6/9</a:t>
            </a:fld>
            <a:endParaRPr lang="zh-CN" altLang="en-US"/>
          </a:p>
        </p:txBody>
      </p:sp>
      <p:sp>
        <p:nvSpPr>
          <p:cNvPr id="6" name="页脚占位符 5">
            <a:extLst>
              <a:ext uri="{FF2B5EF4-FFF2-40B4-BE49-F238E27FC236}">
                <a16:creationId xmlns="" xmlns:a16="http://schemas.microsoft.com/office/drawing/2014/main" id="{EA29690F-AA79-4CC0-B43F-A6795BAA787F}"/>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 xmlns:a16="http://schemas.microsoft.com/office/drawing/2014/main" id="{2A7C601A-DFEB-4570-B5E0-AC323E6EE91D}"/>
              </a:ext>
            </a:extLst>
          </p:cNvPr>
          <p:cNvSpPr>
            <a:spLocks noGrp="1"/>
          </p:cNvSpPr>
          <p:nvPr>
            <p:ph type="sldNum" sz="quarter" idx="12"/>
          </p:nvPr>
        </p:nvSpPr>
        <p:spPr/>
        <p:txBody>
          <a:bodyPr/>
          <a:lstStyle/>
          <a:p>
            <a:fld id="{A241AFC7-AF1E-4F87-BCC2-1B83FC6BEC3D}" type="slidenum">
              <a:rPr lang="zh-CN" altLang="en-US" smtClean="0"/>
              <a:t>‹#›</a:t>
            </a:fld>
            <a:endParaRPr lang="zh-CN" altLang="en-US"/>
          </a:p>
        </p:txBody>
      </p:sp>
    </p:spTree>
    <p:extLst>
      <p:ext uri="{BB962C8B-B14F-4D97-AF65-F5344CB8AC3E}">
        <p14:creationId xmlns:p14="http://schemas.microsoft.com/office/powerpoint/2010/main" val="1016532298"/>
      </p:ext>
    </p:extLst>
  </p:cSld>
  <p:clrMapOvr>
    <a:masterClrMapping/>
  </p:clrMapOvr>
  <p:transition spd="slow" advClick="0" advTm="3000">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One images with caption">
    <p:spTree>
      <p:nvGrpSpPr>
        <p:cNvPr id="1" name=""/>
        <p:cNvGrpSpPr/>
        <p:nvPr/>
      </p:nvGrpSpPr>
      <p:grpSpPr>
        <a:xfrm>
          <a:off x="0" y="0"/>
          <a:ext cx="0" cy="0"/>
          <a:chOff x="0" y="0"/>
          <a:chExt cx="0" cy="0"/>
        </a:xfrm>
      </p:grpSpPr>
      <p:sp>
        <p:nvSpPr>
          <p:cNvPr id="22" name="Picture Placeholder 2"/>
          <p:cNvSpPr>
            <a:spLocks noGrp="1"/>
          </p:cNvSpPr>
          <p:nvPr>
            <p:ph type="pic" sz="quarter" idx="48"/>
          </p:nvPr>
        </p:nvSpPr>
        <p:spPr>
          <a:xfrm>
            <a:off x="603251" y="1369621"/>
            <a:ext cx="10972800" cy="3507180"/>
          </a:xfrm>
          <a:custGeom>
            <a:avLst/>
            <a:gdLst/>
            <a:ahLst/>
            <a:cxnLst/>
            <a:rect l="l" t="t" r="r" b="b"/>
            <a:pathLst>
              <a:path w="8229600" h="2922650">
                <a:moveTo>
                  <a:pt x="1461325" y="0"/>
                </a:moveTo>
                <a:lnTo>
                  <a:pt x="6768275" y="0"/>
                </a:lnTo>
                <a:cubicBezTo>
                  <a:pt x="7575343" y="0"/>
                  <a:pt x="8229600" y="654257"/>
                  <a:pt x="8229600" y="1461325"/>
                </a:cubicBezTo>
                <a:cubicBezTo>
                  <a:pt x="8229600" y="2268393"/>
                  <a:pt x="7575343" y="2922650"/>
                  <a:pt x="6768275" y="2922650"/>
                </a:cubicBezTo>
                <a:lnTo>
                  <a:pt x="1461325" y="2922650"/>
                </a:lnTo>
                <a:cubicBezTo>
                  <a:pt x="654257" y="2922650"/>
                  <a:pt x="0" y="2268393"/>
                  <a:pt x="0" y="1461325"/>
                </a:cubicBezTo>
                <a:cubicBezTo>
                  <a:pt x="0" y="654257"/>
                  <a:pt x="654257" y="0"/>
                  <a:pt x="1461325"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2" name="Group 11"/>
          <p:cNvGrpSpPr/>
          <p:nvPr userDrawn="1"/>
        </p:nvGrpSpPr>
        <p:grpSpPr>
          <a:xfrm>
            <a:off x="101309" y="385540"/>
            <a:ext cx="383999" cy="342172"/>
            <a:chOff x="5270500" y="1460500"/>
            <a:chExt cx="1701800" cy="2705100"/>
          </a:xfrm>
        </p:grpSpPr>
        <p:sp>
          <p:nvSpPr>
            <p:cNvPr id="13" name="Rounded Rectangle 1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18" name="Text Placeholder 2"/>
          <p:cNvSpPr>
            <a:spLocks noGrp="1"/>
          </p:cNvSpPr>
          <p:nvPr>
            <p:ph type="body" sz="quarter" idx="75" hasCustomPrompt="1"/>
          </p:nvPr>
        </p:nvSpPr>
        <p:spPr>
          <a:xfrm>
            <a:off x="591965" y="5563772"/>
            <a:ext cx="10973505"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a:t>
            </a:r>
          </a:p>
        </p:txBody>
      </p:sp>
      <p:sp>
        <p:nvSpPr>
          <p:cNvPr id="19" name="Text Placeholder 7"/>
          <p:cNvSpPr>
            <a:spLocks noGrp="1"/>
          </p:cNvSpPr>
          <p:nvPr>
            <p:ph type="body" sz="quarter" idx="76" hasCustomPrompt="1"/>
          </p:nvPr>
        </p:nvSpPr>
        <p:spPr>
          <a:xfrm>
            <a:off x="569384" y="5109393"/>
            <a:ext cx="10996083" cy="431780"/>
          </a:xfrm>
          <a:prstGeom prst="rect">
            <a:avLst/>
          </a:prstGeom>
        </p:spPr>
        <p:txBody>
          <a:bodyPr vert="horz" lIns="0" tIns="40504" rIns="0" bIns="40504" anchor="ctr"/>
          <a:lstStyle>
            <a:lvl1pPr marL="0" indent="0" algn="l">
              <a:lnSpc>
                <a:spcPct val="100000"/>
              </a:lnSpc>
              <a:spcBef>
                <a:spcPts val="0"/>
              </a:spcBef>
              <a:buNone/>
              <a:defRPr sz="1920" b="1" baseline="0">
                <a:solidFill>
                  <a:schemeClr val="bg1"/>
                </a:solidFill>
                <a:latin typeface="Lato Light"/>
                <a:cs typeface="Lato Light"/>
              </a:defRPr>
            </a:lvl1pPr>
          </a:lstStyle>
          <a:p>
            <a:pPr lvl="0"/>
            <a:r>
              <a:rPr lang="es-ES_tradnl" dirty="0" err="1" smtClean="0"/>
              <a:t>Put</a:t>
            </a:r>
            <a:r>
              <a:rPr lang="es-ES_tradnl" dirty="0" smtClean="0"/>
              <a:t> </a:t>
            </a:r>
            <a:r>
              <a:rPr lang="es-ES_tradnl" dirty="0" err="1" smtClean="0"/>
              <a:t>your</a:t>
            </a:r>
            <a:r>
              <a:rPr lang="es-ES_tradnl" dirty="0" smtClean="0"/>
              <a:t> </a:t>
            </a:r>
            <a:r>
              <a:rPr lang="es-ES_tradnl" dirty="0" err="1" smtClean="0"/>
              <a:t>title</a:t>
            </a:r>
            <a:r>
              <a:rPr lang="es-ES_tradnl" dirty="0" smtClean="0"/>
              <a:t> </a:t>
            </a:r>
            <a:r>
              <a:rPr lang="es-ES_tradnl" dirty="0" err="1" smtClean="0"/>
              <a:t>here</a:t>
            </a:r>
            <a:endParaRPr lang="es-ES_tradnl" dirty="0" smtClean="0"/>
          </a:p>
        </p:txBody>
      </p:sp>
    </p:spTree>
    <p:extLst>
      <p:ext uri="{BB962C8B-B14F-4D97-AF65-F5344CB8AC3E}">
        <p14:creationId xmlns:p14="http://schemas.microsoft.com/office/powerpoint/2010/main" val="404317334"/>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53" presetClass="entr" presetSubtype="16" fill="hold" grpId="0" nodeType="withEffect" nodePh="1">
                                  <p:stCondLst>
                                    <p:cond delay="800"/>
                                  </p:stCondLst>
                                  <p:endCondLst>
                                    <p:cond evt="begin" delay="0">
                                      <p:tn val="18"/>
                                    </p:cond>
                                  </p:endCondLst>
                                  <p:childTnLst>
                                    <p:set>
                                      <p:cBhvr>
                                        <p:cTn id="19" dur="1" fill="hold">
                                          <p:stCondLst>
                                            <p:cond delay="0"/>
                                          </p:stCondLst>
                                        </p:cTn>
                                        <p:tgtEl>
                                          <p:spTgt spid="22"/>
                                        </p:tgtEl>
                                        <p:attrNameLst>
                                          <p:attrName>style.visibility</p:attrName>
                                        </p:attrNameLst>
                                      </p:cBhvr>
                                      <p:to>
                                        <p:strVal val="visible"/>
                                      </p:to>
                                    </p:set>
                                    <p:anim calcmode="lin" valueType="num">
                                      <p:cBhvr>
                                        <p:cTn id="20" dur="1000" fill="hold"/>
                                        <p:tgtEl>
                                          <p:spTgt spid="22"/>
                                        </p:tgtEl>
                                        <p:attrNameLst>
                                          <p:attrName>ppt_w</p:attrName>
                                        </p:attrNameLst>
                                      </p:cBhvr>
                                      <p:tavLst>
                                        <p:tav tm="0">
                                          <p:val>
                                            <p:fltVal val="0"/>
                                          </p:val>
                                        </p:tav>
                                        <p:tav tm="100000">
                                          <p:val>
                                            <p:strVal val="#ppt_w"/>
                                          </p:val>
                                        </p:tav>
                                      </p:tavLst>
                                    </p:anim>
                                    <p:anim calcmode="lin" valueType="num">
                                      <p:cBhvr>
                                        <p:cTn id="21" dur="1000" fill="hold"/>
                                        <p:tgtEl>
                                          <p:spTgt spid="22"/>
                                        </p:tgtEl>
                                        <p:attrNameLst>
                                          <p:attrName>ppt_h</p:attrName>
                                        </p:attrNameLst>
                                      </p:cBhvr>
                                      <p:tavLst>
                                        <p:tav tm="0">
                                          <p:val>
                                            <p:fltVal val="0"/>
                                          </p:val>
                                        </p:tav>
                                        <p:tav tm="100000">
                                          <p:val>
                                            <p:strVal val="#ppt_h"/>
                                          </p:val>
                                        </p:tav>
                                      </p:tavLst>
                                    </p:anim>
                                    <p:animEffect transition="in" filter="fade">
                                      <p:cBhvr>
                                        <p:cTn id="22" dur="1000"/>
                                        <p:tgtEl>
                                          <p:spTgt spid="22"/>
                                        </p:tgtEl>
                                      </p:cBhvr>
                                    </p:animEffect>
                                  </p:childTnLst>
                                </p:cTn>
                              </p:par>
                              <p:par>
                                <p:cTn id="23" presetID="10" presetClass="entr" presetSubtype="0" fill="hold" grpId="0" nodeType="withEffect">
                                  <p:stCondLst>
                                    <p:cond delay="800"/>
                                  </p:stCondLst>
                                  <p:childTnLst>
                                    <p:set>
                                      <p:cBhvr>
                                        <p:cTn id="24" dur="1" fill="hold">
                                          <p:stCondLst>
                                            <p:cond delay="0"/>
                                          </p:stCondLst>
                                        </p:cTn>
                                        <p:tgtEl>
                                          <p:spTgt spid="18">
                                            <p:txEl>
                                              <p:pRg st="0" end="0"/>
                                            </p:txEl>
                                          </p:spTgt>
                                        </p:tgtEl>
                                        <p:attrNameLst>
                                          <p:attrName>style.visibility</p:attrName>
                                        </p:attrNameLst>
                                      </p:cBhvr>
                                      <p:to>
                                        <p:strVal val="visible"/>
                                      </p:to>
                                    </p:set>
                                    <p:animEffect transition="in" filter="fade">
                                      <p:cBhvr>
                                        <p:cTn id="25" dur="500"/>
                                        <p:tgtEl>
                                          <p:spTgt spid="18">
                                            <p:txEl>
                                              <p:pRg st="0" end="0"/>
                                            </p:txEl>
                                          </p:spTgt>
                                        </p:tgtEl>
                                      </p:cBhvr>
                                    </p:animEffect>
                                  </p:childTnLst>
                                </p:cTn>
                              </p:par>
                              <p:par>
                                <p:cTn id="26" presetID="42" presetClass="entr" presetSubtype="0" fill="hold" grpId="0" nodeType="withEffect">
                                  <p:stCondLst>
                                    <p:cond delay="200"/>
                                  </p:stCondLst>
                                  <p:childTnLst>
                                    <p:set>
                                      <p:cBhvr>
                                        <p:cTn id="27" dur="1" fill="hold">
                                          <p:stCondLst>
                                            <p:cond delay="0"/>
                                          </p:stCondLst>
                                        </p:cTn>
                                        <p:tgtEl>
                                          <p:spTgt spid="19">
                                            <p:txEl>
                                              <p:pRg st="0" end="0"/>
                                            </p:txEl>
                                          </p:spTgt>
                                        </p:tgtEl>
                                        <p:attrNameLst>
                                          <p:attrName>style.visibility</p:attrName>
                                        </p:attrNameLst>
                                      </p:cBhvr>
                                      <p:to>
                                        <p:strVal val="visible"/>
                                      </p:to>
                                    </p:set>
                                    <p:animEffect transition="in" filter="fade">
                                      <p:cBhvr>
                                        <p:cTn id="28" dur="400"/>
                                        <p:tgtEl>
                                          <p:spTgt spid="19">
                                            <p:txEl>
                                              <p:pRg st="0" end="0"/>
                                            </p:txEl>
                                          </p:spTgt>
                                        </p:tgtEl>
                                      </p:cBhvr>
                                    </p:animEffect>
                                    <p:anim calcmode="lin" valueType="num">
                                      <p:cBhvr>
                                        <p:cTn id="29" dur="400" fill="hold"/>
                                        <p:tgtEl>
                                          <p:spTgt spid="19">
                                            <p:txEl>
                                              <p:pRg st="0" end="0"/>
                                            </p:txEl>
                                          </p:spTgt>
                                        </p:tgtEl>
                                        <p:attrNameLst>
                                          <p:attrName>ppt_x</p:attrName>
                                        </p:attrNameLst>
                                      </p:cBhvr>
                                      <p:tavLst>
                                        <p:tav tm="0">
                                          <p:val>
                                            <p:strVal val="#ppt_x"/>
                                          </p:val>
                                        </p:tav>
                                        <p:tav tm="100000">
                                          <p:val>
                                            <p:strVal val="#ppt_x"/>
                                          </p:val>
                                        </p:tav>
                                      </p:tavLst>
                                    </p:anim>
                                    <p:anim calcmode="lin" valueType="num">
                                      <p:cBhvr>
                                        <p:cTn id="30" dur="400" fill="hold"/>
                                        <p:tgtEl>
                                          <p:spTgt spid="1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18" grpId="0" build="p">
        <p:tmplLst>
          <p:tmpl lvl="1">
            <p:tnLst>
              <p:par>
                <p:cTn presetID="10" presetClass="entr" presetSubtype="0" fill="hold" nodeType="withEffect">
                  <p:stCondLst>
                    <p:cond delay="800"/>
                  </p:stCondLst>
                  <p:childTnLst>
                    <p:set>
                      <p:cBhvr>
                        <p:cTn dur="1" fill="hold">
                          <p:stCondLst>
                            <p:cond delay="0"/>
                          </p:stCondLst>
                        </p:cTn>
                        <p:tgtEl>
                          <p:spTgt spid="18"/>
                        </p:tgtEl>
                        <p:attrNameLst>
                          <p:attrName>style.visibility</p:attrName>
                        </p:attrNameLst>
                      </p:cBhvr>
                      <p:to>
                        <p:strVal val="visible"/>
                      </p:to>
                    </p:set>
                    <p:animEffect transition="in" filter="fade">
                      <p:cBhvr>
                        <p:cTn dur="500"/>
                        <p:tgtEl>
                          <p:spTgt spid="18"/>
                        </p:tgtEl>
                      </p:cBhvr>
                    </p:animEffect>
                  </p:childTnLst>
                </p:cTn>
              </p:par>
            </p:tnLst>
          </p:tmpl>
        </p:tmplLst>
      </p:bldP>
      <p:bldP spid="19" grpId="0" build="p">
        <p:tmplLst>
          <p:tmpl lvl="1">
            <p:tnLst>
              <p:par>
                <p:cTn presetID="42" presetClass="entr" presetSubtype="0" fill="hold" nodeType="withEffect">
                  <p:stCondLst>
                    <p:cond delay="200"/>
                  </p:stCondLst>
                  <p:childTnLst>
                    <p:set>
                      <p:cBhvr>
                        <p:cTn dur="1" fill="hold">
                          <p:stCondLst>
                            <p:cond delay="0"/>
                          </p:stCondLst>
                        </p:cTn>
                        <p:tgtEl>
                          <p:spTgt spid="19"/>
                        </p:tgtEl>
                        <p:attrNameLst>
                          <p:attrName>style.visibility</p:attrName>
                        </p:attrNameLst>
                      </p:cBhvr>
                      <p:to>
                        <p:strVal val="visible"/>
                      </p:to>
                    </p:set>
                    <p:animEffect transition="in" filter="fade">
                      <p:cBhvr>
                        <p:cTn dur="400"/>
                        <p:tgtEl>
                          <p:spTgt spid="19"/>
                        </p:tgtEl>
                      </p:cBhvr>
                    </p:animEffect>
                    <p:anim calcmode="lin" valueType="num">
                      <p:cBhvr>
                        <p:cTn dur="400" fill="hold"/>
                        <p:tgtEl>
                          <p:spTgt spid="19"/>
                        </p:tgtEl>
                        <p:attrNameLst>
                          <p:attrName>ppt_x</p:attrName>
                        </p:attrNameLst>
                      </p:cBhvr>
                      <p:tavLst>
                        <p:tav tm="0">
                          <p:val>
                            <p:strVal val="#ppt_x"/>
                          </p:val>
                        </p:tav>
                        <p:tav tm="100000">
                          <p:val>
                            <p:strVal val="#ppt_x"/>
                          </p:val>
                        </p:tav>
                      </p:tavLst>
                    </p:anim>
                    <p:anim calcmode="lin" valueType="num">
                      <p:cBhvr>
                        <p:cTn dur="400" fill="hold"/>
                        <p:tgtEl>
                          <p:spTgt spid="19"/>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wo images with caption">
    <p:spTree>
      <p:nvGrpSpPr>
        <p:cNvPr id="1" name=""/>
        <p:cNvGrpSpPr/>
        <p:nvPr/>
      </p:nvGrpSpPr>
      <p:grpSpPr>
        <a:xfrm>
          <a:off x="0" y="0"/>
          <a:ext cx="0" cy="0"/>
          <a:chOff x="0" y="0"/>
          <a:chExt cx="0" cy="0"/>
        </a:xfrm>
      </p:grpSpPr>
      <p:sp>
        <p:nvSpPr>
          <p:cNvPr id="22" name="Picture Placeholder 2"/>
          <p:cNvSpPr>
            <a:spLocks noGrp="1"/>
          </p:cNvSpPr>
          <p:nvPr>
            <p:ph type="pic" sz="quarter" idx="48"/>
          </p:nvPr>
        </p:nvSpPr>
        <p:spPr>
          <a:xfrm>
            <a:off x="603251" y="1473207"/>
            <a:ext cx="5204883" cy="3447167"/>
          </a:xfrm>
          <a:custGeom>
            <a:avLst/>
            <a:gdLst/>
            <a:ahLst/>
            <a:cxnLst/>
            <a:rect l="l" t="t" r="r" b="b"/>
            <a:pathLst>
              <a:path w="3903662" h="2872639">
                <a:moveTo>
                  <a:pt x="522813" y="0"/>
                </a:moveTo>
                <a:lnTo>
                  <a:pt x="3380849" y="0"/>
                </a:lnTo>
                <a:cubicBezTo>
                  <a:pt x="3669591" y="0"/>
                  <a:pt x="3903662" y="234071"/>
                  <a:pt x="3903662" y="522813"/>
                </a:cubicBezTo>
                <a:lnTo>
                  <a:pt x="3903662" y="2872639"/>
                </a:lnTo>
                <a:lnTo>
                  <a:pt x="0" y="2872639"/>
                </a:lnTo>
                <a:lnTo>
                  <a:pt x="0" y="522813"/>
                </a:lnTo>
                <a:cubicBezTo>
                  <a:pt x="0" y="234071"/>
                  <a:pt x="234071" y="0"/>
                  <a:pt x="522813"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7" name="Rounded Rectangle 16"/>
          <p:cNvSpPr/>
          <p:nvPr userDrawn="1"/>
        </p:nvSpPr>
        <p:spPr>
          <a:xfrm>
            <a:off x="603251" y="4920371"/>
            <a:ext cx="5204883" cy="1310640"/>
          </a:xfrm>
          <a:custGeom>
            <a:avLst/>
            <a:gdLst/>
            <a:ahLst/>
            <a:cxnLst/>
            <a:rect l="l" t="t" r="r" b="b"/>
            <a:pathLst>
              <a:path w="3903662" h="1092200">
                <a:moveTo>
                  <a:pt x="0" y="0"/>
                </a:moveTo>
                <a:lnTo>
                  <a:pt x="3903662" y="0"/>
                </a:lnTo>
                <a:lnTo>
                  <a:pt x="3903662" y="595030"/>
                </a:lnTo>
                <a:cubicBezTo>
                  <a:pt x="3903662" y="869609"/>
                  <a:pt x="3681071" y="1092200"/>
                  <a:pt x="3406492" y="1092200"/>
                </a:cubicBezTo>
                <a:lnTo>
                  <a:pt x="497170" y="1092200"/>
                </a:lnTo>
                <a:cubicBezTo>
                  <a:pt x="222591" y="1092200"/>
                  <a:pt x="0" y="869609"/>
                  <a:pt x="0" y="595030"/>
                </a:cubicBez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2" name="Group 11"/>
          <p:cNvGrpSpPr/>
          <p:nvPr userDrawn="1"/>
        </p:nvGrpSpPr>
        <p:grpSpPr>
          <a:xfrm>
            <a:off x="101309" y="385540"/>
            <a:ext cx="383999" cy="342172"/>
            <a:chOff x="5270500" y="1460500"/>
            <a:chExt cx="1701800" cy="2705100"/>
          </a:xfrm>
        </p:grpSpPr>
        <p:sp>
          <p:nvSpPr>
            <p:cNvPr id="13" name="Rounded Rectangle 1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28" name="Text Placeholder 7"/>
          <p:cNvSpPr>
            <a:spLocks noGrp="1"/>
          </p:cNvSpPr>
          <p:nvPr>
            <p:ph type="body" sz="quarter" idx="65" hasCustomPrompt="1"/>
          </p:nvPr>
        </p:nvSpPr>
        <p:spPr>
          <a:xfrm>
            <a:off x="948267" y="5140217"/>
            <a:ext cx="4622800"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9" name="Text Placeholder 2"/>
          <p:cNvSpPr>
            <a:spLocks noGrp="1"/>
          </p:cNvSpPr>
          <p:nvPr>
            <p:ph type="body" sz="quarter" idx="64" hasCustomPrompt="1"/>
          </p:nvPr>
        </p:nvSpPr>
        <p:spPr>
          <a:xfrm>
            <a:off x="948267" y="5434998"/>
            <a:ext cx="4622800" cy="613133"/>
          </a:xfrm>
          <a:prstGeom prst="rect">
            <a:avLst/>
          </a:prstGeom>
        </p:spPr>
        <p:txBody>
          <a:bodyPr vert="horz" lIns="0" tIns="0" rIns="0" bIns="0"/>
          <a:lstStyle>
            <a:lvl1pPr marL="0" indent="0" algn="just">
              <a:lnSpc>
                <a:spcPct val="130000"/>
              </a:lnSpc>
              <a:buNone/>
              <a:defRPr sz="1080">
                <a:solidFill>
                  <a:schemeClr val="bg1"/>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46" name="Picture Placeholder 2"/>
          <p:cNvSpPr>
            <a:spLocks noGrp="1"/>
          </p:cNvSpPr>
          <p:nvPr>
            <p:ph type="pic" sz="quarter" idx="66"/>
          </p:nvPr>
        </p:nvSpPr>
        <p:spPr>
          <a:xfrm>
            <a:off x="6371168" y="1473207"/>
            <a:ext cx="5204883" cy="3447167"/>
          </a:xfrm>
          <a:custGeom>
            <a:avLst/>
            <a:gdLst/>
            <a:ahLst/>
            <a:cxnLst/>
            <a:rect l="l" t="t" r="r" b="b"/>
            <a:pathLst>
              <a:path w="3903662" h="2872639">
                <a:moveTo>
                  <a:pt x="522813" y="0"/>
                </a:moveTo>
                <a:lnTo>
                  <a:pt x="3380849" y="0"/>
                </a:lnTo>
                <a:cubicBezTo>
                  <a:pt x="3669591" y="0"/>
                  <a:pt x="3903662" y="234071"/>
                  <a:pt x="3903662" y="522813"/>
                </a:cubicBezTo>
                <a:lnTo>
                  <a:pt x="3903662" y="2872639"/>
                </a:lnTo>
                <a:lnTo>
                  <a:pt x="0" y="2872639"/>
                </a:lnTo>
                <a:lnTo>
                  <a:pt x="0" y="522813"/>
                </a:lnTo>
                <a:cubicBezTo>
                  <a:pt x="0" y="234071"/>
                  <a:pt x="234071" y="0"/>
                  <a:pt x="522813"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7" name="Rounded Rectangle 16"/>
          <p:cNvSpPr/>
          <p:nvPr userDrawn="1"/>
        </p:nvSpPr>
        <p:spPr>
          <a:xfrm>
            <a:off x="6371168" y="4920371"/>
            <a:ext cx="5204883" cy="1310640"/>
          </a:xfrm>
          <a:custGeom>
            <a:avLst/>
            <a:gdLst/>
            <a:ahLst/>
            <a:cxnLst/>
            <a:rect l="l" t="t" r="r" b="b"/>
            <a:pathLst>
              <a:path w="3903662" h="1092200">
                <a:moveTo>
                  <a:pt x="0" y="0"/>
                </a:moveTo>
                <a:lnTo>
                  <a:pt x="3903662" y="0"/>
                </a:lnTo>
                <a:lnTo>
                  <a:pt x="3903662" y="595030"/>
                </a:lnTo>
                <a:cubicBezTo>
                  <a:pt x="3903662" y="869609"/>
                  <a:pt x="3681071" y="1092200"/>
                  <a:pt x="3406492" y="1092200"/>
                </a:cubicBezTo>
                <a:lnTo>
                  <a:pt x="497170" y="1092200"/>
                </a:lnTo>
                <a:cubicBezTo>
                  <a:pt x="222591" y="1092200"/>
                  <a:pt x="0" y="869609"/>
                  <a:pt x="0" y="595030"/>
                </a:cubicBezTo>
                <a:close/>
              </a:path>
            </a:pathLst>
          </a:cu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8" name="Text Placeholder 7"/>
          <p:cNvSpPr>
            <a:spLocks noGrp="1"/>
          </p:cNvSpPr>
          <p:nvPr>
            <p:ph type="body" sz="quarter" idx="67" hasCustomPrompt="1"/>
          </p:nvPr>
        </p:nvSpPr>
        <p:spPr>
          <a:xfrm>
            <a:off x="6716184" y="5140217"/>
            <a:ext cx="4622800"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9" name="Text Placeholder 2"/>
          <p:cNvSpPr>
            <a:spLocks noGrp="1"/>
          </p:cNvSpPr>
          <p:nvPr>
            <p:ph type="body" sz="quarter" idx="68" hasCustomPrompt="1"/>
          </p:nvPr>
        </p:nvSpPr>
        <p:spPr>
          <a:xfrm>
            <a:off x="6716184" y="5434998"/>
            <a:ext cx="4622800" cy="613133"/>
          </a:xfrm>
          <a:prstGeom prst="rect">
            <a:avLst/>
          </a:prstGeom>
        </p:spPr>
        <p:txBody>
          <a:bodyPr vert="horz" lIns="0" tIns="0" rIns="0" bIns="0"/>
          <a:lstStyle>
            <a:lvl1pPr marL="0" indent="0" algn="just">
              <a:lnSpc>
                <a:spcPct val="130000"/>
              </a:lnSpc>
              <a:buNone/>
              <a:defRPr sz="1080">
                <a:solidFill>
                  <a:schemeClr val="bg1"/>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Tree>
    <p:extLst>
      <p:ext uri="{BB962C8B-B14F-4D97-AF65-F5344CB8AC3E}">
        <p14:creationId xmlns:p14="http://schemas.microsoft.com/office/powerpoint/2010/main" val="1849324902"/>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53" presetClass="entr" presetSubtype="16" fill="hold" grpId="0" nodeType="withEffect" nodePh="1">
                                  <p:stCondLst>
                                    <p:cond delay="800"/>
                                  </p:stCondLst>
                                  <p:endCondLst>
                                    <p:cond evt="begin" delay="0">
                                      <p:tn val="18"/>
                                    </p:cond>
                                  </p:endCondLst>
                                  <p:childTnLst>
                                    <p:set>
                                      <p:cBhvr>
                                        <p:cTn id="19" dur="1" fill="hold">
                                          <p:stCondLst>
                                            <p:cond delay="0"/>
                                          </p:stCondLst>
                                        </p:cTn>
                                        <p:tgtEl>
                                          <p:spTgt spid="22"/>
                                        </p:tgtEl>
                                        <p:attrNameLst>
                                          <p:attrName>style.visibility</p:attrName>
                                        </p:attrNameLst>
                                      </p:cBhvr>
                                      <p:to>
                                        <p:strVal val="visible"/>
                                      </p:to>
                                    </p:set>
                                    <p:anim calcmode="lin" valueType="num">
                                      <p:cBhvr>
                                        <p:cTn id="20" dur="1000" fill="hold"/>
                                        <p:tgtEl>
                                          <p:spTgt spid="22"/>
                                        </p:tgtEl>
                                        <p:attrNameLst>
                                          <p:attrName>ppt_w</p:attrName>
                                        </p:attrNameLst>
                                      </p:cBhvr>
                                      <p:tavLst>
                                        <p:tav tm="0">
                                          <p:val>
                                            <p:fltVal val="0"/>
                                          </p:val>
                                        </p:tav>
                                        <p:tav tm="100000">
                                          <p:val>
                                            <p:strVal val="#ppt_w"/>
                                          </p:val>
                                        </p:tav>
                                      </p:tavLst>
                                    </p:anim>
                                    <p:anim calcmode="lin" valueType="num">
                                      <p:cBhvr>
                                        <p:cTn id="21" dur="1000" fill="hold"/>
                                        <p:tgtEl>
                                          <p:spTgt spid="22"/>
                                        </p:tgtEl>
                                        <p:attrNameLst>
                                          <p:attrName>ppt_h</p:attrName>
                                        </p:attrNameLst>
                                      </p:cBhvr>
                                      <p:tavLst>
                                        <p:tav tm="0">
                                          <p:val>
                                            <p:fltVal val="0"/>
                                          </p:val>
                                        </p:tav>
                                        <p:tav tm="100000">
                                          <p:val>
                                            <p:strVal val="#ppt_h"/>
                                          </p:val>
                                        </p:tav>
                                      </p:tavLst>
                                    </p:anim>
                                    <p:animEffect transition="in" filter="fade">
                                      <p:cBhvr>
                                        <p:cTn id="22" dur="1000"/>
                                        <p:tgtEl>
                                          <p:spTgt spid="22"/>
                                        </p:tgtEl>
                                      </p:cBhvr>
                                    </p:animEffect>
                                  </p:childTnLst>
                                </p:cTn>
                              </p:par>
                            </p:childTnLst>
                          </p:cTn>
                        </p:par>
                        <p:par>
                          <p:cTn id="23" fill="hold">
                            <p:stCondLst>
                              <p:cond delay="500"/>
                            </p:stCondLst>
                            <p:childTnLst>
                              <p:par>
                                <p:cTn id="24" presetID="37" presetClass="entr" presetSubtype="0"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fade">
                                      <p:cBhvr>
                                        <p:cTn id="26" dur="1000"/>
                                        <p:tgtEl>
                                          <p:spTgt spid="17"/>
                                        </p:tgtEl>
                                      </p:cBhvr>
                                    </p:animEffect>
                                    <p:anim calcmode="lin" valueType="num">
                                      <p:cBhvr>
                                        <p:cTn id="27" dur="1000" fill="hold"/>
                                        <p:tgtEl>
                                          <p:spTgt spid="17"/>
                                        </p:tgtEl>
                                        <p:attrNameLst>
                                          <p:attrName>ppt_x</p:attrName>
                                        </p:attrNameLst>
                                      </p:cBhvr>
                                      <p:tavLst>
                                        <p:tav tm="0">
                                          <p:val>
                                            <p:strVal val="#ppt_x"/>
                                          </p:val>
                                        </p:tav>
                                        <p:tav tm="100000">
                                          <p:val>
                                            <p:strVal val="#ppt_x"/>
                                          </p:val>
                                        </p:tav>
                                      </p:tavLst>
                                    </p:anim>
                                    <p:anim calcmode="lin" valueType="num">
                                      <p:cBhvr>
                                        <p:cTn id="28" dur="900" decel="100000" fill="hold"/>
                                        <p:tgtEl>
                                          <p:spTgt spid="17"/>
                                        </p:tgtEl>
                                        <p:attrNameLst>
                                          <p:attrName>ppt_y</p:attrName>
                                        </p:attrNameLst>
                                      </p:cBhvr>
                                      <p:tavLst>
                                        <p:tav tm="0">
                                          <p:val>
                                            <p:strVal val="#ppt_y+1"/>
                                          </p:val>
                                        </p:tav>
                                        <p:tav tm="100000">
                                          <p:val>
                                            <p:strVal val="#ppt_y-.03"/>
                                          </p:val>
                                        </p:tav>
                                      </p:tavLst>
                                    </p:anim>
                                    <p:anim calcmode="lin" valueType="num">
                                      <p:cBhvr>
                                        <p:cTn id="29" dur="100" accel="100000" fill="hold">
                                          <p:stCondLst>
                                            <p:cond delay="900"/>
                                          </p:stCondLst>
                                        </p:cTn>
                                        <p:tgtEl>
                                          <p:spTgt spid="17"/>
                                        </p:tgtEl>
                                        <p:attrNameLst>
                                          <p:attrName>ppt_y</p:attrName>
                                        </p:attrNameLst>
                                      </p:cBhvr>
                                      <p:tavLst>
                                        <p:tav tm="0">
                                          <p:val>
                                            <p:strVal val="#ppt_y-.03"/>
                                          </p:val>
                                        </p:tav>
                                        <p:tav tm="100000">
                                          <p:val>
                                            <p:strVal val="#ppt_y"/>
                                          </p:val>
                                        </p:tav>
                                      </p:tavLst>
                                    </p:anim>
                                  </p:childTnLst>
                                </p:cTn>
                              </p:par>
                              <p:par>
                                <p:cTn id="30" presetID="42" presetClass="entr" presetSubtype="0" fill="hold" grpId="0" nodeType="withEffect">
                                  <p:stCondLst>
                                    <p:cond delay="200"/>
                                  </p:stCondLst>
                                  <p:childTnLst>
                                    <p:set>
                                      <p:cBhvr>
                                        <p:cTn id="31" dur="1" fill="hold">
                                          <p:stCondLst>
                                            <p:cond delay="0"/>
                                          </p:stCondLst>
                                        </p:cTn>
                                        <p:tgtEl>
                                          <p:spTgt spid="28">
                                            <p:txEl>
                                              <p:pRg st="0" end="0"/>
                                            </p:txEl>
                                          </p:spTgt>
                                        </p:tgtEl>
                                        <p:attrNameLst>
                                          <p:attrName>style.visibility</p:attrName>
                                        </p:attrNameLst>
                                      </p:cBhvr>
                                      <p:to>
                                        <p:strVal val="visible"/>
                                      </p:to>
                                    </p:set>
                                    <p:animEffect transition="in" filter="fade">
                                      <p:cBhvr>
                                        <p:cTn id="32" dur="500"/>
                                        <p:tgtEl>
                                          <p:spTgt spid="28">
                                            <p:txEl>
                                              <p:pRg st="0" end="0"/>
                                            </p:txEl>
                                          </p:spTgt>
                                        </p:tgtEl>
                                      </p:cBhvr>
                                    </p:animEffect>
                                    <p:anim calcmode="lin" valueType="num">
                                      <p:cBhvr>
                                        <p:cTn id="33" dur="500" fill="hold"/>
                                        <p:tgtEl>
                                          <p:spTgt spid="28">
                                            <p:txEl>
                                              <p:pRg st="0" end="0"/>
                                            </p:txEl>
                                          </p:spTgt>
                                        </p:tgtEl>
                                        <p:attrNameLst>
                                          <p:attrName>ppt_x</p:attrName>
                                        </p:attrNameLst>
                                      </p:cBhvr>
                                      <p:tavLst>
                                        <p:tav tm="0">
                                          <p:val>
                                            <p:strVal val="#ppt_x"/>
                                          </p:val>
                                        </p:tav>
                                        <p:tav tm="100000">
                                          <p:val>
                                            <p:strVal val="#ppt_x"/>
                                          </p:val>
                                        </p:tav>
                                      </p:tavLst>
                                    </p:anim>
                                    <p:anim calcmode="lin" valueType="num">
                                      <p:cBhvr>
                                        <p:cTn id="34" dur="500" fill="hold"/>
                                        <p:tgtEl>
                                          <p:spTgt spid="28">
                                            <p:txEl>
                                              <p:pRg st="0" end="0"/>
                                            </p:txEl>
                                          </p:spTgt>
                                        </p:tgtEl>
                                        <p:attrNameLst>
                                          <p:attrName>ppt_y</p:attrName>
                                        </p:attrNameLst>
                                      </p:cBhvr>
                                      <p:tavLst>
                                        <p:tav tm="0">
                                          <p:val>
                                            <p:strVal val="#ppt_y+.1"/>
                                          </p:val>
                                        </p:tav>
                                        <p:tav tm="100000">
                                          <p:val>
                                            <p:strVal val="#ppt_y"/>
                                          </p:val>
                                        </p:tav>
                                      </p:tavLst>
                                    </p:anim>
                                  </p:childTnLst>
                                </p:cTn>
                              </p:par>
                              <p:par>
                                <p:cTn id="35" presetID="10" presetClass="entr" presetSubtype="0" fill="hold" grpId="0" nodeType="withEffect">
                                  <p:stCondLst>
                                    <p:cond delay="800"/>
                                  </p:stCondLst>
                                  <p:childTnLst>
                                    <p:set>
                                      <p:cBhvr>
                                        <p:cTn id="36" dur="1" fill="hold">
                                          <p:stCondLst>
                                            <p:cond delay="0"/>
                                          </p:stCondLst>
                                        </p:cTn>
                                        <p:tgtEl>
                                          <p:spTgt spid="29">
                                            <p:txEl>
                                              <p:pRg st="0" end="0"/>
                                            </p:txEl>
                                          </p:spTgt>
                                        </p:tgtEl>
                                        <p:attrNameLst>
                                          <p:attrName>style.visibility</p:attrName>
                                        </p:attrNameLst>
                                      </p:cBhvr>
                                      <p:to>
                                        <p:strVal val="visible"/>
                                      </p:to>
                                    </p:set>
                                    <p:animEffect transition="in" filter="fade">
                                      <p:cBhvr>
                                        <p:cTn id="37" dur="500"/>
                                        <p:tgtEl>
                                          <p:spTgt spid="29">
                                            <p:txEl>
                                              <p:pRg st="0" end="0"/>
                                            </p:txEl>
                                          </p:spTgt>
                                        </p:tgtEl>
                                      </p:cBhvr>
                                    </p:animEffect>
                                  </p:childTnLst>
                                </p:cTn>
                              </p:par>
                              <p:par>
                                <p:cTn id="38" presetID="53" presetClass="entr" presetSubtype="16" fill="hold" grpId="0" nodeType="withEffect" nodePh="1">
                                  <p:stCondLst>
                                    <p:cond delay="800"/>
                                  </p:stCondLst>
                                  <p:endCondLst>
                                    <p:cond evt="begin" delay="0">
                                      <p:tn val="38"/>
                                    </p:cond>
                                  </p:endCondLst>
                                  <p:childTnLst>
                                    <p:set>
                                      <p:cBhvr>
                                        <p:cTn id="39" dur="1" fill="hold">
                                          <p:stCondLst>
                                            <p:cond delay="0"/>
                                          </p:stCondLst>
                                        </p:cTn>
                                        <p:tgtEl>
                                          <p:spTgt spid="46"/>
                                        </p:tgtEl>
                                        <p:attrNameLst>
                                          <p:attrName>style.visibility</p:attrName>
                                        </p:attrNameLst>
                                      </p:cBhvr>
                                      <p:to>
                                        <p:strVal val="visible"/>
                                      </p:to>
                                    </p:set>
                                    <p:anim calcmode="lin" valueType="num">
                                      <p:cBhvr>
                                        <p:cTn id="40" dur="1000" fill="hold"/>
                                        <p:tgtEl>
                                          <p:spTgt spid="46"/>
                                        </p:tgtEl>
                                        <p:attrNameLst>
                                          <p:attrName>ppt_w</p:attrName>
                                        </p:attrNameLst>
                                      </p:cBhvr>
                                      <p:tavLst>
                                        <p:tav tm="0">
                                          <p:val>
                                            <p:fltVal val="0"/>
                                          </p:val>
                                        </p:tav>
                                        <p:tav tm="100000">
                                          <p:val>
                                            <p:strVal val="#ppt_w"/>
                                          </p:val>
                                        </p:tav>
                                      </p:tavLst>
                                    </p:anim>
                                    <p:anim calcmode="lin" valueType="num">
                                      <p:cBhvr>
                                        <p:cTn id="41" dur="1000" fill="hold"/>
                                        <p:tgtEl>
                                          <p:spTgt spid="46"/>
                                        </p:tgtEl>
                                        <p:attrNameLst>
                                          <p:attrName>ppt_h</p:attrName>
                                        </p:attrNameLst>
                                      </p:cBhvr>
                                      <p:tavLst>
                                        <p:tav tm="0">
                                          <p:val>
                                            <p:fltVal val="0"/>
                                          </p:val>
                                        </p:tav>
                                        <p:tav tm="100000">
                                          <p:val>
                                            <p:strVal val="#ppt_h"/>
                                          </p:val>
                                        </p:tav>
                                      </p:tavLst>
                                    </p:anim>
                                    <p:animEffect transition="in" filter="fade">
                                      <p:cBhvr>
                                        <p:cTn id="42" dur="1000"/>
                                        <p:tgtEl>
                                          <p:spTgt spid="46"/>
                                        </p:tgtEl>
                                      </p:cBhvr>
                                    </p:animEffect>
                                  </p:childTnLst>
                                </p:cTn>
                              </p:par>
                            </p:childTnLst>
                          </p:cTn>
                        </p:par>
                        <p:par>
                          <p:cTn id="43" fill="hold">
                            <p:stCondLst>
                              <p:cond delay="1500"/>
                            </p:stCondLst>
                            <p:childTnLst>
                              <p:par>
                                <p:cTn id="44" presetID="37" presetClass="entr" presetSubtype="0" fill="hold" grpId="0" nodeType="afterEffect">
                                  <p:stCondLst>
                                    <p:cond delay="0"/>
                                  </p:stCondLst>
                                  <p:childTnLst>
                                    <p:set>
                                      <p:cBhvr>
                                        <p:cTn id="45" dur="1" fill="hold">
                                          <p:stCondLst>
                                            <p:cond delay="0"/>
                                          </p:stCondLst>
                                        </p:cTn>
                                        <p:tgtEl>
                                          <p:spTgt spid="47"/>
                                        </p:tgtEl>
                                        <p:attrNameLst>
                                          <p:attrName>style.visibility</p:attrName>
                                        </p:attrNameLst>
                                      </p:cBhvr>
                                      <p:to>
                                        <p:strVal val="visible"/>
                                      </p:to>
                                    </p:set>
                                    <p:animEffect transition="in" filter="fade">
                                      <p:cBhvr>
                                        <p:cTn id="46" dur="1000"/>
                                        <p:tgtEl>
                                          <p:spTgt spid="47"/>
                                        </p:tgtEl>
                                      </p:cBhvr>
                                    </p:animEffect>
                                    <p:anim calcmode="lin" valueType="num">
                                      <p:cBhvr>
                                        <p:cTn id="47" dur="1000" fill="hold"/>
                                        <p:tgtEl>
                                          <p:spTgt spid="47"/>
                                        </p:tgtEl>
                                        <p:attrNameLst>
                                          <p:attrName>ppt_x</p:attrName>
                                        </p:attrNameLst>
                                      </p:cBhvr>
                                      <p:tavLst>
                                        <p:tav tm="0">
                                          <p:val>
                                            <p:strVal val="#ppt_x"/>
                                          </p:val>
                                        </p:tav>
                                        <p:tav tm="100000">
                                          <p:val>
                                            <p:strVal val="#ppt_x"/>
                                          </p:val>
                                        </p:tav>
                                      </p:tavLst>
                                    </p:anim>
                                    <p:anim calcmode="lin" valueType="num">
                                      <p:cBhvr>
                                        <p:cTn id="48" dur="900" decel="100000" fill="hold"/>
                                        <p:tgtEl>
                                          <p:spTgt spid="47"/>
                                        </p:tgtEl>
                                        <p:attrNameLst>
                                          <p:attrName>ppt_y</p:attrName>
                                        </p:attrNameLst>
                                      </p:cBhvr>
                                      <p:tavLst>
                                        <p:tav tm="0">
                                          <p:val>
                                            <p:strVal val="#ppt_y+1"/>
                                          </p:val>
                                        </p:tav>
                                        <p:tav tm="100000">
                                          <p:val>
                                            <p:strVal val="#ppt_y-.03"/>
                                          </p:val>
                                        </p:tav>
                                      </p:tavLst>
                                    </p:anim>
                                    <p:anim calcmode="lin" valueType="num">
                                      <p:cBhvr>
                                        <p:cTn id="49" dur="100" accel="100000" fill="hold">
                                          <p:stCondLst>
                                            <p:cond delay="900"/>
                                          </p:stCondLst>
                                        </p:cTn>
                                        <p:tgtEl>
                                          <p:spTgt spid="47"/>
                                        </p:tgtEl>
                                        <p:attrNameLst>
                                          <p:attrName>ppt_y</p:attrName>
                                        </p:attrNameLst>
                                      </p:cBhvr>
                                      <p:tavLst>
                                        <p:tav tm="0">
                                          <p:val>
                                            <p:strVal val="#ppt_y-.03"/>
                                          </p:val>
                                        </p:tav>
                                        <p:tav tm="100000">
                                          <p:val>
                                            <p:strVal val="#ppt_y"/>
                                          </p:val>
                                        </p:tav>
                                      </p:tavLst>
                                    </p:anim>
                                  </p:childTnLst>
                                </p:cTn>
                              </p:par>
                              <p:par>
                                <p:cTn id="50" presetID="42" presetClass="entr" presetSubtype="0" fill="hold" grpId="0" nodeType="withEffect">
                                  <p:stCondLst>
                                    <p:cond delay="200"/>
                                  </p:stCondLst>
                                  <p:childTnLst>
                                    <p:set>
                                      <p:cBhvr>
                                        <p:cTn id="51" dur="1" fill="hold">
                                          <p:stCondLst>
                                            <p:cond delay="0"/>
                                          </p:stCondLst>
                                        </p:cTn>
                                        <p:tgtEl>
                                          <p:spTgt spid="48">
                                            <p:txEl>
                                              <p:pRg st="0" end="0"/>
                                            </p:txEl>
                                          </p:spTgt>
                                        </p:tgtEl>
                                        <p:attrNameLst>
                                          <p:attrName>style.visibility</p:attrName>
                                        </p:attrNameLst>
                                      </p:cBhvr>
                                      <p:to>
                                        <p:strVal val="visible"/>
                                      </p:to>
                                    </p:set>
                                    <p:animEffect transition="in" filter="fade">
                                      <p:cBhvr>
                                        <p:cTn id="52" dur="500"/>
                                        <p:tgtEl>
                                          <p:spTgt spid="48">
                                            <p:txEl>
                                              <p:pRg st="0" end="0"/>
                                            </p:txEl>
                                          </p:spTgt>
                                        </p:tgtEl>
                                      </p:cBhvr>
                                    </p:animEffect>
                                    <p:anim calcmode="lin" valueType="num">
                                      <p:cBhvr>
                                        <p:cTn id="53" dur="500" fill="hold"/>
                                        <p:tgtEl>
                                          <p:spTgt spid="48">
                                            <p:txEl>
                                              <p:pRg st="0" end="0"/>
                                            </p:txEl>
                                          </p:spTgt>
                                        </p:tgtEl>
                                        <p:attrNameLst>
                                          <p:attrName>ppt_x</p:attrName>
                                        </p:attrNameLst>
                                      </p:cBhvr>
                                      <p:tavLst>
                                        <p:tav tm="0">
                                          <p:val>
                                            <p:strVal val="#ppt_x"/>
                                          </p:val>
                                        </p:tav>
                                        <p:tav tm="100000">
                                          <p:val>
                                            <p:strVal val="#ppt_x"/>
                                          </p:val>
                                        </p:tav>
                                      </p:tavLst>
                                    </p:anim>
                                    <p:anim calcmode="lin" valueType="num">
                                      <p:cBhvr>
                                        <p:cTn id="54" dur="500" fill="hold"/>
                                        <p:tgtEl>
                                          <p:spTgt spid="48">
                                            <p:txEl>
                                              <p:pRg st="0" end="0"/>
                                            </p:txEl>
                                          </p:spTgt>
                                        </p:tgtEl>
                                        <p:attrNameLst>
                                          <p:attrName>ppt_y</p:attrName>
                                        </p:attrNameLst>
                                      </p:cBhvr>
                                      <p:tavLst>
                                        <p:tav tm="0">
                                          <p:val>
                                            <p:strVal val="#ppt_y+.1"/>
                                          </p:val>
                                        </p:tav>
                                        <p:tav tm="100000">
                                          <p:val>
                                            <p:strVal val="#ppt_y"/>
                                          </p:val>
                                        </p:tav>
                                      </p:tavLst>
                                    </p:anim>
                                  </p:childTnLst>
                                </p:cTn>
                              </p:par>
                              <p:par>
                                <p:cTn id="55" presetID="10" presetClass="entr" presetSubtype="0" fill="hold" grpId="0" nodeType="withEffect">
                                  <p:stCondLst>
                                    <p:cond delay="800"/>
                                  </p:stCondLst>
                                  <p:childTnLst>
                                    <p:set>
                                      <p:cBhvr>
                                        <p:cTn id="56" dur="1" fill="hold">
                                          <p:stCondLst>
                                            <p:cond delay="0"/>
                                          </p:stCondLst>
                                        </p:cTn>
                                        <p:tgtEl>
                                          <p:spTgt spid="49">
                                            <p:txEl>
                                              <p:pRg st="0" end="0"/>
                                            </p:txEl>
                                          </p:spTgt>
                                        </p:tgtEl>
                                        <p:attrNameLst>
                                          <p:attrName>style.visibility</p:attrName>
                                        </p:attrNameLst>
                                      </p:cBhvr>
                                      <p:to>
                                        <p:strVal val="visible"/>
                                      </p:to>
                                    </p:set>
                                    <p:animEffect transition="in" filter="fade">
                                      <p:cBhvr>
                                        <p:cTn id="57" dur="500"/>
                                        <p:tgtEl>
                                          <p:spTgt spid="4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17" grpId="0" animBg="1"/>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28" grpId="0" build="p">
        <p:tmplLst>
          <p:tmpl lvl="1">
            <p:tnLst>
              <p:par>
                <p:cTn presetID="42" presetClass="entr" presetSubtype="0" fill="hold" nodeType="withEffect">
                  <p:stCondLst>
                    <p:cond delay="200"/>
                  </p:stCondLst>
                  <p:childTnLst>
                    <p:set>
                      <p:cBhvr>
                        <p:cTn dur="1" fill="hold">
                          <p:stCondLst>
                            <p:cond delay="0"/>
                          </p:stCondLst>
                        </p:cTn>
                        <p:tgtEl>
                          <p:spTgt spid="28"/>
                        </p:tgtEl>
                        <p:attrNameLst>
                          <p:attrName>style.visibility</p:attrName>
                        </p:attrNameLst>
                      </p:cBhvr>
                      <p:to>
                        <p:strVal val="visible"/>
                      </p:to>
                    </p:set>
                    <p:animEffect transition="in" filter="fade">
                      <p:cBhvr>
                        <p:cTn dur="500"/>
                        <p:tgtEl>
                          <p:spTgt spid="28"/>
                        </p:tgtEl>
                      </p:cBhvr>
                    </p:animEffect>
                    <p:anim calcmode="lin" valueType="num">
                      <p:cBhvr>
                        <p:cTn dur="500" fill="hold"/>
                        <p:tgtEl>
                          <p:spTgt spid="28"/>
                        </p:tgtEl>
                        <p:attrNameLst>
                          <p:attrName>ppt_x</p:attrName>
                        </p:attrNameLst>
                      </p:cBhvr>
                      <p:tavLst>
                        <p:tav tm="0">
                          <p:val>
                            <p:strVal val="#ppt_x"/>
                          </p:val>
                        </p:tav>
                        <p:tav tm="100000">
                          <p:val>
                            <p:strVal val="#ppt_x"/>
                          </p:val>
                        </p:tav>
                      </p:tavLst>
                    </p:anim>
                    <p:anim calcmode="lin" valueType="num">
                      <p:cBhvr>
                        <p:cTn dur="500" fill="hold"/>
                        <p:tgtEl>
                          <p:spTgt spid="28"/>
                        </p:tgtEl>
                        <p:attrNameLst>
                          <p:attrName>ppt_y</p:attrName>
                        </p:attrNameLst>
                      </p:cBhvr>
                      <p:tavLst>
                        <p:tav tm="0">
                          <p:val>
                            <p:strVal val="#ppt_y+.1"/>
                          </p:val>
                        </p:tav>
                        <p:tav tm="100000">
                          <p:val>
                            <p:strVal val="#ppt_y"/>
                          </p:val>
                        </p:tav>
                      </p:tavLst>
                    </p:anim>
                  </p:childTnLst>
                </p:cTn>
              </p:par>
            </p:tnLst>
          </p:tmpl>
        </p:tmplLst>
      </p:bldP>
      <p:bldP spid="29" grpId="0" build="p">
        <p:tmplLst>
          <p:tmpl lvl="1">
            <p:tnLst>
              <p:par>
                <p:cTn presetID="10" presetClass="entr" presetSubtype="0" fill="hold" nodeType="withEffect">
                  <p:stCondLst>
                    <p:cond delay="800"/>
                  </p:stCondLst>
                  <p:childTnLst>
                    <p:set>
                      <p:cBhvr>
                        <p:cTn dur="1" fill="hold">
                          <p:stCondLst>
                            <p:cond delay="0"/>
                          </p:stCondLst>
                        </p:cTn>
                        <p:tgtEl>
                          <p:spTgt spid="29"/>
                        </p:tgtEl>
                        <p:attrNameLst>
                          <p:attrName>style.visibility</p:attrName>
                        </p:attrNameLst>
                      </p:cBhvr>
                      <p:to>
                        <p:strVal val="visible"/>
                      </p:to>
                    </p:set>
                    <p:animEffect transition="in" filter="fade">
                      <p:cBhvr>
                        <p:cTn dur="500"/>
                        <p:tgtEl>
                          <p:spTgt spid="29"/>
                        </p:tgtEl>
                      </p:cBhvr>
                    </p:animEffect>
                  </p:childTnLst>
                </p:cTn>
              </p:par>
            </p:tnLst>
          </p:tmpl>
        </p:tmplLst>
      </p:bldP>
      <p:bldP spid="46" grpId="0"/>
      <p:bldP spid="47" grpId="0" animBg="1"/>
      <p:bldP spid="48" grpId="0" build="p">
        <p:tmplLst>
          <p:tmpl lvl="1">
            <p:tnLst>
              <p:par>
                <p:cTn presetID="42" presetClass="entr" presetSubtype="0" fill="hold" nodeType="withEffect">
                  <p:stCondLst>
                    <p:cond delay="200"/>
                  </p:stCondLst>
                  <p:childTnLst>
                    <p:set>
                      <p:cBhvr>
                        <p:cTn dur="1" fill="hold">
                          <p:stCondLst>
                            <p:cond delay="0"/>
                          </p:stCondLst>
                        </p:cTn>
                        <p:tgtEl>
                          <p:spTgt spid="48"/>
                        </p:tgtEl>
                        <p:attrNameLst>
                          <p:attrName>style.visibility</p:attrName>
                        </p:attrNameLst>
                      </p:cBhvr>
                      <p:to>
                        <p:strVal val="visible"/>
                      </p:to>
                    </p:set>
                    <p:animEffect transition="in" filter="fade">
                      <p:cBhvr>
                        <p:cTn dur="500"/>
                        <p:tgtEl>
                          <p:spTgt spid="48"/>
                        </p:tgtEl>
                      </p:cBhvr>
                    </p:animEffect>
                    <p:anim calcmode="lin" valueType="num">
                      <p:cBhvr>
                        <p:cTn dur="500" fill="hold"/>
                        <p:tgtEl>
                          <p:spTgt spid="48"/>
                        </p:tgtEl>
                        <p:attrNameLst>
                          <p:attrName>ppt_x</p:attrName>
                        </p:attrNameLst>
                      </p:cBhvr>
                      <p:tavLst>
                        <p:tav tm="0">
                          <p:val>
                            <p:strVal val="#ppt_x"/>
                          </p:val>
                        </p:tav>
                        <p:tav tm="100000">
                          <p:val>
                            <p:strVal val="#ppt_x"/>
                          </p:val>
                        </p:tav>
                      </p:tavLst>
                    </p:anim>
                    <p:anim calcmode="lin" valueType="num">
                      <p:cBhvr>
                        <p:cTn dur="500" fill="hold"/>
                        <p:tgtEl>
                          <p:spTgt spid="48"/>
                        </p:tgtEl>
                        <p:attrNameLst>
                          <p:attrName>ppt_y</p:attrName>
                        </p:attrNameLst>
                      </p:cBhvr>
                      <p:tavLst>
                        <p:tav tm="0">
                          <p:val>
                            <p:strVal val="#ppt_y+.1"/>
                          </p:val>
                        </p:tav>
                        <p:tav tm="100000">
                          <p:val>
                            <p:strVal val="#ppt_y"/>
                          </p:val>
                        </p:tav>
                      </p:tavLst>
                    </p:anim>
                  </p:childTnLst>
                </p:cTn>
              </p:par>
            </p:tnLst>
          </p:tmpl>
        </p:tmplLst>
      </p:bldP>
      <p:bldP spid="49" grpId="0" build="p">
        <p:tmplLst>
          <p:tmpl lvl="1">
            <p:tnLst>
              <p:par>
                <p:cTn presetID="10" presetClass="entr" presetSubtype="0" fill="hold" nodeType="withEffect">
                  <p:stCondLst>
                    <p:cond delay="800"/>
                  </p:stCondLst>
                  <p:childTnLst>
                    <p:set>
                      <p:cBhvr>
                        <p:cTn dur="1" fill="hold">
                          <p:stCondLst>
                            <p:cond delay="0"/>
                          </p:stCondLst>
                        </p:cTn>
                        <p:tgtEl>
                          <p:spTgt spid="49"/>
                        </p:tgtEl>
                        <p:attrNameLst>
                          <p:attrName>style.visibility</p:attrName>
                        </p:attrNameLst>
                      </p:cBhvr>
                      <p:to>
                        <p:strVal val="visible"/>
                      </p:to>
                    </p:set>
                    <p:animEffect transition="in" filter="fade">
                      <p:cBhvr>
                        <p:cTn dur="500"/>
                        <p:tgtEl>
                          <p:spTgt spid="49"/>
                        </p:tgtEl>
                      </p:cBhvr>
                    </p:animEffect>
                  </p:childTnLst>
                </p:cTn>
              </p:par>
            </p:tnLst>
          </p:tmpl>
        </p:tmplLst>
      </p:bldP>
    </p:bld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hree images with results">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76" name="Text Placeholder 2"/>
          <p:cNvSpPr>
            <a:spLocks noGrp="1"/>
          </p:cNvSpPr>
          <p:nvPr>
            <p:ph type="body" sz="quarter" idx="64" hasCustomPrompt="1"/>
          </p:nvPr>
        </p:nvSpPr>
        <p:spPr>
          <a:xfrm>
            <a:off x="603251" y="4802511"/>
            <a:ext cx="326026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grpSp>
        <p:nvGrpSpPr>
          <p:cNvPr id="22" name="Group 21"/>
          <p:cNvGrpSpPr/>
          <p:nvPr userDrawn="1"/>
        </p:nvGrpSpPr>
        <p:grpSpPr>
          <a:xfrm>
            <a:off x="101309" y="385540"/>
            <a:ext cx="383999" cy="342172"/>
            <a:chOff x="5270500" y="1460500"/>
            <a:chExt cx="1701800" cy="2705100"/>
          </a:xfrm>
        </p:grpSpPr>
        <p:sp>
          <p:nvSpPr>
            <p:cNvPr id="23" name="Rounded Rectangle 2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4" name="Rounded Rectangle 2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6" name="Rounded Rectangle 25"/>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27" name="Picture Placeholder 2"/>
          <p:cNvSpPr>
            <a:spLocks noGrp="1"/>
          </p:cNvSpPr>
          <p:nvPr>
            <p:ph type="pic" sz="quarter" idx="48"/>
          </p:nvPr>
        </p:nvSpPr>
        <p:spPr>
          <a:xfrm>
            <a:off x="603251" y="1579886"/>
            <a:ext cx="3260269" cy="2108197"/>
          </a:xfrm>
          <a:custGeom>
            <a:avLst/>
            <a:gdLst/>
            <a:ahLst/>
            <a:cxnLst/>
            <a:rect l="l" t="t" r="r" b="b"/>
            <a:pathLst>
              <a:path w="2445202" h="1756831">
                <a:moveTo>
                  <a:pt x="327483" y="0"/>
                </a:moveTo>
                <a:lnTo>
                  <a:pt x="2117719" y="0"/>
                </a:lnTo>
                <a:cubicBezTo>
                  <a:pt x="2298583" y="0"/>
                  <a:pt x="2445202" y="146619"/>
                  <a:pt x="2445202" y="327483"/>
                </a:cubicBezTo>
                <a:lnTo>
                  <a:pt x="2445202" y="1756831"/>
                </a:lnTo>
                <a:lnTo>
                  <a:pt x="0" y="1756831"/>
                </a:lnTo>
                <a:lnTo>
                  <a:pt x="0" y="327483"/>
                </a:lnTo>
                <a:cubicBezTo>
                  <a:pt x="0" y="146619"/>
                  <a:pt x="146619" y="0"/>
                  <a:pt x="327483"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29" name="Rounded Rectangle 28"/>
          <p:cNvSpPr/>
          <p:nvPr userDrawn="1"/>
        </p:nvSpPr>
        <p:spPr>
          <a:xfrm>
            <a:off x="603251" y="3703322"/>
            <a:ext cx="3260269" cy="777238"/>
          </a:xfrm>
          <a:custGeom>
            <a:avLst/>
            <a:gdLst/>
            <a:ahLst/>
            <a:cxnLst/>
            <a:rect l="l" t="t" r="r" b="b"/>
            <a:pathLst>
              <a:path w="2445202" h="647698">
                <a:moveTo>
                  <a:pt x="0" y="0"/>
                </a:moveTo>
                <a:lnTo>
                  <a:pt x="2445202" y="0"/>
                </a:lnTo>
                <a:lnTo>
                  <a:pt x="2445202" y="289024"/>
                </a:lnTo>
                <a:cubicBezTo>
                  <a:pt x="2445202" y="487114"/>
                  <a:pt x="2284618" y="647698"/>
                  <a:pt x="2086528" y="647698"/>
                </a:cubicBezTo>
                <a:lnTo>
                  <a:pt x="358674" y="647698"/>
                </a:lnTo>
                <a:cubicBezTo>
                  <a:pt x="160584" y="647698"/>
                  <a:pt x="0" y="487114"/>
                  <a:pt x="0" y="289024"/>
                </a:cubicBez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79" name="Text Placeholder 7"/>
          <p:cNvSpPr>
            <a:spLocks noGrp="1"/>
          </p:cNvSpPr>
          <p:nvPr>
            <p:ph type="body" sz="quarter" idx="39" hasCustomPrompt="1"/>
          </p:nvPr>
        </p:nvSpPr>
        <p:spPr>
          <a:xfrm>
            <a:off x="868539" y="3794764"/>
            <a:ext cx="648408" cy="560681"/>
          </a:xfrm>
          <a:prstGeom prst="rect">
            <a:avLst/>
          </a:prstGeom>
        </p:spPr>
        <p:txBody>
          <a:bodyPr vert="horz" lIns="0" tIns="103884" rIns="0" bIns="103884" anchor="b"/>
          <a:lstStyle>
            <a:lvl1pPr marL="0" indent="0" algn="l">
              <a:lnSpc>
                <a:spcPct val="100000"/>
              </a:lnSpc>
              <a:spcBef>
                <a:spcPts val="0"/>
              </a:spcBef>
              <a:buNone/>
              <a:defRPr sz="3000" b="0">
                <a:solidFill>
                  <a:schemeClr val="bg1"/>
                </a:solidFill>
                <a:latin typeface="FontAwesome"/>
                <a:cs typeface="FontAwesome"/>
              </a:defRPr>
            </a:lvl1pPr>
          </a:lstStyle>
          <a:p>
            <a:pPr lvl="0"/>
            <a:r>
              <a:rPr lang="es-ES_tradnl" dirty="0" err="1" smtClean="0"/>
              <a:t>ico</a:t>
            </a:r>
            <a:endParaRPr lang="es-ES_tradnl" dirty="0" smtClean="0"/>
          </a:p>
        </p:txBody>
      </p:sp>
      <p:sp>
        <p:nvSpPr>
          <p:cNvPr id="77" name="Text Placeholder 7"/>
          <p:cNvSpPr>
            <a:spLocks noGrp="1"/>
          </p:cNvSpPr>
          <p:nvPr>
            <p:ph type="body" sz="quarter" idx="18" hasCustomPrompt="1"/>
          </p:nvPr>
        </p:nvSpPr>
        <p:spPr>
          <a:xfrm>
            <a:off x="1567748" y="3778347"/>
            <a:ext cx="2259187" cy="345380"/>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smtClean="0"/>
              <a:t>RESULT 1</a:t>
            </a:r>
          </a:p>
        </p:txBody>
      </p:sp>
      <p:sp>
        <p:nvSpPr>
          <p:cNvPr id="78" name="Text Placeholder 7"/>
          <p:cNvSpPr>
            <a:spLocks noGrp="1"/>
          </p:cNvSpPr>
          <p:nvPr>
            <p:ph type="body" sz="quarter" idx="65" hasCustomPrompt="1"/>
          </p:nvPr>
        </p:nvSpPr>
        <p:spPr>
          <a:xfrm>
            <a:off x="1567748" y="4153138"/>
            <a:ext cx="225918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2">
                    <a:lumMod val="50000"/>
                  </a:schemeClr>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1" name="Text Placeholder 2"/>
          <p:cNvSpPr>
            <a:spLocks noGrp="1"/>
          </p:cNvSpPr>
          <p:nvPr>
            <p:ph type="body" sz="quarter" idx="66" hasCustomPrompt="1"/>
          </p:nvPr>
        </p:nvSpPr>
        <p:spPr>
          <a:xfrm>
            <a:off x="4345518" y="4802511"/>
            <a:ext cx="326026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32" name="Picture Placeholder 2"/>
          <p:cNvSpPr>
            <a:spLocks noGrp="1"/>
          </p:cNvSpPr>
          <p:nvPr>
            <p:ph type="pic" sz="quarter" idx="67"/>
          </p:nvPr>
        </p:nvSpPr>
        <p:spPr>
          <a:xfrm>
            <a:off x="4345518" y="1579886"/>
            <a:ext cx="3260269" cy="2108197"/>
          </a:xfrm>
          <a:custGeom>
            <a:avLst/>
            <a:gdLst/>
            <a:ahLst/>
            <a:cxnLst/>
            <a:rect l="l" t="t" r="r" b="b"/>
            <a:pathLst>
              <a:path w="2445202" h="1756831">
                <a:moveTo>
                  <a:pt x="327483" y="0"/>
                </a:moveTo>
                <a:lnTo>
                  <a:pt x="2117719" y="0"/>
                </a:lnTo>
                <a:cubicBezTo>
                  <a:pt x="2298583" y="0"/>
                  <a:pt x="2445202" y="146619"/>
                  <a:pt x="2445202" y="327483"/>
                </a:cubicBezTo>
                <a:lnTo>
                  <a:pt x="2445202" y="1756831"/>
                </a:lnTo>
                <a:lnTo>
                  <a:pt x="0" y="1756831"/>
                </a:lnTo>
                <a:lnTo>
                  <a:pt x="0" y="327483"/>
                </a:lnTo>
                <a:cubicBezTo>
                  <a:pt x="0" y="146619"/>
                  <a:pt x="146619" y="0"/>
                  <a:pt x="327483"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3" name="Rounded Rectangle 28"/>
          <p:cNvSpPr/>
          <p:nvPr userDrawn="1"/>
        </p:nvSpPr>
        <p:spPr>
          <a:xfrm>
            <a:off x="4345518" y="3703322"/>
            <a:ext cx="3260269" cy="777238"/>
          </a:xfrm>
          <a:custGeom>
            <a:avLst/>
            <a:gdLst/>
            <a:ahLst/>
            <a:cxnLst/>
            <a:rect l="l" t="t" r="r" b="b"/>
            <a:pathLst>
              <a:path w="2445202" h="647698">
                <a:moveTo>
                  <a:pt x="0" y="0"/>
                </a:moveTo>
                <a:lnTo>
                  <a:pt x="2445202" y="0"/>
                </a:lnTo>
                <a:lnTo>
                  <a:pt x="2445202" y="289024"/>
                </a:lnTo>
                <a:cubicBezTo>
                  <a:pt x="2445202" y="487114"/>
                  <a:pt x="2284618" y="647698"/>
                  <a:pt x="2086528" y="647698"/>
                </a:cubicBezTo>
                <a:lnTo>
                  <a:pt x="358674" y="647698"/>
                </a:lnTo>
                <a:cubicBezTo>
                  <a:pt x="160584" y="647698"/>
                  <a:pt x="0" y="487114"/>
                  <a:pt x="0" y="289024"/>
                </a:cubicBezTo>
                <a:close/>
              </a:path>
            </a:pathLst>
          </a:cu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4" name="Text Placeholder 7"/>
          <p:cNvSpPr>
            <a:spLocks noGrp="1"/>
          </p:cNvSpPr>
          <p:nvPr>
            <p:ph type="body" sz="quarter" idx="68" hasCustomPrompt="1"/>
          </p:nvPr>
        </p:nvSpPr>
        <p:spPr>
          <a:xfrm>
            <a:off x="4610805" y="3794764"/>
            <a:ext cx="648408" cy="560681"/>
          </a:xfrm>
          <a:prstGeom prst="rect">
            <a:avLst/>
          </a:prstGeom>
        </p:spPr>
        <p:txBody>
          <a:bodyPr vert="horz" lIns="0" tIns="103884" rIns="0" bIns="103884" anchor="b"/>
          <a:lstStyle>
            <a:lvl1pPr marL="0" indent="0" algn="l">
              <a:lnSpc>
                <a:spcPct val="100000"/>
              </a:lnSpc>
              <a:spcBef>
                <a:spcPts val="0"/>
              </a:spcBef>
              <a:buNone/>
              <a:defRPr sz="3000" b="0">
                <a:solidFill>
                  <a:schemeClr val="bg1"/>
                </a:solidFill>
                <a:latin typeface="FontAwesome"/>
                <a:cs typeface="FontAwesome"/>
              </a:defRPr>
            </a:lvl1pPr>
          </a:lstStyle>
          <a:p>
            <a:pPr lvl="0"/>
            <a:r>
              <a:rPr lang="es-ES_tradnl" dirty="0" err="1" smtClean="0"/>
              <a:t>ico</a:t>
            </a:r>
            <a:endParaRPr lang="es-ES_tradnl" dirty="0" smtClean="0"/>
          </a:p>
        </p:txBody>
      </p:sp>
      <p:sp>
        <p:nvSpPr>
          <p:cNvPr id="35" name="Text Placeholder 7"/>
          <p:cNvSpPr>
            <a:spLocks noGrp="1"/>
          </p:cNvSpPr>
          <p:nvPr>
            <p:ph type="body" sz="quarter" idx="69" hasCustomPrompt="1"/>
          </p:nvPr>
        </p:nvSpPr>
        <p:spPr>
          <a:xfrm>
            <a:off x="5310014" y="3778347"/>
            <a:ext cx="2259187" cy="345380"/>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smtClean="0"/>
              <a:t>RESULT 1</a:t>
            </a:r>
          </a:p>
        </p:txBody>
      </p:sp>
      <p:sp>
        <p:nvSpPr>
          <p:cNvPr id="36" name="Text Placeholder 7"/>
          <p:cNvSpPr>
            <a:spLocks noGrp="1"/>
          </p:cNvSpPr>
          <p:nvPr>
            <p:ph type="body" sz="quarter" idx="70" hasCustomPrompt="1"/>
          </p:nvPr>
        </p:nvSpPr>
        <p:spPr>
          <a:xfrm>
            <a:off x="5310014" y="4153138"/>
            <a:ext cx="225918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lumMod val="50000"/>
                  </a:schemeClr>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7" name="Text Placeholder 2"/>
          <p:cNvSpPr>
            <a:spLocks noGrp="1"/>
          </p:cNvSpPr>
          <p:nvPr>
            <p:ph type="body" sz="quarter" idx="71" hasCustomPrompt="1"/>
          </p:nvPr>
        </p:nvSpPr>
        <p:spPr>
          <a:xfrm>
            <a:off x="8315782" y="4802511"/>
            <a:ext cx="326026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38" name="Picture Placeholder 2"/>
          <p:cNvSpPr>
            <a:spLocks noGrp="1"/>
          </p:cNvSpPr>
          <p:nvPr>
            <p:ph type="pic" sz="quarter" idx="72"/>
          </p:nvPr>
        </p:nvSpPr>
        <p:spPr>
          <a:xfrm>
            <a:off x="8315782" y="1579886"/>
            <a:ext cx="3260269" cy="2108197"/>
          </a:xfrm>
          <a:custGeom>
            <a:avLst/>
            <a:gdLst/>
            <a:ahLst/>
            <a:cxnLst/>
            <a:rect l="l" t="t" r="r" b="b"/>
            <a:pathLst>
              <a:path w="2445202" h="1756831">
                <a:moveTo>
                  <a:pt x="327483" y="0"/>
                </a:moveTo>
                <a:lnTo>
                  <a:pt x="2117719" y="0"/>
                </a:lnTo>
                <a:cubicBezTo>
                  <a:pt x="2298583" y="0"/>
                  <a:pt x="2445202" y="146619"/>
                  <a:pt x="2445202" y="327483"/>
                </a:cubicBezTo>
                <a:lnTo>
                  <a:pt x="2445202" y="1756831"/>
                </a:lnTo>
                <a:lnTo>
                  <a:pt x="0" y="1756831"/>
                </a:lnTo>
                <a:lnTo>
                  <a:pt x="0" y="327483"/>
                </a:lnTo>
                <a:cubicBezTo>
                  <a:pt x="0" y="146619"/>
                  <a:pt x="146619" y="0"/>
                  <a:pt x="327483"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9" name="Rounded Rectangle 28"/>
          <p:cNvSpPr/>
          <p:nvPr userDrawn="1"/>
        </p:nvSpPr>
        <p:spPr>
          <a:xfrm>
            <a:off x="8315782" y="3703322"/>
            <a:ext cx="3260269" cy="777238"/>
          </a:xfrm>
          <a:custGeom>
            <a:avLst/>
            <a:gdLst/>
            <a:ahLst/>
            <a:cxnLst/>
            <a:rect l="l" t="t" r="r" b="b"/>
            <a:pathLst>
              <a:path w="2445202" h="647698">
                <a:moveTo>
                  <a:pt x="0" y="0"/>
                </a:moveTo>
                <a:lnTo>
                  <a:pt x="2445202" y="0"/>
                </a:lnTo>
                <a:lnTo>
                  <a:pt x="2445202" y="289024"/>
                </a:lnTo>
                <a:cubicBezTo>
                  <a:pt x="2445202" y="487114"/>
                  <a:pt x="2284618" y="647698"/>
                  <a:pt x="2086528" y="647698"/>
                </a:cubicBezTo>
                <a:lnTo>
                  <a:pt x="358674" y="647698"/>
                </a:lnTo>
                <a:cubicBezTo>
                  <a:pt x="160584" y="647698"/>
                  <a:pt x="0" y="487114"/>
                  <a:pt x="0" y="289024"/>
                </a:cubicBez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0" name="Text Placeholder 7"/>
          <p:cNvSpPr>
            <a:spLocks noGrp="1"/>
          </p:cNvSpPr>
          <p:nvPr>
            <p:ph type="body" sz="quarter" idx="73" hasCustomPrompt="1"/>
          </p:nvPr>
        </p:nvSpPr>
        <p:spPr>
          <a:xfrm>
            <a:off x="8581069" y="3794764"/>
            <a:ext cx="648408" cy="560681"/>
          </a:xfrm>
          <a:prstGeom prst="rect">
            <a:avLst/>
          </a:prstGeom>
        </p:spPr>
        <p:txBody>
          <a:bodyPr vert="horz" lIns="0" tIns="103884" rIns="0" bIns="103884" anchor="b"/>
          <a:lstStyle>
            <a:lvl1pPr marL="0" indent="0" algn="l">
              <a:lnSpc>
                <a:spcPct val="100000"/>
              </a:lnSpc>
              <a:spcBef>
                <a:spcPts val="0"/>
              </a:spcBef>
              <a:buNone/>
              <a:defRPr sz="3000" b="0">
                <a:solidFill>
                  <a:schemeClr val="bg1"/>
                </a:solidFill>
                <a:latin typeface="FontAwesome"/>
                <a:cs typeface="FontAwesome"/>
              </a:defRPr>
            </a:lvl1pPr>
          </a:lstStyle>
          <a:p>
            <a:pPr lvl="0"/>
            <a:r>
              <a:rPr lang="es-ES_tradnl" dirty="0" err="1" smtClean="0"/>
              <a:t>ico</a:t>
            </a:r>
            <a:endParaRPr lang="es-ES_tradnl" dirty="0" smtClean="0"/>
          </a:p>
        </p:txBody>
      </p:sp>
      <p:sp>
        <p:nvSpPr>
          <p:cNvPr id="41" name="Text Placeholder 7"/>
          <p:cNvSpPr>
            <a:spLocks noGrp="1"/>
          </p:cNvSpPr>
          <p:nvPr>
            <p:ph type="body" sz="quarter" idx="74" hasCustomPrompt="1"/>
          </p:nvPr>
        </p:nvSpPr>
        <p:spPr>
          <a:xfrm>
            <a:off x="9280279" y="3778347"/>
            <a:ext cx="2259187" cy="345380"/>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smtClean="0"/>
              <a:t>RESULT 1</a:t>
            </a:r>
          </a:p>
        </p:txBody>
      </p:sp>
      <p:sp>
        <p:nvSpPr>
          <p:cNvPr id="42" name="Text Placeholder 7"/>
          <p:cNvSpPr>
            <a:spLocks noGrp="1"/>
          </p:cNvSpPr>
          <p:nvPr>
            <p:ph type="body" sz="quarter" idx="75" hasCustomPrompt="1"/>
          </p:nvPr>
        </p:nvSpPr>
        <p:spPr>
          <a:xfrm>
            <a:off x="9280279" y="4153138"/>
            <a:ext cx="225918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4">
                    <a:lumMod val="50000"/>
                  </a:schemeClr>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Tree>
    <p:extLst>
      <p:ext uri="{BB962C8B-B14F-4D97-AF65-F5344CB8AC3E}">
        <p14:creationId xmlns:p14="http://schemas.microsoft.com/office/powerpoint/2010/main" val="3043452364"/>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76">
                                            <p:txEl>
                                              <p:pRg st="0" end="0"/>
                                            </p:txEl>
                                          </p:spTgt>
                                        </p:tgtEl>
                                        <p:attrNameLst>
                                          <p:attrName>style.visibility</p:attrName>
                                        </p:attrNameLst>
                                      </p:cBhvr>
                                      <p:to>
                                        <p:strVal val="visible"/>
                                      </p:to>
                                    </p:set>
                                    <p:animEffect transition="in" filter="fade">
                                      <p:cBhvr>
                                        <p:cTn id="20" dur="500"/>
                                        <p:tgtEl>
                                          <p:spTgt spid="76">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77">
                                            <p:txEl>
                                              <p:pRg st="0" end="0"/>
                                            </p:txEl>
                                          </p:spTgt>
                                        </p:tgtEl>
                                        <p:attrNameLst>
                                          <p:attrName>style.visibility</p:attrName>
                                        </p:attrNameLst>
                                      </p:cBhvr>
                                      <p:to>
                                        <p:strVal val="visible"/>
                                      </p:to>
                                    </p:set>
                                    <p:animEffect transition="in" filter="fade">
                                      <p:cBhvr>
                                        <p:cTn id="23" dur="400"/>
                                        <p:tgtEl>
                                          <p:spTgt spid="77">
                                            <p:txEl>
                                              <p:pRg st="0" end="0"/>
                                            </p:txEl>
                                          </p:spTgt>
                                        </p:tgtEl>
                                      </p:cBhvr>
                                    </p:animEffect>
                                    <p:anim calcmode="lin" valueType="num">
                                      <p:cBhvr>
                                        <p:cTn id="24" dur="400" fill="hold"/>
                                        <p:tgtEl>
                                          <p:spTgt spid="77">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77">
                                            <p:txEl>
                                              <p:pRg st="0" end="0"/>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200"/>
                                  </p:stCondLst>
                                  <p:childTnLst>
                                    <p:set>
                                      <p:cBhvr>
                                        <p:cTn id="27" dur="1" fill="hold">
                                          <p:stCondLst>
                                            <p:cond delay="0"/>
                                          </p:stCondLst>
                                        </p:cTn>
                                        <p:tgtEl>
                                          <p:spTgt spid="78">
                                            <p:txEl>
                                              <p:pRg st="0" end="0"/>
                                            </p:txEl>
                                          </p:spTgt>
                                        </p:tgtEl>
                                        <p:attrNameLst>
                                          <p:attrName>style.visibility</p:attrName>
                                        </p:attrNameLst>
                                      </p:cBhvr>
                                      <p:to>
                                        <p:strVal val="visible"/>
                                      </p:to>
                                    </p:set>
                                    <p:animEffect transition="in" filter="fade">
                                      <p:cBhvr>
                                        <p:cTn id="28" dur="500"/>
                                        <p:tgtEl>
                                          <p:spTgt spid="78">
                                            <p:txEl>
                                              <p:pRg st="0" end="0"/>
                                            </p:txEl>
                                          </p:spTgt>
                                        </p:tgtEl>
                                      </p:cBhvr>
                                    </p:animEffect>
                                    <p:anim calcmode="lin" valueType="num">
                                      <p:cBhvr>
                                        <p:cTn id="29" dur="500" fill="hold"/>
                                        <p:tgtEl>
                                          <p:spTgt spid="78">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78">
                                            <p:txEl>
                                              <p:pRg st="0" end="0"/>
                                            </p:txEl>
                                          </p:spTgt>
                                        </p:tgtEl>
                                        <p:attrNameLst>
                                          <p:attrName>ppt_y</p:attrName>
                                        </p:attrNameLst>
                                      </p:cBhvr>
                                      <p:tavLst>
                                        <p:tav tm="0">
                                          <p:val>
                                            <p:strVal val="#ppt_y+.1"/>
                                          </p:val>
                                        </p:tav>
                                        <p:tav tm="100000">
                                          <p:val>
                                            <p:strVal val="#ppt_y"/>
                                          </p:val>
                                        </p:tav>
                                      </p:tavLst>
                                    </p:anim>
                                  </p:childTnLst>
                                </p:cTn>
                              </p:par>
                            </p:childTnLst>
                          </p:cTn>
                        </p:par>
                        <p:par>
                          <p:cTn id="31" fill="hold">
                            <p:stCondLst>
                              <p:cond delay="500"/>
                            </p:stCondLst>
                            <p:childTnLst>
                              <p:par>
                                <p:cTn id="32" presetID="53" presetClass="entr" presetSubtype="16" fill="hold" grpId="0" nodeType="afterEffect">
                                  <p:stCondLst>
                                    <p:cond delay="0"/>
                                  </p:stCondLst>
                                  <p:childTnLst>
                                    <p:set>
                                      <p:cBhvr>
                                        <p:cTn id="33" dur="1" fill="hold">
                                          <p:stCondLst>
                                            <p:cond delay="0"/>
                                          </p:stCondLst>
                                        </p:cTn>
                                        <p:tgtEl>
                                          <p:spTgt spid="79">
                                            <p:txEl>
                                              <p:pRg st="0" end="0"/>
                                            </p:txEl>
                                          </p:spTgt>
                                        </p:tgtEl>
                                        <p:attrNameLst>
                                          <p:attrName>style.visibility</p:attrName>
                                        </p:attrNameLst>
                                      </p:cBhvr>
                                      <p:to>
                                        <p:strVal val="visible"/>
                                      </p:to>
                                    </p:set>
                                    <p:anim calcmode="lin" valueType="num">
                                      <p:cBhvr>
                                        <p:cTn id="34" dur="300" fill="hold"/>
                                        <p:tgtEl>
                                          <p:spTgt spid="79">
                                            <p:txEl>
                                              <p:pRg st="0" end="0"/>
                                            </p:txEl>
                                          </p:spTgt>
                                        </p:tgtEl>
                                        <p:attrNameLst>
                                          <p:attrName>ppt_w</p:attrName>
                                        </p:attrNameLst>
                                      </p:cBhvr>
                                      <p:tavLst>
                                        <p:tav tm="0">
                                          <p:val>
                                            <p:fltVal val="0"/>
                                          </p:val>
                                        </p:tav>
                                        <p:tav tm="100000">
                                          <p:val>
                                            <p:strVal val="#ppt_w"/>
                                          </p:val>
                                        </p:tav>
                                      </p:tavLst>
                                    </p:anim>
                                    <p:anim calcmode="lin" valueType="num">
                                      <p:cBhvr>
                                        <p:cTn id="35" dur="300" fill="hold"/>
                                        <p:tgtEl>
                                          <p:spTgt spid="79">
                                            <p:txEl>
                                              <p:pRg st="0" end="0"/>
                                            </p:txEl>
                                          </p:spTgt>
                                        </p:tgtEl>
                                        <p:attrNameLst>
                                          <p:attrName>ppt_h</p:attrName>
                                        </p:attrNameLst>
                                      </p:cBhvr>
                                      <p:tavLst>
                                        <p:tav tm="0">
                                          <p:val>
                                            <p:fltVal val="0"/>
                                          </p:val>
                                        </p:tav>
                                        <p:tav tm="100000">
                                          <p:val>
                                            <p:strVal val="#ppt_h"/>
                                          </p:val>
                                        </p:tav>
                                      </p:tavLst>
                                    </p:anim>
                                    <p:animEffect transition="in" filter="fade">
                                      <p:cBhvr>
                                        <p:cTn id="36" dur="300"/>
                                        <p:tgtEl>
                                          <p:spTgt spid="79">
                                            <p:txEl>
                                              <p:pRg st="0" end="0"/>
                                            </p:txEl>
                                          </p:spTgt>
                                        </p:tgtEl>
                                      </p:cBhvr>
                                    </p:animEffect>
                                  </p:childTnLst>
                                </p:cTn>
                              </p:par>
                              <p:par>
                                <p:cTn id="37" presetID="53" presetClass="entr" presetSubtype="16" fill="hold" grpId="0" nodeType="withEffect" nodePh="1">
                                  <p:stCondLst>
                                    <p:cond delay="800"/>
                                  </p:stCondLst>
                                  <p:endCondLst>
                                    <p:cond evt="begin" delay="0">
                                      <p:tn val="37"/>
                                    </p:cond>
                                  </p:endCondLst>
                                  <p:childTnLst>
                                    <p:set>
                                      <p:cBhvr>
                                        <p:cTn id="38" dur="1" fill="hold">
                                          <p:stCondLst>
                                            <p:cond delay="0"/>
                                          </p:stCondLst>
                                        </p:cTn>
                                        <p:tgtEl>
                                          <p:spTgt spid="27"/>
                                        </p:tgtEl>
                                        <p:attrNameLst>
                                          <p:attrName>style.visibility</p:attrName>
                                        </p:attrNameLst>
                                      </p:cBhvr>
                                      <p:to>
                                        <p:strVal val="visible"/>
                                      </p:to>
                                    </p:set>
                                    <p:anim calcmode="lin" valueType="num">
                                      <p:cBhvr>
                                        <p:cTn id="39" dur="1000" fill="hold"/>
                                        <p:tgtEl>
                                          <p:spTgt spid="27"/>
                                        </p:tgtEl>
                                        <p:attrNameLst>
                                          <p:attrName>ppt_w</p:attrName>
                                        </p:attrNameLst>
                                      </p:cBhvr>
                                      <p:tavLst>
                                        <p:tav tm="0">
                                          <p:val>
                                            <p:fltVal val="0"/>
                                          </p:val>
                                        </p:tav>
                                        <p:tav tm="100000">
                                          <p:val>
                                            <p:strVal val="#ppt_w"/>
                                          </p:val>
                                        </p:tav>
                                      </p:tavLst>
                                    </p:anim>
                                    <p:anim calcmode="lin" valueType="num">
                                      <p:cBhvr>
                                        <p:cTn id="40" dur="1000" fill="hold"/>
                                        <p:tgtEl>
                                          <p:spTgt spid="27"/>
                                        </p:tgtEl>
                                        <p:attrNameLst>
                                          <p:attrName>ppt_h</p:attrName>
                                        </p:attrNameLst>
                                      </p:cBhvr>
                                      <p:tavLst>
                                        <p:tav tm="0">
                                          <p:val>
                                            <p:fltVal val="0"/>
                                          </p:val>
                                        </p:tav>
                                        <p:tav tm="100000">
                                          <p:val>
                                            <p:strVal val="#ppt_h"/>
                                          </p:val>
                                        </p:tav>
                                      </p:tavLst>
                                    </p:anim>
                                    <p:animEffect transition="in" filter="fade">
                                      <p:cBhvr>
                                        <p:cTn id="41" dur="1000"/>
                                        <p:tgtEl>
                                          <p:spTgt spid="27"/>
                                        </p:tgtEl>
                                      </p:cBhvr>
                                    </p:animEffect>
                                  </p:childTnLst>
                                </p:cTn>
                              </p:par>
                            </p:childTnLst>
                          </p:cTn>
                        </p:par>
                        <p:par>
                          <p:cTn id="42" fill="hold">
                            <p:stCondLst>
                              <p:cond delay="1000"/>
                            </p:stCondLst>
                            <p:childTnLst>
                              <p:par>
                                <p:cTn id="43" presetID="37" presetClass="entr" presetSubtype="0" fill="hold" grpId="0" nodeType="after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fade">
                                      <p:cBhvr>
                                        <p:cTn id="45" dur="1000"/>
                                        <p:tgtEl>
                                          <p:spTgt spid="29"/>
                                        </p:tgtEl>
                                      </p:cBhvr>
                                    </p:animEffect>
                                    <p:anim calcmode="lin" valueType="num">
                                      <p:cBhvr>
                                        <p:cTn id="46" dur="1000" fill="hold"/>
                                        <p:tgtEl>
                                          <p:spTgt spid="29"/>
                                        </p:tgtEl>
                                        <p:attrNameLst>
                                          <p:attrName>ppt_x</p:attrName>
                                        </p:attrNameLst>
                                      </p:cBhvr>
                                      <p:tavLst>
                                        <p:tav tm="0">
                                          <p:val>
                                            <p:strVal val="#ppt_x"/>
                                          </p:val>
                                        </p:tav>
                                        <p:tav tm="100000">
                                          <p:val>
                                            <p:strVal val="#ppt_x"/>
                                          </p:val>
                                        </p:tav>
                                      </p:tavLst>
                                    </p:anim>
                                    <p:anim calcmode="lin" valueType="num">
                                      <p:cBhvr>
                                        <p:cTn id="47" dur="900" decel="100000" fill="hold"/>
                                        <p:tgtEl>
                                          <p:spTgt spid="29"/>
                                        </p:tgtEl>
                                        <p:attrNameLst>
                                          <p:attrName>ppt_y</p:attrName>
                                        </p:attrNameLst>
                                      </p:cBhvr>
                                      <p:tavLst>
                                        <p:tav tm="0">
                                          <p:val>
                                            <p:strVal val="#ppt_y+1"/>
                                          </p:val>
                                        </p:tav>
                                        <p:tav tm="100000">
                                          <p:val>
                                            <p:strVal val="#ppt_y-.03"/>
                                          </p:val>
                                        </p:tav>
                                      </p:tavLst>
                                    </p:anim>
                                    <p:anim calcmode="lin" valueType="num">
                                      <p:cBhvr>
                                        <p:cTn id="48" dur="100" accel="100000" fill="hold">
                                          <p:stCondLst>
                                            <p:cond delay="900"/>
                                          </p:stCondLst>
                                        </p:cTn>
                                        <p:tgtEl>
                                          <p:spTgt spid="29"/>
                                        </p:tgtEl>
                                        <p:attrNameLst>
                                          <p:attrName>ppt_y</p:attrName>
                                        </p:attrNameLst>
                                      </p:cBhvr>
                                      <p:tavLst>
                                        <p:tav tm="0">
                                          <p:val>
                                            <p:strVal val="#ppt_y-.03"/>
                                          </p:val>
                                        </p:tav>
                                        <p:tav tm="100000">
                                          <p:val>
                                            <p:strVal val="#ppt_y"/>
                                          </p:val>
                                        </p:tav>
                                      </p:tavLst>
                                    </p:anim>
                                  </p:childTnLst>
                                </p:cTn>
                              </p:par>
                              <p:par>
                                <p:cTn id="49" presetID="10" presetClass="entr" presetSubtype="0" fill="hold" grpId="0" nodeType="withEffect">
                                  <p:stCondLst>
                                    <p:cond delay="800"/>
                                  </p:stCondLst>
                                  <p:childTnLst>
                                    <p:set>
                                      <p:cBhvr>
                                        <p:cTn id="50" dur="1" fill="hold">
                                          <p:stCondLst>
                                            <p:cond delay="0"/>
                                          </p:stCondLst>
                                        </p:cTn>
                                        <p:tgtEl>
                                          <p:spTgt spid="31">
                                            <p:txEl>
                                              <p:pRg st="0" end="0"/>
                                            </p:txEl>
                                          </p:spTgt>
                                        </p:tgtEl>
                                        <p:attrNameLst>
                                          <p:attrName>style.visibility</p:attrName>
                                        </p:attrNameLst>
                                      </p:cBhvr>
                                      <p:to>
                                        <p:strVal val="visible"/>
                                      </p:to>
                                    </p:set>
                                    <p:animEffect transition="in" filter="fade">
                                      <p:cBhvr>
                                        <p:cTn id="51" dur="500"/>
                                        <p:tgtEl>
                                          <p:spTgt spid="31">
                                            <p:txEl>
                                              <p:pRg st="0" end="0"/>
                                            </p:txEl>
                                          </p:spTgt>
                                        </p:tgtEl>
                                      </p:cBhvr>
                                    </p:animEffect>
                                  </p:childTnLst>
                                </p:cTn>
                              </p:par>
                              <p:par>
                                <p:cTn id="52" presetID="42" presetClass="entr" presetSubtype="0" fill="hold" grpId="0" nodeType="withEffect">
                                  <p:stCondLst>
                                    <p:cond delay="200"/>
                                  </p:stCondLst>
                                  <p:childTnLst>
                                    <p:set>
                                      <p:cBhvr>
                                        <p:cTn id="53" dur="1" fill="hold">
                                          <p:stCondLst>
                                            <p:cond delay="0"/>
                                          </p:stCondLst>
                                        </p:cTn>
                                        <p:tgtEl>
                                          <p:spTgt spid="35">
                                            <p:txEl>
                                              <p:pRg st="0" end="0"/>
                                            </p:txEl>
                                          </p:spTgt>
                                        </p:tgtEl>
                                        <p:attrNameLst>
                                          <p:attrName>style.visibility</p:attrName>
                                        </p:attrNameLst>
                                      </p:cBhvr>
                                      <p:to>
                                        <p:strVal val="visible"/>
                                      </p:to>
                                    </p:set>
                                    <p:animEffect transition="in" filter="fade">
                                      <p:cBhvr>
                                        <p:cTn id="54" dur="400"/>
                                        <p:tgtEl>
                                          <p:spTgt spid="35">
                                            <p:txEl>
                                              <p:pRg st="0" end="0"/>
                                            </p:txEl>
                                          </p:spTgt>
                                        </p:tgtEl>
                                      </p:cBhvr>
                                    </p:animEffect>
                                    <p:anim calcmode="lin" valueType="num">
                                      <p:cBhvr>
                                        <p:cTn id="55" dur="400" fill="hold"/>
                                        <p:tgtEl>
                                          <p:spTgt spid="35">
                                            <p:txEl>
                                              <p:pRg st="0" end="0"/>
                                            </p:txEl>
                                          </p:spTgt>
                                        </p:tgtEl>
                                        <p:attrNameLst>
                                          <p:attrName>ppt_x</p:attrName>
                                        </p:attrNameLst>
                                      </p:cBhvr>
                                      <p:tavLst>
                                        <p:tav tm="0">
                                          <p:val>
                                            <p:strVal val="#ppt_x"/>
                                          </p:val>
                                        </p:tav>
                                        <p:tav tm="100000">
                                          <p:val>
                                            <p:strVal val="#ppt_x"/>
                                          </p:val>
                                        </p:tav>
                                      </p:tavLst>
                                    </p:anim>
                                    <p:anim calcmode="lin" valueType="num">
                                      <p:cBhvr>
                                        <p:cTn id="56" dur="400" fill="hold"/>
                                        <p:tgtEl>
                                          <p:spTgt spid="35">
                                            <p:txEl>
                                              <p:pRg st="0" end="0"/>
                                            </p:txEl>
                                          </p:spTgt>
                                        </p:tgtEl>
                                        <p:attrNameLst>
                                          <p:attrName>ppt_y</p:attrName>
                                        </p:attrNameLst>
                                      </p:cBhvr>
                                      <p:tavLst>
                                        <p:tav tm="0">
                                          <p:val>
                                            <p:strVal val="#ppt_y+.1"/>
                                          </p:val>
                                        </p:tav>
                                        <p:tav tm="100000">
                                          <p:val>
                                            <p:strVal val="#ppt_y"/>
                                          </p:val>
                                        </p:tav>
                                      </p:tavLst>
                                    </p:anim>
                                  </p:childTnLst>
                                </p:cTn>
                              </p:par>
                              <p:par>
                                <p:cTn id="57" presetID="42" presetClass="entr" presetSubtype="0" fill="hold" grpId="0" nodeType="withEffect">
                                  <p:stCondLst>
                                    <p:cond delay="200"/>
                                  </p:stCondLst>
                                  <p:childTnLst>
                                    <p:set>
                                      <p:cBhvr>
                                        <p:cTn id="58" dur="1" fill="hold">
                                          <p:stCondLst>
                                            <p:cond delay="0"/>
                                          </p:stCondLst>
                                        </p:cTn>
                                        <p:tgtEl>
                                          <p:spTgt spid="36">
                                            <p:txEl>
                                              <p:pRg st="0" end="0"/>
                                            </p:txEl>
                                          </p:spTgt>
                                        </p:tgtEl>
                                        <p:attrNameLst>
                                          <p:attrName>style.visibility</p:attrName>
                                        </p:attrNameLst>
                                      </p:cBhvr>
                                      <p:to>
                                        <p:strVal val="visible"/>
                                      </p:to>
                                    </p:set>
                                    <p:animEffect transition="in" filter="fade">
                                      <p:cBhvr>
                                        <p:cTn id="59" dur="500"/>
                                        <p:tgtEl>
                                          <p:spTgt spid="36">
                                            <p:txEl>
                                              <p:pRg st="0" end="0"/>
                                            </p:txEl>
                                          </p:spTgt>
                                        </p:tgtEl>
                                      </p:cBhvr>
                                    </p:animEffect>
                                    <p:anim calcmode="lin" valueType="num">
                                      <p:cBhvr>
                                        <p:cTn id="60" dur="500" fill="hold"/>
                                        <p:tgtEl>
                                          <p:spTgt spid="36">
                                            <p:txEl>
                                              <p:pRg st="0" end="0"/>
                                            </p:txEl>
                                          </p:spTgt>
                                        </p:tgtEl>
                                        <p:attrNameLst>
                                          <p:attrName>ppt_x</p:attrName>
                                        </p:attrNameLst>
                                      </p:cBhvr>
                                      <p:tavLst>
                                        <p:tav tm="0">
                                          <p:val>
                                            <p:strVal val="#ppt_x"/>
                                          </p:val>
                                        </p:tav>
                                        <p:tav tm="100000">
                                          <p:val>
                                            <p:strVal val="#ppt_x"/>
                                          </p:val>
                                        </p:tav>
                                      </p:tavLst>
                                    </p:anim>
                                    <p:anim calcmode="lin" valueType="num">
                                      <p:cBhvr>
                                        <p:cTn id="61" dur="500" fill="hold"/>
                                        <p:tgtEl>
                                          <p:spTgt spid="36">
                                            <p:txEl>
                                              <p:pRg st="0" end="0"/>
                                            </p:txEl>
                                          </p:spTgt>
                                        </p:tgtEl>
                                        <p:attrNameLst>
                                          <p:attrName>ppt_y</p:attrName>
                                        </p:attrNameLst>
                                      </p:cBhvr>
                                      <p:tavLst>
                                        <p:tav tm="0">
                                          <p:val>
                                            <p:strVal val="#ppt_y+.1"/>
                                          </p:val>
                                        </p:tav>
                                        <p:tav tm="100000">
                                          <p:val>
                                            <p:strVal val="#ppt_y"/>
                                          </p:val>
                                        </p:tav>
                                      </p:tavLst>
                                    </p:anim>
                                  </p:childTnLst>
                                </p:cTn>
                              </p:par>
                            </p:childTnLst>
                          </p:cTn>
                        </p:par>
                        <p:par>
                          <p:cTn id="62" fill="hold">
                            <p:stCondLst>
                              <p:cond delay="2000"/>
                            </p:stCondLst>
                            <p:childTnLst>
                              <p:par>
                                <p:cTn id="63" presetID="53" presetClass="entr" presetSubtype="16" fill="hold" grpId="0" nodeType="afterEffect">
                                  <p:stCondLst>
                                    <p:cond delay="0"/>
                                  </p:stCondLst>
                                  <p:childTnLst>
                                    <p:set>
                                      <p:cBhvr>
                                        <p:cTn id="64" dur="1" fill="hold">
                                          <p:stCondLst>
                                            <p:cond delay="0"/>
                                          </p:stCondLst>
                                        </p:cTn>
                                        <p:tgtEl>
                                          <p:spTgt spid="34">
                                            <p:txEl>
                                              <p:pRg st="0" end="0"/>
                                            </p:txEl>
                                          </p:spTgt>
                                        </p:tgtEl>
                                        <p:attrNameLst>
                                          <p:attrName>style.visibility</p:attrName>
                                        </p:attrNameLst>
                                      </p:cBhvr>
                                      <p:to>
                                        <p:strVal val="visible"/>
                                      </p:to>
                                    </p:set>
                                    <p:anim calcmode="lin" valueType="num">
                                      <p:cBhvr>
                                        <p:cTn id="65" dur="300" fill="hold"/>
                                        <p:tgtEl>
                                          <p:spTgt spid="34">
                                            <p:txEl>
                                              <p:pRg st="0" end="0"/>
                                            </p:txEl>
                                          </p:spTgt>
                                        </p:tgtEl>
                                        <p:attrNameLst>
                                          <p:attrName>ppt_w</p:attrName>
                                        </p:attrNameLst>
                                      </p:cBhvr>
                                      <p:tavLst>
                                        <p:tav tm="0">
                                          <p:val>
                                            <p:fltVal val="0"/>
                                          </p:val>
                                        </p:tav>
                                        <p:tav tm="100000">
                                          <p:val>
                                            <p:strVal val="#ppt_w"/>
                                          </p:val>
                                        </p:tav>
                                      </p:tavLst>
                                    </p:anim>
                                    <p:anim calcmode="lin" valueType="num">
                                      <p:cBhvr>
                                        <p:cTn id="66" dur="300" fill="hold"/>
                                        <p:tgtEl>
                                          <p:spTgt spid="34">
                                            <p:txEl>
                                              <p:pRg st="0" end="0"/>
                                            </p:txEl>
                                          </p:spTgt>
                                        </p:tgtEl>
                                        <p:attrNameLst>
                                          <p:attrName>ppt_h</p:attrName>
                                        </p:attrNameLst>
                                      </p:cBhvr>
                                      <p:tavLst>
                                        <p:tav tm="0">
                                          <p:val>
                                            <p:fltVal val="0"/>
                                          </p:val>
                                        </p:tav>
                                        <p:tav tm="100000">
                                          <p:val>
                                            <p:strVal val="#ppt_h"/>
                                          </p:val>
                                        </p:tav>
                                      </p:tavLst>
                                    </p:anim>
                                    <p:animEffect transition="in" filter="fade">
                                      <p:cBhvr>
                                        <p:cTn id="67" dur="300"/>
                                        <p:tgtEl>
                                          <p:spTgt spid="34">
                                            <p:txEl>
                                              <p:pRg st="0" end="0"/>
                                            </p:txEl>
                                          </p:spTgt>
                                        </p:tgtEl>
                                      </p:cBhvr>
                                    </p:animEffect>
                                  </p:childTnLst>
                                </p:cTn>
                              </p:par>
                              <p:par>
                                <p:cTn id="68" presetID="53" presetClass="entr" presetSubtype="16" fill="hold" grpId="0" nodeType="withEffect" nodePh="1">
                                  <p:stCondLst>
                                    <p:cond delay="800"/>
                                  </p:stCondLst>
                                  <p:endCondLst>
                                    <p:cond evt="begin" delay="0">
                                      <p:tn val="68"/>
                                    </p:cond>
                                  </p:endCondLst>
                                  <p:childTnLst>
                                    <p:set>
                                      <p:cBhvr>
                                        <p:cTn id="69" dur="1" fill="hold">
                                          <p:stCondLst>
                                            <p:cond delay="0"/>
                                          </p:stCondLst>
                                        </p:cTn>
                                        <p:tgtEl>
                                          <p:spTgt spid="32"/>
                                        </p:tgtEl>
                                        <p:attrNameLst>
                                          <p:attrName>style.visibility</p:attrName>
                                        </p:attrNameLst>
                                      </p:cBhvr>
                                      <p:to>
                                        <p:strVal val="visible"/>
                                      </p:to>
                                    </p:set>
                                    <p:anim calcmode="lin" valueType="num">
                                      <p:cBhvr>
                                        <p:cTn id="70" dur="1000" fill="hold"/>
                                        <p:tgtEl>
                                          <p:spTgt spid="32"/>
                                        </p:tgtEl>
                                        <p:attrNameLst>
                                          <p:attrName>ppt_w</p:attrName>
                                        </p:attrNameLst>
                                      </p:cBhvr>
                                      <p:tavLst>
                                        <p:tav tm="0">
                                          <p:val>
                                            <p:fltVal val="0"/>
                                          </p:val>
                                        </p:tav>
                                        <p:tav tm="100000">
                                          <p:val>
                                            <p:strVal val="#ppt_w"/>
                                          </p:val>
                                        </p:tav>
                                      </p:tavLst>
                                    </p:anim>
                                    <p:anim calcmode="lin" valueType="num">
                                      <p:cBhvr>
                                        <p:cTn id="71" dur="1000" fill="hold"/>
                                        <p:tgtEl>
                                          <p:spTgt spid="32"/>
                                        </p:tgtEl>
                                        <p:attrNameLst>
                                          <p:attrName>ppt_h</p:attrName>
                                        </p:attrNameLst>
                                      </p:cBhvr>
                                      <p:tavLst>
                                        <p:tav tm="0">
                                          <p:val>
                                            <p:fltVal val="0"/>
                                          </p:val>
                                        </p:tav>
                                        <p:tav tm="100000">
                                          <p:val>
                                            <p:strVal val="#ppt_h"/>
                                          </p:val>
                                        </p:tav>
                                      </p:tavLst>
                                    </p:anim>
                                    <p:animEffect transition="in" filter="fade">
                                      <p:cBhvr>
                                        <p:cTn id="72" dur="1000"/>
                                        <p:tgtEl>
                                          <p:spTgt spid="32"/>
                                        </p:tgtEl>
                                      </p:cBhvr>
                                    </p:animEffect>
                                  </p:childTnLst>
                                </p:cTn>
                              </p:par>
                            </p:childTnLst>
                          </p:cTn>
                        </p:par>
                        <p:par>
                          <p:cTn id="73" fill="hold">
                            <p:stCondLst>
                              <p:cond delay="2500"/>
                            </p:stCondLst>
                            <p:childTnLst>
                              <p:par>
                                <p:cTn id="74" presetID="37" presetClass="entr" presetSubtype="0" fill="hold" grpId="0" nodeType="afterEffect">
                                  <p:stCondLst>
                                    <p:cond delay="0"/>
                                  </p:stCondLst>
                                  <p:childTnLst>
                                    <p:set>
                                      <p:cBhvr>
                                        <p:cTn id="75" dur="1" fill="hold">
                                          <p:stCondLst>
                                            <p:cond delay="0"/>
                                          </p:stCondLst>
                                        </p:cTn>
                                        <p:tgtEl>
                                          <p:spTgt spid="33"/>
                                        </p:tgtEl>
                                        <p:attrNameLst>
                                          <p:attrName>style.visibility</p:attrName>
                                        </p:attrNameLst>
                                      </p:cBhvr>
                                      <p:to>
                                        <p:strVal val="visible"/>
                                      </p:to>
                                    </p:set>
                                    <p:animEffect transition="in" filter="fade">
                                      <p:cBhvr>
                                        <p:cTn id="76" dur="1000"/>
                                        <p:tgtEl>
                                          <p:spTgt spid="33"/>
                                        </p:tgtEl>
                                      </p:cBhvr>
                                    </p:animEffect>
                                    <p:anim calcmode="lin" valueType="num">
                                      <p:cBhvr>
                                        <p:cTn id="77" dur="1000" fill="hold"/>
                                        <p:tgtEl>
                                          <p:spTgt spid="33"/>
                                        </p:tgtEl>
                                        <p:attrNameLst>
                                          <p:attrName>ppt_x</p:attrName>
                                        </p:attrNameLst>
                                      </p:cBhvr>
                                      <p:tavLst>
                                        <p:tav tm="0">
                                          <p:val>
                                            <p:strVal val="#ppt_x"/>
                                          </p:val>
                                        </p:tav>
                                        <p:tav tm="100000">
                                          <p:val>
                                            <p:strVal val="#ppt_x"/>
                                          </p:val>
                                        </p:tav>
                                      </p:tavLst>
                                    </p:anim>
                                    <p:anim calcmode="lin" valueType="num">
                                      <p:cBhvr>
                                        <p:cTn id="78" dur="900" decel="100000" fill="hold"/>
                                        <p:tgtEl>
                                          <p:spTgt spid="33"/>
                                        </p:tgtEl>
                                        <p:attrNameLst>
                                          <p:attrName>ppt_y</p:attrName>
                                        </p:attrNameLst>
                                      </p:cBhvr>
                                      <p:tavLst>
                                        <p:tav tm="0">
                                          <p:val>
                                            <p:strVal val="#ppt_y+1"/>
                                          </p:val>
                                        </p:tav>
                                        <p:tav tm="100000">
                                          <p:val>
                                            <p:strVal val="#ppt_y-.03"/>
                                          </p:val>
                                        </p:tav>
                                      </p:tavLst>
                                    </p:anim>
                                    <p:anim calcmode="lin" valueType="num">
                                      <p:cBhvr>
                                        <p:cTn id="79" dur="100" accel="100000" fill="hold">
                                          <p:stCondLst>
                                            <p:cond delay="900"/>
                                          </p:stCondLst>
                                        </p:cTn>
                                        <p:tgtEl>
                                          <p:spTgt spid="33"/>
                                        </p:tgtEl>
                                        <p:attrNameLst>
                                          <p:attrName>ppt_y</p:attrName>
                                        </p:attrNameLst>
                                      </p:cBhvr>
                                      <p:tavLst>
                                        <p:tav tm="0">
                                          <p:val>
                                            <p:strVal val="#ppt_y-.03"/>
                                          </p:val>
                                        </p:tav>
                                        <p:tav tm="100000">
                                          <p:val>
                                            <p:strVal val="#ppt_y"/>
                                          </p:val>
                                        </p:tav>
                                      </p:tavLst>
                                    </p:anim>
                                  </p:childTnLst>
                                </p:cTn>
                              </p:par>
                              <p:par>
                                <p:cTn id="80" presetID="10" presetClass="entr" presetSubtype="0" fill="hold" grpId="0" nodeType="withEffect">
                                  <p:stCondLst>
                                    <p:cond delay="800"/>
                                  </p:stCondLst>
                                  <p:childTnLst>
                                    <p:set>
                                      <p:cBhvr>
                                        <p:cTn id="81" dur="1" fill="hold">
                                          <p:stCondLst>
                                            <p:cond delay="0"/>
                                          </p:stCondLst>
                                        </p:cTn>
                                        <p:tgtEl>
                                          <p:spTgt spid="37">
                                            <p:txEl>
                                              <p:pRg st="0" end="0"/>
                                            </p:txEl>
                                          </p:spTgt>
                                        </p:tgtEl>
                                        <p:attrNameLst>
                                          <p:attrName>style.visibility</p:attrName>
                                        </p:attrNameLst>
                                      </p:cBhvr>
                                      <p:to>
                                        <p:strVal val="visible"/>
                                      </p:to>
                                    </p:set>
                                    <p:animEffect transition="in" filter="fade">
                                      <p:cBhvr>
                                        <p:cTn id="82" dur="500"/>
                                        <p:tgtEl>
                                          <p:spTgt spid="37">
                                            <p:txEl>
                                              <p:pRg st="0" end="0"/>
                                            </p:txEl>
                                          </p:spTgt>
                                        </p:tgtEl>
                                      </p:cBhvr>
                                    </p:animEffect>
                                  </p:childTnLst>
                                </p:cTn>
                              </p:par>
                              <p:par>
                                <p:cTn id="83" presetID="42" presetClass="entr" presetSubtype="0" fill="hold" grpId="0" nodeType="withEffect">
                                  <p:stCondLst>
                                    <p:cond delay="200"/>
                                  </p:stCondLst>
                                  <p:childTnLst>
                                    <p:set>
                                      <p:cBhvr>
                                        <p:cTn id="84" dur="1" fill="hold">
                                          <p:stCondLst>
                                            <p:cond delay="0"/>
                                          </p:stCondLst>
                                        </p:cTn>
                                        <p:tgtEl>
                                          <p:spTgt spid="41">
                                            <p:txEl>
                                              <p:pRg st="0" end="0"/>
                                            </p:txEl>
                                          </p:spTgt>
                                        </p:tgtEl>
                                        <p:attrNameLst>
                                          <p:attrName>style.visibility</p:attrName>
                                        </p:attrNameLst>
                                      </p:cBhvr>
                                      <p:to>
                                        <p:strVal val="visible"/>
                                      </p:to>
                                    </p:set>
                                    <p:animEffect transition="in" filter="fade">
                                      <p:cBhvr>
                                        <p:cTn id="85" dur="400"/>
                                        <p:tgtEl>
                                          <p:spTgt spid="41">
                                            <p:txEl>
                                              <p:pRg st="0" end="0"/>
                                            </p:txEl>
                                          </p:spTgt>
                                        </p:tgtEl>
                                      </p:cBhvr>
                                    </p:animEffect>
                                    <p:anim calcmode="lin" valueType="num">
                                      <p:cBhvr>
                                        <p:cTn id="86" dur="400" fill="hold"/>
                                        <p:tgtEl>
                                          <p:spTgt spid="41">
                                            <p:txEl>
                                              <p:pRg st="0" end="0"/>
                                            </p:txEl>
                                          </p:spTgt>
                                        </p:tgtEl>
                                        <p:attrNameLst>
                                          <p:attrName>ppt_x</p:attrName>
                                        </p:attrNameLst>
                                      </p:cBhvr>
                                      <p:tavLst>
                                        <p:tav tm="0">
                                          <p:val>
                                            <p:strVal val="#ppt_x"/>
                                          </p:val>
                                        </p:tav>
                                        <p:tav tm="100000">
                                          <p:val>
                                            <p:strVal val="#ppt_x"/>
                                          </p:val>
                                        </p:tav>
                                      </p:tavLst>
                                    </p:anim>
                                    <p:anim calcmode="lin" valueType="num">
                                      <p:cBhvr>
                                        <p:cTn id="87" dur="400" fill="hold"/>
                                        <p:tgtEl>
                                          <p:spTgt spid="41">
                                            <p:txEl>
                                              <p:pRg st="0" end="0"/>
                                            </p:txEl>
                                          </p:spTgt>
                                        </p:tgtEl>
                                        <p:attrNameLst>
                                          <p:attrName>ppt_y</p:attrName>
                                        </p:attrNameLst>
                                      </p:cBhvr>
                                      <p:tavLst>
                                        <p:tav tm="0">
                                          <p:val>
                                            <p:strVal val="#ppt_y+.1"/>
                                          </p:val>
                                        </p:tav>
                                        <p:tav tm="100000">
                                          <p:val>
                                            <p:strVal val="#ppt_y"/>
                                          </p:val>
                                        </p:tav>
                                      </p:tavLst>
                                    </p:anim>
                                  </p:childTnLst>
                                </p:cTn>
                              </p:par>
                              <p:par>
                                <p:cTn id="88" presetID="42" presetClass="entr" presetSubtype="0" fill="hold" grpId="0" nodeType="withEffect">
                                  <p:stCondLst>
                                    <p:cond delay="200"/>
                                  </p:stCondLst>
                                  <p:childTnLst>
                                    <p:set>
                                      <p:cBhvr>
                                        <p:cTn id="89" dur="1" fill="hold">
                                          <p:stCondLst>
                                            <p:cond delay="0"/>
                                          </p:stCondLst>
                                        </p:cTn>
                                        <p:tgtEl>
                                          <p:spTgt spid="42">
                                            <p:txEl>
                                              <p:pRg st="0" end="0"/>
                                            </p:txEl>
                                          </p:spTgt>
                                        </p:tgtEl>
                                        <p:attrNameLst>
                                          <p:attrName>style.visibility</p:attrName>
                                        </p:attrNameLst>
                                      </p:cBhvr>
                                      <p:to>
                                        <p:strVal val="visible"/>
                                      </p:to>
                                    </p:set>
                                    <p:animEffect transition="in" filter="fade">
                                      <p:cBhvr>
                                        <p:cTn id="90" dur="500"/>
                                        <p:tgtEl>
                                          <p:spTgt spid="42">
                                            <p:txEl>
                                              <p:pRg st="0" end="0"/>
                                            </p:txEl>
                                          </p:spTgt>
                                        </p:tgtEl>
                                      </p:cBhvr>
                                    </p:animEffect>
                                    <p:anim calcmode="lin" valueType="num">
                                      <p:cBhvr>
                                        <p:cTn id="91" dur="500" fill="hold"/>
                                        <p:tgtEl>
                                          <p:spTgt spid="42">
                                            <p:txEl>
                                              <p:pRg st="0" end="0"/>
                                            </p:txEl>
                                          </p:spTgt>
                                        </p:tgtEl>
                                        <p:attrNameLst>
                                          <p:attrName>ppt_x</p:attrName>
                                        </p:attrNameLst>
                                      </p:cBhvr>
                                      <p:tavLst>
                                        <p:tav tm="0">
                                          <p:val>
                                            <p:strVal val="#ppt_x"/>
                                          </p:val>
                                        </p:tav>
                                        <p:tav tm="100000">
                                          <p:val>
                                            <p:strVal val="#ppt_x"/>
                                          </p:val>
                                        </p:tav>
                                      </p:tavLst>
                                    </p:anim>
                                    <p:anim calcmode="lin" valueType="num">
                                      <p:cBhvr>
                                        <p:cTn id="92" dur="500" fill="hold"/>
                                        <p:tgtEl>
                                          <p:spTgt spid="42">
                                            <p:txEl>
                                              <p:pRg st="0" end="0"/>
                                            </p:txEl>
                                          </p:spTgt>
                                        </p:tgtEl>
                                        <p:attrNameLst>
                                          <p:attrName>ppt_y</p:attrName>
                                        </p:attrNameLst>
                                      </p:cBhvr>
                                      <p:tavLst>
                                        <p:tav tm="0">
                                          <p:val>
                                            <p:strVal val="#ppt_y+.1"/>
                                          </p:val>
                                        </p:tav>
                                        <p:tav tm="100000">
                                          <p:val>
                                            <p:strVal val="#ppt_y"/>
                                          </p:val>
                                        </p:tav>
                                      </p:tavLst>
                                    </p:anim>
                                  </p:childTnLst>
                                </p:cTn>
                              </p:par>
                            </p:childTnLst>
                          </p:cTn>
                        </p:par>
                        <p:par>
                          <p:cTn id="93" fill="hold">
                            <p:stCondLst>
                              <p:cond delay="3500"/>
                            </p:stCondLst>
                            <p:childTnLst>
                              <p:par>
                                <p:cTn id="94" presetID="53" presetClass="entr" presetSubtype="16" fill="hold" grpId="0" nodeType="afterEffect">
                                  <p:stCondLst>
                                    <p:cond delay="0"/>
                                  </p:stCondLst>
                                  <p:childTnLst>
                                    <p:set>
                                      <p:cBhvr>
                                        <p:cTn id="95" dur="1" fill="hold">
                                          <p:stCondLst>
                                            <p:cond delay="0"/>
                                          </p:stCondLst>
                                        </p:cTn>
                                        <p:tgtEl>
                                          <p:spTgt spid="40">
                                            <p:txEl>
                                              <p:pRg st="0" end="0"/>
                                            </p:txEl>
                                          </p:spTgt>
                                        </p:tgtEl>
                                        <p:attrNameLst>
                                          <p:attrName>style.visibility</p:attrName>
                                        </p:attrNameLst>
                                      </p:cBhvr>
                                      <p:to>
                                        <p:strVal val="visible"/>
                                      </p:to>
                                    </p:set>
                                    <p:anim calcmode="lin" valueType="num">
                                      <p:cBhvr>
                                        <p:cTn id="96" dur="300" fill="hold"/>
                                        <p:tgtEl>
                                          <p:spTgt spid="40">
                                            <p:txEl>
                                              <p:pRg st="0" end="0"/>
                                            </p:txEl>
                                          </p:spTgt>
                                        </p:tgtEl>
                                        <p:attrNameLst>
                                          <p:attrName>ppt_w</p:attrName>
                                        </p:attrNameLst>
                                      </p:cBhvr>
                                      <p:tavLst>
                                        <p:tav tm="0">
                                          <p:val>
                                            <p:fltVal val="0"/>
                                          </p:val>
                                        </p:tav>
                                        <p:tav tm="100000">
                                          <p:val>
                                            <p:strVal val="#ppt_w"/>
                                          </p:val>
                                        </p:tav>
                                      </p:tavLst>
                                    </p:anim>
                                    <p:anim calcmode="lin" valueType="num">
                                      <p:cBhvr>
                                        <p:cTn id="97" dur="300" fill="hold"/>
                                        <p:tgtEl>
                                          <p:spTgt spid="40">
                                            <p:txEl>
                                              <p:pRg st="0" end="0"/>
                                            </p:txEl>
                                          </p:spTgt>
                                        </p:tgtEl>
                                        <p:attrNameLst>
                                          <p:attrName>ppt_h</p:attrName>
                                        </p:attrNameLst>
                                      </p:cBhvr>
                                      <p:tavLst>
                                        <p:tav tm="0">
                                          <p:val>
                                            <p:fltVal val="0"/>
                                          </p:val>
                                        </p:tav>
                                        <p:tav tm="100000">
                                          <p:val>
                                            <p:strVal val="#ppt_h"/>
                                          </p:val>
                                        </p:tav>
                                      </p:tavLst>
                                    </p:anim>
                                    <p:animEffect transition="in" filter="fade">
                                      <p:cBhvr>
                                        <p:cTn id="98" dur="300"/>
                                        <p:tgtEl>
                                          <p:spTgt spid="40">
                                            <p:txEl>
                                              <p:pRg st="0" end="0"/>
                                            </p:txEl>
                                          </p:spTgt>
                                        </p:tgtEl>
                                      </p:cBhvr>
                                    </p:animEffect>
                                  </p:childTnLst>
                                </p:cTn>
                              </p:par>
                              <p:par>
                                <p:cTn id="99" presetID="53" presetClass="entr" presetSubtype="16" fill="hold" grpId="0" nodeType="withEffect" nodePh="1">
                                  <p:stCondLst>
                                    <p:cond delay="800"/>
                                  </p:stCondLst>
                                  <p:endCondLst>
                                    <p:cond evt="begin" delay="0">
                                      <p:tn val="99"/>
                                    </p:cond>
                                  </p:endCondLst>
                                  <p:childTnLst>
                                    <p:set>
                                      <p:cBhvr>
                                        <p:cTn id="100" dur="1" fill="hold">
                                          <p:stCondLst>
                                            <p:cond delay="0"/>
                                          </p:stCondLst>
                                        </p:cTn>
                                        <p:tgtEl>
                                          <p:spTgt spid="38"/>
                                        </p:tgtEl>
                                        <p:attrNameLst>
                                          <p:attrName>style.visibility</p:attrName>
                                        </p:attrNameLst>
                                      </p:cBhvr>
                                      <p:to>
                                        <p:strVal val="visible"/>
                                      </p:to>
                                    </p:set>
                                    <p:anim calcmode="lin" valueType="num">
                                      <p:cBhvr>
                                        <p:cTn id="101" dur="1000" fill="hold"/>
                                        <p:tgtEl>
                                          <p:spTgt spid="38"/>
                                        </p:tgtEl>
                                        <p:attrNameLst>
                                          <p:attrName>ppt_w</p:attrName>
                                        </p:attrNameLst>
                                      </p:cBhvr>
                                      <p:tavLst>
                                        <p:tav tm="0">
                                          <p:val>
                                            <p:fltVal val="0"/>
                                          </p:val>
                                        </p:tav>
                                        <p:tav tm="100000">
                                          <p:val>
                                            <p:strVal val="#ppt_w"/>
                                          </p:val>
                                        </p:tav>
                                      </p:tavLst>
                                    </p:anim>
                                    <p:anim calcmode="lin" valueType="num">
                                      <p:cBhvr>
                                        <p:cTn id="102" dur="1000" fill="hold"/>
                                        <p:tgtEl>
                                          <p:spTgt spid="38"/>
                                        </p:tgtEl>
                                        <p:attrNameLst>
                                          <p:attrName>ppt_h</p:attrName>
                                        </p:attrNameLst>
                                      </p:cBhvr>
                                      <p:tavLst>
                                        <p:tav tm="0">
                                          <p:val>
                                            <p:fltVal val="0"/>
                                          </p:val>
                                        </p:tav>
                                        <p:tav tm="100000">
                                          <p:val>
                                            <p:strVal val="#ppt_h"/>
                                          </p:val>
                                        </p:tav>
                                      </p:tavLst>
                                    </p:anim>
                                    <p:animEffect transition="in" filter="fade">
                                      <p:cBhvr>
                                        <p:cTn id="103" dur="1000"/>
                                        <p:tgtEl>
                                          <p:spTgt spid="38"/>
                                        </p:tgtEl>
                                      </p:cBhvr>
                                    </p:animEffect>
                                  </p:childTnLst>
                                </p:cTn>
                              </p:par>
                            </p:childTnLst>
                          </p:cTn>
                        </p:par>
                        <p:par>
                          <p:cTn id="104" fill="hold">
                            <p:stCondLst>
                              <p:cond delay="4000"/>
                            </p:stCondLst>
                            <p:childTnLst>
                              <p:par>
                                <p:cTn id="105" presetID="37" presetClass="entr" presetSubtype="0" fill="hold" grpId="0" nodeType="afterEffect">
                                  <p:stCondLst>
                                    <p:cond delay="0"/>
                                  </p:stCondLst>
                                  <p:childTnLst>
                                    <p:set>
                                      <p:cBhvr>
                                        <p:cTn id="106" dur="1" fill="hold">
                                          <p:stCondLst>
                                            <p:cond delay="0"/>
                                          </p:stCondLst>
                                        </p:cTn>
                                        <p:tgtEl>
                                          <p:spTgt spid="39"/>
                                        </p:tgtEl>
                                        <p:attrNameLst>
                                          <p:attrName>style.visibility</p:attrName>
                                        </p:attrNameLst>
                                      </p:cBhvr>
                                      <p:to>
                                        <p:strVal val="visible"/>
                                      </p:to>
                                    </p:set>
                                    <p:animEffect transition="in" filter="fade">
                                      <p:cBhvr>
                                        <p:cTn id="107" dur="1000"/>
                                        <p:tgtEl>
                                          <p:spTgt spid="39"/>
                                        </p:tgtEl>
                                      </p:cBhvr>
                                    </p:animEffect>
                                    <p:anim calcmode="lin" valueType="num">
                                      <p:cBhvr>
                                        <p:cTn id="108" dur="1000" fill="hold"/>
                                        <p:tgtEl>
                                          <p:spTgt spid="39"/>
                                        </p:tgtEl>
                                        <p:attrNameLst>
                                          <p:attrName>ppt_x</p:attrName>
                                        </p:attrNameLst>
                                      </p:cBhvr>
                                      <p:tavLst>
                                        <p:tav tm="0">
                                          <p:val>
                                            <p:strVal val="#ppt_x"/>
                                          </p:val>
                                        </p:tav>
                                        <p:tav tm="100000">
                                          <p:val>
                                            <p:strVal val="#ppt_x"/>
                                          </p:val>
                                        </p:tav>
                                      </p:tavLst>
                                    </p:anim>
                                    <p:anim calcmode="lin" valueType="num">
                                      <p:cBhvr>
                                        <p:cTn id="109" dur="900" decel="100000" fill="hold"/>
                                        <p:tgtEl>
                                          <p:spTgt spid="39"/>
                                        </p:tgtEl>
                                        <p:attrNameLst>
                                          <p:attrName>ppt_y</p:attrName>
                                        </p:attrNameLst>
                                      </p:cBhvr>
                                      <p:tavLst>
                                        <p:tav tm="0">
                                          <p:val>
                                            <p:strVal val="#ppt_y+1"/>
                                          </p:val>
                                        </p:tav>
                                        <p:tav tm="100000">
                                          <p:val>
                                            <p:strVal val="#ppt_y-.03"/>
                                          </p:val>
                                        </p:tav>
                                      </p:tavLst>
                                    </p:anim>
                                    <p:anim calcmode="lin" valueType="num">
                                      <p:cBhvr>
                                        <p:cTn id="110" dur="100" accel="100000" fill="hold">
                                          <p:stCondLst>
                                            <p:cond delay="900"/>
                                          </p:stCondLst>
                                        </p:cTn>
                                        <p:tgtEl>
                                          <p:spTgt spid="39"/>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76" grpId="0" build="p">
        <p:tmplLst>
          <p:tmpl lvl="1">
            <p:tnLst>
              <p:par>
                <p:cTn presetID="10" presetClass="entr" presetSubtype="0" fill="hold" nodeType="withEffect">
                  <p:stCondLst>
                    <p:cond delay="800"/>
                  </p:stCondLst>
                  <p:childTnLst>
                    <p:set>
                      <p:cBhvr>
                        <p:cTn dur="1" fill="hold">
                          <p:stCondLst>
                            <p:cond delay="0"/>
                          </p:stCondLst>
                        </p:cTn>
                        <p:tgtEl>
                          <p:spTgt spid="76"/>
                        </p:tgtEl>
                        <p:attrNameLst>
                          <p:attrName>style.visibility</p:attrName>
                        </p:attrNameLst>
                      </p:cBhvr>
                      <p:to>
                        <p:strVal val="visible"/>
                      </p:to>
                    </p:set>
                    <p:animEffect transition="in" filter="fade">
                      <p:cBhvr>
                        <p:cTn dur="500"/>
                        <p:tgtEl>
                          <p:spTgt spid="76"/>
                        </p:tgtEl>
                      </p:cBhvr>
                    </p:animEffect>
                  </p:childTnLst>
                </p:cTn>
              </p:par>
            </p:tnLst>
          </p:tmpl>
        </p:tmplLst>
      </p:bldP>
      <p:bldP spid="27" grpId="0"/>
      <p:bldP spid="29" grpId="0" animBg="1"/>
      <p:bldP spid="79" grpId="0" build="p">
        <p:tmplLst>
          <p:tmpl lvl="1">
            <p:tnLst>
              <p:par>
                <p:cTn presetID="53" presetClass="entr" presetSubtype="16" fill="hold" nodeType="afterEffect">
                  <p:stCondLst>
                    <p:cond delay="0"/>
                  </p:stCondLst>
                  <p:childTnLst>
                    <p:set>
                      <p:cBhvr>
                        <p:cTn dur="1" fill="hold">
                          <p:stCondLst>
                            <p:cond delay="0"/>
                          </p:stCondLst>
                        </p:cTn>
                        <p:tgtEl>
                          <p:spTgt spid="79"/>
                        </p:tgtEl>
                        <p:attrNameLst>
                          <p:attrName>style.visibility</p:attrName>
                        </p:attrNameLst>
                      </p:cBhvr>
                      <p:to>
                        <p:strVal val="visible"/>
                      </p:to>
                    </p:set>
                    <p:anim calcmode="lin" valueType="num">
                      <p:cBhvr>
                        <p:cTn dur="300" fill="hold"/>
                        <p:tgtEl>
                          <p:spTgt spid="79"/>
                        </p:tgtEl>
                        <p:attrNameLst>
                          <p:attrName>ppt_w</p:attrName>
                        </p:attrNameLst>
                      </p:cBhvr>
                      <p:tavLst>
                        <p:tav tm="0">
                          <p:val>
                            <p:fltVal val="0"/>
                          </p:val>
                        </p:tav>
                        <p:tav tm="100000">
                          <p:val>
                            <p:strVal val="#ppt_w"/>
                          </p:val>
                        </p:tav>
                      </p:tavLst>
                    </p:anim>
                    <p:anim calcmode="lin" valueType="num">
                      <p:cBhvr>
                        <p:cTn dur="300" fill="hold"/>
                        <p:tgtEl>
                          <p:spTgt spid="79"/>
                        </p:tgtEl>
                        <p:attrNameLst>
                          <p:attrName>ppt_h</p:attrName>
                        </p:attrNameLst>
                      </p:cBhvr>
                      <p:tavLst>
                        <p:tav tm="0">
                          <p:val>
                            <p:fltVal val="0"/>
                          </p:val>
                        </p:tav>
                        <p:tav tm="100000">
                          <p:val>
                            <p:strVal val="#ppt_h"/>
                          </p:val>
                        </p:tav>
                      </p:tavLst>
                    </p:anim>
                    <p:animEffect transition="in" filter="fade">
                      <p:cBhvr>
                        <p:cTn dur="300"/>
                        <p:tgtEl>
                          <p:spTgt spid="79"/>
                        </p:tgtEl>
                      </p:cBhvr>
                    </p:animEffect>
                  </p:childTnLst>
                </p:cTn>
              </p:par>
            </p:tnLst>
          </p:tmpl>
        </p:tmplLst>
      </p:bldP>
      <p:bldP spid="77" grpId="0" build="p">
        <p:tmplLst>
          <p:tmpl lvl="1">
            <p:tnLst>
              <p:par>
                <p:cTn presetID="42" presetClass="entr" presetSubtype="0" fill="hold" nodeType="withEffect">
                  <p:stCondLst>
                    <p:cond delay="200"/>
                  </p:stCondLst>
                  <p:childTnLst>
                    <p:set>
                      <p:cBhvr>
                        <p:cTn dur="1" fill="hold">
                          <p:stCondLst>
                            <p:cond delay="0"/>
                          </p:stCondLst>
                        </p:cTn>
                        <p:tgtEl>
                          <p:spTgt spid="77"/>
                        </p:tgtEl>
                        <p:attrNameLst>
                          <p:attrName>style.visibility</p:attrName>
                        </p:attrNameLst>
                      </p:cBhvr>
                      <p:to>
                        <p:strVal val="visible"/>
                      </p:to>
                    </p:set>
                    <p:animEffect transition="in" filter="fade">
                      <p:cBhvr>
                        <p:cTn dur="400"/>
                        <p:tgtEl>
                          <p:spTgt spid="77"/>
                        </p:tgtEl>
                      </p:cBhvr>
                    </p:animEffect>
                    <p:anim calcmode="lin" valueType="num">
                      <p:cBhvr>
                        <p:cTn dur="400" fill="hold"/>
                        <p:tgtEl>
                          <p:spTgt spid="77"/>
                        </p:tgtEl>
                        <p:attrNameLst>
                          <p:attrName>ppt_x</p:attrName>
                        </p:attrNameLst>
                      </p:cBhvr>
                      <p:tavLst>
                        <p:tav tm="0">
                          <p:val>
                            <p:strVal val="#ppt_x"/>
                          </p:val>
                        </p:tav>
                        <p:tav tm="100000">
                          <p:val>
                            <p:strVal val="#ppt_x"/>
                          </p:val>
                        </p:tav>
                      </p:tavLst>
                    </p:anim>
                    <p:anim calcmode="lin" valueType="num">
                      <p:cBhvr>
                        <p:cTn dur="400" fill="hold"/>
                        <p:tgtEl>
                          <p:spTgt spid="77"/>
                        </p:tgtEl>
                        <p:attrNameLst>
                          <p:attrName>ppt_y</p:attrName>
                        </p:attrNameLst>
                      </p:cBhvr>
                      <p:tavLst>
                        <p:tav tm="0">
                          <p:val>
                            <p:strVal val="#ppt_y+.1"/>
                          </p:val>
                        </p:tav>
                        <p:tav tm="100000">
                          <p:val>
                            <p:strVal val="#ppt_y"/>
                          </p:val>
                        </p:tav>
                      </p:tavLst>
                    </p:anim>
                  </p:childTnLst>
                </p:cTn>
              </p:par>
            </p:tnLst>
          </p:tmpl>
        </p:tmplLst>
      </p:bldP>
      <p:bldP spid="78" grpId="0" build="p">
        <p:tmplLst>
          <p:tmpl lvl="1">
            <p:tnLst>
              <p:par>
                <p:cTn presetID="42" presetClass="entr" presetSubtype="0" fill="hold" nodeType="withEffect">
                  <p:stCondLst>
                    <p:cond delay="200"/>
                  </p:stCondLst>
                  <p:childTnLst>
                    <p:set>
                      <p:cBhvr>
                        <p:cTn dur="1" fill="hold">
                          <p:stCondLst>
                            <p:cond delay="0"/>
                          </p:stCondLst>
                        </p:cTn>
                        <p:tgtEl>
                          <p:spTgt spid="78"/>
                        </p:tgtEl>
                        <p:attrNameLst>
                          <p:attrName>style.visibility</p:attrName>
                        </p:attrNameLst>
                      </p:cBhvr>
                      <p:to>
                        <p:strVal val="visible"/>
                      </p:to>
                    </p:set>
                    <p:animEffect transition="in" filter="fade">
                      <p:cBhvr>
                        <p:cTn dur="500"/>
                        <p:tgtEl>
                          <p:spTgt spid="78"/>
                        </p:tgtEl>
                      </p:cBhvr>
                    </p:animEffect>
                    <p:anim calcmode="lin" valueType="num">
                      <p:cBhvr>
                        <p:cTn dur="500" fill="hold"/>
                        <p:tgtEl>
                          <p:spTgt spid="78"/>
                        </p:tgtEl>
                        <p:attrNameLst>
                          <p:attrName>ppt_x</p:attrName>
                        </p:attrNameLst>
                      </p:cBhvr>
                      <p:tavLst>
                        <p:tav tm="0">
                          <p:val>
                            <p:strVal val="#ppt_x"/>
                          </p:val>
                        </p:tav>
                        <p:tav tm="100000">
                          <p:val>
                            <p:strVal val="#ppt_x"/>
                          </p:val>
                        </p:tav>
                      </p:tavLst>
                    </p:anim>
                    <p:anim calcmode="lin" valueType="num">
                      <p:cBhvr>
                        <p:cTn dur="500" fill="hold"/>
                        <p:tgtEl>
                          <p:spTgt spid="78"/>
                        </p:tgtEl>
                        <p:attrNameLst>
                          <p:attrName>ppt_y</p:attrName>
                        </p:attrNameLst>
                      </p:cBhvr>
                      <p:tavLst>
                        <p:tav tm="0">
                          <p:val>
                            <p:strVal val="#ppt_y+.1"/>
                          </p:val>
                        </p:tav>
                        <p:tav tm="100000">
                          <p:val>
                            <p:strVal val="#ppt_y"/>
                          </p:val>
                        </p:tav>
                      </p:tavLst>
                    </p:anim>
                  </p:childTnLst>
                </p:cTn>
              </p:par>
            </p:tnLst>
          </p:tmpl>
        </p:tmplLst>
      </p:bldP>
      <p:bldP spid="31" grpId="0" build="p">
        <p:tmplLst>
          <p:tmpl lvl="1">
            <p:tnLst>
              <p:par>
                <p:cTn presetID="10" presetClass="entr" presetSubtype="0" fill="hold" nodeType="withEffect">
                  <p:stCondLst>
                    <p:cond delay="800"/>
                  </p:stCondLst>
                  <p:childTnLst>
                    <p:set>
                      <p:cBhvr>
                        <p:cTn dur="1" fill="hold">
                          <p:stCondLst>
                            <p:cond delay="0"/>
                          </p:stCondLst>
                        </p:cTn>
                        <p:tgtEl>
                          <p:spTgt spid="31"/>
                        </p:tgtEl>
                        <p:attrNameLst>
                          <p:attrName>style.visibility</p:attrName>
                        </p:attrNameLst>
                      </p:cBhvr>
                      <p:to>
                        <p:strVal val="visible"/>
                      </p:to>
                    </p:set>
                    <p:animEffect transition="in" filter="fade">
                      <p:cBhvr>
                        <p:cTn dur="500"/>
                        <p:tgtEl>
                          <p:spTgt spid="31"/>
                        </p:tgtEl>
                      </p:cBhvr>
                    </p:animEffect>
                  </p:childTnLst>
                </p:cTn>
              </p:par>
            </p:tnLst>
          </p:tmpl>
        </p:tmplLst>
      </p:bldP>
      <p:bldP spid="32" grpId="0"/>
      <p:bldP spid="33" grpId="0" animBg="1"/>
      <p:bldP spid="34" grpId="0" build="p">
        <p:tmplLst>
          <p:tmpl lvl="1">
            <p:tnLst>
              <p:par>
                <p:cTn presetID="53" presetClass="entr" presetSubtype="16" fill="hold" nodeType="afterEffect">
                  <p:stCondLst>
                    <p:cond delay="0"/>
                  </p:stCondLst>
                  <p:childTnLst>
                    <p:set>
                      <p:cBhvr>
                        <p:cTn dur="1" fill="hold">
                          <p:stCondLst>
                            <p:cond delay="0"/>
                          </p:stCondLst>
                        </p:cTn>
                        <p:tgtEl>
                          <p:spTgt spid="34"/>
                        </p:tgtEl>
                        <p:attrNameLst>
                          <p:attrName>style.visibility</p:attrName>
                        </p:attrNameLst>
                      </p:cBhvr>
                      <p:to>
                        <p:strVal val="visible"/>
                      </p:to>
                    </p:set>
                    <p:anim calcmode="lin" valueType="num">
                      <p:cBhvr>
                        <p:cTn dur="300" fill="hold"/>
                        <p:tgtEl>
                          <p:spTgt spid="34"/>
                        </p:tgtEl>
                        <p:attrNameLst>
                          <p:attrName>ppt_w</p:attrName>
                        </p:attrNameLst>
                      </p:cBhvr>
                      <p:tavLst>
                        <p:tav tm="0">
                          <p:val>
                            <p:fltVal val="0"/>
                          </p:val>
                        </p:tav>
                        <p:tav tm="100000">
                          <p:val>
                            <p:strVal val="#ppt_w"/>
                          </p:val>
                        </p:tav>
                      </p:tavLst>
                    </p:anim>
                    <p:anim calcmode="lin" valueType="num">
                      <p:cBhvr>
                        <p:cTn dur="300" fill="hold"/>
                        <p:tgtEl>
                          <p:spTgt spid="34"/>
                        </p:tgtEl>
                        <p:attrNameLst>
                          <p:attrName>ppt_h</p:attrName>
                        </p:attrNameLst>
                      </p:cBhvr>
                      <p:tavLst>
                        <p:tav tm="0">
                          <p:val>
                            <p:fltVal val="0"/>
                          </p:val>
                        </p:tav>
                        <p:tav tm="100000">
                          <p:val>
                            <p:strVal val="#ppt_h"/>
                          </p:val>
                        </p:tav>
                      </p:tavLst>
                    </p:anim>
                    <p:animEffect transition="in" filter="fade">
                      <p:cBhvr>
                        <p:cTn dur="300"/>
                        <p:tgtEl>
                          <p:spTgt spid="34"/>
                        </p:tgtEl>
                      </p:cBhvr>
                    </p:animEffect>
                  </p:childTnLst>
                </p:cTn>
              </p:par>
            </p:tnLst>
          </p:tmpl>
        </p:tmplLst>
      </p:bldP>
      <p:bldP spid="35" grpId="0" build="p">
        <p:tmplLst>
          <p:tmpl lvl="1">
            <p:tnLst>
              <p:par>
                <p:cTn presetID="42" presetClass="entr" presetSubtype="0" fill="hold" nodeType="withEffect">
                  <p:stCondLst>
                    <p:cond delay="200"/>
                  </p:stCondLst>
                  <p:childTnLst>
                    <p:set>
                      <p:cBhvr>
                        <p:cTn dur="1" fill="hold">
                          <p:stCondLst>
                            <p:cond delay="0"/>
                          </p:stCondLst>
                        </p:cTn>
                        <p:tgtEl>
                          <p:spTgt spid="35"/>
                        </p:tgtEl>
                        <p:attrNameLst>
                          <p:attrName>style.visibility</p:attrName>
                        </p:attrNameLst>
                      </p:cBhvr>
                      <p:to>
                        <p:strVal val="visible"/>
                      </p:to>
                    </p:set>
                    <p:animEffect transition="in" filter="fade">
                      <p:cBhvr>
                        <p:cTn dur="400"/>
                        <p:tgtEl>
                          <p:spTgt spid="35"/>
                        </p:tgtEl>
                      </p:cBhvr>
                    </p:animEffect>
                    <p:anim calcmode="lin" valueType="num">
                      <p:cBhvr>
                        <p:cTn dur="400" fill="hold"/>
                        <p:tgtEl>
                          <p:spTgt spid="35"/>
                        </p:tgtEl>
                        <p:attrNameLst>
                          <p:attrName>ppt_x</p:attrName>
                        </p:attrNameLst>
                      </p:cBhvr>
                      <p:tavLst>
                        <p:tav tm="0">
                          <p:val>
                            <p:strVal val="#ppt_x"/>
                          </p:val>
                        </p:tav>
                        <p:tav tm="100000">
                          <p:val>
                            <p:strVal val="#ppt_x"/>
                          </p:val>
                        </p:tav>
                      </p:tavLst>
                    </p:anim>
                    <p:anim calcmode="lin" valueType="num">
                      <p:cBhvr>
                        <p:cTn dur="400" fill="hold"/>
                        <p:tgtEl>
                          <p:spTgt spid="35"/>
                        </p:tgtEl>
                        <p:attrNameLst>
                          <p:attrName>ppt_y</p:attrName>
                        </p:attrNameLst>
                      </p:cBhvr>
                      <p:tavLst>
                        <p:tav tm="0">
                          <p:val>
                            <p:strVal val="#ppt_y+.1"/>
                          </p:val>
                        </p:tav>
                        <p:tav tm="100000">
                          <p:val>
                            <p:strVal val="#ppt_y"/>
                          </p:val>
                        </p:tav>
                      </p:tavLst>
                    </p:anim>
                  </p:childTnLst>
                </p:cTn>
              </p:par>
            </p:tnLst>
          </p:tmpl>
        </p:tmplLst>
      </p:bldP>
      <p:bldP spid="36" grpId="0" build="p">
        <p:tmplLst>
          <p:tmpl lvl="1">
            <p:tnLst>
              <p:par>
                <p:cTn presetID="42" presetClass="entr" presetSubtype="0" fill="hold" nodeType="withEffect">
                  <p:stCondLst>
                    <p:cond delay="200"/>
                  </p:stCondLst>
                  <p:childTnLst>
                    <p:set>
                      <p:cBhvr>
                        <p:cTn dur="1" fill="hold">
                          <p:stCondLst>
                            <p:cond delay="0"/>
                          </p:stCondLst>
                        </p:cTn>
                        <p:tgtEl>
                          <p:spTgt spid="36"/>
                        </p:tgtEl>
                        <p:attrNameLst>
                          <p:attrName>style.visibility</p:attrName>
                        </p:attrNameLst>
                      </p:cBhvr>
                      <p:to>
                        <p:strVal val="visible"/>
                      </p:to>
                    </p:set>
                    <p:animEffect transition="in" filter="fade">
                      <p:cBhvr>
                        <p:cTn dur="500"/>
                        <p:tgtEl>
                          <p:spTgt spid="36"/>
                        </p:tgtEl>
                      </p:cBhvr>
                    </p:animEffect>
                    <p:anim calcmode="lin" valueType="num">
                      <p:cBhvr>
                        <p:cTn dur="500" fill="hold"/>
                        <p:tgtEl>
                          <p:spTgt spid="36"/>
                        </p:tgtEl>
                        <p:attrNameLst>
                          <p:attrName>ppt_x</p:attrName>
                        </p:attrNameLst>
                      </p:cBhvr>
                      <p:tavLst>
                        <p:tav tm="0">
                          <p:val>
                            <p:strVal val="#ppt_x"/>
                          </p:val>
                        </p:tav>
                        <p:tav tm="100000">
                          <p:val>
                            <p:strVal val="#ppt_x"/>
                          </p:val>
                        </p:tav>
                      </p:tavLst>
                    </p:anim>
                    <p:anim calcmode="lin" valueType="num">
                      <p:cBhvr>
                        <p:cTn dur="500" fill="hold"/>
                        <p:tgtEl>
                          <p:spTgt spid="36"/>
                        </p:tgtEl>
                        <p:attrNameLst>
                          <p:attrName>ppt_y</p:attrName>
                        </p:attrNameLst>
                      </p:cBhvr>
                      <p:tavLst>
                        <p:tav tm="0">
                          <p:val>
                            <p:strVal val="#ppt_y+.1"/>
                          </p:val>
                        </p:tav>
                        <p:tav tm="100000">
                          <p:val>
                            <p:strVal val="#ppt_y"/>
                          </p:val>
                        </p:tav>
                      </p:tavLst>
                    </p:anim>
                  </p:childTnLst>
                </p:cTn>
              </p:par>
            </p:tnLst>
          </p:tmpl>
        </p:tmplLst>
      </p:bldP>
      <p:bldP spid="37" grpId="0" build="p">
        <p:tmplLst>
          <p:tmpl lvl="1">
            <p:tnLst>
              <p:par>
                <p:cTn presetID="10" presetClass="entr" presetSubtype="0" fill="hold" nodeType="withEffect">
                  <p:stCondLst>
                    <p:cond delay="800"/>
                  </p:stCondLst>
                  <p:childTnLst>
                    <p:set>
                      <p:cBhvr>
                        <p:cTn dur="1" fill="hold">
                          <p:stCondLst>
                            <p:cond delay="0"/>
                          </p:stCondLst>
                        </p:cTn>
                        <p:tgtEl>
                          <p:spTgt spid="37"/>
                        </p:tgtEl>
                        <p:attrNameLst>
                          <p:attrName>style.visibility</p:attrName>
                        </p:attrNameLst>
                      </p:cBhvr>
                      <p:to>
                        <p:strVal val="visible"/>
                      </p:to>
                    </p:set>
                    <p:animEffect transition="in" filter="fade">
                      <p:cBhvr>
                        <p:cTn dur="500"/>
                        <p:tgtEl>
                          <p:spTgt spid="37"/>
                        </p:tgtEl>
                      </p:cBhvr>
                    </p:animEffect>
                  </p:childTnLst>
                </p:cTn>
              </p:par>
            </p:tnLst>
          </p:tmpl>
        </p:tmplLst>
      </p:bldP>
      <p:bldP spid="38" grpId="0"/>
      <p:bldP spid="39" grpId="0" animBg="1"/>
      <p:bldP spid="40" grpId="0" build="p">
        <p:tmplLst>
          <p:tmpl lvl="1">
            <p:tnLst>
              <p:par>
                <p:cTn presetID="53" presetClass="entr" presetSubtype="16" fill="hold" nodeType="afterEffect">
                  <p:stCondLst>
                    <p:cond delay="0"/>
                  </p:stCondLst>
                  <p:childTnLst>
                    <p:set>
                      <p:cBhvr>
                        <p:cTn dur="1" fill="hold">
                          <p:stCondLst>
                            <p:cond delay="0"/>
                          </p:stCondLst>
                        </p:cTn>
                        <p:tgtEl>
                          <p:spTgt spid="40"/>
                        </p:tgtEl>
                        <p:attrNameLst>
                          <p:attrName>style.visibility</p:attrName>
                        </p:attrNameLst>
                      </p:cBhvr>
                      <p:to>
                        <p:strVal val="visible"/>
                      </p:to>
                    </p:set>
                    <p:anim calcmode="lin" valueType="num">
                      <p:cBhvr>
                        <p:cTn dur="300" fill="hold"/>
                        <p:tgtEl>
                          <p:spTgt spid="40"/>
                        </p:tgtEl>
                        <p:attrNameLst>
                          <p:attrName>ppt_w</p:attrName>
                        </p:attrNameLst>
                      </p:cBhvr>
                      <p:tavLst>
                        <p:tav tm="0">
                          <p:val>
                            <p:fltVal val="0"/>
                          </p:val>
                        </p:tav>
                        <p:tav tm="100000">
                          <p:val>
                            <p:strVal val="#ppt_w"/>
                          </p:val>
                        </p:tav>
                      </p:tavLst>
                    </p:anim>
                    <p:anim calcmode="lin" valueType="num">
                      <p:cBhvr>
                        <p:cTn dur="300" fill="hold"/>
                        <p:tgtEl>
                          <p:spTgt spid="40"/>
                        </p:tgtEl>
                        <p:attrNameLst>
                          <p:attrName>ppt_h</p:attrName>
                        </p:attrNameLst>
                      </p:cBhvr>
                      <p:tavLst>
                        <p:tav tm="0">
                          <p:val>
                            <p:fltVal val="0"/>
                          </p:val>
                        </p:tav>
                        <p:tav tm="100000">
                          <p:val>
                            <p:strVal val="#ppt_h"/>
                          </p:val>
                        </p:tav>
                      </p:tavLst>
                    </p:anim>
                    <p:animEffect transition="in" filter="fade">
                      <p:cBhvr>
                        <p:cTn dur="300"/>
                        <p:tgtEl>
                          <p:spTgt spid="40"/>
                        </p:tgtEl>
                      </p:cBhvr>
                    </p:animEffect>
                  </p:childTnLst>
                </p:cTn>
              </p:par>
            </p:tnLst>
          </p:tmpl>
        </p:tmplLst>
      </p:bldP>
      <p:bldP spid="41" grpId="0" build="p">
        <p:tmplLst>
          <p:tmpl lvl="1">
            <p:tnLst>
              <p:par>
                <p:cTn presetID="42" presetClass="entr" presetSubtype="0" fill="hold" nodeType="withEffect">
                  <p:stCondLst>
                    <p:cond delay="200"/>
                  </p:stCondLst>
                  <p:childTnLst>
                    <p:set>
                      <p:cBhvr>
                        <p:cTn dur="1" fill="hold">
                          <p:stCondLst>
                            <p:cond delay="0"/>
                          </p:stCondLst>
                        </p:cTn>
                        <p:tgtEl>
                          <p:spTgt spid="41"/>
                        </p:tgtEl>
                        <p:attrNameLst>
                          <p:attrName>style.visibility</p:attrName>
                        </p:attrNameLst>
                      </p:cBhvr>
                      <p:to>
                        <p:strVal val="visible"/>
                      </p:to>
                    </p:set>
                    <p:animEffect transition="in" filter="fade">
                      <p:cBhvr>
                        <p:cTn dur="400"/>
                        <p:tgtEl>
                          <p:spTgt spid="41"/>
                        </p:tgtEl>
                      </p:cBhvr>
                    </p:animEffect>
                    <p:anim calcmode="lin" valueType="num">
                      <p:cBhvr>
                        <p:cTn dur="400" fill="hold"/>
                        <p:tgtEl>
                          <p:spTgt spid="41"/>
                        </p:tgtEl>
                        <p:attrNameLst>
                          <p:attrName>ppt_x</p:attrName>
                        </p:attrNameLst>
                      </p:cBhvr>
                      <p:tavLst>
                        <p:tav tm="0">
                          <p:val>
                            <p:strVal val="#ppt_x"/>
                          </p:val>
                        </p:tav>
                        <p:tav tm="100000">
                          <p:val>
                            <p:strVal val="#ppt_x"/>
                          </p:val>
                        </p:tav>
                      </p:tavLst>
                    </p:anim>
                    <p:anim calcmode="lin" valueType="num">
                      <p:cBhvr>
                        <p:cTn dur="400" fill="hold"/>
                        <p:tgtEl>
                          <p:spTgt spid="41"/>
                        </p:tgtEl>
                        <p:attrNameLst>
                          <p:attrName>ppt_y</p:attrName>
                        </p:attrNameLst>
                      </p:cBhvr>
                      <p:tavLst>
                        <p:tav tm="0">
                          <p:val>
                            <p:strVal val="#ppt_y+.1"/>
                          </p:val>
                        </p:tav>
                        <p:tav tm="100000">
                          <p:val>
                            <p:strVal val="#ppt_y"/>
                          </p:val>
                        </p:tav>
                      </p:tavLst>
                    </p:anim>
                  </p:childTnLst>
                </p:cTn>
              </p:par>
            </p:tnLst>
          </p:tmpl>
        </p:tmplLst>
      </p:bldP>
      <p:bldP spid="42" grpId="0" build="p">
        <p:tmplLst>
          <p:tmpl lvl="1">
            <p:tnLst>
              <p:par>
                <p:cTn presetID="42" presetClass="entr" presetSubtype="0" fill="hold" nodeType="withEffect">
                  <p:stCondLst>
                    <p:cond delay="2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anim calcmode="lin" valueType="num">
                      <p:cBhvr>
                        <p:cTn dur="500" fill="hold"/>
                        <p:tgtEl>
                          <p:spTgt spid="42"/>
                        </p:tgtEl>
                        <p:attrNameLst>
                          <p:attrName>ppt_x</p:attrName>
                        </p:attrNameLst>
                      </p:cBhvr>
                      <p:tavLst>
                        <p:tav tm="0">
                          <p:val>
                            <p:strVal val="#ppt_x"/>
                          </p:val>
                        </p:tav>
                        <p:tav tm="100000">
                          <p:val>
                            <p:strVal val="#ppt_x"/>
                          </p:val>
                        </p:tav>
                      </p:tavLst>
                    </p:anim>
                    <p:anim calcmode="lin" valueType="num">
                      <p:cBhvr>
                        <p:cTn dur="500" fill="hold"/>
                        <p:tgtEl>
                          <p:spTgt spid="42"/>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Three images with results">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76" name="Text Placeholder 2"/>
          <p:cNvSpPr>
            <a:spLocks noGrp="1"/>
          </p:cNvSpPr>
          <p:nvPr>
            <p:ph type="body" sz="quarter" idx="64" hasCustomPrompt="1"/>
          </p:nvPr>
        </p:nvSpPr>
        <p:spPr>
          <a:xfrm>
            <a:off x="603251" y="5442591"/>
            <a:ext cx="3525147"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grpSp>
        <p:nvGrpSpPr>
          <p:cNvPr id="22" name="Group 21"/>
          <p:cNvGrpSpPr/>
          <p:nvPr userDrawn="1"/>
        </p:nvGrpSpPr>
        <p:grpSpPr>
          <a:xfrm>
            <a:off x="101309" y="385540"/>
            <a:ext cx="383999" cy="342172"/>
            <a:chOff x="5270500" y="1460500"/>
            <a:chExt cx="1701800" cy="2705100"/>
          </a:xfrm>
        </p:grpSpPr>
        <p:sp>
          <p:nvSpPr>
            <p:cNvPr id="23" name="Rounded Rectangle 2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4" name="Rounded Rectangle 2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6" name="Rounded Rectangle 25"/>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79" name="Text Placeholder 7"/>
          <p:cNvSpPr>
            <a:spLocks noGrp="1"/>
          </p:cNvSpPr>
          <p:nvPr>
            <p:ph type="body" sz="quarter" idx="39" hasCustomPrompt="1"/>
          </p:nvPr>
        </p:nvSpPr>
        <p:spPr>
          <a:xfrm>
            <a:off x="868539" y="4815844"/>
            <a:ext cx="648408" cy="560681"/>
          </a:xfrm>
          <a:prstGeom prst="rect">
            <a:avLst/>
          </a:prstGeom>
        </p:spPr>
        <p:txBody>
          <a:bodyPr vert="horz" lIns="0" tIns="103884" rIns="0" bIns="103884" anchor="b"/>
          <a:lstStyle>
            <a:lvl1pPr marL="0" indent="0" algn="l">
              <a:lnSpc>
                <a:spcPct val="100000"/>
              </a:lnSpc>
              <a:spcBef>
                <a:spcPts val="0"/>
              </a:spcBef>
              <a:buNone/>
              <a:defRPr sz="3000" b="0">
                <a:solidFill>
                  <a:schemeClr val="bg1"/>
                </a:solidFill>
                <a:latin typeface="FontAwesome"/>
                <a:cs typeface="FontAwesome"/>
              </a:defRPr>
            </a:lvl1pPr>
          </a:lstStyle>
          <a:p>
            <a:pPr lvl="0"/>
            <a:r>
              <a:rPr lang="es-ES_tradnl" dirty="0" err="1" smtClean="0"/>
              <a:t>ico</a:t>
            </a:r>
            <a:endParaRPr lang="es-ES_tradnl" dirty="0" smtClean="0"/>
          </a:p>
        </p:txBody>
      </p:sp>
      <p:sp>
        <p:nvSpPr>
          <p:cNvPr id="77" name="Text Placeholder 7"/>
          <p:cNvSpPr>
            <a:spLocks noGrp="1"/>
          </p:cNvSpPr>
          <p:nvPr>
            <p:ph type="body" sz="quarter" idx="18" hasCustomPrompt="1"/>
          </p:nvPr>
        </p:nvSpPr>
        <p:spPr>
          <a:xfrm>
            <a:off x="1567748" y="4799427"/>
            <a:ext cx="2259187" cy="345380"/>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smtClean="0"/>
              <a:t>RESULT 1</a:t>
            </a:r>
          </a:p>
        </p:txBody>
      </p:sp>
      <p:sp>
        <p:nvSpPr>
          <p:cNvPr id="78" name="Text Placeholder 7"/>
          <p:cNvSpPr>
            <a:spLocks noGrp="1"/>
          </p:cNvSpPr>
          <p:nvPr>
            <p:ph type="body" sz="quarter" idx="65" hasCustomPrompt="1"/>
          </p:nvPr>
        </p:nvSpPr>
        <p:spPr>
          <a:xfrm>
            <a:off x="1567748" y="5174218"/>
            <a:ext cx="225918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1" name="Text Placeholder 2"/>
          <p:cNvSpPr>
            <a:spLocks noGrp="1"/>
          </p:cNvSpPr>
          <p:nvPr>
            <p:ph type="body" sz="quarter" idx="66" hasCustomPrompt="1"/>
          </p:nvPr>
        </p:nvSpPr>
        <p:spPr>
          <a:xfrm>
            <a:off x="4345517" y="5442591"/>
            <a:ext cx="3525147"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34" name="Text Placeholder 7"/>
          <p:cNvSpPr>
            <a:spLocks noGrp="1"/>
          </p:cNvSpPr>
          <p:nvPr>
            <p:ph type="body" sz="quarter" idx="68" hasCustomPrompt="1"/>
          </p:nvPr>
        </p:nvSpPr>
        <p:spPr>
          <a:xfrm>
            <a:off x="4610805" y="4815844"/>
            <a:ext cx="648408" cy="560681"/>
          </a:xfrm>
          <a:prstGeom prst="rect">
            <a:avLst/>
          </a:prstGeom>
        </p:spPr>
        <p:txBody>
          <a:bodyPr vert="horz" lIns="0" tIns="103884" rIns="0" bIns="103884" anchor="b"/>
          <a:lstStyle>
            <a:lvl1pPr marL="0" indent="0" algn="l">
              <a:lnSpc>
                <a:spcPct val="100000"/>
              </a:lnSpc>
              <a:spcBef>
                <a:spcPts val="0"/>
              </a:spcBef>
              <a:buNone/>
              <a:defRPr sz="3000" b="0">
                <a:solidFill>
                  <a:schemeClr val="bg1"/>
                </a:solidFill>
                <a:latin typeface="FontAwesome"/>
                <a:cs typeface="FontAwesome"/>
              </a:defRPr>
            </a:lvl1pPr>
          </a:lstStyle>
          <a:p>
            <a:pPr lvl="0"/>
            <a:r>
              <a:rPr lang="es-ES_tradnl" dirty="0" err="1" smtClean="0"/>
              <a:t>ico</a:t>
            </a:r>
            <a:endParaRPr lang="es-ES_tradnl" dirty="0" smtClean="0"/>
          </a:p>
        </p:txBody>
      </p:sp>
      <p:sp>
        <p:nvSpPr>
          <p:cNvPr id="35" name="Text Placeholder 7"/>
          <p:cNvSpPr>
            <a:spLocks noGrp="1"/>
          </p:cNvSpPr>
          <p:nvPr>
            <p:ph type="body" sz="quarter" idx="69" hasCustomPrompt="1"/>
          </p:nvPr>
        </p:nvSpPr>
        <p:spPr>
          <a:xfrm>
            <a:off x="5310014" y="4799427"/>
            <a:ext cx="2259187" cy="345380"/>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smtClean="0"/>
              <a:t>RESULT 1</a:t>
            </a:r>
          </a:p>
        </p:txBody>
      </p:sp>
      <p:sp>
        <p:nvSpPr>
          <p:cNvPr id="36" name="Text Placeholder 7"/>
          <p:cNvSpPr>
            <a:spLocks noGrp="1"/>
          </p:cNvSpPr>
          <p:nvPr>
            <p:ph type="body" sz="quarter" idx="70" hasCustomPrompt="1"/>
          </p:nvPr>
        </p:nvSpPr>
        <p:spPr>
          <a:xfrm>
            <a:off x="5310014" y="5174218"/>
            <a:ext cx="225918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7" name="Text Placeholder 2"/>
          <p:cNvSpPr>
            <a:spLocks noGrp="1"/>
          </p:cNvSpPr>
          <p:nvPr>
            <p:ph type="body" sz="quarter" idx="71" hasCustomPrompt="1"/>
          </p:nvPr>
        </p:nvSpPr>
        <p:spPr>
          <a:xfrm>
            <a:off x="8050904" y="5442591"/>
            <a:ext cx="3525147"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40" name="Text Placeholder 7"/>
          <p:cNvSpPr>
            <a:spLocks noGrp="1"/>
          </p:cNvSpPr>
          <p:nvPr>
            <p:ph type="body" sz="quarter" idx="73" hasCustomPrompt="1"/>
          </p:nvPr>
        </p:nvSpPr>
        <p:spPr>
          <a:xfrm>
            <a:off x="8327069" y="4815844"/>
            <a:ext cx="648408" cy="560681"/>
          </a:xfrm>
          <a:prstGeom prst="rect">
            <a:avLst/>
          </a:prstGeom>
        </p:spPr>
        <p:txBody>
          <a:bodyPr vert="horz" lIns="0" tIns="103884" rIns="0" bIns="103884" anchor="b"/>
          <a:lstStyle>
            <a:lvl1pPr marL="0" indent="0" algn="l">
              <a:lnSpc>
                <a:spcPct val="100000"/>
              </a:lnSpc>
              <a:spcBef>
                <a:spcPts val="0"/>
              </a:spcBef>
              <a:buNone/>
              <a:defRPr sz="3000" b="0">
                <a:solidFill>
                  <a:schemeClr val="bg1"/>
                </a:solidFill>
                <a:latin typeface="FontAwesome"/>
                <a:cs typeface="FontAwesome"/>
              </a:defRPr>
            </a:lvl1pPr>
          </a:lstStyle>
          <a:p>
            <a:pPr lvl="0"/>
            <a:r>
              <a:rPr lang="es-ES_tradnl" dirty="0" err="1" smtClean="0"/>
              <a:t>ico</a:t>
            </a:r>
            <a:endParaRPr lang="es-ES_tradnl" dirty="0" smtClean="0"/>
          </a:p>
        </p:txBody>
      </p:sp>
      <p:sp>
        <p:nvSpPr>
          <p:cNvPr id="41" name="Text Placeholder 7"/>
          <p:cNvSpPr>
            <a:spLocks noGrp="1"/>
          </p:cNvSpPr>
          <p:nvPr>
            <p:ph type="body" sz="quarter" idx="74" hasCustomPrompt="1"/>
          </p:nvPr>
        </p:nvSpPr>
        <p:spPr>
          <a:xfrm>
            <a:off x="9026279" y="4799427"/>
            <a:ext cx="2259187" cy="345380"/>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smtClean="0"/>
              <a:t>RESULT 1</a:t>
            </a:r>
          </a:p>
        </p:txBody>
      </p:sp>
      <p:sp>
        <p:nvSpPr>
          <p:cNvPr id="42" name="Text Placeholder 7"/>
          <p:cNvSpPr>
            <a:spLocks noGrp="1"/>
          </p:cNvSpPr>
          <p:nvPr>
            <p:ph type="body" sz="quarter" idx="75" hasCustomPrompt="1"/>
          </p:nvPr>
        </p:nvSpPr>
        <p:spPr>
          <a:xfrm>
            <a:off x="9026279" y="5174218"/>
            <a:ext cx="225918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8" name="Picture Placeholder 2"/>
          <p:cNvSpPr>
            <a:spLocks noGrp="1" noChangeAspect="1"/>
          </p:cNvSpPr>
          <p:nvPr>
            <p:ph type="pic" sz="quarter" idx="17"/>
          </p:nvPr>
        </p:nvSpPr>
        <p:spPr>
          <a:xfrm>
            <a:off x="603251" y="1303484"/>
            <a:ext cx="3525147" cy="3172632"/>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0" name="Picture Placeholder 2"/>
          <p:cNvSpPr>
            <a:spLocks noGrp="1" noChangeAspect="1"/>
          </p:cNvSpPr>
          <p:nvPr>
            <p:ph type="pic" sz="quarter" idx="76"/>
          </p:nvPr>
        </p:nvSpPr>
        <p:spPr>
          <a:xfrm>
            <a:off x="4345517" y="1303484"/>
            <a:ext cx="3525147" cy="3172632"/>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3" name="Picture Placeholder 2"/>
          <p:cNvSpPr>
            <a:spLocks noGrp="1" noChangeAspect="1"/>
          </p:cNvSpPr>
          <p:nvPr>
            <p:ph type="pic" sz="quarter" idx="77"/>
          </p:nvPr>
        </p:nvSpPr>
        <p:spPr>
          <a:xfrm>
            <a:off x="8050904" y="1303484"/>
            <a:ext cx="3525147" cy="3172632"/>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Tree>
    <p:extLst>
      <p:ext uri="{BB962C8B-B14F-4D97-AF65-F5344CB8AC3E}">
        <p14:creationId xmlns:p14="http://schemas.microsoft.com/office/powerpoint/2010/main" val="2700742996"/>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76">
                                            <p:txEl>
                                              <p:pRg st="0" end="0"/>
                                            </p:txEl>
                                          </p:spTgt>
                                        </p:tgtEl>
                                        <p:attrNameLst>
                                          <p:attrName>style.visibility</p:attrName>
                                        </p:attrNameLst>
                                      </p:cBhvr>
                                      <p:to>
                                        <p:strVal val="visible"/>
                                      </p:to>
                                    </p:set>
                                    <p:animEffect transition="in" filter="fade">
                                      <p:cBhvr>
                                        <p:cTn id="20" dur="500"/>
                                        <p:tgtEl>
                                          <p:spTgt spid="76">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77">
                                            <p:txEl>
                                              <p:pRg st="0" end="0"/>
                                            </p:txEl>
                                          </p:spTgt>
                                        </p:tgtEl>
                                        <p:attrNameLst>
                                          <p:attrName>style.visibility</p:attrName>
                                        </p:attrNameLst>
                                      </p:cBhvr>
                                      <p:to>
                                        <p:strVal val="visible"/>
                                      </p:to>
                                    </p:set>
                                    <p:animEffect transition="in" filter="fade">
                                      <p:cBhvr>
                                        <p:cTn id="23" dur="400"/>
                                        <p:tgtEl>
                                          <p:spTgt spid="77">
                                            <p:txEl>
                                              <p:pRg st="0" end="0"/>
                                            </p:txEl>
                                          </p:spTgt>
                                        </p:tgtEl>
                                      </p:cBhvr>
                                    </p:animEffect>
                                    <p:anim calcmode="lin" valueType="num">
                                      <p:cBhvr>
                                        <p:cTn id="24" dur="400" fill="hold"/>
                                        <p:tgtEl>
                                          <p:spTgt spid="77">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77">
                                            <p:txEl>
                                              <p:pRg st="0" end="0"/>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200"/>
                                  </p:stCondLst>
                                  <p:childTnLst>
                                    <p:set>
                                      <p:cBhvr>
                                        <p:cTn id="27" dur="1" fill="hold">
                                          <p:stCondLst>
                                            <p:cond delay="0"/>
                                          </p:stCondLst>
                                        </p:cTn>
                                        <p:tgtEl>
                                          <p:spTgt spid="78">
                                            <p:txEl>
                                              <p:pRg st="0" end="0"/>
                                            </p:txEl>
                                          </p:spTgt>
                                        </p:tgtEl>
                                        <p:attrNameLst>
                                          <p:attrName>style.visibility</p:attrName>
                                        </p:attrNameLst>
                                      </p:cBhvr>
                                      <p:to>
                                        <p:strVal val="visible"/>
                                      </p:to>
                                    </p:set>
                                    <p:animEffect transition="in" filter="fade">
                                      <p:cBhvr>
                                        <p:cTn id="28" dur="500"/>
                                        <p:tgtEl>
                                          <p:spTgt spid="78">
                                            <p:txEl>
                                              <p:pRg st="0" end="0"/>
                                            </p:txEl>
                                          </p:spTgt>
                                        </p:tgtEl>
                                      </p:cBhvr>
                                    </p:animEffect>
                                    <p:anim calcmode="lin" valueType="num">
                                      <p:cBhvr>
                                        <p:cTn id="29" dur="500" fill="hold"/>
                                        <p:tgtEl>
                                          <p:spTgt spid="78">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78">
                                            <p:txEl>
                                              <p:pRg st="0" end="0"/>
                                            </p:txEl>
                                          </p:spTgt>
                                        </p:tgtEl>
                                        <p:attrNameLst>
                                          <p:attrName>ppt_y</p:attrName>
                                        </p:attrNameLst>
                                      </p:cBhvr>
                                      <p:tavLst>
                                        <p:tav tm="0">
                                          <p:val>
                                            <p:strVal val="#ppt_y+.1"/>
                                          </p:val>
                                        </p:tav>
                                        <p:tav tm="100000">
                                          <p:val>
                                            <p:strVal val="#ppt_y"/>
                                          </p:val>
                                        </p:tav>
                                      </p:tavLst>
                                    </p:anim>
                                  </p:childTnLst>
                                </p:cTn>
                              </p:par>
                            </p:childTnLst>
                          </p:cTn>
                        </p:par>
                        <p:par>
                          <p:cTn id="31" fill="hold">
                            <p:stCondLst>
                              <p:cond delay="500"/>
                            </p:stCondLst>
                            <p:childTnLst>
                              <p:par>
                                <p:cTn id="32" presetID="53" presetClass="entr" presetSubtype="16" fill="hold" grpId="0" nodeType="afterEffect">
                                  <p:stCondLst>
                                    <p:cond delay="0"/>
                                  </p:stCondLst>
                                  <p:childTnLst>
                                    <p:set>
                                      <p:cBhvr>
                                        <p:cTn id="33" dur="1" fill="hold">
                                          <p:stCondLst>
                                            <p:cond delay="0"/>
                                          </p:stCondLst>
                                        </p:cTn>
                                        <p:tgtEl>
                                          <p:spTgt spid="79">
                                            <p:txEl>
                                              <p:pRg st="0" end="0"/>
                                            </p:txEl>
                                          </p:spTgt>
                                        </p:tgtEl>
                                        <p:attrNameLst>
                                          <p:attrName>style.visibility</p:attrName>
                                        </p:attrNameLst>
                                      </p:cBhvr>
                                      <p:to>
                                        <p:strVal val="visible"/>
                                      </p:to>
                                    </p:set>
                                    <p:anim calcmode="lin" valueType="num">
                                      <p:cBhvr>
                                        <p:cTn id="34" dur="300" fill="hold"/>
                                        <p:tgtEl>
                                          <p:spTgt spid="79">
                                            <p:txEl>
                                              <p:pRg st="0" end="0"/>
                                            </p:txEl>
                                          </p:spTgt>
                                        </p:tgtEl>
                                        <p:attrNameLst>
                                          <p:attrName>ppt_w</p:attrName>
                                        </p:attrNameLst>
                                      </p:cBhvr>
                                      <p:tavLst>
                                        <p:tav tm="0">
                                          <p:val>
                                            <p:fltVal val="0"/>
                                          </p:val>
                                        </p:tav>
                                        <p:tav tm="100000">
                                          <p:val>
                                            <p:strVal val="#ppt_w"/>
                                          </p:val>
                                        </p:tav>
                                      </p:tavLst>
                                    </p:anim>
                                    <p:anim calcmode="lin" valueType="num">
                                      <p:cBhvr>
                                        <p:cTn id="35" dur="300" fill="hold"/>
                                        <p:tgtEl>
                                          <p:spTgt spid="79">
                                            <p:txEl>
                                              <p:pRg st="0" end="0"/>
                                            </p:txEl>
                                          </p:spTgt>
                                        </p:tgtEl>
                                        <p:attrNameLst>
                                          <p:attrName>ppt_h</p:attrName>
                                        </p:attrNameLst>
                                      </p:cBhvr>
                                      <p:tavLst>
                                        <p:tav tm="0">
                                          <p:val>
                                            <p:fltVal val="0"/>
                                          </p:val>
                                        </p:tav>
                                        <p:tav tm="100000">
                                          <p:val>
                                            <p:strVal val="#ppt_h"/>
                                          </p:val>
                                        </p:tav>
                                      </p:tavLst>
                                    </p:anim>
                                    <p:animEffect transition="in" filter="fade">
                                      <p:cBhvr>
                                        <p:cTn id="36" dur="300"/>
                                        <p:tgtEl>
                                          <p:spTgt spid="79">
                                            <p:txEl>
                                              <p:pRg st="0" end="0"/>
                                            </p:txEl>
                                          </p:spTgt>
                                        </p:tgtEl>
                                      </p:cBhvr>
                                    </p:animEffect>
                                  </p:childTnLst>
                                </p:cTn>
                              </p:par>
                              <p:par>
                                <p:cTn id="37" presetID="10" presetClass="entr" presetSubtype="0" fill="hold" grpId="0" nodeType="withEffect">
                                  <p:stCondLst>
                                    <p:cond delay="800"/>
                                  </p:stCondLst>
                                  <p:childTnLst>
                                    <p:set>
                                      <p:cBhvr>
                                        <p:cTn id="38" dur="1" fill="hold">
                                          <p:stCondLst>
                                            <p:cond delay="0"/>
                                          </p:stCondLst>
                                        </p:cTn>
                                        <p:tgtEl>
                                          <p:spTgt spid="31">
                                            <p:txEl>
                                              <p:pRg st="0" end="0"/>
                                            </p:txEl>
                                          </p:spTgt>
                                        </p:tgtEl>
                                        <p:attrNameLst>
                                          <p:attrName>style.visibility</p:attrName>
                                        </p:attrNameLst>
                                      </p:cBhvr>
                                      <p:to>
                                        <p:strVal val="visible"/>
                                      </p:to>
                                    </p:set>
                                    <p:animEffect transition="in" filter="fade">
                                      <p:cBhvr>
                                        <p:cTn id="39" dur="500"/>
                                        <p:tgtEl>
                                          <p:spTgt spid="31">
                                            <p:txEl>
                                              <p:pRg st="0" end="0"/>
                                            </p:txEl>
                                          </p:spTgt>
                                        </p:tgtEl>
                                      </p:cBhvr>
                                    </p:animEffect>
                                  </p:childTnLst>
                                </p:cTn>
                              </p:par>
                              <p:par>
                                <p:cTn id="40" presetID="42" presetClass="entr" presetSubtype="0" fill="hold" grpId="0" nodeType="withEffect">
                                  <p:stCondLst>
                                    <p:cond delay="200"/>
                                  </p:stCondLst>
                                  <p:childTnLst>
                                    <p:set>
                                      <p:cBhvr>
                                        <p:cTn id="41" dur="1" fill="hold">
                                          <p:stCondLst>
                                            <p:cond delay="0"/>
                                          </p:stCondLst>
                                        </p:cTn>
                                        <p:tgtEl>
                                          <p:spTgt spid="35">
                                            <p:txEl>
                                              <p:pRg st="0" end="0"/>
                                            </p:txEl>
                                          </p:spTgt>
                                        </p:tgtEl>
                                        <p:attrNameLst>
                                          <p:attrName>style.visibility</p:attrName>
                                        </p:attrNameLst>
                                      </p:cBhvr>
                                      <p:to>
                                        <p:strVal val="visible"/>
                                      </p:to>
                                    </p:set>
                                    <p:animEffect transition="in" filter="fade">
                                      <p:cBhvr>
                                        <p:cTn id="42" dur="400"/>
                                        <p:tgtEl>
                                          <p:spTgt spid="35">
                                            <p:txEl>
                                              <p:pRg st="0" end="0"/>
                                            </p:txEl>
                                          </p:spTgt>
                                        </p:tgtEl>
                                      </p:cBhvr>
                                    </p:animEffect>
                                    <p:anim calcmode="lin" valueType="num">
                                      <p:cBhvr>
                                        <p:cTn id="43" dur="400" fill="hold"/>
                                        <p:tgtEl>
                                          <p:spTgt spid="35">
                                            <p:txEl>
                                              <p:pRg st="0" end="0"/>
                                            </p:txEl>
                                          </p:spTgt>
                                        </p:tgtEl>
                                        <p:attrNameLst>
                                          <p:attrName>ppt_x</p:attrName>
                                        </p:attrNameLst>
                                      </p:cBhvr>
                                      <p:tavLst>
                                        <p:tav tm="0">
                                          <p:val>
                                            <p:strVal val="#ppt_x"/>
                                          </p:val>
                                        </p:tav>
                                        <p:tav tm="100000">
                                          <p:val>
                                            <p:strVal val="#ppt_x"/>
                                          </p:val>
                                        </p:tav>
                                      </p:tavLst>
                                    </p:anim>
                                    <p:anim calcmode="lin" valueType="num">
                                      <p:cBhvr>
                                        <p:cTn id="44" dur="400" fill="hold"/>
                                        <p:tgtEl>
                                          <p:spTgt spid="35">
                                            <p:txEl>
                                              <p:pRg st="0" end="0"/>
                                            </p:txEl>
                                          </p:spTgt>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200"/>
                                  </p:stCondLst>
                                  <p:childTnLst>
                                    <p:set>
                                      <p:cBhvr>
                                        <p:cTn id="46" dur="1" fill="hold">
                                          <p:stCondLst>
                                            <p:cond delay="0"/>
                                          </p:stCondLst>
                                        </p:cTn>
                                        <p:tgtEl>
                                          <p:spTgt spid="36">
                                            <p:txEl>
                                              <p:pRg st="0" end="0"/>
                                            </p:txEl>
                                          </p:spTgt>
                                        </p:tgtEl>
                                        <p:attrNameLst>
                                          <p:attrName>style.visibility</p:attrName>
                                        </p:attrNameLst>
                                      </p:cBhvr>
                                      <p:to>
                                        <p:strVal val="visible"/>
                                      </p:to>
                                    </p:set>
                                    <p:animEffect transition="in" filter="fade">
                                      <p:cBhvr>
                                        <p:cTn id="47" dur="500"/>
                                        <p:tgtEl>
                                          <p:spTgt spid="36">
                                            <p:txEl>
                                              <p:pRg st="0" end="0"/>
                                            </p:txEl>
                                          </p:spTgt>
                                        </p:tgtEl>
                                      </p:cBhvr>
                                    </p:animEffect>
                                    <p:anim calcmode="lin" valueType="num">
                                      <p:cBhvr>
                                        <p:cTn id="48" dur="500" fill="hold"/>
                                        <p:tgtEl>
                                          <p:spTgt spid="36">
                                            <p:txEl>
                                              <p:pRg st="0" end="0"/>
                                            </p:txEl>
                                          </p:spTgt>
                                        </p:tgtEl>
                                        <p:attrNameLst>
                                          <p:attrName>ppt_x</p:attrName>
                                        </p:attrNameLst>
                                      </p:cBhvr>
                                      <p:tavLst>
                                        <p:tav tm="0">
                                          <p:val>
                                            <p:strVal val="#ppt_x"/>
                                          </p:val>
                                        </p:tav>
                                        <p:tav tm="100000">
                                          <p:val>
                                            <p:strVal val="#ppt_x"/>
                                          </p:val>
                                        </p:tav>
                                      </p:tavLst>
                                    </p:anim>
                                    <p:anim calcmode="lin" valueType="num">
                                      <p:cBhvr>
                                        <p:cTn id="49" dur="500" fill="hold"/>
                                        <p:tgtEl>
                                          <p:spTgt spid="36">
                                            <p:txEl>
                                              <p:pRg st="0" end="0"/>
                                            </p:txEl>
                                          </p:spTgt>
                                        </p:tgtEl>
                                        <p:attrNameLst>
                                          <p:attrName>ppt_y</p:attrName>
                                        </p:attrNameLst>
                                      </p:cBhvr>
                                      <p:tavLst>
                                        <p:tav tm="0">
                                          <p:val>
                                            <p:strVal val="#ppt_y+.1"/>
                                          </p:val>
                                        </p:tav>
                                        <p:tav tm="100000">
                                          <p:val>
                                            <p:strVal val="#ppt_y"/>
                                          </p:val>
                                        </p:tav>
                                      </p:tavLst>
                                    </p:anim>
                                  </p:childTnLst>
                                </p:cTn>
                              </p:par>
                            </p:childTnLst>
                          </p:cTn>
                        </p:par>
                        <p:par>
                          <p:cTn id="50" fill="hold">
                            <p:stCondLst>
                              <p:cond delay="1000"/>
                            </p:stCondLst>
                            <p:childTnLst>
                              <p:par>
                                <p:cTn id="51" presetID="53" presetClass="entr" presetSubtype="16" fill="hold" grpId="0" nodeType="afterEffect">
                                  <p:stCondLst>
                                    <p:cond delay="0"/>
                                  </p:stCondLst>
                                  <p:childTnLst>
                                    <p:set>
                                      <p:cBhvr>
                                        <p:cTn id="52" dur="1" fill="hold">
                                          <p:stCondLst>
                                            <p:cond delay="0"/>
                                          </p:stCondLst>
                                        </p:cTn>
                                        <p:tgtEl>
                                          <p:spTgt spid="34">
                                            <p:txEl>
                                              <p:pRg st="0" end="0"/>
                                            </p:txEl>
                                          </p:spTgt>
                                        </p:tgtEl>
                                        <p:attrNameLst>
                                          <p:attrName>style.visibility</p:attrName>
                                        </p:attrNameLst>
                                      </p:cBhvr>
                                      <p:to>
                                        <p:strVal val="visible"/>
                                      </p:to>
                                    </p:set>
                                    <p:anim calcmode="lin" valueType="num">
                                      <p:cBhvr>
                                        <p:cTn id="53" dur="300" fill="hold"/>
                                        <p:tgtEl>
                                          <p:spTgt spid="34">
                                            <p:txEl>
                                              <p:pRg st="0" end="0"/>
                                            </p:txEl>
                                          </p:spTgt>
                                        </p:tgtEl>
                                        <p:attrNameLst>
                                          <p:attrName>ppt_w</p:attrName>
                                        </p:attrNameLst>
                                      </p:cBhvr>
                                      <p:tavLst>
                                        <p:tav tm="0">
                                          <p:val>
                                            <p:fltVal val="0"/>
                                          </p:val>
                                        </p:tav>
                                        <p:tav tm="100000">
                                          <p:val>
                                            <p:strVal val="#ppt_w"/>
                                          </p:val>
                                        </p:tav>
                                      </p:tavLst>
                                    </p:anim>
                                    <p:anim calcmode="lin" valueType="num">
                                      <p:cBhvr>
                                        <p:cTn id="54" dur="300" fill="hold"/>
                                        <p:tgtEl>
                                          <p:spTgt spid="34">
                                            <p:txEl>
                                              <p:pRg st="0" end="0"/>
                                            </p:txEl>
                                          </p:spTgt>
                                        </p:tgtEl>
                                        <p:attrNameLst>
                                          <p:attrName>ppt_h</p:attrName>
                                        </p:attrNameLst>
                                      </p:cBhvr>
                                      <p:tavLst>
                                        <p:tav tm="0">
                                          <p:val>
                                            <p:fltVal val="0"/>
                                          </p:val>
                                        </p:tav>
                                        <p:tav tm="100000">
                                          <p:val>
                                            <p:strVal val="#ppt_h"/>
                                          </p:val>
                                        </p:tav>
                                      </p:tavLst>
                                    </p:anim>
                                    <p:animEffect transition="in" filter="fade">
                                      <p:cBhvr>
                                        <p:cTn id="55" dur="300"/>
                                        <p:tgtEl>
                                          <p:spTgt spid="34">
                                            <p:txEl>
                                              <p:pRg st="0" end="0"/>
                                            </p:txEl>
                                          </p:spTgt>
                                        </p:tgtEl>
                                      </p:cBhvr>
                                    </p:animEffect>
                                  </p:childTnLst>
                                </p:cTn>
                              </p:par>
                              <p:par>
                                <p:cTn id="56" presetID="10" presetClass="entr" presetSubtype="0" fill="hold" grpId="0" nodeType="withEffect">
                                  <p:stCondLst>
                                    <p:cond delay="800"/>
                                  </p:stCondLst>
                                  <p:childTnLst>
                                    <p:set>
                                      <p:cBhvr>
                                        <p:cTn id="57" dur="1" fill="hold">
                                          <p:stCondLst>
                                            <p:cond delay="0"/>
                                          </p:stCondLst>
                                        </p:cTn>
                                        <p:tgtEl>
                                          <p:spTgt spid="37">
                                            <p:txEl>
                                              <p:pRg st="0" end="0"/>
                                            </p:txEl>
                                          </p:spTgt>
                                        </p:tgtEl>
                                        <p:attrNameLst>
                                          <p:attrName>style.visibility</p:attrName>
                                        </p:attrNameLst>
                                      </p:cBhvr>
                                      <p:to>
                                        <p:strVal val="visible"/>
                                      </p:to>
                                    </p:set>
                                    <p:animEffect transition="in" filter="fade">
                                      <p:cBhvr>
                                        <p:cTn id="58" dur="500"/>
                                        <p:tgtEl>
                                          <p:spTgt spid="37">
                                            <p:txEl>
                                              <p:pRg st="0" end="0"/>
                                            </p:txEl>
                                          </p:spTgt>
                                        </p:tgtEl>
                                      </p:cBhvr>
                                    </p:animEffect>
                                  </p:childTnLst>
                                </p:cTn>
                              </p:par>
                              <p:par>
                                <p:cTn id="59" presetID="42" presetClass="entr" presetSubtype="0" fill="hold" grpId="0" nodeType="withEffect">
                                  <p:stCondLst>
                                    <p:cond delay="200"/>
                                  </p:stCondLst>
                                  <p:childTnLst>
                                    <p:set>
                                      <p:cBhvr>
                                        <p:cTn id="60" dur="1" fill="hold">
                                          <p:stCondLst>
                                            <p:cond delay="0"/>
                                          </p:stCondLst>
                                        </p:cTn>
                                        <p:tgtEl>
                                          <p:spTgt spid="41">
                                            <p:txEl>
                                              <p:pRg st="0" end="0"/>
                                            </p:txEl>
                                          </p:spTgt>
                                        </p:tgtEl>
                                        <p:attrNameLst>
                                          <p:attrName>style.visibility</p:attrName>
                                        </p:attrNameLst>
                                      </p:cBhvr>
                                      <p:to>
                                        <p:strVal val="visible"/>
                                      </p:to>
                                    </p:set>
                                    <p:animEffect transition="in" filter="fade">
                                      <p:cBhvr>
                                        <p:cTn id="61" dur="400"/>
                                        <p:tgtEl>
                                          <p:spTgt spid="41">
                                            <p:txEl>
                                              <p:pRg st="0" end="0"/>
                                            </p:txEl>
                                          </p:spTgt>
                                        </p:tgtEl>
                                      </p:cBhvr>
                                    </p:animEffect>
                                    <p:anim calcmode="lin" valueType="num">
                                      <p:cBhvr>
                                        <p:cTn id="62" dur="400" fill="hold"/>
                                        <p:tgtEl>
                                          <p:spTgt spid="41">
                                            <p:txEl>
                                              <p:pRg st="0" end="0"/>
                                            </p:txEl>
                                          </p:spTgt>
                                        </p:tgtEl>
                                        <p:attrNameLst>
                                          <p:attrName>ppt_x</p:attrName>
                                        </p:attrNameLst>
                                      </p:cBhvr>
                                      <p:tavLst>
                                        <p:tav tm="0">
                                          <p:val>
                                            <p:strVal val="#ppt_x"/>
                                          </p:val>
                                        </p:tav>
                                        <p:tav tm="100000">
                                          <p:val>
                                            <p:strVal val="#ppt_x"/>
                                          </p:val>
                                        </p:tav>
                                      </p:tavLst>
                                    </p:anim>
                                    <p:anim calcmode="lin" valueType="num">
                                      <p:cBhvr>
                                        <p:cTn id="63" dur="400" fill="hold"/>
                                        <p:tgtEl>
                                          <p:spTgt spid="41">
                                            <p:txEl>
                                              <p:pRg st="0" end="0"/>
                                            </p:txEl>
                                          </p:spTgt>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200"/>
                                  </p:stCondLst>
                                  <p:childTnLst>
                                    <p:set>
                                      <p:cBhvr>
                                        <p:cTn id="65" dur="1" fill="hold">
                                          <p:stCondLst>
                                            <p:cond delay="0"/>
                                          </p:stCondLst>
                                        </p:cTn>
                                        <p:tgtEl>
                                          <p:spTgt spid="42">
                                            <p:txEl>
                                              <p:pRg st="0" end="0"/>
                                            </p:txEl>
                                          </p:spTgt>
                                        </p:tgtEl>
                                        <p:attrNameLst>
                                          <p:attrName>style.visibility</p:attrName>
                                        </p:attrNameLst>
                                      </p:cBhvr>
                                      <p:to>
                                        <p:strVal val="visible"/>
                                      </p:to>
                                    </p:set>
                                    <p:animEffect transition="in" filter="fade">
                                      <p:cBhvr>
                                        <p:cTn id="66" dur="500"/>
                                        <p:tgtEl>
                                          <p:spTgt spid="42">
                                            <p:txEl>
                                              <p:pRg st="0" end="0"/>
                                            </p:txEl>
                                          </p:spTgt>
                                        </p:tgtEl>
                                      </p:cBhvr>
                                    </p:animEffect>
                                    <p:anim calcmode="lin" valueType="num">
                                      <p:cBhvr>
                                        <p:cTn id="67" dur="500" fill="hold"/>
                                        <p:tgtEl>
                                          <p:spTgt spid="42">
                                            <p:txEl>
                                              <p:pRg st="0" end="0"/>
                                            </p:txEl>
                                          </p:spTgt>
                                        </p:tgtEl>
                                        <p:attrNameLst>
                                          <p:attrName>ppt_x</p:attrName>
                                        </p:attrNameLst>
                                      </p:cBhvr>
                                      <p:tavLst>
                                        <p:tav tm="0">
                                          <p:val>
                                            <p:strVal val="#ppt_x"/>
                                          </p:val>
                                        </p:tav>
                                        <p:tav tm="100000">
                                          <p:val>
                                            <p:strVal val="#ppt_x"/>
                                          </p:val>
                                        </p:tav>
                                      </p:tavLst>
                                    </p:anim>
                                    <p:anim calcmode="lin" valueType="num">
                                      <p:cBhvr>
                                        <p:cTn id="68" dur="500" fill="hold"/>
                                        <p:tgtEl>
                                          <p:spTgt spid="42">
                                            <p:txEl>
                                              <p:pRg st="0" end="0"/>
                                            </p:txEl>
                                          </p:spTgt>
                                        </p:tgtEl>
                                        <p:attrNameLst>
                                          <p:attrName>ppt_y</p:attrName>
                                        </p:attrNameLst>
                                      </p:cBhvr>
                                      <p:tavLst>
                                        <p:tav tm="0">
                                          <p:val>
                                            <p:strVal val="#ppt_y+.1"/>
                                          </p:val>
                                        </p:tav>
                                        <p:tav tm="100000">
                                          <p:val>
                                            <p:strVal val="#ppt_y"/>
                                          </p:val>
                                        </p:tav>
                                      </p:tavLst>
                                    </p:anim>
                                  </p:childTnLst>
                                </p:cTn>
                              </p:par>
                            </p:childTnLst>
                          </p:cTn>
                        </p:par>
                        <p:par>
                          <p:cTn id="69" fill="hold">
                            <p:stCondLst>
                              <p:cond delay="1500"/>
                            </p:stCondLst>
                            <p:childTnLst>
                              <p:par>
                                <p:cTn id="70" presetID="53" presetClass="entr" presetSubtype="16" fill="hold" grpId="0" nodeType="afterEffect">
                                  <p:stCondLst>
                                    <p:cond delay="0"/>
                                  </p:stCondLst>
                                  <p:childTnLst>
                                    <p:set>
                                      <p:cBhvr>
                                        <p:cTn id="71" dur="1" fill="hold">
                                          <p:stCondLst>
                                            <p:cond delay="0"/>
                                          </p:stCondLst>
                                        </p:cTn>
                                        <p:tgtEl>
                                          <p:spTgt spid="40">
                                            <p:txEl>
                                              <p:pRg st="0" end="0"/>
                                            </p:txEl>
                                          </p:spTgt>
                                        </p:tgtEl>
                                        <p:attrNameLst>
                                          <p:attrName>style.visibility</p:attrName>
                                        </p:attrNameLst>
                                      </p:cBhvr>
                                      <p:to>
                                        <p:strVal val="visible"/>
                                      </p:to>
                                    </p:set>
                                    <p:anim calcmode="lin" valueType="num">
                                      <p:cBhvr>
                                        <p:cTn id="72" dur="300" fill="hold"/>
                                        <p:tgtEl>
                                          <p:spTgt spid="40">
                                            <p:txEl>
                                              <p:pRg st="0" end="0"/>
                                            </p:txEl>
                                          </p:spTgt>
                                        </p:tgtEl>
                                        <p:attrNameLst>
                                          <p:attrName>ppt_w</p:attrName>
                                        </p:attrNameLst>
                                      </p:cBhvr>
                                      <p:tavLst>
                                        <p:tav tm="0">
                                          <p:val>
                                            <p:fltVal val="0"/>
                                          </p:val>
                                        </p:tav>
                                        <p:tav tm="100000">
                                          <p:val>
                                            <p:strVal val="#ppt_w"/>
                                          </p:val>
                                        </p:tav>
                                      </p:tavLst>
                                    </p:anim>
                                    <p:anim calcmode="lin" valueType="num">
                                      <p:cBhvr>
                                        <p:cTn id="73" dur="300" fill="hold"/>
                                        <p:tgtEl>
                                          <p:spTgt spid="40">
                                            <p:txEl>
                                              <p:pRg st="0" end="0"/>
                                            </p:txEl>
                                          </p:spTgt>
                                        </p:tgtEl>
                                        <p:attrNameLst>
                                          <p:attrName>ppt_h</p:attrName>
                                        </p:attrNameLst>
                                      </p:cBhvr>
                                      <p:tavLst>
                                        <p:tav tm="0">
                                          <p:val>
                                            <p:fltVal val="0"/>
                                          </p:val>
                                        </p:tav>
                                        <p:tav tm="100000">
                                          <p:val>
                                            <p:strVal val="#ppt_h"/>
                                          </p:val>
                                        </p:tav>
                                      </p:tavLst>
                                    </p:anim>
                                    <p:animEffect transition="in" filter="fade">
                                      <p:cBhvr>
                                        <p:cTn id="74" dur="300"/>
                                        <p:tgtEl>
                                          <p:spTgt spid="40">
                                            <p:txEl>
                                              <p:pRg st="0" end="0"/>
                                            </p:txEl>
                                          </p:spTgt>
                                        </p:tgtEl>
                                      </p:cBhvr>
                                    </p:animEffect>
                                  </p:childTnLst>
                                </p:cTn>
                              </p:par>
                            </p:childTnLst>
                          </p:cTn>
                        </p:par>
                        <p:par>
                          <p:cTn id="75" fill="hold">
                            <p:stCondLst>
                              <p:cond delay="2000"/>
                            </p:stCondLst>
                            <p:childTnLst>
                              <p:par>
                                <p:cTn id="76" presetID="53" presetClass="entr" presetSubtype="16" fill="hold" grpId="0" nodeType="afterEffect" nodePh="1">
                                  <p:stCondLst>
                                    <p:cond delay="0"/>
                                  </p:stCondLst>
                                  <p:endCondLst>
                                    <p:cond evt="begin" delay="0">
                                      <p:tn val="76"/>
                                    </p:cond>
                                  </p:endCondLst>
                                  <p:childTnLst>
                                    <p:set>
                                      <p:cBhvr>
                                        <p:cTn id="77" dur="1" fill="hold">
                                          <p:stCondLst>
                                            <p:cond delay="0"/>
                                          </p:stCondLst>
                                        </p:cTn>
                                        <p:tgtEl>
                                          <p:spTgt spid="28"/>
                                        </p:tgtEl>
                                        <p:attrNameLst>
                                          <p:attrName>style.visibility</p:attrName>
                                        </p:attrNameLst>
                                      </p:cBhvr>
                                      <p:to>
                                        <p:strVal val="visible"/>
                                      </p:to>
                                    </p:set>
                                    <p:anim calcmode="lin" valueType="num">
                                      <p:cBhvr>
                                        <p:cTn id="78" dur="500" fill="hold"/>
                                        <p:tgtEl>
                                          <p:spTgt spid="28"/>
                                        </p:tgtEl>
                                        <p:attrNameLst>
                                          <p:attrName>ppt_w</p:attrName>
                                        </p:attrNameLst>
                                      </p:cBhvr>
                                      <p:tavLst>
                                        <p:tav tm="0">
                                          <p:val>
                                            <p:fltVal val="0"/>
                                          </p:val>
                                        </p:tav>
                                        <p:tav tm="100000">
                                          <p:val>
                                            <p:strVal val="#ppt_w"/>
                                          </p:val>
                                        </p:tav>
                                      </p:tavLst>
                                    </p:anim>
                                    <p:anim calcmode="lin" valueType="num">
                                      <p:cBhvr>
                                        <p:cTn id="79" dur="500" fill="hold"/>
                                        <p:tgtEl>
                                          <p:spTgt spid="28"/>
                                        </p:tgtEl>
                                        <p:attrNameLst>
                                          <p:attrName>ppt_h</p:attrName>
                                        </p:attrNameLst>
                                      </p:cBhvr>
                                      <p:tavLst>
                                        <p:tav tm="0">
                                          <p:val>
                                            <p:fltVal val="0"/>
                                          </p:val>
                                        </p:tav>
                                        <p:tav tm="100000">
                                          <p:val>
                                            <p:strVal val="#ppt_h"/>
                                          </p:val>
                                        </p:tav>
                                      </p:tavLst>
                                    </p:anim>
                                    <p:animEffect transition="in" filter="fade">
                                      <p:cBhvr>
                                        <p:cTn id="80" dur="500"/>
                                        <p:tgtEl>
                                          <p:spTgt spid="28"/>
                                        </p:tgtEl>
                                      </p:cBhvr>
                                    </p:animEffect>
                                  </p:childTnLst>
                                </p:cTn>
                              </p:par>
                            </p:childTnLst>
                          </p:cTn>
                        </p:par>
                        <p:par>
                          <p:cTn id="81" fill="hold">
                            <p:stCondLst>
                              <p:cond delay="2500"/>
                            </p:stCondLst>
                            <p:childTnLst>
                              <p:par>
                                <p:cTn id="82" presetID="53" presetClass="entr" presetSubtype="16" fill="hold" grpId="0" nodeType="afterEffect" nodePh="1">
                                  <p:stCondLst>
                                    <p:cond delay="0"/>
                                  </p:stCondLst>
                                  <p:endCondLst>
                                    <p:cond evt="begin" delay="0">
                                      <p:tn val="82"/>
                                    </p:cond>
                                  </p:endCondLst>
                                  <p:childTnLst>
                                    <p:set>
                                      <p:cBhvr>
                                        <p:cTn id="83" dur="1" fill="hold">
                                          <p:stCondLst>
                                            <p:cond delay="0"/>
                                          </p:stCondLst>
                                        </p:cTn>
                                        <p:tgtEl>
                                          <p:spTgt spid="30"/>
                                        </p:tgtEl>
                                        <p:attrNameLst>
                                          <p:attrName>style.visibility</p:attrName>
                                        </p:attrNameLst>
                                      </p:cBhvr>
                                      <p:to>
                                        <p:strVal val="visible"/>
                                      </p:to>
                                    </p:set>
                                    <p:anim calcmode="lin" valueType="num">
                                      <p:cBhvr>
                                        <p:cTn id="84" dur="500" fill="hold"/>
                                        <p:tgtEl>
                                          <p:spTgt spid="30"/>
                                        </p:tgtEl>
                                        <p:attrNameLst>
                                          <p:attrName>ppt_w</p:attrName>
                                        </p:attrNameLst>
                                      </p:cBhvr>
                                      <p:tavLst>
                                        <p:tav tm="0">
                                          <p:val>
                                            <p:fltVal val="0"/>
                                          </p:val>
                                        </p:tav>
                                        <p:tav tm="100000">
                                          <p:val>
                                            <p:strVal val="#ppt_w"/>
                                          </p:val>
                                        </p:tav>
                                      </p:tavLst>
                                    </p:anim>
                                    <p:anim calcmode="lin" valueType="num">
                                      <p:cBhvr>
                                        <p:cTn id="85" dur="500" fill="hold"/>
                                        <p:tgtEl>
                                          <p:spTgt spid="30"/>
                                        </p:tgtEl>
                                        <p:attrNameLst>
                                          <p:attrName>ppt_h</p:attrName>
                                        </p:attrNameLst>
                                      </p:cBhvr>
                                      <p:tavLst>
                                        <p:tav tm="0">
                                          <p:val>
                                            <p:fltVal val="0"/>
                                          </p:val>
                                        </p:tav>
                                        <p:tav tm="100000">
                                          <p:val>
                                            <p:strVal val="#ppt_h"/>
                                          </p:val>
                                        </p:tav>
                                      </p:tavLst>
                                    </p:anim>
                                    <p:animEffect transition="in" filter="fade">
                                      <p:cBhvr>
                                        <p:cTn id="86" dur="500"/>
                                        <p:tgtEl>
                                          <p:spTgt spid="30"/>
                                        </p:tgtEl>
                                      </p:cBhvr>
                                    </p:animEffect>
                                  </p:childTnLst>
                                </p:cTn>
                              </p:par>
                            </p:childTnLst>
                          </p:cTn>
                        </p:par>
                        <p:par>
                          <p:cTn id="87" fill="hold">
                            <p:stCondLst>
                              <p:cond delay="3000"/>
                            </p:stCondLst>
                            <p:childTnLst>
                              <p:par>
                                <p:cTn id="88" presetID="53" presetClass="entr" presetSubtype="16" fill="hold" grpId="0" nodeType="afterEffect" nodePh="1">
                                  <p:stCondLst>
                                    <p:cond delay="0"/>
                                  </p:stCondLst>
                                  <p:endCondLst>
                                    <p:cond evt="begin" delay="0">
                                      <p:tn val="88"/>
                                    </p:cond>
                                  </p:endCondLst>
                                  <p:childTnLst>
                                    <p:set>
                                      <p:cBhvr>
                                        <p:cTn id="89" dur="1" fill="hold">
                                          <p:stCondLst>
                                            <p:cond delay="0"/>
                                          </p:stCondLst>
                                        </p:cTn>
                                        <p:tgtEl>
                                          <p:spTgt spid="43"/>
                                        </p:tgtEl>
                                        <p:attrNameLst>
                                          <p:attrName>style.visibility</p:attrName>
                                        </p:attrNameLst>
                                      </p:cBhvr>
                                      <p:to>
                                        <p:strVal val="visible"/>
                                      </p:to>
                                    </p:set>
                                    <p:anim calcmode="lin" valueType="num">
                                      <p:cBhvr>
                                        <p:cTn id="90" dur="500" fill="hold"/>
                                        <p:tgtEl>
                                          <p:spTgt spid="43"/>
                                        </p:tgtEl>
                                        <p:attrNameLst>
                                          <p:attrName>ppt_w</p:attrName>
                                        </p:attrNameLst>
                                      </p:cBhvr>
                                      <p:tavLst>
                                        <p:tav tm="0">
                                          <p:val>
                                            <p:fltVal val="0"/>
                                          </p:val>
                                        </p:tav>
                                        <p:tav tm="100000">
                                          <p:val>
                                            <p:strVal val="#ppt_w"/>
                                          </p:val>
                                        </p:tav>
                                      </p:tavLst>
                                    </p:anim>
                                    <p:anim calcmode="lin" valueType="num">
                                      <p:cBhvr>
                                        <p:cTn id="91" dur="500" fill="hold"/>
                                        <p:tgtEl>
                                          <p:spTgt spid="43"/>
                                        </p:tgtEl>
                                        <p:attrNameLst>
                                          <p:attrName>ppt_h</p:attrName>
                                        </p:attrNameLst>
                                      </p:cBhvr>
                                      <p:tavLst>
                                        <p:tav tm="0">
                                          <p:val>
                                            <p:fltVal val="0"/>
                                          </p:val>
                                        </p:tav>
                                        <p:tav tm="100000">
                                          <p:val>
                                            <p:strVal val="#ppt_h"/>
                                          </p:val>
                                        </p:tav>
                                      </p:tavLst>
                                    </p:anim>
                                    <p:animEffect transition="in" filter="fade">
                                      <p:cBhvr>
                                        <p:cTn id="92"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76" grpId="0" build="p">
        <p:tmplLst>
          <p:tmpl lvl="1">
            <p:tnLst>
              <p:par>
                <p:cTn presetID="10" presetClass="entr" presetSubtype="0" fill="hold" nodeType="withEffect">
                  <p:stCondLst>
                    <p:cond delay="800"/>
                  </p:stCondLst>
                  <p:childTnLst>
                    <p:set>
                      <p:cBhvr>
                        <p:cTn dur="1" fill="hold">
                          <p:stCondLst>
                            <p:cond delay="0"/>
                          </p:stCondLst>
                        </p:cTn>
                        <p:tgtEl>
                          <p:spTgt spid="76"/>
                        </p:tgtEl>
                        <p:attrNameLst>
                          <p:attrName>style.visibility</p:attrName>
                        </p:attrNameLst>
                      </p:cBhvr>
                      <p:to>
                        <p:strVal val="visible"/>
                      </p:to>
                    </p:set>
                    <p:animEffect transition="in" filter="fade">
                      <p:cBhvr>
                        <p:cTn dur="500"/>
                        <p:tgtEl>
                          <p:spTgt spid="76"/>
                        </p:tgtEl>
                      </p:cBhvr>
                    </p:animEffect>
                  </p:childTnLst>
                </p:cTn>
              </p:par>
            </p:tnLst>
          </p:tmpl>
        </p:tmplLst>
      </p:bldP>
      <p:bldP spid="79" grpId="0" build="p">
        <p:tmplLst>
          <p:tmpl lvl="1">
            <p:tnLst>
              <p:par>
                <p:cTn presetID="53" presetClass="entr" presetSubtype="16" fill="hold" nodeType="afterEffect">
                  <p:stCondLst>
                    <p:cond delay="0"/>
                  </p:stCondLst>
                  <p:childTnLst>
                    <p:set>
                      <p:cBhvr>
                        <p:cTn dur="1" fill="hold">
                          <p:stCondLst>
                            <p:cond delay="0"/>
                          </p:stCondLst>
                        </p:cTn>
                        <p:tgtEl>
                          <p:spTgt spid="79"/>
                        </p:tgtEl>
                        <p:attrNameLst>
                          <p:attrName>style.visibility</p:attrName>
                        </p:attrNameLst>
                      </p:cBhvr>
                      <p:to>
                        <p:strVal val="visible"/>
                      </p:to>
                    </p:set>
                    <p:anim calcmode="lin" valueType="num">
                      <p:cBhvr>
                        <p:cTn dur="300" fill="hold"/>
                        <p:tgtEl>
                          <p:spTgt spid="79"/>
                        </p:tgtEl>
                        <p:attrNameLst>
                          <p:attrName>ppt_w</p:attrName>
                        </p:attrNameLst>
                      </p:cBhvr>
                      <p:tavLst>
                        <p:tav tm="0">
                          <p:val>
                            <p:fltVal val="0"/>
                          </p:val>
                        </p:tav>
                        <p:tav tm="100000">
                          <p:val>
                            <p:strVal val="#ppt_w"/>
                          </p:val>
                        </p:tav>
                      </p:tavLst>
                    </p:anim>
                    <p:anim calcmode="lin" valueType="num">
                      <p:cBhvr>
                        <p:cTn dur="300" fill="hold"/>
                        <p:tgtEl>
                          <p:spTgt spid="79"/>
                        </p:tgtEl>
                        <p:attrNameLst>
                          <p:attrName>ppt_h</p:attrName>
                        </p:attrNameLst>
                      </p:cBhvr>
                      <p:tavLst>
                        <p:tav tm="0">
                          <p:val>
                            <p:fltVal val="0"/>
                          </p:val>
                        </p:tav>
                        <p:tav tm="100000">
                          <p:val>
                            <p:strVal val="#ppt_h"/>
                          </p:val>
                        </p:tav>
                      </p:tavLst>
                    </p:anim>
                    <p:animEffect transition="in" filter="fade">
                      <p:cBhvr>
                        <p:cTn dur="300"/>
                        <p:tgtEl>
                          <p:spTgt spid="79"/>
                        </p:tgtEl>
                      </p:cBhvr>
                    </p:animEffect>
                  </p:childTnLst>
                </p:cTn>
              </p:par>
            </p:tnLst>
          </p:tmpl>
        </p:tmplLst>
      </p:bldP>
      <p:bldP spid="77" grpId="0" build="p">
        <p:tmplLst>
          <p:tmpl lvl="1">
            <p:tnLst>
              <p:par>
                <p:cTn presetID="42" presetClass="entr" presetSubtype="0" fill="hold" nodeType="withEffect">
                  <p:stCondLst>
                    <p:cond delay="200"/>
                  </p:stCondLst>
                  <p:childTnLst>
                    <p:set>
                      <p:cBhvr>
                        <p:cTn dur="1" fill="hold">
                          <p:stCondLst>
                            <p:cond delay="0"/>
                          </p:stCondLst>
                        </p:cTn>
                        <p:tgtEl>
                          <p:spTgt spid="77"/>
                        </p:tgtEl>
                        <p:attrNameLst>
                          <p:attrName>style.visibility</p:attrName>
                        </p:attrNameLst>
                      </p:cBhvr>
                      <p:to>
                        <p:strVal val="visible"/>
                      </p:to>
                    </p:set>
                    <p:animEffect transition="in" filter="fade">
                      <p:cBhvr>
                        <p:cTn dur="400"/>
                        <p:tgtEl>
                          <p:spTgt spid="77"/>
                        </p:tgtEl>
                      </p:cBhvr>
                    </p:animEffect>
                    <p:anim calcmode="lin" valueType="num">
                      <p:cBhvr>
                        <p:cTn dur="400" fill="hold"/>
                        <p:tgtEl>
                          <p:spTgt spid="77"/>
                        </p:tgtEl>
                        <p:attrNameLst>
                          <p:attrName>ppt_x</p:attrName>
                        </p:attrNameLst>
                      </p:cBhvr>
                      <p:tavLst>
                        <p:tav tm="0">
                          <p:val>
                            <p:strVal val="#ppt_x"/>
                          </p:val>
                        </p:tav>
                        <p:tav tm="100000">
                          <p:val>
                            <p:strVal val="#ppt_x"/>
                          </p:val>
                        </p:tav>
                      </p:tavLst>
                    </p:anim>
                    <p:anim calcmode="lin" valueType="num">
                      <p:cBhvr>
                        <p:cTn dur="400" fill="hold"/>
                        <p:tgtEl>
                          <p:spTgt spid="77"/>
                        </p:tgtEl>
                        <p:attrNameLst>
                          <p:attrName>ppt_y</p:attrName>
                        </p:attrNameLst>
                      </p:cBhvr>
                      <p:tavLst>
                        <p:tav tm="0">
                          <p:val>
                            <p:strVal val="#ppt_y+.1"/>
                          </p:val>
                        </p:tav>
                        <p:tav tm="100000">
                          <p:val>
                            <p:strVal val="#ppt_y"/>
                          </p:val>
                        </p:tav>
                      </p:tavLst>
                    </p:anim>
                  </p:childTnLst>
                </p:cTn>
              </p:par>
            </p:tnLst>
          </p:tmpl>
        </p:tmplLst>
      </p:bldP>
      <p:bldP spid="78" grpId="0" build="p">
        <p:tmplLst>
          <p:tmpl lvl="1">
            <p:tnLst>
              <p:par>
                <p:cTn presetID="42" presetClass="entr" presetSubtype="0" fill="hold" nodeType="withEffect">
                  <p:stCondLst>
                    <p:cond delay="200"/>
                  </p:stCondLst>
                  <p:childTnLst>
                    <p:set>
                      <p:cBhvr>
                        <p:cTn dur="1" fill="hold">
                          <p:stCondLst>
                            <p:cond delay="0"/>
                          </p:stCondLst>
                        </p:cTn>
                        <p:tgtEl>
                          <p:spTgt spid="78"/>
                        </p:tgtEl>
                        <p:attrNameLst>
                          <p:attrName>style.visibility</p:attrName>
                        </p:attrNameLst>
                      </p:cBhvr>
                      <p:to>
                        <p:strVal val="visible"/>
                      </p:to>
                    </p:set>
                    <p:animEffect transition="in" filter="fade">
                      <p:cBhvr>
                        <p:cTn dur="500"/>
                        <p:tgtEl>
                          <p:spTgt spid="78"/>
                        </p:tgtEl>
                      </p:cBhvr>
                    </p:animEffect>
                    <p:anim calcmode="lin" valueType="num">
                      <p:cBhvr>
                        <p:cTn dur="500" fill="hold"/>
                        <p:tgtEl>
                          <p:spTgt spid="78"/>
                        </p:tgtEl>
                        <p:attrNameLst>
                          <p:attrName>ppt_x</p:attrName>
                        </p:attrNameLst>
                      </p:cBhvr>
                      <p:tavLst>
                        <p:tav tm="0">
                          <p:val>
                            <p:strVal val="#ppt_x"/>
                          </p:val>
                        </p:tav>
                        <p:tav tm="100000">
                          <p:val>
                            <p:strVal val="#ppt_x"/>
                          </p:val>
                        </p:tav>
                      </p:tavLst>
                    </p:anim>
                    <p:anim calcmode="lin" valueType="num">
                      <p:cBhvr>
                        <p:cTn dur="500" fill="hold"/>
                        <p:tgtEl>
                          <p:spTgt spid="78"/>
                        </p:tgtEl>
                        <p:attrNameLst>
                          <p:attrName>ppt_y</p:attrName>
                        </p:attrNameLst>
                      </p:cBhvr>
                      <p:tavLst>
                        <p:tav tm="0">
                          <p:val>
                            <p:strVal val="#ppt_y+.1"/>
                          </p:val>
                        </p:tav>
                        <p:tav tm="100000">
                          <p:val>
                            <p:strVal val="#ppt_y"/>
                          </p:val>
                        </p:tav>
                      </p:tavLst>
                    </p:anim>
                  </p:childTnLst>
                </p:cTn>
              </p:par>
            </p:tnLst>
          </p:tmpl>
        </p:tmplLst>
      </p:bldP>
      <p:bldP spid="31" grpId="0" build="p">
        <p:tmplLst>
          <p:tmpl lvl="1">
            <p:tnLst>
              <p:par>
                <p:cTn presetID="10" presetClass="entr" presetSubtype="0" fill="hold" nodeType="withEffect">
                  <p:stCondLst>
                    <p:cond delay="800"/>
                  </p:stCondLst>
                  <p:childTnLst>
                    <p:set>
                      <p:cBhvr>
                        <p:cTn dur="1" fill="hold">
                          <p:stCondLst>
                            <p:cond delay="0"/>
                          </p:stCondLst>
                        </p:cTn>
                        <p:tgtEl>
                          <p:spTgt spid="31"/>
                        </p:tgtEl>
                        <p:attrNameLst>
                          <p:attrName>style.visibility</p:attrName>
                        </p:attrNameLst>
                      </p:cBhvr>
                      <p:to>
                        <p:strVal val="visible"/>
                      </p:to>
                    </p:set>
                    <p:animEffect transition="in" filter="fade">
                      <p:cBhvr>
                        <p:cTn dur="500"/>
                        <p:tgtEl>
                          <p:spTgt spid="31"/>
                        </p:tgtEl>
                      </p:cBhvr>
                    </p:animEffect>
                  </p:childTnLst>
                </p:cTn>
              </p:par>
            </p:tnLst>
          </p:tmpl>
        </p:tmplLst>
      </p:bldP>
      <p:bldP spid="34" grpId="0" build="p">
        <p:tmplLst>
          <p:tmpl lvl="1">
            <p:tnLst>
              <p:par>
                <p:cTn presetID="53" presetClass="entr" presetSubtype="16" fill="hold" nodeType="afterEffect">
                  <p:stCondLst>
                    <p:cond delay="0"/>
                  </p:stCondLst>
                  <p:childTnLst>
                    <p:set>
                      <p:cBhvr>
                        <p:cTn dur="1" fill="hold">
                          <p:stCondLst>
                            <p:cond delay="0"/>
                          </p:stCondLst>
                        </p:cTn>
                        <p:tgtEl>
                          <p:spTgt spid="34"/>
                        </p:tgtEl>
                        <p:attrNameLst>
                          <p:attrName>style.visibility</p:attrName>
                        </p:attrNameLst>
                      </p:cBhvr>
                      <p:to>
                        <p:strVal val="visible"/>
                      </p:to>
                    </p:set>
                    <p:anim calcmode="lin" valueType="num">
                      <p:cBhvr>
                        <p:cTn dur="300" fill="hold"/>
                        <p:tgtEl>
                          <p:spTgt spid="34"/>
                        </p:tgtEl>
                        <p:attrNameLst>
                          <p:attrName>ppt_w</p:attrName>
                        </p:attrNameLst>
                      </p:cBhvr>
                      <p:tavLst>
                        <p:tav tm="0">
                          <p:val>
                            <p:fltVal val="0"/>
                          </p:val>
                        </p:tav>
                        <p:tav tm="100000">
                          <p:val>
                            <p:strVal val="#ppt_w"/>
                          </p:val>
                        </p:tav>
                      </p:tavLst>
                    </p:anim>
                    <p:anim calcmode="lin" valueType="num">
                      <p:cBhvr>
                        <p:cTn dur="300" fill="hold"/>
                        <p:tgtEl>
                          <p:spTgt spid="34"/>
                        </p:tgtEl>
                        <p:attrNameLst>
                          <p:attrName>ppt_h</p:attrName>
                        </p:attrNameLst>
                      </p:cBhvr>
                      <p:tavLst>
                        <p:tav tm="0">
                          <p:val>
                            <p:fltVal val="0"/>
                          </p:val>
                        </p:tav>
                        <p:tav tm="100000">
                          <p:val>
                            <p:strVal val="#ppt_h"/>
                          </p:val>
                        </p:tav>
                      </p:tavLst>
                    </p:anim>
                    <p:animEffect transition="in" filter="fade">
                      <p:cBhvr>
                        <p:cTn dur="300"/>
                        <p:tgtEl>
                          <p:spTgt spid="34"/>
                        </p:tgtEl>
                      </p:cBhvr>
                    </p:animEffect>
                  </p:childTnLst>
                </p:cTn>
              </p:par>
            </p:tnLst>
          </p:tmpl>
        </p:tmplLst>
      </p:bldP>
      <p:bldP spid="35" grpId="0" build="p">
        <p:tmplLst>
          <p:tmpl lvl="1">
            <p:tnLst>
              <p:par>
                <p:cTn presetID="42" presetClass="entr" presetSubtype="0" fill="hold" nodeType="withEffect">
                  <p:stCondLst>
                    <p:cond delay="200"/>
                  </p:stCondLst>
                  <p:childTnLst>
                    <p:set>
                      <p:cBhvr>
                        <p:cTn dur="1" fill="hold">
                          <p:stCondLst>
                            <p:cond delay="0"/>
                          </p:stCondLst>
                        </p:cTn>
                        <p:tgtEl>
                          <p:spTgt spid="35"/>
                        </p:tgtEl>
                        <p:attrNameLst>
                          <p:attrName>style.visibility</p:attrName>
                        </p:attrNameLst>
                      </p:cBhvr>
                      <p:to>
                        <p:strVal val="visible"/>
                      </p:to>
                    </p:set>
                    <p:animEffect transition="in" filter="fade">
                      <p:cBhvr>
                        <p:cTn dur="400"/>
                        <p:tgtEl>
                          <p:spTgt spid="35"/>
                        </p:tgtEl>
                      </p:cBhvr>
                    </p:animEffect>
                    <p:anim calcmode="lin" valueType="num">
                      <p:cBhvr>
                        <p:cTn dur="400" fill="hold"/>
                        <p:tgtEl>
                          <p:spTgt spid="35"/>
                        </p:tgtEl>
                        <p:attrNameLst>
                          <p:attrName>ppt_x</p:attrName>
                        </p:attrNameLst>
                      </p:cBhvr>
                      <p:tavLst>
                        <p:tav tm="0">
                          <p:val>
                            <p:strVal val="#ppt_x"/>
                          </p:val>
                        </p:tav>
                        <p:tav tm="100000">
                          <p:val>
                            <p:strVal val="#ppt_x"/>
                          </p:val>
                        </p:tav>
                      </p:tavLst>
                    </p:anim>
                    <p:anim calcmode="lin" valueType="num">
                      <p:cBhvr>
                        <p:cTn dur="400" fill="hold"/>
                        <p:tgtEl>
                          <p:spTgt spid="35"/>
                        </p:tgtEl>
                        <p:attrNameLst>
                          <p:attrName>ppt_y</p:attrName>
                        </p:attrNameLst>
                      </p:cBhvr>
                      <p:tavLst>
                        <p:tav tm="0">
                          <p:val>
                            <p:strVal val="#ppt_y+.1"/>
                          </p:val>
                        </p:tav>
                        <p:tav tm="100000">
                          <p:val>
                            <p:strVal val="#ppt_y"/>
                          </p:val>
                        </p:tav>
                      </p:tavLst>
                    </p:anim>
                  </p:childTnLst>
                </p:cTn>
              </p:par>
            </p:tnLst>
          </p:tmpl>
        </p:tmplLst>
      </p:bldP>
      <p:bldP spid="36" grpId="0" build="p">
        <p:tmplLst>
          <p:tmpl lvl="1">
            <p:tnLst>
              <p:par>
                <p:cTn presetID="42" presetClass="entr" presetSubtype="0" fill="hold" nodeType="withEffect">
                  <p:stCondLst>
                    <p:cond delay="200"/>
                  </p:stCondLst>
                  <p:childTnLst>
                    <p:set>
                      <p:cBhvr>
                        <p:cTn dur="1" fill="hold">
                          <p:stCondLst>
                            <p:cond delay="0"/>
                          </p:stCondLst>
                        </p:cTn>
                        <p:tgtEl>
                          <p:spTgt spid="36"/>
                        </p:tgtEl>
                        <p:attrNameLst>
                          <p:attrName>style.visibility</p:attrName>
                        </p:attrNameLst>
                      </p:cBhvr>
                      <p:to>
                        <p:strVal val="visible"/>
                      </p:to>
                    </p:set>
                    <p:animEffect transition="in" filter="fade">
                      <p:cBhvr>
                        <p:cTn dur="500"/>
                        <p:tgtEl>
                          <p:spTgt spid="36"/>
                        </p:tgtEl>
                      </p:cBhvr>
                    </p:animEffect>
                    <p:anim calcmode="lin" valueType="num">
                      <p:cBhvr>
                        <p:cTn dur="500" fill="hold"/>
                        <p:tgtEl>
                          <p:spTgt spid="36"/>
                        </p:tgtEl>
                        <p:attrNameLst>
                          <p:attrName>ppt_x</p:attrName>
                        </p:attrNameLst>
                      </p:cBhvr>
                      <p:tavLst>
                        <p:tav tm="0">
                          <p:val>
                            <p:strVal val="#ppt_x"/>
                          </p:val>
                        </p:tav>
                        <p:tav tm="100000">
                          <p:val>
                            <p:strVal val="#ppt_x"/>
                          </p:val>
                        </p:tav>
                      </p:tavLst>
                    </p:anim>
                    <p:anim calcmode="lin" valueType="num">
                      <p:cBhvr>
                        <p:cTn dur="500" fill="hold"/>
                        <p:tgtEl>
                          <p:spTgt spid="36"/>
                        </p:tgtEl>
                        <p:attrNameLst>
                          <p:attrName>ppt_y</p:attrName>
                        </p:attrNameLst>
                      </p:cBhvr>
                      <p:tavLst>
                        <p:tav tm="0">
                          <p:val>
                            <p:strVal val="#ppt_y+.1"/>
                          </p:val>
                        </p:tav>
                        <p:tav tm="100000">
                          <p:val>
                            <p:strVal val="#ppt_y"/>
                          </p:val>
                        </p:tav>
                      </p:tavLst>
                    </p:anim>
                  </p:childTnLst>
                </p:cTn>
              </p:par>
            </p:tnLst>
          </p:tmpl>
        </p:tmplLst>
      </p:bldP>
      <p:bldP spid="37" grpId="0" build="p">
        <p:tmplLst>
          <p:tmpl lvl="1">
            <p:tnLst>
              <p:par>
                <p:cTn presetID="10" presetClass="entr" presetSubtype="0" fill="hold" nodeType="withEffect">
                  <p:stCondLst>
                    <p:cond delay="800"/>
                  </p:stCondLst>
                  <p:childTnLst>
                    <p:set>
                      <p:cBhvr>
                        <p:cTn dur="1" fill="hold">
                          <p:stCondLst>
                            <p:cond delay="0"/>
                          </p:stCondLst>
                        </p:cTn>
                        <p:tgtEl>
                          <p:spTgt spid="37"/>
                        </p:tgtEl>
                        <p:attrNameLst>
                          <p:attrName>style.visibility</p:attrName>
                        </p:attrNameLst>
                      </p:cBhvr>
                      <p:to>
                        <p:strVal val="visible"/>
                      </p:to>
                    </p:set>
                    <p:animEffect transition="in" filter="fade">
                      <p:cBhvr>
                        <p:cTn dur="500"/>
                        <p:tgtEl>
                          <p:spTgt spid="37"/>
                        </p:tgtEl>
                      </p:cBhvr>
                    </p:animEffect>
                  </p:childTnLst>
                </p:cTn>
              </p:par>
            </p:tnLst>
          </p:tmpl>
        </p:tmplLst>
      </p:bldP>
      <p:bldP spid="40" grpId="0" build="p">
        <p:tmplLst>
          <p:tmpl lvl="1">
            <p:tnLst>
              <p:par>
                <p:cTn presetID="53" presetClass="entr" presetSubtype="16" fill="hold" nodeType="afterEffect">
                  <p:stCondLst>
                    <p:cond delay="0"/>
                  </p:stCondLst>
                  <p:childTnLst>
                    <p:set>
                      <p:cBhvr>
                        <p:cTn dur="1" fill="hold">
                          <p:stCondLst>
                            <p:cond delay="0"/>
                          </p:stCondLst>
                        </p:cTn>
                        <p:tgtEl>
                          <p:spTgt spid="40"/>
                        </p:tgtEl>
                        <p:attrNameLst>
                          <p:attrName>style.visibility</p:attrName>
                        </p:attrNameLst>
                      </p:cBhvr>
                      <p:to>
                        <p:strVal val="visible"/>
                      </p:to>
                    </p:set>
                    <p:anim calcmode="lin" valueType="num">
                      <p:cBhvr>
                        <p:cTn dur="300" fill="hold"/>
                        <p:tgtEl>
                          <p:spTgt spid="40"/>
                        </p:tgtEl>
                        <p:attrNameLst>
                          <p:attrName>ppt_w</p:attrName>
                        </p:attrNameLst>
                      </p:cBhvr>
                      <p:tavLst>
                        <p:tav tm="0">
                          <p:val>
                            <p:fltVal val="0"/>
                          </p:val>
                        </p:tav>
                        <p:tav tm="100000">
                          <p:val>
                            <p:strVal val="#ppt_w"/>
                          </p:val>
                        </p:tav>
                      </p:tavLst>
                    </p:anim>
                    <p:anim calcmode="lin" valueType="num">
                      <p:cBhvr>
                        <p:cTn dur="300" fill="hold"/>
                        <p:tgtEl>
                          <p:spTgt spid="40"/>
                        </p:tgtEl>
                        <p:attrNameLst>
                          <p:attrName>ppt_h</p:attrName>
                        </p:attrNameLst>
                      </p:cBhvr>
                      <p:tavLst>
                        <p:tav tm="0">
                          <p:val>
                            <p:fltVal val="0"/>
                          </p:val>
                        </p:tav>
                        <p:tav tm="100000">
                          <p:val>
                            <p:strVal val="#ppt_h"/>
                          </p:val>
                        </p:tav>
                      </p:tavLst>
                    </p:anim>
                    <p:animEffect transition="in" filter="fade">
                      <p:cBhvr>
                        <p:cTn dur="300"/>
                        <p:tgtEl>
                          <p:spTgt spid="40"/>
                        </p:tgtEl>
                      </p:cBhvr>
                    </p:animEffect>
                  </p:childTnLst>
                </p:cTn>
              </p:par>
            </p:tnLst>
          </p:tmpl>
        </p:tmplLst>
      </p:bldP>
      <p:bldP spid="41" grpId="0" build="p">
        <p:tmplLst>
          <p:tmpl lvl="1">
            <p:tnLst>
              <p:par>
                <p:cTn presetID="42" presetClass="entr" presetSubtype="0" fill="hold" nodeType="withEffect">
                  <p:stCondLst>
                    <p:cond delay="200"/>
                  </p:stCondLst>
                  <p:childTnLst>
                    <p:set>
                      <p:cBhvr>
                        <p:cTn dur="1" fill="hold">
                          <p:stCondLst>
                            <p:cond delay="0"/>
                          </p:stCondLst>
                        </p:cTn>
                        <p:tgtEl>
                          <p:spTgt spid="41"/>
                        </p:tgtEl>
                        <p:attrNameLst>
                          <p:attrName>style.visibility</p:attrName>
                        </p:attrNameLst>
                      </p:cBhvr>
                      <p:to>
                        <p:strVal val="visible"/>
                      </p:to>
                    </p:set>
                    <p:animEffect transition="in" filter="fade">
                      <p:cBhvr>
                        <p:cTn dur="400"/>
                        <p:tgtEl>
                          <p:spTgt spid="41"/>
                        </p:tgtEl>
                      </p:cBhvr>
                    </p:animEffect>
                    <p:anim calcmode="lin" valueType="num">
                      <p:cBhvr>
                        <p:cTn dur="400" fill="hold"/>
                        <p:tgtEl>
                          <p:spTgt spid="41"/>
                        </p:tgtEl>
                        <p:attrNameLst>
                          <p:attrName>ppt_x</p:attrName>
                        </p:attrNameLst>
                      </p:cBhvr>
                      <p:tavLst>
                        <p:tav tm="0">
                          <p:val>
                            <p:strVal val="#ppt_x"/>
                          </p:val>
                        </p:tav>
                        <p:tav tm="100000">
                          <p:val>
                            <p:strVal val="#ppt_x"/>
                          </p:val>
                        </p:tav>
                      </p:tavLst>
                    </p:anim>
                    <p:anim calcmode="lin" valueType="num">
                      <p:cBhvr>
                        <p:cTn dur="400" fill="hold"/>
                        <p:tgtEl>
                          <p:spTgt spid="41"/>
                        </p:tgtEl>
                        <p:attrNameLst>
                          <p:attrName>ppt_y</p:attrName>
                        </p:attrNameLst>
                      </p:cBhvr>
                      <p:tavLst>
                        <p:tav tm="0">
                          <p:val>
                            <p:strVal val="#ppt_y+.1"/>
                          </p:val>
                        </p:tav>
                        <p:tav tm="100000">
                          <p:val>
                            <p:strVal val="#ppt_y"/>
                          </p:val>
                        </p:tav>
                      </p:tavLst>
                    </p:anim>
                  </p:childTnLst>
                </p:cTn>
              </p:par>
            </p:tnLst>
          </p:tmpl>
        </p:tmplLst>
      </p:bldP>
      <p:bldP spid="42" grpId="0" build="p">
        <p:tmplLst>
          <p:tmpl lvl="1">
            <p:tnLst>
              <p:par>
                <p:cTn presetID="42" presetClass="entr" presetSubtype="0" fill="hold" nodeType="withEffect">
                  <p:stCondLst>
                    <p:cond delay="2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anim calcmode="lin" valueType="num">
                      <p:cBhvr>
                        <p:cTn dur="500" fill="hold"/>
                        <p:tgtEl>
                          <p:spTgt spid="42"/>
                        </p:tgtEl>
                        <p:attrNameLst>
                          <p:attrName>ppt_x</p:attrName>
                        </p:attrNameLst>
                      </p:cBhvr>
                      <p:tavLst>
                        <p:tav tm="0">
                          <p:val>
                            <p:strVal val="#ppt_x"/>
                          </p:val>
                        </p:tav>
                        <p:tav tm="100000">
                          <p:val>
                            <p:strVal val="#ppt_x"/>
                          </p:val>
                        </p:tav>
                      </p:tavLst>
                    </p:anim>
                    <p:anim calcmode="lin" valueType="num">
                      <p:cBhvr>
                        <p:cTn dur="500" fill="hold"/>
                        <p:tgtEl>
                          <p:spTgt spid="42"/>
                        </p:tgtEl>
                        <p:attrNameLst>
                          <p:attrName>ppt_y</p:attrName>
                        </p:attrNameLst>
                      </p:cBhvr>
                      <p:tavLst>
                        <p:tav tm="0">
                          <p:val>
                            <p:strVal val="#ppt_y+.1"/>
                          </p:val>
                        </p:tav>
                        <p:tav tm="100000">
                          <p:val>
                            <p:strVal val="#ppt_y"/>
                          </p:val>
                        </p:tav>
                      </p:tavLst>
                    </p:anim>
                  </p:childTnLst>
                </p:cTn>
              </p:par>
            </p:tnLst>
          </p:tmpl>
        </p:tmplLst>
      </p:bldP>
      <p:bldP spid="28" grpId="0"/>
      <p:bldP spid="30" grpId="0"/>
      <p:bldP spid="43" grpId="0"/>
    </p:bld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Four images with caption 1">
    <p:spTree>
      <p:nvGrpSpPr>
        <p:cNvPr id="1" name=""/>
        <p:cNvGrpSpPr/>
        <p:nvPr/>
      </p:nvGrpSpPr>
      <p:grpSpPr>
        <a:xfrm>
          <a:off x="0" y="0"/>
          <a:ext cx="0" cy="0"/>
          <a:chOff x="0" y="0"/>
          <a:chExt cx="0" cy="0"/>
        </a:xfrm>
      </p:grpSpPr>
      <p:sp>
        <p:nvSpPr>
          <p:cNvPr id="22" name="Picture Placeholder 2"/>
          <p:cNvSpPr>
            <a:spLocks noGrp="1"/>
          </p:cNvSpPr>
          <p:nvPr>
            <p:ph type="pic" sz="quarter" idx="48"/>
          </p:nvPr>
        </p:nvSpPr>
        <p:spPr>
          <a:xfrm>
            <a:off x="721784" y="1394011"/>
            <a:ext cx="4967816" cy="1530161"/>
          </a:xfrm>
          <a:custGeom>
            <a:avLst/>
            <a:gdLst/>
            <a:ahLst/>
            <a:cxnLst/>
            <a:rect l="l" t="t" r="r" b="b"/>
            <a:pathLst>
              <a:path w="3725862" h="1275134">
                <a:moveTo>
                  <a:pt x="360890" y="0"/>
                </a:moveTo>
                <a:lnTo>
                  <a:pt x="3364972" y="0"/>
                </a:lnTo>
                <a:cubicBezTo>
                  <a:pt x="3564286" y="0"/>
                  <a:pt x="3725862" y="161576"/>
                  <a:pt x="3725862" y="360890"/>
                </a:cubicBezTo>
                <a:lnTo>
                  <a:pt x="3725862" y="1275134"/>
                </a:lnTo>
                <a:lnTo>
                  <a:pt x="0" y="1275134"/>
                </a:lnTo>
                <a:lnTo>
                  <a:pt x="0" y="360890"/>
                </a:lnTo>
                <a:cubicBezTo>
                  <a:pt x="0" y="161576"/>
                  <a:pt x="161576" y="0"/>
                  <a:pt x="36089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2" name="Group 11"/>
          <p:cNvGrpSpPr/>
          <p:nvPr userDrawn="1"/>
        </p:nvGrpSpPr>
        <p:grpSpPr>
          <a:xfrm>
            <a:off x="101309" y="385540"/>
            <a:ext cx="383999" cy="342172"/>
            <a:chOff x="5270500" y="1460500"/>
            <a:chExt cx="1701800" cy="2705100"/>
          </a:xfrm>
        </p:grpSpPr>
        <p:sp>
          <p:nvSpPr>
            <p:cNvPr id="13" name="Rounded Rectangle 1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38" name="Rounded Rectangle 18"/>
          <p:cNvSpPr/>
          <p:nvPr userDrawn="1"/>
        </p:nvSpPr>
        <p:spPr>
          <a:xfrm>
            <a:off x="721784" y="2929889"/>
            <a:ext cx="4967816" cy="723899"/>
          </a:xfrm>
          <a:custGeom>
            <a:avLst/>
            <a:gdLst/>
            <a:ahLst/>
            <a:cxnLst/>
            <a:rect l="l" t="t" r="r" b="b"/>
            <a:pathLst>
              <a:path w="3725862" h="603249">
                <a:moveTo>
                  <a:pt x="0" y="0"/>
                </a:moveTo>
                <a:lnTo>
                  <a:pt x="3725862" y="0"/>
                </a:lnTo>
                <a:lnTo>
                  <a:pt x="3725862" y="280197"/>
                </a:lnTo>
                <a:cubicBezTo>
                  <a:pt x="3725862" y="458614"/>
                  <a:pt x="3581227" y="603249"/>
                  <a:pt x="3402810" y="603249"/>
                </a:cubicBezTo>
                <a:lnTo>
                  <a:pt x="323052" y="603249"/>
                </a:lnTo>
                <a:cubicBezTo>
                  <a:pt x="144635" y="603249"/>
                  <a:pt x="0" y="458614"/>
                  <a:pt x="0" y="280197"/>
                </a:cubicBez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1" name="Text Placeholder 7"/>
          <p:cNvSpPr>
            <a:spLocks noGrp="1"/>
          </p:cNvSpPr>
          <p:nvPr>
            <p:ph type="body" sz="quarter" idx="65" hasCustomPrompt="1"/>
          </p:nvPr>
        </p:nvSpPr>
        <p:spPr>
          <a:xfrm>
            <a:off x="1066800" y="2991377"/>
            <a:ext cx="4419600"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2" name="Text Placeholder 2"/>
          <p:cNvSpPr>
            <a:spLocks noGrp="1"/>
          </p:cNvSpPr>
          <p:nvPr>
            <p:ph type="body" sz="quarter" idx="64" hasCustomPrompt="1"/>
          </p:nvPr>
        </p:nvSpPr>
        <p:spPr>
          <a:xfrm>
            <a:off x="1066800" y="3286158"/>
            <a:ext cx="4419600" cy="306670"/>
          </a:xfrm>
          <a:prstGeom prst="rect">
            <a:avLst/>
          </a:prstGeom>
        </p:spPr>
        <p:txBody>
          <a:bodyPr vert="horz" lIns="0" tIns="0" rIns="0" bIns="0"/>
          <a:lstStyle>
            <a:lvl1pPr marL="0" indent="0" algn="just">
              <a:lnSpc>
                <a:spcPct val="130000"/>
              </a:lnSpc>
              <a:buNone/>
              <a:defRPr sz="1080">
                <a:solidFill>
                  <a:schemeClr val="bg1"/>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43" name="Picture Placeholder 2"/>
          <p:cNvSpPr>
            <a:spLocks noGrp="1"/>
          </p:cNvSpPr>
          <p:nvPr>
            <p:ph type="pic" sz="quarter" idx="66"/>
          </p:nvPr>
        </p:nvSpPr>
        <p:spPr>
          <a:xfrm>
            <a:off x="6608235" y="1394011"/>
            <a:ext cx="4967816" cy="1530161"/>
          </a:xfrm>
          <a:custGeom>
            <a:avLst/>
            <a:gdLst/>
            <a:ahLst/>
            <a:cxnLst/>
            <a:rect l="l" t="t" r="r" b="b"/>
            <a:pathLst>
              <a:path w="3725862" h="1275134">
                <a:moveTo>
                  <a:pt x="360890" y="0"/>
                </a:moveTo>
                <a:lnTo>
                  <a:pt x="3364972" y="0"/>
                </a:lnTo>
                <a:cubicBezTo>
                  <a:pt x="3564286" y="0"/>
                  <a:pt x="3725862" y="161576"/>
                  <a:pt x="3725862" y="360890"/>
                </a:cubicBezTo>
                <a:lnTo>
                  <a:pt x="3725862" y="1275134"/>
                </a:lnTo>
                <a:lnTo>
                  <a:pt x="0" y="1275134"/>
                </a:lnTo>
                <a:lnTo>
                  <a:pt x="0" y="360890"/>
                </a:lnTo>
                <a:cubicBezTo>
                  <a:pt x="0" y="161576"/>
                  <a:pt x="161576" y="0"/>
                  <a:pt x="36089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4" name="Rounded Rectangle 18"/>
          <p:cNvSpPr/>
          <p:nvPr userDrawn="1"/>
        </p:nvSpPr>
        <p:spPr>
          <a:xfrm>
            <a:off x="6608235" y="2929889"/>
            <a:ext cx="4967816" cy="723899"/>
          </a:xfrm>
          <a:custGeom>
            <a:avLst/>
            <a:gdLst/>
            <a:ahLst/>
            <a:cxnLst/>
            <a:rect l="l" t="t" r="r" b="b"/>
            <a:pathLst>
              <a:path w="3725862" h="603249">
                <a:moveTo>
                  <a:pt x="0" y="0"/>
                </a:moveTo>
                <a:lnTo>
                  <a:pt x="3725862" y="0"/>
                </a:lnTo>
                <a:lnTo>
                  <a:pt x="3725862" y="280197"/>
                </a:lnTo>
                <a:cubicBezTo>
                  <a:pt x="3725862" y="458614"/>
                  <a:pt x="3581227" y="603249"/>
                  <a:pt x="3402810" y="603249"/>
                </a:cubicBezTo>
                <a:lnTo>
                  <a:pt x="323052" y="603249"/>
                </a:lnTo>
                <a:cubicBezTo>
                  <a:pt x="144635" y="603249"/>
                  <a:pt x="0" y="458614"/>
                  <a:pt x="0" y="280197"/>
                </a:cubicBezTo>
                <a:close/>
              </a:path>
            </a:pathLst>
          </a:cu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5" name="Text Placeholder 7"/>
          <p:cNvSpPr>
            <a:spLocks noGrp="1"/>
          </p:cNvSpPr>
          <p:nvPr>
            <p:ph type="body" sz="quarter" idx="67" hasCustomPrompt="1"/>
          </p:nvPr>
        </p:nvSpPr>
        <p:spPr>
          <a:xfrm>
            <a:off x="6953251" y="2991377"/>
            <a:ext cx="4419600"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50" name="Text Placeholder 2"/>
          <p:cNvSpPr>
            <a:spLocks noGrp="1"/>
          </p:cNvSpPr>
          <p:nvPr>
            <p:ph type="body" sz="quarter" idx="68" hasCustomPrompt="1"/>
          </p:nvPr>
        </p:nvSpPr>
        <p:spPr>
          <a:xfrm>
            <a:off x="6953251" y="3286158"/>
            <a:ext cx="4419600" cy="306670"/>
          </a:xfrm>
          <a:prstGeom prst="rect">
            <a:avLst/>
          </a:prstGeom>
        </p:spPr>
        <p:txBody>
          <a:bodyPr vert="horz" lIns="0" tIns="0" rIns="0" bIns="0"/>
          <a:lstStyle>
            <a:lvl1pPr marL="0" indent="0" algn="just">
              <a:lnSpc>
                <a:spcPct val="130000"/>
              </a:lnSpc>
              <a:buNone/>
              <a:defRPr sz="1080">
                <a:solidFill>
                  <a:schemeClr val="bg1"/>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51" name="Picture Placeholder 2"/>
          <p:cNvSpPr>
            <a:spLocks noGrp="1"/>
          </p:cNvSpPr>
          <p:nvPr>
            <p:ph type="pic" sz="quarter" idx="69"/>
          </p:nvPr>
        </p:nvSpPr>
        <p:spPr>
          <a:xfrm>
            <a:off x="721784" y="4061011"/>
            <a:ext cx="4967816" cy="1530161"/>
          </a:xfrm>
          <a:custGeom>
            <a:avLst/>
            <a:gdLst/>
            <a:ahLst/>
            <a:cxnLst/>
            <a:rect l="l" t="t" r="r" b="b"/>
            <a:pathLst>
              <a:path w="3725862" h="1275134">
                <a:moveTo>
                  <a:pt x="360890" y="0"/>
                </a:moveTo>
                <a:lnTo>
                  <a:pt x="3364972" y="0"/>
                </a:lnTo>
                <a:cubicBezTo>
                  <a:pt x="3564286" y="0"/>
                  <a:pt x="3725862" y="161576"/>
                  <a:pt x="3725862" y="360890"/>
                </a:cubicBezTo>
                <a:lnTo>
                  <a:pt x="3725862" y="1275134"/>
                </a:lnTo>
                <a:lnTo>
                  <a:pt x="0" y="1275134"/>
                </a:lnTo>
                <a:lnTo>
                  <a:pt x="0" y="360890"/>
                </a:lnTo>
                <a:cubicBezTo>
                  <a:pt x="0" y="161576"/>
                  <a:pt x="161576" y="0"/>
                  <a:pt x="36089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2" name="Rounded Rectangle 18"/>
          <p:cNvSpPr/>
          <p:nvPr userDrawn="1"/>
        </p:nvSpPr>
        <p:spPr>
          <a:xfrm>
            <a:off x="721784" y="5596889"/>
            <a:ext cx="4967816" cy="723899"/>
          </a:xfrm>
          <a:custGeom>
            <a:avLst/>
            <a:gdLst/>
            <a:ahLst/>
            <a:cxnLst/>
            <a:rect l="l" t="t" r="r" b="b"/>
            <a:pathLst>
              <a:path w="3725862" h="603249">
                <a:moveTo>
                  <a:pt x="0" y="0"/>
                </a:moveTo>
                <a:lnTo>
                  <a:pt x="3725862" y="0"/>
                </a:lnTo>
                <a:lnTo>
                  <a:pt x="3725862" y="280197"/>
                </a:lnTo>
                <a:cubicBezTo>
                  <a:pt x="3725862" y="458614"/>
                  <a:pt x="3581227" y="603249"/>
                  <a:pt x="3402810" y="603249"/>
                </a:cubicBezTo>
                <a:lnTo>
                  <a:pt x="323052" y="603249"/>
                </a:lnTo>
                <a:cubicBezTo>
                  <a:pt x="144635" y="603249"/>
                  <a:pt x="0" y="458614"/>
                  <a:pt x="0" y="280197"/>
                </a:cubicBez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53" name="Text Placeholder 7"/>
          <p:cNvSpPr>
            <a:spLocks noGrp="1"/>
          </p:cNvSpPr>
          <p:nvPr>
            <p:ph type="body" sz="quarter" idx="70" hasCustomPrompt="1"/>
          </p:nvPr>
        </p:nvSpPr>
        <p:spPr>
          <a:xfrm>
            <a:off x="1066800" y="5658377"/>
            <a:ext cx="4419600"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54" name="Text Placeholder 2"/>
          <p:cNvSpPr>
            <a:spLocks noGrp="1"/>
          </p:cNvSpPr>
          <p:nvPr>
            <p:ph type="body" sz="quarter" idx="71" hasCustomPrompt="1"/>
          </p:nvPr>
        </p:nvSpPr>
        <p:spPr>
          <a:xfrm>
            <a:off x="1066800" y="5953158"/>
            <a:ext cx="4419600" cy="306670"/>
          </a:xfrm>
          <a:prstGeom prst="rect">
            <a:avLst/>
          </a:prstGeom>
        </p:spPr>
        <p:txBody>
          <a:bodyPr vert="horz" lIns="0" tIns="0" rIns="0" bIns="0"/>
          <a:lstStyle>
            <a:lvl1pPr marL="0" indent="0" algn="just">
              <a:lnSpc>
                <a:spcPct val="130000"/>
              </a:lnSpc>
              <a:buNone/>
              <a:defRPr sz="1080">
                <a:solidFill>
                  <a:schemeClr val="bg1"/>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55" name="Picture Placeholder 2"/>
          <p:cNvSpPr>
            <a:spLocks noGrp="1"/>
          </p:cNvSpPr>
          <p:nvPr>
            <p:ph type="pic" sz="quarter" idx="72"/>
          </p:nvPr>
        </p:nvSpPr>
        <p:spPr>
          <a:xfrm>
            <a:off x="6608235" y="4061011"/>
            <a:ext cx="4967816" cy="1530161"/>
          </a:xfrm>
          <a:custGeom>
            <a:avLst/>
            <a:gdLst/>
            <a:ahLst/>
            <a:cxnLst/>
            <a:rect l="l" t="t" r="r" b="b"/>
            <a:pathLst>
              <a:path w="3725862" h="1275134">
                <a:moveTo>
                  <a:pt x="360890" y="0"/>
                </a:moveTo>
                <a:lnTo>
                  <a:pt x="3364972" y="0"/>
                </a:lnTo>
                <a:cubicBezTo>
                  <a:pt x="3564286" y="0"/>
                  <a:pt x="3725862" y="161576"/>
                  <a:pt x="3725862" y="360890"/>
                </a:cubicBezTo>
                <a:lnTo>
                  <a:pt x="3725862" y="1275134"/>
                </a:lnTo>
                <a:lnTo>
                  <a:pt x="0" y="1275134"/>
                </a:lnTo>
                <a:lnTo>
                  <a:pt x="0" y="360890"/>
                </a:lnTo>
                <a:cubicBezTo>
                  <a:pt x="0" y="161576"/>
                  <a:pt x="161576" y="0"/>
                  <a:pt x="36089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6" name="Rounded Rectangle 18"/>
          <p:cNvSpPr/>
          <p:nvPr userDrawn="1"/>
        </p:nvSpPr>
        <p:spPr>
          <a:xfrm>
            <a:off x="6608235" y="5596889"/>
            <a:ext cx="4967816" cy="723899"/>
          </a:xfrm>
          <a:custGeom>
            <a:avLst/>
            <a:gdLst/>
            <a:ahLst/>
            <a:cxnLst/>
            <a:rect l="l" t="t" r="r" b="b"/>
            <a:pathLst>
              <a:path w="3725862" h="603249">
                <a:moveTo>
                  <a:pt x="0" y="0"/>
                </a:moveTo>
                <a:lnTo>
                  <a:pt x="3725862" y="0"/>
                </a:lnTo>
                <a:lnTo>
                  <a:pt x="3725862" y="280197"/>
                </a:lnTo>
                <a:cubicBezTo>
                  <a:pt x="3725862" y="458614"/>
                  <a:pt x="3581227" y="603249"/>
                  <a:pt x="3402810" y="603249"/>
                </a:cubicBezTo>
                <a:lnTo>
                  <a:pt x="323052" y="603249"/>
                </a:lnTo>
                <a:cubicBezTo>
                  <a:pt x="144635" y="603249"/>
                  <a:pt x="0" y="458614"/>
                  <a:pt x="0" y="280197"/>
                </a:cubicBez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57" name="Text Placeholder 7"/>
          <p:cNvSpPr>
            <a:spLocks noGrp="1"/>
          </p:cNvSpPr>
          <p:nvPr>
            <p:ph type="body" sz="quarter" idx="73" hasCustomPrompt="1"/>
          </p:nvPr>
        </p:nvSpPr>
        <p:spPr>
          <a:xfrm>
            <a:off x="6953251" y="5658377"/>
            <a:ext cx="4419600"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58" name="Text Placeholder 2"/>
          <p:cNvSpPr>
            <a:spLocks noGrp="1"/>
          </p:cNvSpPr>
          <p:nvPr>
            <p:ph type="body" sz="quarter" idx="74" hasCustomPrompt="1"/>
          </p:nvPr>
        </p:nvSpPr>
        <p:spPr>
          <a:xfrm>
            <a:off x="6953251" y="5953158"/>
            <a:ext cx="4419600" cy="306670"/>
          </a:xfrm>
          <a:prstGeom prst="rect">
            <a:avLst/>
          </a:prstGeom>
        </p:spPr>
        <p:txBody>
          <a:bodyPr vert="horz" lIns="0" tIns="0" rIns="0" bIns="0"/>
          <a:lstStyle>
            <a:lvl1pPr marL="0" indent="0" algn="just">
              <a:lnSpc>
                <a:spcPct val="130000"/>
              </a:lnSpc>
              <a:buNone/>
              <a:defRPr sz="1080">
                <a:solidFill>
                  <a:schemeClr val="bg1"/>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Tree>
    <p:extLst>
      <p:ext uri="{BB962C8B-B14F-4D97-AF65-F5344CB8AC3E}">
        <p14:creationId xmlns:p14="http://schemas.microsoft.com/office/powerpoint/2010/main" val="3923375575"/>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53" presetClass="entr" presetSubtype="16" fill="hold" grpId="0" nodeType="withEffect" nodePh="1">
                                  <p:stCondLst>
                                    <p:cond delay="800"/>
                                  </p:stCondLst>
                                  <p:endCondLst>
                                    <p:cond evt="begin" delay="0">
                                      <p:tn val="18"/>
                                    </p:cond>
                                  </p:endCondLst>
                                  <p:childTnLst>
                                    <p:set>
                                      <p:cBhvr>
                                        <p:cTn id="19" dur="1" fill="hold">
                                          <p:stCondLst>
                                            <p:cond delay="0"/>
                                          </p:stCondLst>
                                        </p:cTn>
                                        <p:tgtEl>
                                          <p:spTgt spid="22"/>
                                        </p:tgtEl>
                                        <p:attrNameLst>
                                          <p:attrName>style.visibility</p:attrName>
                                        </p:attrNameLst>
                                      </p:cBhvr>
                                      <p:to>
                                        <p:strVal val="visible"/>
                                      </p:to>
                                    </p:set>
                                    <p:anim calcmode="lin" valueType="num">
                                      <p:cBhvr>
                                        <p:cTn id="20" dur="1000" fill="hold"/>
                                        <p:tgtEl>
                                          <p:spTgt spid="22"/>
                                        </p:tgtEl>
                                        <p:attrNameLst>
                                          <p:attrName>ppt_w</p:attrName>
                                        </p:attrNameLst>
                                      </p:cBhvr>
                                      <p:tavLst>
                                        <p:tav tm="0">
                                          <p:val>
                                            <p:fltVal val="0"/>
                                          </p:val>
                                        </p:tav>
                                        <p:tav tm="100000">
                                          <p:val>
                                            <p:strVal val="#ppt_w"/>
                                          </p:val>
                                        </p:tav>
                                      </p:tavLst>
                                    </p:anim>
                                    <p:anim calcmode="lin" valueType="num">
                                      <p:cBhvr>
                                        <p:cTn id="21" dur="1000" fill="hold"/>
                                        <p:tgtEl>
                                          <p:spTgt spid="22"/>
                                        </p:tgtEl>
                                        <p:attrNameLst>
                                          <p:attrName>ppt_h</p:attrName>
                                        </p:attrNameLst>
                                      </p:cBhvr>
                                      <p:tavLst>
                                        <p:tav tm="0">
                                          <p:val>
                                            <p:fltVal val="0"/>
                                          </p:val>
                                        </p:tav>
                                        <p:tav tm="100000">
                                          <p:val>
                                            <p:strVal val="#ppt_h"/>
                                          </p:val>
                                        </p:tav>
                                      </p:tavLst>
                                    </p:anim>
                                    <p:animEffect transition="in" filter="fade">
                                      <p:cBhvr>
                                        <p:cTn id="22" dur="1000"/>
                                        <p:tgtEl>
                                          <p:spTgt spid="22"/>
                                        </p:tgtEl>
                                      </p:cBhvr>
                                    </p:animEffect>
                                  </p:childTnLst>
                                </p:cTn>
                              </p:par>
                            </p:childTnLst>
                          </p:cTn>
                        </p:par>
                        <p:par>
                          <p:cTn id="23" fill="hold">
                            <p:stCondLst>
                              <p:cond delay="500"/>
                            </p:stCondLst>
                            <p:childTnLst>
                              <p:par>
                                <p:cTn id="24" presetID="53" presetClass="entr" presetSubtype="16" fill="hold" grpId="0" nodeType="afterEffect">
                                  <p:stCondLst>
                                    <p:cond delay="0"/>
                                  </p:stCondLst>
                                  <p:childTnLst>
                                    <p:set>
                                      <p:cBhvr>
                                        <p:cTn id="25" dur="1" fill="hold">
                                          <p:stCondLst>
                                            <p:cond delay="0"/>
                                          </p:stCondLst>
                                        </p:cTn>
                                        <p:tgtEl>
                                          <p:spTgt spid="38"/>
                                        </p:tgtEl>
                                        <p:attrNameLst>
                                          <p:attrName>style.visibility</p:attrName>
                                        </p:attrNameLst>
                                      </p:cBhvr>
                                      <p:to>
                                        <p:strVal val="visible"/>
                                      </p:to>
                                    </p:set>
                                    <p:anim calcmode="lin" valueType="num">
                                      <p:cBhvr>
                                        <p:cTn id="26" dur="400" fill="hold"/>
                                        <p:tgtEl>
                                          <p:spTgt spid="38"/>
                                        </p:tgtEl>
                                        <p:attrNameLst>
                                          <p:attrName>ppt_w</p:attrName>
                                        </p:attrNameLst>
                                      </p:cBhvr>
                                      <p:tavLst>
                                        <p:tav tm="0">
                                          <p:val>
                                            <p:fltVal val="0"/>
                                          </p:val>
                                        </p:tav>
                                        <p:tav tm="100000">
                                          <p:val>
                                            <p:strVal val="#ppt_w"/>
                                          </p:val>
                                        </p:tav>
                                      </p:tavLst>
                                    </p:anim>
                                    <p:anim calcmode="lin" valueType="num">
                                      <p:cBhvr>
                                        <p:cTn id="27" dur="400" fill="hold"/>
                                        <p:tgtEl>
                                          <p:spTgt spid="38"/>
                                        </p:tgtEl>
                                        <p:attrNameLst>
                                          <p:attrName>ppt_h</p:attrName>
                                        </p:attrNameLst>
                                      </p:cBhvr>
                                      <p:tavLst>
                                        <p:tav tm="0">
                                          <p:val>
                                            <p:fltVal val="0"/>
                                          </p:val>
                                        </p:tav>
                                        <p:tav tm="100000">
                                          <p:val>
                                            <p:strVal val="#ppt_h"/>
                                          </p:val>
                                        </p:tav>
                                      </p:tavLst>
                                    </p:anim>
                                    <p:animEffect transition="in" filter="fade">
                                      <p:cBhvr>
                                        <p:cTn id="28" dur="400"/>
                                        <p:tgtEl>
                                          <p:spTgt spid="38"/>
                                        </p:tgtEl>
                                      </p:cBhvr>
                                    </p:animEffect>
                                  </p:childTnLst>
                                </p:cTn>
                              </p:par>
                              <p:par>
                                <p:cTn id="29" presetID="42" presetClass="entr" presetSubtype="0" fill="hold" grpId="0" nodeType="withEffect">
                                  <p:stCondLst>
                                    <p:cond delay="200"/>
                                  </p:stCondLst>
                                  <p:childTnLst>
                                    <p:set>
                                      <p:cBhvr>
                                        <p:cTn id="30" dur="1" fill="hold">
                                          <p:stCondLst>
                                            <p:cond delay="0"/>
                                          </p:stCondLst>
                                        </p:cTn>
                                        <p:tgtEl>
                                          <p:spTgt spid="41">
                                            <p:txEl>
                                              <p:pRg st="0" end="0"/>
                                            </p:txEl>
                                          </p:spTgt>
                                        </p:tgtEl>
                                        <p:attrNameLst>
                                          <p:attrName>style.visibility</p:attrName>
                                        </p:attrNameLst>
                                      </p:cBhvr>
                                      <p:to>
                                        <p:strVal val="visible"/>
                                      </p:to>
                                    </p:set>
                                    <p:animEffect transition="in" filter="fade">
                                      <p:cBhvr>
                                        <p:cTn id="31" dur="500"/>
                                        <p:tgtEl>
                                          <p:spTgt spid="41">
                                            <p:txEl>
                                              <p:pRg st="0" end="0"/>
                                            </p:txEl>
                                          </p:spTgt>
                                        </p:tgtEl>
                                      </p:cBhvr>
                                    </p:animEffect>
                                    <p:anim calcmode="lin" valueType="num">
                                      <p:cBhvr>
                                        <p:cTn id="32" dur="500" fill="hold"/>
                                        <p:tgtEl>
                                          <p:spTgt spid="41">
                                            <p:txEl>
                                              <p:pRg st="0" end="0"/>
                                            </p:txEl>
                                          </p:spTgt>
                                        </p:tgtEl>
                                        <p:attrNameLst>
                                          <p:attrName>ppt_x</p:attrName>
                                        </p:attrNameLst>
                                      </p:cBhvr>
                                      <p:tavLst>
                                        <p:tav tm="0">
                                          <p:val>
                                            <p:strVal val="#ppt_x"/>
                                          </p:val>
                                        </p:tav>
                                        <p:tav tm="100000">
                                          <p:val>
                                            <p:strVal val="#ppt_x"/>
                                          </p:val>
                                        </p:tav>
                                      </p:tavLst>
                                    </p:anim>
                                    <p:anim calcmode="lin" valueType="num">
                                      <p:cBhvr>
                                        <p:cTn id="33" dur="500" fill="hold"/>
                                        <p:tgtEl>
                                          <p:spTgt spid="41">
                                            <p:txEl>
                                              <p:pRg st="0" end="0"/>
                                            </p:txEl>
                                          </p:spTgt>
                                        </p:tgtEl>
                                        <p:attrNameLst>
                                          <p:attrName>ppt_y</p:attrName>
                                        </p:attrNameLst>
                                      </p:cBhvr>
                                      <p:tavLst>
                                        <p:tav tm="0">
                                          <p:val>
                                            <p:strVal val="#ppt_y+.1"/>
                                          </p:val>
                                        </p:tav>
                                        <p:tav tm="100000">
                                          <p:val>
                                            <p:strVal val="#ppt_y"/>
                                          </p:val>
                                        </p:tav>
                                      </p:tavLst>
                                    </p:anim>
                                  </p:childTnLst>
                                </p:cTn>
                              </p:par>
                              <p:par>
                                <p:cTn id="34" presetID="10" presetClass="entr" presetSubtype="0" fill="hold" grpId="0" nodeType="withEffect">
                                  <p:stCondLst>
                                    <p:cond delay="800"/>
                                  </p:stCondLst>
                                  <p:childTnLst>
                                    <p:set>
                                      <p:cBhvr>
                                        <p:cTn id="35" dur="1" fill="hold">
                                          <p:stCondLst>
                                            <p:cond delay="0"/>
                                          </p:stCondLst>
                                        </p:cTn>
                                        <p:tgtEl>
                                          <p:spTgt spid="42">
                                            <p:txEl>
                                              <p:pRg st="0" end="0"/>
                                            </p:txEl>
                                          </p:spTgt>
                                        </p:tgtEl>
                                        <p:attrNameLst>
                                          <p:attrName>style.visibility</p:attrName>
                                        </p:attrNameLst>
                                      </p:cBhvr>
                                      <p:to>
                                        <p:strVal val="visible"/>
                                      </p:to>
                                    </p:set>
                                    <p:animEffect transition="in" filter="fade">
                                      <p:cBhvr>
                                        <p:cTn id="36" dur="500"/>
                                        <p:tgtEl>
                                          <p:spTgt spid="42">
                                            <p:txEl>
                                              <p:pRg st="0" end="0"/>
                                            </p:txEl>
                                          </p:spTgt>
                                        </p:tgtEl>
                                      </p:cBhvr>
                                    </p:animEffect>
                                  </p:childTnLst>
                                </p:cTn>
                              </p:par>
                              <p:par>
                                <p:cTn id="37" presetID="53" presetClass="entr" presetSubtype="16" fill="hold" grpId="0" nodeType="withEffect" nodePh="1">
                                  <p:stCondLst>
                                    <p:cond delay="800"/>
                                  </p:stCondLst>
                                  <p:endCondLst>
                                    <p:cond evt="begin" delay="0">
                                      <p:tn val="37"/>
                                    </p:cond>
                                  </p:endCondLst>
                                  <p:childTnLst>
                                    <p:set>
                                      <p:cBhvr>
                                        <p:cTn id="38" dur="1" fill="hold">
                                          <p:stCondLst>
                                            <p:cond delay="0"/>
                                          </p:stCondLst>
                                        </p:cTn>
                                        <p:tgtEl>
                                          <p:spTgt spid="43"/>
                                        </p:tgtEl>
                                        <p:attrNameLst>
                                          <p:attrName>style.visibility</p:attrName>
                                        </p:attrNameLst>
                                      </p:cBhvr>
                                      <p:to>
                                        <p:strVal val="visible"/>
                                      </p:to>
                                    </p:set>
                                    <p:anim calcmode="lin" valueType="num">
                                      <p:cBhvr>
                                        <p:cTn id="39" dur="1000" fill="hold"/>
                                        <p:tgtEl>
                                          <p:spTgt spid="43"/>
                                        </p:tgtEl>
                                        <p:attrNameLst>
                                          <p:attrName>ppt_w</p:attrName>
                                        </p:attrNameLst>
                                      </p:cBhvr>
                                      <p:tavLst>
                                        <p:tav tm="0">
                                          <p:val>
                                            <p:fltVal val="0"/>
                                          </p:val>
                                        </p:tav>
                                        <p:tav tm="100000">
                                          <p:val>
                                            <p:strVal val="#ppt_w"/>
                                          </p:val>
                                        </p:tav>
                                      </p:tavLst>
                                    </p:anim>
                                    <p:anim calcmode="lin" valueType="num">
                                      <p:cBhvr>
                                        <p:cTn id="40" dur="1000" fill="hold"/>
                                        <p:tgtEl>
                                          <p:spTgt spid="43"/>
                                        </p:tgtEl>
                                        <p:attrNameLst>
                                          <p:attrName>ppt_h</p:attrName>
                                        </p:attrNameLst>
                                      </p:cBhvr>
                                      <p:tavLst>
                                        <p:tav tm="0">
                                          <p:val>
                                            <p:fltVal val="0"/>
                                          </p:val>
                                        </p:tav>
                                        <p:tav tm="100000">
                                          <p:val>
                                            <p:strVal val="#ppt_h"/>
                                          </p:val>
                                        </p:tav>
                                      </p:tavLst>
                                    </p:anim>
                                    <p:animEffect transition="in" filter="fade">
                                      <p:cBhvr>
                                        <p:cTn id="41" dur="1000"/>
                                        <p:tgtEl>
                                          <p:spTgt spid="43"/>
                                        </p:tgtEl>
                                      </p:cBhvr>
                                    </p:animEffect>
                                  </p:childTnLst>
                                </p:cTn>
                              </p:par>
                            </p:childTnLst>
                          </p:cTn>
                        </p:par>
                        <p:par>
                          <p:cTn id="42" fill="hold">
                            <p:stCondLst>
                              <p:cond delay="1000"/>
                            </p:stCondLst>
                            <p:childTnLst>
                              <p:par>
                                <p:cTn id="43" presetID="53" presetClass="entr" presetSubtype="16" fill="hold" grpId="0" nodeType="afterEffect">
                                  <p:stCondLst>
                                    <p:cond delay="0"/>
                                  </p:stCondLst>
                                  <p:childTnLst>
                                    <p:set>
                                      <p:cBhvr>
                                        <p:cTn id="44" dur="1" fill="hold">
                                          <p:stCondLst>
                                            <p:cond delay="0"/>
                                          </p:stCondLst>
                                        </p:cTn>
                                        <p:tgtEl>
                                          <p:spTgt spid="44"/>
                                        </p:tgtEl>
                                        <p:attrNameLst>
                                          <p:attrName>style.visibility</p:attrName>
                                        </p:attrNameLst>
                                      </p:cBhvr>
                                      <p:to>
                                        <p:strVal val="visible"/>
                                      </p:to>
                                    </p:set>
                                    <p:anim calcmode="lin" valueType="num">
                                      <p:cBhvr>
                                        <p:cTn id="45" dur="400" fill="hold"/>
                                        <p:tgtEl>
                                          <p:spTgt spid="44"/>
                                        </p:tgtEl>
                                        <p:attrNameLst>
                                          <p:attrName>ppt_w</p:attrName>
                                        </p:attrNameLst>
                                      </p:cBhvr>
                                      <p:tavLst>
                                        <p:tav tm="0">
                                          <p:val>
                                            <p:fltVal val="0"/>
                                          </p:val>
                                        </p:tav>
                                        <p:tav tm="100000">
                                          <p:val>
                                            <p:strVal val="#ppt_w"/>
                                          </p:val>
                                        </p:tav>
                                      </p:tavLst>
                                    </p:anim>
                                    <p:anim calcmode="lin" valueType="num">
                                      <p:cBhvr>
                                        <p:cTn id="46" dur="400" fill="hold"/>
                                        <p:tgtEl>
                                          <p:spTgt spid="44"/>
                                        </p:tgtEl>
                                        <p:attrNameLst>
                                          <p:attrName>ppt_h</p:attrName>
                                        </p:attrNameLst>
                                      </p:cBhvr>
                                      <p:tavLst>
                                        <p:tav tm="0">
                                          <p:val>
                                            <p:fltVal val="0"/>
                                          </p:val>
                                        </p:tav>
                                        <p:tav tm="100000">
                                          <p:val>
                                            <p:strVal val="#ppt_h"/>
                                          </p:val>
                                        </p:tav>
                                      </p:tavLst>
                                    </p:anim>
                                    <p:animEffect transition="in" filter="fade">
                                      <p:cBhvr>
                                        <p:cTn id="47" dur="400"/>
                                        <p:tgtEl>
                                          <p:spTgt spid="44"/>
                                        </p:tgtEl>
                                      </p:cBhvr>
                                    </p:animEffect>
                                  </p:childTnLst>
                                </p:cTn>
                              </p:par>
                              <p:par>
                                <p:cTn id="48" presetID="42" presetClass="entr" presetSubtype="0" fill="hold" grpId="0" nodeType="withEffect">
                                  <p:stCondLst>
                                    <p:cond delay="200"/>
                                  </p:stCondLst>
                                  <p:childTnLst>
                                    <p:set>
                                      <p:cBhvr>
                                        <p:cTn id="49" dur="1" fill="hold">
                                          <p:stCondLst>
                                            <p:cond delay="0"/>
                                          </p:stCondLst>
                                        </p:cTn>
                                        <p:tgtEl>
                                          <p:spTgt spid="45">
                                            <p:txEl>
                                              <p:pRg st="0" end="0"/>
                                            </p:txEl>
                                          </p:spTgt>
                                        </p:tgtEl>
                                        <p:attrNameLst>
                                          <p:attrName>style.visibility</p:attrName>
                                        </p:attrNameLst>
                                      </p:cBhvr>
                                      <p:to>
                                        <p:strVal val="visible"/>
                                      </p:to>
                                    </p:set>
                                    <p:animEffect transition="in" filter="fade">
                                      <p:cBhvr>
                                        <p:cTn id="50" dur="500"/>
                                        <p:tgtEl>
                                          <p:spTgt spid="45">
                                            <p:txEl>
                                              <p:pRg st="0" end="0"/>
                                            </p:txEl>
                                          </p:spTgt>
                                        </p:tgtEl>
                                      </p:cBhvr>
                                    </p:animEffect>
                                    <p:anim calcmode="lin" valueType="num">
                                      <p:cBhvr>
                                        <p:cTn id="51" dur="500" fill="hold"/>
                                        <p:tgtEl>
                                          <p:spTgt spid="45">
                                            <p:txEl>
                                              <p:pRg st="0" end="0"/>
                                            </p:txEl>
                                          </p:spTgt>
                                        </p:tgtEl>
                                        <p:attrNameLst>
                                          <p:attrName>ppt_x</p:attrName>
                                        </p:attrNameLst>
                                      </p:cBhvr>
                                      <p:tavLst>
                                        <p:tav tm="0">
                                          <p:val>
                                            <p:strVal val="#ppt_x"/>
                                          </p:val>
                                        </p:tav>
                                        <p:tav tm="100000">
                                          <p:val>
                                            <p:strVal val="#ppt_x"/>
                                          </p:val>
                                        </p:tav>
                                      </p:tavLst>
                                    </p:anim>
                                    <p:anim calcmode="lin" valueType="num">
                                      <p:cBhvr>
                                        <p:cTn id="52" dur="500" fill="hold"/>
                                        <p:tgtEl>
                                          <p:spTgt spid="45">
                                            <p:txEl>
                                              <p:pRg st="0" end="0"/>
                                            </p:txEl>
                                          </p:spTgt>
                                        </p:tgtEl>
                                        <p:attrNameLst>
                                          <p:attrName>ppt_y</p:attrName>
                                        </p:attrNameLst>
                                      </p:cBhvr>
                                      <p:tavLst>
                                        <p:tav tm="0">
                                          <p:val>
                                            <p:strVal val="#ppt_y+.1"/>
                                          </p:val>
                                        </p:tav>
                                        <p:tav tm="100000">
                                          <p:val>
                                            <p:strVal val="#ppt_y"/>
                                          </p:val>
                                        </p:tav>
                                      </p:tavLst>
                                    </p:anim>
                                  </p:childTnLst>
                                </p:cTn>
                              </p:par>
                              <p:par>
                                <p:cTn id="53" presetID="10" presetClass="entr" presetSubtype="0" fill="hold" grpId="0" nodeType="withEffect">
                                  <p:stCondLst>
                                    <p:cond delay="800"/>
                                  </p:stCondLst>
                                  <p:childTnLst>
                                    <p:set>
                                      <p:cBhvr>
                                        <p:cTn id="54" dur="1" fill="hold">
                                          <p:stCondLst>
                                            <p:cond delay="0"/>
                                          </p:stCondLst>
                                        </p:cTn>
                                        <p:tgtEl>
                                          <p:spTgt spid="50">
                                            <p:txEl>
                                              <p:pRg st="0" end="0"/>
                                            </p:txEl>
                                          </p:spTgt>
                                        </p:tgtEl>
                                        <p:attrNameLst>
                                          <p:attrName>style.visibility</p:attrName>
                                        </p:attrNameLst>
                                      </p:cBhvr>
                                      <p:to>
                                        <p:strVal val="visible"/>
                                      </p:to>
                                    </p:set>
                                    <p:animEffect transition="in" filter="fade">
                                      <p:cBhvr>
                                        <p:cTn id="55" dur="500"/>
                                        <p:tgtEl>
                                          <p:spTgt spid="50">
                                            <p:txEl>
                                              <p:pRg st="0" end="0"/>
                                            </p:txEl>
                                          </p:spTgt>
                                        </p:tgtEl>
                                      </p:cBhvr>
                                    </p:animEffect>
                                  </p:childTnLst>
                                </p:cTn>
                              </p:par>
                              <p:par>
                                <p:cTn id="56" presetID="53" presetClass="entr" presetSubtype="16" fill="hold" grpId="0" nodeType="withEffect" nodePh="1">
                                  <p:stCondLst>
                                    <p:cond delay="800"/>
                                  </p:stCondLst>
                                  <p:endCondLst>
                                    <p:cond evt="begin" delay="0">
                                      <p:tn val="56"/>
                                    </p:cond>
                                  </p:endCondLst>
                                  <p:childTnLst>
                                    <p:set>
                                      <p:cBhvr>
                                        <p:cTn id="57" dur="1" fill="hold">
                                          <p:stCondLst>
                                            <p:cond delay="0"/>
                                          </p:stCondLst>
                                        </p:cTn>
                                        <p:tgtEl>
                                          <p:spTgt spid="51"/>
                                        </p:tgtEl>
                                        <p:attrNameLst>
                                          <p:attrName>style.visibility</p:attrName>
                                        </p:attrNameLst>
                                      </p:cBhvr>
                                      <p:to>
                                        <p:strVal val="visible"/>
                                      </p:to>
                                    </p:set>
                                    <p:anim calcmode="lin" valueType="num">
                                      <p:cBhvr>
                                        <p:cTn id="58" dur="1000" fill="hold"/>
                                        <p:tgtEl>
                                          <p:spTgt spid="51"/>
                                        </p:tgtEl>
                                        <p:attrNameLst>
                                          <p:attrName>ppt_w</p:attrName>
                                        </p:attrNameLst>
                                      </p:cBhvr>
                                      <p:tavLst>
                                        <p:tav tm="0">
                                          <p:val>
                                            <p:fltVal val="0"/>
                                          </p:val>
                                        </p:tav>
                                        <p:tav tm="100000">
                                          <p:val>
                                            <p:strVal val="#ppt_w"/>
                                          </p:val>
                                        </p:tav>
                                      </p:tavLst>
                                    </p:anim>
                                    <p:anim calcmode="lin" valueType="num">
                                      <p:cBhvr>
                                        <p:cTn id="59" dur="1000" fill="hold"/>
                                        <p:tgtEl>
                                          <p:spTgt spid="51"/>
                                        </p:tgtEl>
                                        <p:attrNameLst>
                                          <p:attrName>ppt_h</p:attrName>
                                        </p:attrNameLst>
                                      </p:cBhvr>
                                      <p:tavLst>
                                        <p:tav tm="0">
                                          <p:val>
                                            <p:fltVal val="0"/>
                                          </p:val>
                                        </p:tav>
                                        <p:tav tm="100000">
                                          <p:val>
                                            <p:strVal val="#ppt_h"/>
                                          </p:val>
                                        </p:tav>
                                      </p:tavLst>
                                    </p:anim>
                                    <p:animEffect transition="in" filter="fade">
                                      <p:cBhvr>
                                        <p:cTn id="60" dur="1000"/>
                                        <p:tgtEl>
                                          <p:spTgt spid="51"/>
                                        </p:tgtEl>
                                      </p:cBhvr>
                                    </p:animEffect>
                                  </p:childTnLst>
                                </p:cTn>
                              </p:par>
                            </p:childTnLst>
                          </p:cTn>
                        </p:par>
                        <p:par>
                          <p:cTn id="61" fill="hold">
                            <p:stCondLst>
                              <p:cond delay="1500"/>
                            </p:stCondLst>
                            <p:childTnLst>
                              <p:par>
                                <p:cTn id="62" presetID="53" presetClass="entr" presetSubtype="16" fill="hold" grpId="0" nodeType="afterEffect">
                                  <p:stCondLst>
                                    <p:cond delay="0"/>
                                  </p:stCondLst>
                                  <p:childTnLst>
                                    <p:set>
                                      <p:cBhvr>
                                        <p:cTn id="63" dur="1" fill="hold">
                                          <p:stCondLst>
                                            <p:cond delay="0"/>
                                          </p:stCondLst>
                                        </p:cTn>
                                        <p:tgtEl>
                                          <p:spTgt spid="52"/>
                                        </p:tgtEl>
                                        <p:attrNameLst>
                                          <p:attrName>style.visibility</p:attrName>
                                        </p:attrNameLst>
                                      </p:cBhvr>
                                      <p:to>
                                        <p:strVal val="visible"/>
                                      </p:to>
                                    </p:set>
                                    <p:anim calcmode="lin" valueType="num">
                                      <p:cBhvr>
                                        <p:cTn id="64" dur="400" fill="hold"/>
                                        <p:tgtEl>
                                          <p:spTgt spid="52"/>
                                        </p:tgtEl>
                                        <p:attrNameLst>
                                          <p:attrName>ppt_w</p:attrName>
                                        </p:attrNameLst>
                                      </p:cBhvr>
                                      <p:tavLst>
                                        <p:tav tm="0">
                                          <p:val>
                                            <p:fltVal val="0"/>
                                          </p:val>
                                        </p:tav>
                                        <p:tav tm="100000">
                                          <p:val>
                                            <p:strVal val="#ppt_w"/>
                                          </p:val>
                                        </p:tav>
                                      </p:tavLst>
                                    </p:anim>
                                    <p:anim calcmode="lin" valueType="num">
                                      <p:cBhvr>
                                        <p:cTn id="65" dur="400" fill="hold"/>
                                        <p:tgtEl>
                                          <p:spTgt spid="52"/>
                                        </p:tgtEl>
                                        <p:attrNameLst>
                                          <p:attrName>ppt_h</p:attrName>
                                        </p:attrNameLst>
                                      </p:cBhvr>
                                      <p:tavLst>
                                        <p:tav tm="0">
                                          <p:val>
                                            <p:fltVal val="0"/>
                                          </p:val>
                                        </p:tav>
                                        <p:tav tm="100000">
                                          <p:val>
                                            <p:strVal val="#ppt_h"/>
                                          </p:val>
                                        </p:tav>
                                      </p:tavLst>
                                    </p:anim>
                                    <p:animEffect transition="in" filter="fade">
                                      <p:cBhvr>
                                        <p:cTn id="66" dur="400"/>
                                        <p:tgtEl>
                                          <p:spTgt spid="52"/>
                                        </p:tgtEl>
                                      </p:cBhvr>
                                    </p:animEffect>
                                  </p:childTnLst>
                                </p:cTn>
                              </p:par>
                              <p:par>
                                <p:cTn id="67" presetID="42" presetClass="entr" presetSubtype="0" fill="hold" grpId="0" nodeType="withEffect">
                                  <p:stCondLst>
                                    <p:cond delay="200"/>
                                  </p:stCondLst>
                                  <p:childTnLst>
                                    <p:set>
                                      <p:cBhvr>
                                        <p:cTn id="68" dur="1" fill="hold">
                                          <p:stCondLst>
                                            <p:cond delay="0"/>
                                          </p:stCondLst>
                                        </p:cTn>
                                        <p:tgtEl>
                                          <p:spTgt spid="53">
                                            <p:txEl>
                                              <p:pRg st="0" end="0"/>
                                            </p:txEl>
                                          </p:spTgt>
                                        </p:tgtEl>
                                        <p:attrNameLst>
                                          <p:attrName>style.visibility</p:attrName>
                                        </p:attrNameLst>
                                      </p:cBhvr>
                                      <p:to>
                                        <p:strVal val="visible"/>
                                      </p:to>
                                    </p:set>
                                    <p:animEffect transition="in" filter="fade">
                                      <p:cBhvr>
                                        <p:cTn id="69" dur="500"/>
                                        <p:tgtEl>
                                          <p:spTgt spid="53">
                                            <p:txEl>
                                              <p:pRg st="0" end="0"/>
                                            </p:txEl>
                                          </p:spTgt>
                                        </p:tgtEl>
                                      </p:cBhvr>
                                    </p:animEffect>
                                    <p:anim calcmode="lin" valueType="num">
                                      <p:cBhvr>
                                        <p:cTn id="70" dur="500" fill="hold"/>
                                        <p:tgtEl>
                                          <p:spTgt spid="53">
                                            <p:txEl>
                                              <p:pRg st="0" end="0"/>
                                            </p:txEl>
                                          </p:spTgt>
                                        </p:tgtEl>
                                        <p:attrNameLst>
                                          <p:attrName>ppt_x</p:attrName>
                                        </p:attrNameLst>
                                      </p:cBhvr>
                                      <p:tavLst>
                                        <p:tav tm="0">
                                          <p:val>
                                            <p:strVal val="#ppt_x"/>
                                          </p:val>
                                        </p:tav>
                                        <p:tav tm="100000">
                                          <p:val>
                                            <p:strVal val="#ppt_x"/>
                                          </p:val>
                                        </p:tav>
                                      </p:tavLst>
                                    </p:anim>
                                    <p:anim calcmode="lin" valueType="num">
                                      <p:cBhvr>
                                        <p:cTn id="71" dur="500" fill="hold"/>
                                        <p:tgtEl>
                                          <p:spTgt spid="53">
                                            <p:txEl>
                                              <p:pRg st="0" end="0"/>
                                            </p:txEl>
                                          </p:spTgt>
                                        </p:tgtEl>
                                        <p:attrNameLst>
                                          <p:attrName>ppt_y</p:attrName>
                                        </p:attrNameLst>
                                      </p:cBhvr>
                                      <p:tavLst>
                                        <p:tav tm="0">
                                          <p:val>
                                            <p:strVal val="#ppt_y+.1"/>
                                          </p:val>
                                        </p:tav>
                                        <p:tav tm="100000">
                                          <p:val>
                                            <p:strVal val="#ppt_y"/>
                                          </p:val>
                                        </p:tav>
                                      </p:tavLst>
                                    </p:anim>
                                  </p:childTnLst>
                                </p:cTn>
                              </p:par>
                              <p:par>
                                <p:cTn id="72" presetID="10" presetClass="entr" presetSubtype="0" fill="hold" grpId="0" nodeType="withEffect">
                                  <p:stCondLst>
                                    <p:cond delay="800"/>
                                  </p:stCondLst>
                                  <p:childTnLst>
                                    <p:set>
                                      <p:cBhvr>
                                        <p:cTn id="73" dur="1" fill="hold">
                                          <p:stCondLst>
                                            <p:cond delay="0"/>
                                          </p:stCondLst>
                                        </p:cTn>
                                        <p:tgtEl>
                                          <p:spTgt spid="54">
                                            <p:txEl>
                                              <p:pRg st="0" end="0"/>
                                            </p:txEl>
                                          </p:spTgt>
                                        </p:tgtEl>
                                        <p:attrNameLst>
                                          <p:attrName>style.visibility</p:attrName>
                                        </p:attrNameLst>
                                      </p:cBhvr>
                                      <p:to>
                                        <p:strVal val="visible"/>
                                      </p:to>
                                    </p:set>
                                    <p:animEffect transition="in" filter="fade">
                                      <p:cBhvr>
                                        <p:cTn id="74" dur="500"/>
                                        <p:tgtEl>
                                          <p:spTgt spid="54">
                                            <p:txEl>
                                              <p:pRg st="0" end="0"/>
                                            </p:txEl>
                                          </p:spTgt>
                                        </p:tgtEl>
                                      </p:cBhvr>
                                    </p:animEffect>
                                  </p:childTnLst>
                                </p:cTn>
                              </p:par>
                              <p:par>
                                <p:cTn id="75" presetID="53" presetClass="entr" presetSubtype="16" fill="hold" grpId="0" nodeType="withEffect" nodePh="1">
                                  <p:stCondLst>
                                    <p:cond delay="800"/>
                                  </p:stCondLst>
                                  <p:endCondLst>
                                    <p:cond evt="begin" delay="0">
                                      <p:tn val="75"/>
                                    </p:cond>
                                  </p:endCondLst>
                                  <p:childTnLst>
                                    <p:set>
                                      <p:cBhvr>
                                        <p:cTn id="76" dur="1" fill="hold">
                                          <p:stCondLst>
                                            <p:cond delay="0"/>
                                          </p:stCondLst>
                                        </p:cTn>
                                        <p:tgtEl>
                                          <p:spTgt spid="55"/>
                                        </p:tgtEl>
                                        <p:attrNameLst>
                                          <p:attrName>style.visibility</p:attrName>
                                        </p:attrNameLst>
                                      </p:cBhvr>
                                      <p:to>
                                        <p:strVal val="visible"/>
                                      </p:to>
                                    </p:set>
                                    <p:anim calcmode="lin" valueType="num">
                                      <p:cBhvr>
                                        <p:cTn id="77" dur="1000" fill="hold"/>
                                        <p:tgtEl>
                                          <p:spTgt spid="55"/>
                                        </p:tgtEl>
                                        <p:attrNameLst>
                                          <p:attrName>ppt_w</p:attrName>
                                        </p:attrNameLst>
                                      </p:cBhvr>
                                      <p:tavLst>
                                        <p:tav tm="0">
                                          <p:val>
                                            <p:fltVal val="0"/>
                                          </p:val>
                                        </p:tav>
                                        <p:tav tm="100000">
                                          <p:val>
                                            <p:strVal val="#ppt_w"/>
                                          </p:val>
                                        </p:tav>
                                      </p:tavLst>
                                    </p:anim>
                                    <p:anim calcmode="lin" valueType="num">
                                      <p:cBhvr>
                                        <p:cTn id="78" dur="1000" fill="hold"/>
                                        <p:tgtEl>
                                          <p:spTgt spid="55"/>
                                        </p:tgtEl>
                                        <p:attrNameLst>
                                          <p:attrName>ppt_h</p:attrName>
                                        </p:attrNameLst>
                                      </p:cBhvr>
                                      <p:tavLst>
                                        <p:tav tm="0">
                                          <p:val>
                                            <p:fltVal val="0"/>
                                          </p:val>
                                        </p:tav>
                                        <p:tav tm="100000">
                                          <p:val>
                                            <p:strVal val="#ppt_h"/>
                                          </p:val>
                                        </p:tav>
                                      </p:tavLst>
                                    </p:anim>
                                    <p:animEffect transition="in" filter="fade">
                                      <p:cBhvr>
                                        <p:cTn id="79" dur="1000"/>
                                        <p:tgtEl>
                                          <p:spTgt spid="55"/>
                                        </p:tgtEl>
                                      </p:cBhvr>
                                    </p:animEffect>
                                  </p:childTnLst>
                                </p:cTn>
                              </p:par>
                            </p:childTnLst>
                          </p:cTn>
                        </p:par>
                        <p:par>
                          <p:cTn id="80" fill="hold">
                            <p:stCondLst>
                              <p:cond delay="2000"/>
                            </p:stCondLst>
                            <p:childTnLst>
                              <p:par>
                                <p:cTn id="81" presetID="53" presetClass="entr" presetSubtype="16" fill="hold" grpId="0" nodeType="afterEffect">
                                  <p:stCondLst>
                                    <p:cond delay="0"/>
                                  </p:stCondLst>
                                  <p:childTnLst>
                                    <p:set>
                                      <p:cBhvr>
                                        <p:cTn id="82" dur="1" fill="hold">
                                          <p:stCondLst>
                                            <p:cond delay="0"/>
                                          </p:stCondLst>
                                        </p:cTn>
                                        <p:tgtEl>
                                          <p:spTgt spid="56"/>
                                        </p:tgtEl>
                                        <p:attrNameLst>
                                          <p:attrName>style.visibility</p:attrName>
                                        </p:attrNameLst>
                                      </p:cBhvr>
                                      <p:to>
                                        <p:strVal val="visible"/>
                                      </p:to>
                                    </p:set>
                                    <p:anim calcmode="lin" valueType="num">
                                      <p:cBhvr>
                                        <p:cTn id="83" dur="400" fill="hold"/>
                                        <p:tgtEl>
                                          <p:spTgt spid="56"/>
                                        </p:tgtEl>
                                        <p:attrNameLst>
                                          <p:attrName>ppt_w</p:attrName>
                                        </p:attrNameLst>
                                      </p:cBhvr>
                                      <p:tavLst>
                                        <p:tav tm="0">
                                          <p:val>
                                            <p:fltVal val="0"/>
                                          </p:val>
                                        </p:tav>
                                        <p:tav tm="100000">
                                          <p:val>
                                            <p:strVal val="#ppt_w"/>
                                          </p:val>
                                        </p:tav>
                                      </p:tavLst>
                                    </p:anim>
                                    <p:anim calcmode="lin" valueType="num">
                                      <p:cBhvr>
                                        <p:cTn id="84" dur="400" fill="hold"/>
                                        <p:tgtEl>
                                          <p:spTgt spid="56"/>
                                        </p:tgtEl>
                                        <p:attrNameLst>
                                          <p:attrName>ppt_h</p:attrName>
                                        </p:attrNameLst>
                                      </p:cBhvr>
                                      <p:tavLst>
                                        <p:tav tm="0">
                                          <p:val>
                                            <p:fltVal val="0"/>
                                          </p:val>
                                        </p:tav>
                                        <p:tav tm="100000">
                                          <p:val>
                                            <p:strVal val="#ppt_h"/>
                                          </p:val>
                                        </p:tav>
                                      </p:tavLst>
                                    </p:anim>
                                    <p:animEffect transition="in" filter="fade">
                                      <p:cBhvr>
                                        <p:cTn id="85" dur="400"/>
                                        <p:tgtEl>
                                          <p:spTgt spid="56"/>
                                        </p:tgtEl>
                                      </p:cBhvr>
                                    </p:animEffect>
                                  </p:childTnLst>
                                </p:cTn>
                              </p:par>
                              <p:par>
                                <p:cTn id="86" presetID="42" presetClass="entr" presetSubtype="0" fill="hold" grpId="0" nodeType="withEffect">
                                  <p:stCondLst>
                                    <p:cond delay="200"/>
                                  </p:stCondLst>
                                  <p:childTnLst>
                                    <p:set>
                                      <p:cBhvr>
                                        <p:cTn id="87" dur="1" fill="hold">
                                          <p:stCondLst>
                                            <p:cond delay="0"/>
                                          </p:stCondLst>
                                        </p:cTn>
                                        <p:tgtEl>
                                          <p:spTgt spid="57">
                                            <p:txEl>
                                              <p:pRg st="0" end="0"/>
                                            </p:txEl>
                                          </p:spTgt>
                                        </p:tgtEl>
                                        <p:attrNameLst>
                                          <p:attrName>style.visibility</p:attrName>
                                        </p:attrNameLst>
                                      </p:cBhvr>
                                      <p:to>
                                        <p:strVal val="visible"/>
                                      </p:to>
                                    </p:set>
                                    <p:animEffect transition="in" filter="fade">
                                      <p:cBhvr>
                                        <p:cTn id="88" dur="500"/>
                                        <p:tgtEl>
                                          <p:spTgt spid="57">
                                            <p:txEl>
                                              <p:pRg st="0" end="0"/>
                                            </p:txEl>
                                          </p:spTgt>
                                        </p:tgtEl>
                                      </p:cBhvr>
                                    </p:animEffect>
                                    <p:anim calcmode="lin" valueType="num">
                                      <p:cBhvr>
                                        <p:cTn id="89" dur="500" fill="hold"/>
                                        <p:tgtEl>
                                          <p:spTgt spid="57">
                                            <p:txEl>
                                              <p:pRg st="0" end="0"/>
                                            </p:txEl>
                                          </p:spTgt>
                                        </p:tgtEl>
                                        <p:attrNameLst>
                                          <p:attrName>ppt_x</p:attrName>
                                        </p:attrNameLst>
                                      </p:cBhvr>
                                      <p:tavLst>
                                        <p:tav tm="0">
                                          <p:val>
                                            <p:strVal val="#ppt_x"/>
                                          </p:val>
                                        </p:tav>
                                        <p:tav tm="100000">
                                          <p:val>
                                            <p:strVal val="#ppt_x"/>
                                          </p:val>
                                        </p:tav>
                                      </p:tavLst>
                                    </p:anim>
                                    <p:anim calcmode="lin" valueType="num">
                                      <p:cBhvr>
                                        <p:cTn id="90" dur="500" fill="hold"/>
                                        <p:tgtEl>
                                          <p:spTgt spid="57">
                                            <p:txEl>
                                              <p:pRg st="0" end="0"/>
                                            </p:txEl>
                                          </p:spTgt>
                                        </p:tgtEl>
                                        <p:attrNameLst>
                                          <p:attrName>ppt_y</p:attrName>
                                        </p:attrNameLst>
                                      </p:cBhvr>
                                      <p:tavLst>
                                        <p:tav tm="0">
                                          <p:val>
                                            <p:strVal val="#ppt_y+.1"/>
                                          </p:val>
                                        </p:tav>
                                        <p:tav tm="100000">
                                          <p:val>
                                            <p:strVal val="#ppt_y"/>
                                          </p:val>
                                        </p:tav>
                                      </p:tavLst>
                                    </p:anim>
                                  </p:childTnLst>
                                </p:cTn>
                              </p:par>
                              <p:par>
                                <p:cTn id="91" presetID="10" presetClass="entr" presetSubtype="0" fill="hold" grpId="0" nodeType="withEffect">
                                  <p:stCondLst>
                                    <p:cond delay="800"/>
                                  </p:stCondLst>
                                  <p:childTnLst>
                                    <p:set>
                                      <p:cBhvr>
                                        <p:cTn id="92" dur="1" fill="hold">
                                          <p:stCondLst>
                                            <p:cond delay="0"/>
                                          </p:stCondLst>
                                        </p:cTn>
                                        <p:tgtEl>
                                          <p:spTgt spid="58">
                                            <p:txEl>
                                              <p:pRg st="0" end="0"/>
                                            </p:txEl>
                                          </p:spTgt>
                                        </p:tgtEl>
                                        <p:attrNameLst>
                                          <p:attrName>style.visibility</p:attrName>
                                        </p:attrNameLst>
                                      </p:cBhvr>
                                      <p:to>
                                        <p:strVal val="visible"/>
                                      </p:to>
                                    </p:set>
                                    <p:animEffect transition="in" filter="fade">
                                      <p:cBhvr>
                                        <p:cTn id="93" dur="500"/>
                                        <p:tgtEl>
                                          <p:spTgt spid="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38" grpId="0" animBg="1"/>
      <p:bldP spid="41" grpId="0" build="p">
        <p:tmplLst>
          <p:tmpl lvl="1">
            <p:tnLst>
              <p:par>
                <p:cTn presetID="42" presetClass="entr" presetSubtype="0" fill="hold" nodeType="withEffect">
                  <p:stCondLst>
                    <p:cond delay="200"/>
                  </p:stCondLst>
                  <p:childTnLst>
                    <p:set>
                      <p:cBhvr>
                        <p:cTn dur="1" fill="hold">
                          <p:stCondLst>
                            <p:cond delay="0"/>
                          </p:stCondLst>
                        </p:cTn>
                        <p:tgtEl>
                          <p:spTgt spid="41"/>
                        </p:tgtEl>
                        <p:attrNameLst>
                          <p:attrName>style.visibility</p:attrName>
                        </p:attrNameLst>
                      </p:cBhvr>
                      <p:to>
                        <p:strVal val="visible"/>
                      </p:to>
                    </p:set>
                    <p:animEffect transition="in" filter="fade">
                      <p:cBhvr>
                        <p:cTn dur="500"/>
                        <p:tgtEl>
                          <p:spTgt spid="41"/>
                        </p:tgtEl>
                      </p:cBhvr>
                    </p:animEffect>
                    <p:anim calcmode="lin" valueType="num">
                      <p:cBhvr>
                        <p:cTn dur="500" fill="hold"/>
                        <p:tgtEl>
                          <p:spTgt spid="41"/>
                        </p:tgtEl>
                        <p:attrNameLst>
                          <p:attrName>ppt_x</p:attrName>
                        </p:attrNameLst>
                      </p:cBhvr>
                      <p:tavLst>
                        <p:tav tm="0">
                          <p:val>
                            <p:strVal val="#ppt_x"/>
                          </p:val>
                        </p:tav>
                        <p:tav tm="100000">
                          <p:val>
                            <p:strVal val="#ppt_x"/>
                          </p:val>
                        </p:tav>
                      </p:tavLst>
                    </p:anim>
                    <p:anim calcmode="lin" valueType="num">
                      <p:cBhvr>
                        <p:cTn dur="500" fill="hold"/>
                        <p:tgtEl>
                          <p:spTgt spid="41"/>
                        </p:tgtEl>
                        <p:attrNameLst>
                          <p:attrName>ppt_y</p:attrName>
                        </p:attrNameLst>
                      </p:cBhvr>
                      <p:tavLst>
                        <p:tav tm="0">
                          <p:val>
                            <p:strVal val="#ppt_y+.1"/>
                          </p:val>
                        </p:tav>
                        <p:tav tm="100000">
                          <p:val>
                            <p:strVal val="#ppt_y"/>
                          </p:val>
                        </p:tav>
                      </p:tavLst>
                    </p:anim>
                  </p:childTnLst>
                </p:cTn>
              </p:par>
            </p:tnLst>
          </p:tmpl>
        </p:tmplLst>
      </p:bldP>
      <p:bldP spid="42" grpId="0" build="p">
        <p:tmplLst>
          <p:tmpl lvl="1">
            <p:tnLst>
              <p:par>
                <p:cTn presetID="10" presetClass="entr" presetSubtype="0" fill="hold" nodeType="withEffect">
                  <p:stCondLst>
                    <p:cond delay="8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childTnLst>
                </p:cTn>
              </p:par>
            </p:tnLst>
          </p:tmpl>
        </p:tmplLst>
      </p:bldP>
      <p:bldP spid="43" grpId="0"/>
      <p:bldP spid="44" grpId="0" animBg="1"/>
      <p:bldP spid="45" grpId="0" build="p">
        <p:tmplLst>
          <p:tmpl lvl="1">
            <p:tnLst>
              <p:par>
                <p:cTn presetID="42" presetClass="entr" presetSubtype="0" fill="hold" nodeType="withEffect">
                  <p:stCondLst>
                    <p:cond delay="200"/>
                  </p:stCondLst>
                  <p:childTnLst>
                    <p:set>
                      <p:cBhvr>
                        <p:cTn dur="1" fill="hold">
                          <p:stCondLst>
                            <p:cond delay="0"/>
                          </p:stCondLst>
                        </p:cTn>
                        <p:tgtEl>
                          <p:spTgt spid="45"/>
                        </p:tgtEl>
                        <p:attrNameLst>
                          <p:attrName>style.visibility</p:attrName>
                        </p:attrNameLst>
                      </p:cBhvr>
                      <p:to>
                        <p:strVal val="visible"/>
                      </p:to>
                    </p:set>
                    <p:animEffect transition="in" filter="fade">
                      <p:cBhvr>
                        <p:cTn dur="500"/>
                        <p:tgtEl>
                          <p:spTgt spid="45"/>
                        </p:tgtEl>
                      </p:cBhvr>
                    </p:animEffect>
                    <p:anim calcmode="lin" valueType="num">
                      <p:cBhvr>
                        <p:cTn dur="500" fill="hold"/>
                        <p:tgtEl>
                          <p:spTgt spid="45"/>
                        </p:tgtEl>
                        <p:attrNameLst>
                          <p:attrName>ppt_x</p:attrName>
                        </p:attrNameLst>
                      </p:cBhvr>
                      <p:tavLst>
                        <p:tav tm="0">
                          <p:val>
                            <p:strVal val="#ppt_x"/>
                          </p:val>
                        </p:tav>
                        <p:tav tm="100000">
                          <p:val>
                            <p:strVal val="#ppt_x"/>
                          </p:val>
                        </p:tav>
                      </p:tavLst>
                    </p:anim>
                    <p:anim calcmode="lin" valueType="num">
                      <p:cBhvr>
                        <p:cTn dur="500" fill="hold"/>
                        <p:tgtEl>
                          <p:spTgt spid="45"/>
                        </p:tgtEl>
                        <p:attrNameLst>
                          <p:attrName>ppt_y</p:attrName>
                        </p:attrNameLst>
                      </p:cBhvr>
                      <p:tavLst>
                        <p:tav tm="0">
                          <p:val>
                            <p:strVal val="#ppt_y+.1"/>
                          </p:val>
                        </p:tav>
                        <p:tav tm="100000">
                          <p:val>
                            <p:strVal val="#ppt_y"/>
                          </p:val>
                        </p:tav>
                      </p:tavLst>
                    </p:anim>
                  </p:childTnLst>
                </p:cTn>
              </p:par>
            </p:tnLst>
          </p:tmpl>
        </p:tmplLst>
      </p:bldP>
      <p:bldP spid="50" grpId="0" build="p">
        <p:tmplLst>
          <p:tmpl lvl="1">
            <p:tnLst>
              <p:par>
                <p:cTn presetID="10" presetClass="entr" presetSubtype="0" fill="hold" nodeType="withEffect">
                  <p:stCondLst>
                    <p:cond delay="800"/>
                  </p:stCondLst>
                  <p:childTnLst>
                    <p:set>
                      <p:cBhvr>
                        <p:cTn dur="1" fill="hold">
                          <p:stCondLst>
                            <p:cond delay="0"/>
                          </p:stCondLst>
                        </p:cTn>
                        <p:tgtEl>
                          <p:spTgt spid="50"/>
                        </p:tgtEl>
                        <p:attrNameLst>
                          <p:attrName>style.visibility</p:attrName>
                        </p:attrNameLst>
                      </p:cBhvr>
                      <p:to>
                        <p:strVal val="visible"/>
                      </p:to>
                    </p:set>
                    <p:animEffect transition="in" filter="fade">
                      <p:cBhvr>
                        <p:cTn dur="500"/>
                        <p:tgtEl>
                          <p:spTgt spid="50"/>
                        </p:tgtEl>
                      </p:cBhvr>
                    </p:animEffect>
                  </p:childTnLst>
                </p:cTn>
              </p:par>
            </p:tnLst>
          </p:tmpl>
        </p:tmplLst>
      </p:bldP>
      <p:bldP spid="51" grpId="0"/>
      <p:bldP spid="52" grpId="0" animBg="1"/>
      <p:bldP spid="53" grpId="0" build="p">
        <p:tmplLst>
          <p:tmpl lvl="1">
            <p:tnLst>
              <p:par>
                <p:cTn presetID="42" presetClass="entr" presetSubtype="0" fill="hold" nodeType="withEffect">
                  <p:stCondLst>
                    <p:cond delay="200"/>
                  </p:stCondLst>
                  <p:childTnLst>
                    <p:set>
                      <p:cBhvr>
                        <p:cTn dur="1" fill="hold">
                          <p:stCondLst>
                            <p:cond delay="0"/>
                          </p:stCondLst>
                        </p:cTn>
                        <p:tgtEl>
                          <p:spTgt spid="53"/>
                        </p:tgtEl>
                        <p:attrNameLst>
                          <p:attrName>style.visibility</p:attrName>
                        </p:attrNameLst>
                      </p:cBhvr>
                      <p:to>
                        <p:strVal val="visible"/>
                      </p:to>
                    </p:set>
                    <p:animEffect transition="in" filter="fade">
                      <p:cBhvr>
                        <p:cTn dur="500"/>
                        <p:tgtEl>
                          <p:spTgt spid="53"/>
                        </p:tgtEl>
                      </p:cBhvr>
                    </p:animEffect>
                    <p:anim calcmode="lin" valueType="num">
                      <p:cBhvr>
                        <p:cTn dur="500" fill="hold"/>
                        <p:tgtEl>
                          <p:spTgt spid="53"/>
                        </p:tgtEl>
                        <p:attrNameLst>
                          <p:attrName>ppt_x</p:attrName>
                        </p:attrNameLst>
                      </p:cBhvr>
                      <p:tavLst>
                        <p:tav tm="0">
                          <p:val>
                            <p:strVal val="#ppt_x"/>
                          </p:val>
                        </p:tav>
                        <p:tav tm="100000">
                          <p:val>
                            <p:strVal val="#ppt_x"/>
                          </p:val>
                        </p:tav>
                      </p:tavLst>
                    </p:anim>
                    <p:anim calcmode="lin" valueType="num">
                      <p:cBhvr>
                        <p:cTn dur="500" fill="hold"/>
                        <p:tgtEl>
                          <p:spTgt spid="53"/>
                        </p:tgtEl>
                        <p:attrNameLst>
                          <p:attrName>ppt_y</p:attrName>
                        </p:attrNameLst>
                      </p:cBhvr>
                      <p:tavLst>
                        <p:tav tm="0">
                          <p:val>
                            <p:strVal val="#ppt_y+.1"/>
                          </p:val>
                        </p:tav>
                        <p:tav tm="100000">
                          <p:val>
                            <p:strVal val="#ppt_y"/>
                          </p:val>
                        </p:tav>
                      </p:tavLst>
                    </p:anim>
                  </p:childTnLst>
                </p:cTn>
              </p:par>
            </p:tnLst>
          </p:tmpl>
        </p:tmplLst>
      </p:bldP>
      <p:bldP spid="54" grpId="0" build="p">
        <p:tmplLst>
          <p:tmpl lvl="1">
            <p:tnLst>
              <p:par>
                <p:cTn presetID="10" presetClass="entr" presetSubtype="0" fill="hold" nodeType="withEffect">
                  <p:stCondLst>
                    <p:cond delay="800"/>
                  </p:stCondLst>
                  <p:childTnLst>
                    <p:set>
                      <p:cBhvr>
                        <p:cTn dur="1" fill="hold">
                          <p:stCondLst>
                            <p:cond delay="0"/>
                          </p:stCondLst>
                        </p:cTn>
                        <p:tgtEl>
                          <p:spTgt spid="54"/>
                        </p:tgtEl>
                        <p:attrNameLst>
                          <p:attrName>style.visibility</p:attrName>
                        </p:attrNameLst>
                      </p:cBhvr>
                      <p:to>
                        <p:strVal val="visible"/>
                      </p:to>
                    </p:set>
                    <p:animEffect transition="in" filter="fade">
                      <p:cBhvr>
                        <p:cTn dur="500"/>
                        <p:tgtEl>
                          <p:spTgt spid="54"/>
                        </p:tgtEl>
                      </p:cBhvr>
                    </p:animEffect>
                  </p:childTnLst>
                </p:cTn>
              </p:par>
            </p:tnLst>
          </p:tmpl>
        </p:tmplLst>
      </p:bldP>
      <p:bldP spid="55" grpId="0"/>
      <p:bldP spid="56" grpId="0" animBg="1"/>
      <p:bldP spid="57" grpId="0" build="p">
        <p:tmplLst>
          <p:tmpl lvl="1">
            <p:tnLst>
              <p:par>
                <p:cTn presetID="42" presetClass="entr" presetSubtype="0" fill="hold" nodeType="withEffect">
                  <p:stCondLst>
                    <p:cond delay="200"/>
                  </p:stCondLst>
                  <p:childTnLst>
                    <p:set>
                      <p:cBhvr>
                        <p:cTn dur="1" fill="hold">
                          <p:stCondLst>
                            <p:cond delay="0"/>
                          </p:stCondLst>
                        </p:cTn>
                        <p:tgtEl>
                          <p:spTgt spid="57"/>
                        </p:tgtEl>
                        <p:attrNameLst>
                          <p:attrName>style.visibility</p:attrName>
                        </p:attrNameLst>
                      </p:cBhvr>
                      <p:to>
                        <p:strVal val="visible"/>
                      </p:to>
                    </p:set>
                    <p:animEffect transition="in" filter="fade">
                      <p:cBhvr>
                        <p:cTn dur="500"/>
                        <p:tgtEl>
                          <p:spTgt spid="57"/>
                        </p:tgtEl>
                      </p:cBhvr>
                    </p:animEffect>
                    <p:anim calcmode="lin" valueType="num">
                      <p:cBhvr>
                        <p:cTn dur="500" fill="hold"/>
                        <p:tgtEl>
                          <p:spTgt spid="57"/>
                        </p:tgtEl>
                        <p:attrNameLst>
                          <p:attrName>ppt_x</p:attrName>
                        </p:attrNameLst>
                      </p:cBhvr>
                      <p:tavLst>
                        <p:tav tm="0">
                          <p:val>
                            <p:strVal val="#ppt_x"/>
                          </p:val>
                        </p:tav>
                        <p:tav tm="100000">
                          <p:val>
                            <p:strVal val="#ppt_x"/>
                          </p:val>
                        </p:tav>
                      </p:tavLst>
                    </p:anim>
                    <p:anim calcmode="lin" valueType="num">
                      <p:cBhvr>
                        <p:cTn dur="500" fill="hold"/>
                        <p:tgtEl>
                          <p:spTgt spid="57"/>
                        </p:tgtEl>
                        <p:attrNameLst>
                          <p:attrName>ppt_y</p:attrName>
                        </p:attrNameLst>
                      </p:cBhvr>
                      <p:tavLst>
                        <p:tav tm="0">
                          <p:val>
                            <p:strVal val="#ppt_y+.1"/>
                          </p:val>
                        </p:tav>
                        <p:tav tm="100000">
                          <p:val>
                            <p:strVal val="#ppt_y"/>
                          </p:val>
                        </p:tav>
                      </p:tavLst>
                    </p:anim>
                  </p:childTnLst>
                </p:cTn>
              </p:par>
            </p:tnLst>
          </p:tmpl>
        </p:tmplLst>
      </p:bldP>
      <p:bldP spid="58" grpId="0" build="p">
        <p:tmplLst>
          <p:tmpl lvl="1">
            <p:tnLst>
              <p:par>
                <p:cTn presetID="10" presetClass="entr" presetSubtype="0" fill="hold" nodeType="withEffect">
                  <p:stCondLst>
                    <p:cond delay="800"/>
                  </p:stCondLst>
                  <p:childTnLst>
                    <p:set>
                      <p:cBhvr>
                        <p:cTn dur="1" fill="hold">
                          <p:stCondLst>
                            <p:cond delay="0"/>
                          </p:stCondLst>
                        </p:cTn>
                        <p:tgtEl>
                          <p:spTgt spid="58"/>
                        </p:tgtEl>
                        <p:attrNameLst>
                          <p:attrName>style.visibility</p:attrName>
                        </p:attrNameLst>
                      </p:cBhvr>
                      <p:to>
                        <p:strVal val="visible"/>
                      </p:to>
                    </p:set>
                    <p:animEffect transition="in" filter="fade">
                      <p:cBhvr>
                        <p:cTn dur="500"/>
                        <p:tgtEl>
                          <p:spTgt spid="58"/>
                        </p:tgtEl>
                      </p:cBhvr>
                    </p:animEffect>
                  </p:childTnLst>
                </p:cTn>
              </p:par>
            </p:tnLst>
          </p:tmpl>
        </p:tmplLst>
      </p:bldP>
    </p:bld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Four circle images with caption">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2" name="Group 11"/>
          <p:cNvGrpSpPr/>
          <p:nvPr userDrawn="1"/>
        </p:nvGrpSpPr>
        <p:grpSpPr>
          <a:xfrm>
            <a:off x="101309" y="385540"/>
            <a:ext cx="383999" cy="342172"/>
            <a:chOff x="5270500" y="1460500"/>
            <a:chExt cx="1701800" cy="2705100"/>
          </a:xfrm>
        </p:grpSpPr>
        <p:sp>
          <p:nvSpPr>
            <p:cNvPr id="13" name="Rounded Rectangle 1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41" name="Text Placeholder 7"/>
          <p:cNvSpPr>
            <a:spLocks noGrp="1"/>
          </p:cNvSpPr>
          <p:nvPr>
            <p:ph type="body" sz="quarter" idx="65" hasCustomPrompt="1"/>
          </p:nvPr>
        </p:nvSpPr>
        <p:spPr>
          <a:xfrm>
            <a:off x="603254" y="4267391"/>
            <a:ext cx="2497151"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2" name="Text Placeholder 2"/>
          <p:cNvSpPr>
            <a:spLocks noGrp="1"/>
          </p:cNvSpPr>
          <p:nvPr>
            <p:ph type="body" sz="quarter" idx="64" hasCustomPrompt="1"/>
          </p:nvPr>
        </p:nvSpPr>
        <p:spPr>
          <a:xfrm>
            <a:off x="603254" y="4562173"/>
            <a:ext cx="2497151" cy="1518588"/>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25" name="Picture Placeholder 2"/>
          <p:cNvSpPr>
            <a:spLocks noGrp="1" noChangeAspect="1"/>
          </p:cNvSpPr>
          <p:nvPr>
            <p:ph type="pic" sz="quarter" idx="17"/>
          </p:nvPr>
        </p:nvSpPr>
        <p:spPr>
          <a:xfrm>
            <a:off x="603254" y="1877692"/>
            <a:ext cx="2497151" cy="2247436"/>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5" name="Text Placeholder 7"/>
          <p:cNvSpPr>
            <a:spLocks noGrp="1"/>
          </p:cNvSpPr>
          <p:nvPr>
            <p:ph type="body" sz="quarter" idx="66" hasCustomPrompt="1"/>
          </p:nvPr>
        </p:nvSpPr>
        <p:spPr>
          <a:xfrm>
            <a:off x="3448053" y="4267391"/>
            <a:ext cx="2497151"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6" name="Text Placeholder 2"/>
          <p:cNvSpPr>
            <a:spLocks noGrp="1"/>
          </p:cNvSpPr>
          <p:nvPr>
            <p:ph type="body" sz="quarter" idx="67" hasCustomPrompt="1"/>
          </p:nvPr>
        </p:nvSpPr>
        <p:spPr>
          <a:xfrm>
            <a:off x="3448053" y="4562173"/>
            <a:ext cx="2497151" cy="1518588"/>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37" name="Picture Placeholder 2"/>
          <p:cNvSpPr>
            <a:spLocks noGrp="1" noChangeAspect="1"/>
          </p:cNvSpPr>
          <p:nvPr>
            <p:ph type="pic" sz="quarter" idx="68"/>
          </p:nvPr>
        </p:nvSpPr>
        <p:spPr>
          <a:xfrm>
            <a:off x="3448053" y="1877692"/>
            <a:ext cx="2497151" cy="2247436"/>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9" name="Text Placeholder 7"/>
          <p:cNvSpPr>
            <a:spLocks noGrp="1"/>
          </p:cNvSpPr>
          <p:nvPr>
            <p:ph type="body" sz="quarter" idx="69" hasCustomPrompt="1"/>
          </p:nvPr>
        </p:nvSpPr>
        <p:spPr>
          <a:xfrm>
            <a:off x="6225121" y="4267391"/>
            <a:ext cx="2497151"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0" name="Text Placeholder 2"/>
          <p:cNvSpPr>
            <a:spLocks noGrp="1"/>
          </p:cNvSpPr>
          <p:nvPr>
            <p:ph type="body" sz="quarter" idx="70" hasCustomPrompt="1"/>
          </p:nvPr>
        </p:nvSpPr>
        <p:spPr>
          <a:xfrm>
            <a:off x="6225121" y="4562173"/>
            <a:ext cx="2497151" cy="1518588"/>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46" name="Picture Placeholder 2"/>
          <p:cNvSpPr>
            <a:spLocks noGrp="1" noChangeAspect="1"/>
          </p:cNvSpPr>
          <p:nvPr>
            <p:ph type="pic" sz="quarter" idx="71"/>
          </p:nvPr>
        </p:nvSpPr>
        <p:spPr>
          <a:xfrm>
            <a:off x="6225121" y="1877692"/>
            <a:ext cx="2497151" cy="2247436"/>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7" name="Text Placeholder 7"/>
          <p:cNvSpPr>
            <a:spLocks noGrp="1"/>
          </p:cNvSpPr>
          <p:nvPr>
            <p:ph type="body" sz="quarter" idx="72" hasCustomPrompt="1"/>
          </p:nvPr>
        </p:nvSpPr>
        <p:spPr>
          <a:xfrm>
            <a:off x="9078903" y="4267391"/>
            <a:ext cx="2497151"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8" name="Text Placeholder 2"/>
          <p:cNvSpPr>
            <a:spLocks noGrp="1"/>
          </p:cNvSpPr>
          <p:nvPr>
            <p:ph type="body" sz="quarter" idx="73" hasCustomPrompt="1"/>
          </p:nvPr>
        </p:nvSpPr>
        <p:spPr>
          <a:xfrm>
            <a:off x="9078903" y="4562173"/>
            <a:ext cx="2497151" cy="1518588"/>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49" name="Picture Placeholder 2"/>
          <p:cNvSpPr>
            <a:spLocks noGrp="1" noChangeAspect="1"/>
          </p:cNvSpPr>
          <p:nvPr>
            <p:ph type="pic" sz="quarter" idx="74"/>
          </p:nvPr>
        </p:nvSpPr>
        <p:spPr>
          <a:xfrm>
            <a:off x="9078903" y="1877692"/>
            <a:ext cx="2497151" cy="2247436"/>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Tree>
    <p:extLst>
      <p:ext uri="{BB962C8B-B14F-4D97-AF65-F5344CB8AC3E}">
        <p14:creationId xmlns:p14="http://schemas.microsoft.com/office/powerpoint/2010/main" val="2379879312"/>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200"/>
                                  </p:stCondLst>
                                  <p:childTnLst>
                                    <p:set>
                                      <p:cBhvr>
                                        <p:cTn id="19" dur="1" fill="hold">
                                          <p:stCondLst>
                                            <p:cond delay="0"/>
                                          </p:stCondLst>
                                        </p:cTn>
                                        <p:tgtEl>
                                          <p:spTgt spid="41">
                                            <p:txEl>
                                              <p:pRg st="0" end="0"/>
                                            </p:txEl>
                                          </p:spTgt>
                                        </p:tgtEl>
                                        <p:attrNameLst>
                                          <p:attrName>style.visibility</p:attrName>
                                        </p:attrNameLst>
                                      </p:cBhvr>
                                      <p:to>
                                        <p:strVal val="visible"/>
                                      </p:to>
                                    </p:set>
                                    <p:animEffect transition="in" filter="fade">
                                      <p:cBhvr>
                                        <p:cTn id="20" dur="500"/>
                                        <p:tgtEl>
                                          <p:spTgt spid="41">
                                            <p:txEl>
                                              <p:pRg st="0" end="0"/>
                                            </p:txEl>
                                          </p:spTgt>
                                        </p:tgtEl>
                                      </p:cBhvr>
                                    </p:animEffect>
                                    <p:anim calcmode="lin" valueType="num">
                                      <p:cBhvr>
                                        <p:cTn id="21" dur="500" fill="hold"/>
                                        <p:tgtEl>
                                          <p:spTgt spid="41">
                                            <p:txEl>
                                              <p:pRg st="0" end="0"/>
                                            </p:txEl>
                                          </p:spTgt>
                                        </p:tgtEl>
                                        <p:attrNameLst>
                                          <p:attrName>ppt_x</p:attrName>
                                        </p:attrNameLst>
                                      </p:cBhvr>
                                      <p:tavLst>
                                        <p:tav tm="0">
                                          <p:val>
                                            <p:strVal val="#ppt_x"/>
                                          </p:val>
                                        </p:tav>
                                        <p:tav tm="100000">
                                          <p:val>
                                            <p:strVal val="#ppt_x"/>
                                          </p:val>
                                        </p:tav>
                                      </p:tavLst>
                                    </p:anim>
                                    <p:anim calcmode="lin" valueType="num">
                                      <p:cBhvr>
                                        <p:cTn id="22" dur="500" fill="hold"/>
                                        <p:tgtEl>
                                          <p:spTgt spid="41">
                                            <p:txEl>
                                              <p:pRg st="0" end="0"/>
                                            </p:txEl>
                                          </p:spTgt>
                                        </p:tgtEl>
                                        <p:attrNameLst>
                                          <p:attrName>ppt_y</p:attrName>
                                        </p:attrNameLst>
                                      </p:cBhvr>
                                      <p:tavLst>
                                        <p:tav tm="0">
                                          <p:val>
                                            <p:strVal val="#ppt_y+.1"/>
                                          </p:val>
                                        </p:tav>
                                        <p:tav tm="100000">
                                          <p:val>
                                            <p:strVal val="#ppt_y"/>
                                          </p:val>
                                        </p:tav>
                                      </p:tavLst>
                                    </p:anim>
                                  </p:childTnLst>
                                </p:cTn>
                              </p:par>
                              <p:par>
                                <p:cTn id="23" presetID="10" presetClass="entr" presetSubtype="0" fill="hold" grpId="0" nodeType="withEffect">
                                  <p:stCondLst>
                                    <p:cond delay="800"/>
                                  </p:stCondLst>
                                  <p:childTnLst>
                                    <p:set>
                                      <p:cBhvr>
                                        <p:cTn id="24" dur="1" fill="hold">
                                          <p:stCondLst>
                                            <p:cond delay="0"/>
                                          </p:stCondLst>
                                        </p:cTn>
                                        <p:tgtEl>
                                          <p:spTgt spid="42">
                                            <p:txEl>
                                              <p:pRg st="0" end="0"/>
                                            </p:txEl>
                                          </p:spTgt>
                                        </p:tgtEl>
                                        <p:attrNameLst>
                                          <p:attrName>style.visibility</p:attrName>
                                        </p:attrNameLst>
                                      </p:cBhvr>
                                      <p:to>
                                        <p:strVal val="visible"/>
                                      </p:to>
                                    </p:set>
                                    <p:animEffect transition="in" filter="fade">
                                      <p:cBhvr>
                                        <p:cTn id="25" dur="500"/>
                                        <p:tgtEl>
                                          <p:spTgt spid="42">
                                            <p:txEl>
                                              <p:pRg st="0" end="0"/>
                                            </p:txEl>
                                          </p:spTgt>
                                        </p:tgtEl>
                                      </p:cBhvr>
                                    </p:animEffect>
                                  </p:childTnLst>
                                </p:cTn>
                              </p:par>
                            </p:childTnLst>
                          </p:cTn>
                        </p:par>
                        <p:par>
                          <p:cTn id="26" fill="hold">
                            <p:stCondLst>
                              <p:cond delay="500"/>
                            </p:stCondLst>
                            <p:childTnLst>
                              <p:par>
                                <p:cTn id="27" presetID="53" presetClass="entr" presetSubtype="16" fill="hold" grpId="0" nodeType="afterEffect" nodePh="1">
                                  <p:stCondLst>
                                    <p:cond delay="0"/>
                                  </p:stCondLst>
                                  <p:endCondLst>
                                    <p:cond evt="begin" delay="0">
                                      <p:tn val="27"/>
                                    </p:cond>
                                  </p:endCondLst>
                                  <p:childTnLst>
                                    <p:set>
                                      <p:cBhvr>
                                        <p:cTn id="28" dur="1" fill="hold">
                                          <p:stCondLst>
                                            <p:cond delay="0"/>
                                          </p:stCondLst>
                                        </p:cTn>
                                        <p:tgtEl>
                                          <p:spTgt spid="25"/>
                                        </p:tgtEl>
                                        <p:attrNameLst>
                                          <p:attrName>style.visibility</p:attrName>
                                        </p:attrNameLst>
                                      </p:cBhvr>
                                      <p:to>
                                        <p:strVal val="visible"/>
                                      </p:to>
                                    </p:set>
                                    <p:anim calcmode="lin" valueType="num">
                                      <p:cBhvr>
                                        <p:cTn id="29" dur="500" fill="hold"/>
                                        <p:tgtEl>
                                          <p:spTgt spid="25"/>
                                        </p:tgtEl>
                                        <p:attrNameLst>
                                          <p:attrName>ppt_w</p:attrName>
                                        </p:attrNameLst>
                                      </p:cBhvr>
                                      <p:tavLst>
                                        <p:tav tm="0">
                                          <p:val>
                                            <p:fltVal val="0"/>
                                          </p:val>
                                        </p:tav>
                                        <p:tav tm="100000">
                                          <p:val>
                                            <p:strVal val="#ppt_w"/>
                                          </p:val>
                                        </p:tav>
                                      </p:tavLst>
                                    </p:anim>
                                    <p:anim calcmode="lin" valueType="num">
                                      <p:cBhvr>
                                        <p:cTn id="30" dur="500" fill="hold"/>
                                        <p:tgtEl>
                                          <p:spTgt spid="25"/>
                                        </p:tgtEl>
                                        <p:attrNameLst>
                                          <p:attrName>ppt_h</p:attrName>
                                        </p:attrNameLst>
                                      </p:cBhvr>
                                      <p:tavLst>
                                        <p:tav tm="0">
                                          <p:val>
                                            <p:fltVal val="0"/>
                                          </p:val>
                                        </p:tav>
                                        <p:tav tm="100000">
                                          <p:val>
                                            <p:strVal val="#ppt_h"/>
                                          </p:val>
                                        </p:tav>
                                      </p:tavLst>
                                    </p:anim>
                                    <p:animEffect transition="in" filter="fade">
                                      <p:cBhvr>
                                        <p:cTn id="31" dur="500"/>
                                        <p:tgtEl>
                                          <p:spTgt spid="25"/>
                                        </p:tgtEl>
                                      </p:cBhvr>
                                    </p:animEffect>
                                  </p:childTnLst>
                                </p:cTn>
                              </p:par>
                              <p:par>
                                <p:cTn id="32" presetID="42" presetClass="entr" presetSubtype="0" fill="hold" grpId="0" nodeType="withEffect">
                                  <p:stCondLst>
                                    <p:cond delay="200"/>
                                  </p:stCondLst>
                                  <p:childTnLst>
                                    <p:set>
                                      <p:cBhvr>
                                        <p:cTn id="33" dur="1" fill="hold">
                                          <p:stCondLst>
                                            <p:cond delay="0"/>
                                          </p:stCondLst>
                                        </p:cTn>
                                        <p:tgtEl>
                                          <p:spTgt spid="35">
                                            <p:txEl>
                                              <p:pRg st="0" end="0"/>
                                            </p:txEl>
                                          </p:spTgt>
                                        </p:tgtEl>
                                        <p:attrNameLst>
                                          <p:attrName>style.visibility</p:attrName>
                                        </p:attrNameLst>
                                      </p:cBhvr>
                                      <p:to>
                                        <p:strVal val="visible"/>
                                      </p:to>
                                    </p:set>
                                    <p:animEffect transition="in" filter="fade">
                                      <p:cBhvr>
                                        <p:cTn id="34" dur="500"/>
                                        <p:tgtEl>
                                          <p:spTgt spid="35">
                                            <p:txEl>
                                              <p:pRg st="0" end="0"/>
                                            </p:txEl>
                                          </p:spTgt>
                                        </p:tgtEl>
                                      </p:cBhvr>
                                    </p:animEffect>
                                    <p:anim calcmode="lin" valueType="num">
                                      <p:cBhvr>
                                        <p:cTn id="35" dur="500" fill="hold"/>
                                        <p:tgtEl>
                                          <p:spTgt spid="35">
                                            <p:txEl>
                                              <p:pRg st="0" end="0"/>
                                            </p:txEl>
                                          </p:spTgt>
                                        </p:tgtEl>
                                        <p:attrNameLst>
                                          <p:attrName>ppt_x</p:attrName>
                                        </p:attrNameLst>
                                      </p:cBhvr>
                                      <p:tavLst>
                                        <p:tav tm="0">
                                          <p:val>
                                            <p:strVal val="#ppt_x"/>
                                          </p:val>
                                        </p:tav>
                                        <p:tav tm="100000">
                                          <p:val>
                                            <p:strVal val="#ppt_x"/>
                                          </p:val>
                                        </p:tav>
                                      </p:tavLst>
                                    </p:anim>
                                    <p:anim calcmode="lin" valueType="num">
                                      <p:cBhvr>
                                        <p:cTn id="36" dur="500" fill="hold"/>
                                        <p:tgtEl>
                                          <p:spTgt spid="35">
                                            <p:txEl>
                                              <p:pRg st="0" end="0"/>
                                            </p:txEl>
                                          </p:spTgt>
                                        </p:tgtEl>
                                        <p:attrNameLst>
                                          <p:attrName>ppt_y</p:attrName>
                                        </p:attrNameLst>
                                      </p:cBhvr>
                                      <p:tavLst>
                                        <p:tav tm="0">
                                          <p:val>
                                            <p:strVal val="#ppt_y+.1"/>
                                          </p:val>
                                        </p:tav>
                                        <p:tav tm="100000">
                                          <p:val>
                                            <p:strVal val="#ppt_y"/>
                                          </p:val>
                                        </p:tav>
                                      </p:tavLst>
                                    </p:anim>
                                  </p:childTnLst>
                                </p:cTn>
                              </p:par>
                              <p:par>
                                <p:cTn id="37" presetID="10" presetClass="entr" presetSubtype="0" fill="hold" grpId="0" nodeType="withEffect">
                                  <p:stCondLst>
                                    <p:cond delay="800"/>
                                  </p:stCondLst>
                                  <p:childTnLst>
                                    <p:set>
                                      <p:cBhvr>
                                        <p:cTn id="38" dur="1" fill="hold">
                                          <p:stCondLst>
                                            <p:cond delay="0"/>
                                          </p:stCondLst>
                                        </p:cTn>
                                        <p:tgtEl>
                                          <p:spTgt spid="36">
                                            <p:txEl>
                                              <p:pRg st="0" end="0"/>
                                            </p:txEl>
                                          </p:spTgt>
                                        </p:tgtEl>
                                        <p:attrNameLst>
                                          <p:attrName>style.visibility</p:attrName>
                                        </p:attrNameLst>
                                      </p:cBhvr>
                                      <p:to>
                                        <p:strVal val="visible"/>
                                      </p:to>
                                    </p:set>
                                    <p:animEffect transition="in" filter="fade">
                                      <p:cBhvr>
                                        <p:cTn id="39" dur="500"/>
                                        <p:tgtEl>
                                          <p:spTgt spid="36">
                                            <p:txEl>
                                              <p:pRg st="0" end="0"/>
                                            </p:txEl>
                                          </p:spTgt>
                                        </p:tgtEl>
                                      </p:cBhvr>
                                    </p:animEffect>
                                  </p:childTnLst>
                                </p:cTn>
                              </p:par>
                            </p:childTnLst>
                          </p:cTn>
                        </p:par>
                        <p:par>
                          <p:cTn id="40" fill="hold">
                            <p:stCondLst>
                              <p:cond delay="1000"/>
                            </p:stCondLst>
                            <p:childTnLst>
                              <p:par>
                                <p:cTn id="41" presetID="53" presetClass="entr" presetSubtype="16" fill="hold" grpId="0" nodeType="afterEffect" nodePh="1">
                                  <p:stCondLst>
                                    <p:cond delay="0"/>
                                  </p:stCondLst>
                                  <p:endCondLst>
                                    <p:cond evt="begin" delay="0">
                                      <p:tn val="41"/>
                                    </p:cond>
                                  </p:endCondLst>
                                  <p:childTnLst>
                                    <p:set>
                                      <p:cBhvr>
                                        <p:cTn id="42" dur="1" fill="hold">
                                          <p:stCondLst>
                                            <p:cond delay="0"/>
                                          </p:stCondLst>
                                        </p:cTn>
                                        <p:tgtEl>
                                          <p:spTgt spid="37"/>
                                        </p:tgtEl>
                                        <p:attrNameLst>
                                          <p:attrName>style.visibility</p:attrName>
                                        </p:attrNameLst>
                                      </p:cBhvr>
                                      <p:to>
                                        <p:strVal val="visible"/>
                                      </p:to>
                                    </p:set>
                                    <p:anim calcmode="lin" valueType="num">
                                      <p:cBhvr>
                                        <p:cTn id="43" dur="500" fill="hold"/>
                                        <p:tgtEl>
                                          <p:spTgt spid="37"/>
                                        </p:tgtEl>
                                        <p:attrNameLst>
                                          <p:attrName>ppt_w</p:attrName>
                                        </p:attrNameLst>
                                      </p:cBhvr>
                                      <p:tavLst>
                                        <p:tav tm="0">
                                          <p:val>
                                            <p:fltVal val="0"/>
                                          </p:val>
                                        </p:tav>
                                        <p:tav tm="100000">
                                          <p:val>
                                            <p:strVal val="#ppt_w"/>
                                          </p:val>
                                        </p:tav>
                                      </p:tavLst>
                                    </p:anim>
                                    <p:anim calcmode="lin" valueType="num">
                                      <p:cBhvr>
                                        <p:cTn id="44" dur="500" fill="hold"/>
                                        <p:tgtEl>
                                          <p:spTgt spid="37"/>
                                        </p:tgtEl>
                                        <p:attrNameLst>
                                          <p:attrName>ppt_h</p:attrName>
                                        </p:attrNameLst>
                                      </p:cBhvr>
                                      <p:tavLst>
                                        <p:tav tm="0">
                                          <p:val>
                                            <p:fltVal val="0"/>
                                          </p:val>
                                        </p:tav>
                                        <p:tav tm="100000">
                                          <p:val>
                                            <p:strVal val="#ppt_h"/>
                                          </p:val>
                                        </p:tav>
                                      </p:tavLst>
                                    </p:anim>
                                    <p:animEffect transition="in" filter="fade">
                                      <p:cBhvr>
                                        <p:cTn id="45" dur="500"/>
                                        <p:tgtEl>
                                          <p:spTgt spid="37"/>
                                        </p:tgtEl>
                                      </p:cBhvr>
                                    </p:animEffect>
                                  </p:childTnLst>
                                </p:cTn>
                              </p:par>
                              <p:par>
                                <p:cTn id="46" presetID="42" presetClass="entr" presetSubtype="0" fill="hold" grpId="0" nodeType="withEffect">
                                  <p:stCondLst>
                                    <p:cond delay="200"/>
                                  </p:stCondLst>
                                  <p:childTnLst>
                                    <p:set>
                                      <p:cBhvr>
                                        <p:cTn id="47" dur="1" fill="hold">
                                          <p:stCondLst>
                                            <p:cond delay="0"/>
                                          </p:stCondLst>
                                        </p:cTn>
                                        <p:tgtEl>
                                          <p:spTgt spid="39">
                                            <p:txEl>
                                              <p:pRg st="0" end="0"/>
                                            </p:txEl>
                                          </p:spTgt>
                                        </p:tgtEl>
                                        <p:attrNameLst>
                                          <p:attrName>style.visibility</p:attrName>
                                        </p:attrNameLst>
                                      </p:cBhvr>
                                      <p:to>
                                        <p:strVal val="visible"/>
                                      </p:to>
                                    </p:set>
                                    <p:animEffect transition="in" filter="fade">
                                      <p:cBhvr>
                                        <p:cTn id="48" dur="500"/>
                                        <p:tgtEl>
                                          <p:spTgt spid="39">
                                            <p:txEl>
                                              <p:pRg st="0" end="0"/>
                                            </p:txEl>
                                          </p:spTgt>
                                        </p:tgtEl>
                                      </p:cBhvr>
                                    </p:animEffect>
                                    <p:anim calcmode="lin" valueType="num">
                                      <p:cBhvr>
                                        <p:cTn id="49" dur="500" fill="hold"/>
                                        <p:tgtEl>
                                          <p:spTgt spid="39">
                                            <p:txEl>
                                              <p:pRg st="0" end="0"/>
                                            </p:txEl>
                                          </p:spTgt>
                                        </p:tgtEl>
                                        <p:attrNameLst>
                                          <p:attrName>ppt_x</p:attrName>
                                        </p:attrNameLst>
                                      </p:cBhvr>
                                      <p:tavLst>
                                        <p:tav tm="0">
                                          <p:val>
                                            <p:strVal val="#ppt_x"/>
                                          </p:val>
                                        </p:tav>
                                        <p:tav tm="100000">
                                          <p:val>
                                            <p:strVal val="#ppt_x"/>
                                          </p:val>
                                        </p:tav>
                                      </p:tavLst>
                                    </p:anim>
                                    <p:anim calcmode="lin" valueType="num">
                                      <p:cBhvr>
                                        <p:cTn id="50" dur="500" fill="hold"/>
                                        <p:tgtEl>
                                          <p:spTgt spid="39">
                                            <p:txEl>
                                              <p:pRg st="0" end="0"/>
                                            </p:txEl>
                                          </p:spTgt>
                                        </p:tgtEl>
                                        <p:attrNameLst>
                                          <p:attrName>ppt_y</p:attrName>
                                        </p:attrNameLst>
                                      </p:cBhvr>
                                      <p:tavLst>
                                        <p:tav tm="0">
                                          <p:val>
                                            <p:strVal val="#ppt_y+.1"/>
                                          </p:val>
                                        </p:tav>
                                        <p:tav tm="100000">
                                          <p:val>
                                            <p:strVal val="#ppt_y"/>
                                          </p:val>
                                        </p:tav>
                                      </p:tavLst>
                                    </p:anim>
                                  </p:childTnLst>
                                </p:cTn>
                              </p:par>
                              <p:par>
                                <p:cTn id="51" presetID="10" presetClass="entr" presetSubtype="0" fill="hold" grpId="0" nodeType="withEffect">
                                  <p:stCondLst>
                                    <p:cond delay="800"/>
                                  </p:stCondLst>
                                  <p:childTnLst>
                                    <p:set>
                                      <p:cBhvr>
                                        <p:cTn id="52" dur="1" fill="hold">
                                          <p:stCondLst>
                                            <p:cond delay="0"/>
                                          </p:stCondLst>
                                        </p:cTn>
                                        <p:tgtEl>
                                          <p:spTgt spid="40">
                                            <p:txEl>
                                              <p:pRg st="0" end="0"/>
                                            </p:txEl>
                                          </p:spTgt>
                                        </p:tgtEl>
                                        <p:attrNameLst>
                                          <p:attrName>style.visibility</p:attrName>
                                        </p:attrNameLst>
                                      </p:cBhvr>
                                      <p:to>
                                        <p:strVal val="visible"/>
                                      </p:to>
                                    </p:set>
                                    <p:animEffect transition="in" filter="fade">
                                      <p:cBhvr>
                                        <p:cTn id="53" dur="500"/>
                                        <p:tgtEl>
                                          <p:spTgt spid="40">
                                            <p:txEl>
                                              <p:pRg st="0" end="0"/>
                                            </p:txEl>
                                          </p:spTgt>
                                        </p:tgtEl>
                                      </p:cBhvr>
                                    </p:animEffect>
                                  </p:childTnLst>
                                </p:cTn>
                              </p:par>
                            </p:childTnLst>
                          </p:cTn>
                        </p:par>
                        <p:par>
                          <p:cTn id="54" fill="hold">
                            <p:stCondLst>
                              <p:cond delay="1500"/>
                            </p:stCondLst>
                            <p:childTnLst>
                              <p:par>
                                <p:cTn id="55" presetID="53" presetClass="entr" presetSubtype="16" fill="hold" grpId="0" nodeType="afterEffect" nodePh="1">
                                  <p:stCondLst>
                                    <p:cond delay="0"/>
                                  </p:stCondLst>
                                  <p:endCondLst>
                                    <p:cond evt="begin" delay="0">
                                      <p:tn val="55"/>
                                    </p:cond>
                                  </p:endCondLst>
                                  <p:childTnLst>
                                    <p:set>
                                      <p:cBhvr>
                                        <p:cTn id="56" dur="1" fill="hold">
                                          <p:stCondLst>
                                            <p:cond delay="0"/>
                                          </p:stCondLst>
                                        </p:cTn>
                                        <p:tgtEl>
                                          <p:spTgt spid="46"/>
                                        </p:tgtEl>
                                        <p:attrNameLst>
                                          <p:attrName>style.visibility</p:attrName>
                                        </p:attrNameLst>
                                      </p:cBhvr>
                                      <p:to>
                                        <p:strVal val="visible"/>
                                      </p:to>
                                    </p:set>
                                    <p:anim calcmode="lin" valueType="num">
                                      <p:cBhvr>
                                        <p:cTn id="57" dur="500" fill="hold"/>
                                        <p:tgtEl>
                                          <p:spTgt spid="46"/>
                                        </p:tgtEl>
                                        <p:attrNameLst>
                                          <p:attrName>ppt_w</p:attrName>
                                        </p:attrNameLst>
                                      </p:cBhvr>
                                      <p:tavLst>
                                        <p:tav tm="0">
                                          <p:val>
                                            <p:fltVal val="0"/>
                                          </p:val>
                                        </p:tav>
                                        <p:tav tm="100000">
                                          <p:val>
                                            <p:strVal val="#ppt_w"/>
                                          </p:val>
                                        </p:tav>
                                      </p:tavLst>
                                    </p:anim>
                                    <p:anim calcmode="lin" valueType="num">
                                      <p:cBhvr>
                                        <p:cTn id="58" dur="500" fill="hold"/>
                                        <p:tgtEl>
                                          <p:spTgt spid="46"/>
                                        </p:tgtEl>
                                        <p:attrNameLst>
                                          <p:attrName>ppt_h</p:attrName>
                                        </p:attrNameLst>
                                      </p:cBhvr>
                                      <p:tavLst>
                                        <p:tav tm="0">
                                          <p:val>
                                            <p:fltVal val="0"/>
                                          </p:val>
                                        </p:tav>
                                        <p:tav tm="100000">
                                          <p:val>
                                            <p:strVal val="#ppt_h"/>
                                          </p:val>
                                        </p:tav>
                                      </p:tavLst>
                                    </p:anim>
                                    <p:animEffect transition="in" filter="fade">
                                      <p:cBhvr>
                                        <p:cTn id="59" dur="500"/>
                                        <p:tgtEl>
                                          <p:spTgt spid="46"/>
                                        </p:tgtEl>
                                      </p:cBhvr>
                                    </p:animEffect>
                                  </p:childTnLst>
                                </p:cTn>
                              </p:par>
                              <p:par>
                                <p:cTn id="60" presetID="42" presetClass="entr" presetSubtype="0" fill="hold" grpId="0" nodeType="withEffect">
                                  <p:stCondLst>
                                    <p:cond delay="200"/>
                                  </p:stCondLst>
                                  <p:childTnLst>
                                    <p:set>
                                      <p:cBhvr>
                                        <p:cTn id="61" dur="1" fill="hold">
                                          <p:stCondLst>
                                            <p:cond delay="0"/>
                                          </p:stCondLst>
                                        </p:cTn>
                                        <p:tgtEl>
                                          <p:spTgt spid="47">
                                            <p:txEl>
                                              <p:pRg st="0" end="0"/>
                                            </p:txEl>
                                          </p:spTgt>
                                        </p:tgtEl>
                                        <p:attrNameLst>
                                          <p:attrName>style.visibility</p:attrName>
                                        </p:attrNameLst>
                                      </p:cBhvr>
                                      <p:to>
                                        <p:strVal val="visible"/>
                                      </p:to>
                                    </p:set>
                                    <p:animEffect transition="in" filter="fade">
                                      <p:cBhvr>
                                        <p:cTn id="62" dur="500"/>
                                        <p:tgtEl>
                                          <p:spTgt spid="47">
                                            <p:txEl>
                                              <p:pRg st="0" end="0"/>
                                            </p:txEl>
                                          </p:spTgt>
                                        </p:tgtEl>
                                      </p:cBhvr>
                                    </p:animEffect>
                                    <p:anim calcmode="lin" valueType="num">
                                      <p:cBhvr>
                                        <p:cTn id="63" dur="500" fill="hold"/>
                                        <p:tgtEl>
                                          <p:spTgt spid="47">
                                            <p:txEl>
                                              <p:pRg st="0" end="0"/>
                                            </p:txEl>
                                          </p:spTgt>
                                        </p:tgtEl>
                                        <p:attrNameLst>
                                          <p:attrName>ppt_x</p:attrName>
                                        </p:attrNameLst>
                                      </p:cBhvr>
                                      <p:tavLst>
                                        <p:tav tm="0">
                                          <p:val>
                                            <p:strVal val="#ppt_x"/>
                                          </p:val>
                                        </p:tav>
                                        <p:tav tm="100000">
                                          <p:val>
                                            <p:strVal val="#ppt_x"/>
                                          </p:val>
                                        </p:tav>
                                      </p:tavLst>
                                    </p:anim>
                                    <p:anim calcmode="lin" valueType="num">
                                      <p:cBhvr>
                                        <p:cTn id="64" dur="500" fill="hold"/>
                                        <p:tgtEl>
                                          <p:spTgt spid="47">
                                            <p:txEl>
                                              <p:pRg st="0" end="0"/>
                                            </p:txEl>
                                          </p:spTgt>
                                        </p:tgtEl>
                                        <p:attrNameLst>
                                          <p:attrName>ppt_y</p:attrName>
                                        </p:attrNameLst>
                                      </p:cBhvr>
                                      <p:tavLst>
                                        <p:tav tm="0">
                                          <p:val>
                                            <p:strVal val="#ppt_y+.1"/>
                                          </p:val>
                                        </p:tav>
                                        <p:tav tm="100000">
                                          <p:val>
                                            <p:strVal val="#ppt_y"/>
                                          </p:val>
                                        </p:tav>
                                      </p:tavLst>
                                    </p:anim>
                                  </p:childTnLst>
                                </p:cTn>
                              </p:par>
                              <p:par>
                                <p:cTn id="65" presetID="10" presetClass="entr" presetSubtype="0" fill="hold" grpId="0" nodeType="withEffect">
                                  <p:stCondLst>
                                    <p:cond delay="800"/>
                                  </p:stCondLst>
                                  <p:childTnLst>
                                    <p:set>
                                      <p:cBhvr>
                                        <p:cTn id="66" dur="1" fill="hold">
                                          <p:stCondLst>
                                            <p:cond delay="0"/>
                                          </p:stCondLst>
                                        </p:cTn>
                                        <p:tgtEl>
                                          <p:spTgt spid="48">
                                            <p:txEl>
                                              <p:pRg st="0" end="0"/>
                                            </p:txEl>
                                          </p:spTgt>
                                        </p:tgtEl>
                                        <p:attrNameLst>
                                          <p:attrName>style.visibility</p:attrName>
                                        </p:attrNameLst>
                                      </p:cBhvr>
                                      <p:to>
                                        <p:strVal val="visible"/>
                                      </p:to>
                                    </p:set>
                                    <p:animEffect transition="in" filter="fade">
                                      <p:cBhvr>
                                        <p:cTn id="67" dur="500"/>
                                        <p:tgtEl>
                                          <p:spTgt spid="48">
                                            <p:txEl>
                                              <p:pRg st="0" end="0"/>
                                            </p:txEl>
                                          </p:spTgt>
                                        </p:tgtEl>
                                      </p:cBhvr>
                                    </p:animEffect>
                                  </p:childTnLst>
                                </p:cTn>
                              </p:par>
                            </p:childTnLst>
                          </p:cTn>
                        </p:par>
                        <p:par>
                          <p:cTn id="68" fill="hold">
                            <p:stCondLst>
                              <p:cond delay="2000"/>
                            </p:stCondLst>
                            <p:childTnLst>
                              <p:par>
                                <p:cTn id="69" presetID="53" presetClass="entr" presetSubtype="16" fill="hold" grpId="0" nodeType="afterEffect" nodePh="1">
                                  <p:stCondLst>
                                    <p:cond delay="0"/>
                                  </p:stCondLst>
                                  <p:endCondLst>
                                    <p:cond evt="begin" delay="0">
                                      <p:tn val="69"/>
                                    </p:cond>
                                  </p:endCondLst>
                                  <p:childTnLst>
                                    <p:set>
                                      <p:cBhvr>
                                        <p:cTn id="70" dur="1" fill="hold">
                                          <p:stCondLst>
                                            <p:cond delay="0"/>
                                          </p:stCondLst>
                                        </p:cTn>
                                        <p:tgtEl>
                                          <p:spTgt spid="49"/>
                                        </p:tgtEl>
                                        <p:attrNameLst>
                                          <p:attrName>style.visibility</p:attrName>
                                        </p:attrNameLst>
                                      </p:cBhvr>
                                      <p:to>
                                        <p:strVal val="visible"/>
                                      </p:to>
                                    </p:set>
                                    <p:anim calcmode="lin" valueType="num">
                                      <p:cBhvr>
                                        <p:cTn id="71" dur="500" fill="hold"/>
                                        <p:tgtEl>
                                          <p:spTgt spid="49"/>
                                        </p:tgtEl>
                                        <p:attrNameLst>
                                          <p:attrName>ppt_w</p:attrName>
                                        </p:attrNameLst>
                                      </p:cBhvr>
                                      <p:tavLst>
                                        <p:tav tm="0">
                                          <p:val>
                                            <p:fltVal val="0"/>
                                          </p:val>
                                        </p:tav>
                                        <p:tav tm="100000">
                                          <p:val>
                                            <p:strVal val="#ppt_w"/>
                                          </p:val>
                                        </p:tav>
                                      </p:tavLst>
                                    </p:anim>
                                    <p:anim calcmode="lin" valueType="num">
                                      <p:cBhvr>
                                        <p:cTn id="72" dur="500" fill="hold"/>
                                        <p:tgtEl>
                                          <p:spTgt spid="49"/>
                                        </p:tgtEl>
                                        <p:attrNameLst>
                                          <p:attrName>ppt_h</p:attrName>
                                        </p:attrNameLst>
                                      </p:cBhvr>
                                      <p:tavLst>
                                        <p:tav tm="0">
                                          <p:val>
                                            <p:fltVal val="0"/>
                                          </p:val>
                                        </p:tav>
                                        <p:tav tm="100000">
                                          <p:val>
                                            <p:strVal val="#ppt_h"/>
                                          </p:val>
                                        </p:tav>
                                      </p:tavLst>
                                    </p:anim>
                                    <p:animEffect transition="in" filter="fade">
                                      <p:cBhvr>
                                        <p:cTn id="73"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1" grpId="0" build="p">
        <p:tmplLst>
          <p:tmpl lvl="1">
            <p:tnLst>
              <p:par>
                <p:cTn presetID="42" presetClass="entr" presetSubtype="0" fill="hold" nodeType="withEffect">
                  <p:stCondLst>
                    <p:cond delay="200"/>
                  </p:stCondLst>
                  <p:childTnLst>
                    <p:set>
                      <p:cBhvr>
                        <p:cTn dur="1" fill="hold">
                          <p:stCondLst>
                            <p:cond delay="0"/>
                          </p:stCondLst>
                        </p:cTn>
                        <p:tgtEl>
                          <p:spTgt spid="41"/>
                        </p:tgtEl>
                        <p:attrNameLst>
                          <p:attrName>style.visibility</p:attrName>
                        </p:attrNameLst>
                      </p:cBhvr>
                      <p:to>
                        <p:strVal val="visible"/>
                      </p:to>
                    </p:set>
                    <p:animEffect transition="in" filter="fade">
                      <p:cBhvr>
                        <p:cTn dur="500"/>
                        <p:tgtEl>
                          <p:spTgt spid="41"/>
                        </p:tgtEl>
                      </p:cBhvr>
                    </p:animEffect>
                    <p:anim calcmode="lin" valueType="num">
                      <p:cBhvr>
                        <p:cTn dur="500" fill="hold"/>
                        <p:tgtEl>
                          <p:spTgt spid="41"/>
                        </p:tgtEl>
                        <p:attrNameLst>
                          <p:attrName>ppt_x</p:attrName>
                        </p:attrNameLst>
                      </p:cBhvr>
                      <p:tavLst>
                        <p:tav tm="0">
                          <p:val>
                            <p:strVal val="#ppt_x"/>
                          </p:val>
                        </p:tav>
                        <p:tav tm="100000">
                          <p:val>
                            <p:strVal val="#ppt_x"/>
                          </p:val>
                        </p:tav>
                      </p:tavLst>
                    </p:anim>
                    <p:anim calcmode="lin" valueType="num">
                      <p:cBhvr>
                        <p:cTn dur="500" fill="hold"/>
                        <p:tgtEl>
                          <p:spTgt spid="41"/>
                        </p:tgtEl>
                        <p:attrNameLst>
                          <p:attrName>ppt_y</p:attrName>
                        </p:attrNameLst>
                      </p:cBhvr>
                      <p:tavLst>
                        <p:tav tm="0">
                          <p:val>
                            <p:strVal val="#ppt_y+.1"/>
                          </p:val>
                        </p:tav>
                        <p:tav tm="100000">
                          <p:val>
                            <p:strVal val="#ppt_y"/>
                          </p:val>
                        </p:tav>
                      </p:tavLst>
                    </p:anim>
                  </p:childTnLst>
                </p:cTn>
              </p:par>
            </p:tnLst>
          </p:tmpl>
        </p:tmplLst>
      </p:bldP>
      <p:bldP spid="42" grpId="0" build="p">
        <p:tmplLst>
          <p:tmpl lvl="1">
            <p:tnLst>
              <p:par>
                <p:cTn presetID="10" presetClass="entr" presetSubtype="0" fill="hold" nodeType="withEffect">
                  <p:stCondLst>
                    <p:cond delay="8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childTnLst>
                </p:cTn>
              </p:par>
            </p:tnLst>
          </p:tmpl>
        </p:tmplLst>
      </p:bldP>
      <p:bldP spid="25" grpId="0"/>
      <p:bldP spid="35" grpId="0" build="p">
        <p:tmplLst>
          <p:tmpl lvl="1">
            <p:tnLst>
              <p:par>
                <p:cTn presetID="42" presetClass="entr" presetSubtype="0" fill="hold" nodeType="withEffect">
                  <p:stCondLst>
                    <p:cond delay="200"/>
                  </p:stCondLst>
                  <p:childTnLst>
                    <p:set>
                      <p:cBhvr>
                        <p:cTn dur="1" fill="hold">
                          <p:stCondLst>
                            <p:cond delay="0"/>
                          </p:stCondLst>
                        </p:cTn>
                        <p:tgtEl>
                          <p:spTgt spid="35"/>
                        </p:tgtEl>
                        <p:attrNameLst>
                          <p:attrName>style.visibility</p:attrName>
                        </p:attrNameLst>
                      </p:cBhvr>
                      <p:to>
                        <p:strVal val="visible"/>
                      </p:to>
                    </p:set>
                    <p:animEffect transition="in" filter="fade">
                      <p:cBhvr>
                        <p:cTn dur="500"/>
                        <p:tgtEl>
                          <p:spTgt spid="35"/>
                        </p:tgtEl>
                      </p:cBhvr>
                    </p:animEffect>
                    <p:anim calcmode="lin" valueType="num">
                      <p:cBhvr>
                        <p:cTn dur="500" fill="hold"/>
                        <p:tgtEl>
                          <p:spTgt spid="35"/>
                        </p:tgtEl>
                        <p:attrNameLst>
                          <p:attrName>ppt_x</p:attrName>
                        </p:attrNameLst>
                      </p:cBhvr>
                      <p:tavLst>
                        <p:tav tm="0">
                          <p:val>
                            <p:strVal val="#ppt_x"/>
                          </p:val>
                        </p:tav>
                        <p:tav tm="100000">
                          <p:val>
                            <p:strVal val="#ppt_x"/>
                          </p:val>
                        </p:tav>
                      </p:tavLst>
                    </p:anim>
                    <p:anim calcmode="lin" valueType="num">
                      <p:cBhvr>
                        <p:cTn dur="500" fill="hold"/>
                        <p:tgtEl>
                          <p:spTgt spid="35"/>
                        </p:tgtEl>
                        <p:attrNameLst>
                          <p:attrName>ppt_y</p:attrName>
                        </p:attrNameLst>
                      </p:cBhvr>
                      <p:tavLst>
                        <p:tav tm="0">
                          <p:val>
                            <p:strVal val="#ppt_y+.1"/>
                          </p:val>
                        </p:tav>
                        <p:tav tm="100000">
                          <p:val>
                            <p:strVal val="#ppt_y"/>
                          </p:val>
                        </p:tav>
                      </p:tavLst>
                    </p:anim>
                  </p:childTnLst>
                </p:cTn>
              </p:par>
            </p:tnLst>
          </p:tmpl>
        </p:tmplLst>
      </p:bldP>
      <p:bldP spid="36" grpId="0" build="p">
        <p:tmplLst>
          <p:tmpl lvl="1">
            <p:tnLst>
              <p:par>
                <p:cTn presetID="10" presetClass="entr" presetSubtype="0" fill="hold" nodeType="withEffect">
                  <p:stCondLst>
                    <p:cond delay="800"/>
                  </p:stCondLst>
                  <p:childTnLst>
                    <p:set>
                      <p:cBhvr>
                        <p:cTn dur="1" fill="hold">
                          <p:stCondLst>
                            <p:cond delay="0"/>
                          </p:stCondLst>
                        </p:cTn>
                        <p:tgtEl>
                          <p:spTgt spid="36"/>
                        </p:tgtEl>
                        <p:attrNameLst>
                          <p:attrName>style.visibility</p:attrName>
                        </p:attrNameLst>
                      </p:cBhvr>
                      <p:to>
                        <p:strVal val="visible"/>
                      </p:to>
                    </p:set>
                    <p:animEffect transition="in" filter="fade">
                      <p:cBhvr>
                        <p:cTn dur="500"/>
                        <p:tgtEl>
                          <p:spTgt spid="36"/>
                        </p:tgtEl>
                      </p:cBhvr>
                    </p:animEffect>
                  </p:childTnLst>
                </p:cTn>
              </p:par>
            </p:tnLst>
          </p:tmpl>
        </p:tmplLst>
      </p:bldP>
      <p:bldP spid="37" grpId="0"/>
      <p:bldP spid="39" grpId="0" build="p">
        <p:tmplLst>
          <p:tmpl lvl="1">
            <p:tnLst>
              <p:par>
                <p:cTn presetID="42" presetClass="entr" presetSubtype="0" fill="hold" nodeType="withEffect">
                  <p:stCondLst>
                    <p:cond delay="200"/>
                  </p:stCondLst>
                  <p:childTnLst>
                    <p:set>
                      <p:cBhvr>
                        <p:cTn dur="1" fill="hold">
                          <p:stCondLst>
                            <p:cond delay="0"/>
                          </p:stCondLst>
                        </p:cTn>
                        <p:tgtEl>
                          <p:spTgt spid="39"/>
                        </p:tgtEl>
                        <p:attrNameLst>
                          <p:attrName>style.visibility</p:attrName>
                        </p:attrNameLst>
                      </p:cBhvr>
                      <p:to>
                        <p:strVal val="visible"/>
                      </p:to>
                    </p:set>
                    <p:animEffect transition="in" filter="fade">
                      <p:cBhvr>
                        <p:cTn dur="500"/>
                        <p:tgtEl>
                          <p:spTgt spid="39"/>
                        </p:tgtEl>
                      </p:cBhvr>
                    </p:animEffect>
                    <p:anim calcmode="lin" valueType="num">
                      <p:cBhvr>
                        <p:cTn dur="500" fill="hold"/>
                        <p:tgtEl>
                          <p:spTgt spid="39"/>
                        </p:tgtEl>
                        <p:attrNameLst>
                          <p:attrName>ppt_x</p:attrName>
                        </p:attrNameLst>
                      </p:cBhvr>
                      <p:tavLst>
                        <p:tav tm="0">
                          <p:val>
                            <p:strVal val="#ppt_x"/>
                          </p:val>
                        </p:tav>
                        <p:tav tm="100000">
                          <p:val>
                            <p:strVal val="#ppt_x"/>
                          </p:val>
                        </p:tav>
                      </p:tavLst>
                    </p:anim>
                    <p:anim calcmode="lin" valueType="num">
                      <p:cBhvr>
                        <p:cTn dur="500" fill="hold"/>
                        <p:tgtEl>
                          <p:spTgt spid="39"/>
                        </p:tgtEl>
                        <p:attrNameLst>
                          <p:attrName>ppt_y</p:attrName>
                        </p:attrNameLst>
                      </p:cBhvr>
                      <p:tavLst>
                        <p:tav tm="0">
                          <p:val>
                            <p:strVal val="#ppt_y+.1"/>
                          </p:val>
                        </p:tav>
                        <p:tav tm="100000">
                          <p:val>
                            <p:strVal val="#ppt_y"/>
                          </p:val>
                        </p:tav>
                      </p:tavLst>
                    </p:anim>
                  </p:childTnLst>
                </p:cTn>
              </p:par>
            </p:tnLst>
          </p:tmpl>
        </p:tmplLst>
      </p:bldP>
      <p:bldP spid="40" grpId="0" build="p">
        <p:tmplLst>
          <p:tmpl lvl="1">
            <p:tnLst>
              <p:par>
                <p:cTn presetID="10" presetClass="entr" presetSubtype="0" fill="hold" nodeType="withEffect">
                  <p:stCondLst>
                    <p:cond delay="800"/>
                  </p:stCondLst>
                  <p:childTnLst>
                    <p:set>
                      <p:cBhvr>
                        <p:cTn dur="1" fill="hold">
                          <p:stCondLst>
                            <p:cond delay="0"/>
                          </p:stCondLst>
                        </p:cTn>
                        <p:tgtEl>
                          <p:spTgt spid="40"/>
                        </p:tgtEl>
                        <p:attrNameLst>
                          <p:attrName>style.visibility</p:attrName>
                        </p:attrNameLst>
                      </p:cBhvr>
                      <p:to>
                        <p:strVal val="visible"/>
                      </p:to>
                    </p:set>
                    <p:animEffect transition="in" filter="fade">
                      <p:cBhvr>
                        <p:cTn dur="500"/>
                        <p:tgtEl>
                          <p:spTgt spid="40"/>
                        </p:tgtEl>
                      </p:cBhvr>
                    </p:animEffect>
                  </p:childTnLst>
                </p:cTn>
              </p:par>
            </p:tnLst>
          </p:tmpl>
        </p:tmplLst>
      </p:bldP>
      <p:bldP spid="46" grpId="0"/>
      <p:bldP spid="47" grpId="0" build="p">
        <p:tmplLst>
          <p:tmpl lvl="1">
            <p:tnLst>
              <p:par>
                <p:cTn presetID="42" presetClass="entr" presetSubtype="0" fill="hold" nodeType="withEffect">
                  <p:stCondLst>
                    <p:cond delay="200"/>
                  </p:stCondLst>
                  <p:childTnLst>
                    <p:set>
                      <p:cBhvr>
                        <p:cTn dur="1" fill="hold">
                          <p:stCondLst>
                            <p:cond delay="0"/>
                          </p:stCondLst>
                        </p:cTn>
                        <p:tgtEl>
                          <p:spTgt spid="47"/>
                        </p:tgtEl>
                        <p:attrNameLst>
                          <p:attrName>style.visibility</p:attrName>
                        </p:attrNameLst>
                      </p:cBhvr>
                      <p:to>
                        <p:strVal val="visible"/>
                      </p:to>
                    </p:set>
                    <p:animEffect transition="in" filter="fade">
                      <p:cBhvr>
                        <p:cTn dur="500"/>
                        <p:tgtEl>
                          <p:spTgt spid="47"/>
                        </p:tgtEl>
                      </p:cBhvr>
                    </p:animEffect>
                    <p:anim calcmode="lin" valueType="num">
                      <p:cBhvr>
                        <p:cTn dur="500" fill="hold"/>
                        <p:tgtEl>
                          <p:spTgt spid="47"/>
                        </p:tgtEl>
                        <p:attrNameLst>
                          <p:attrName>ppt_x</p:attrName>
                        </p:attrNameLst>
                      </p:cBhvr>
                      <p:tavLst>
                        <p:tav tm="0">
                          <p:val>
                            <p:strVal val="#ppt_x"/>
                          </p:val>
                        </p:tav>
                        <p:tav tm="100000">
                          <p:val>
                            <p:strVal val="#ppt_x"/>
                          </p:val>
                        </p:tav>
                      </p:tavLst>
                    </p:anim>
                    <p:anim calcmode="lin" valueType="num">
                      <p:cBhvr>
                        <p:cTn dur="500" fill="hold"/>
                        <p:tgtEl>
                          <p:spTgt spid="47"/>
                        </p:tgtEl>
                        <p:attrNameLst>
                          <p:attrName>ppt_y</p:attrName>
                        </p:attrNameLst>
                      </p:cBhvr>
                      <p:tavLst>
                        <p:tav tm="0">
                          <p:val>
                            <p:strVal val="#ppt_y+.1"/>
                          </p:val>
                        </p:tav>
                        <p:tav tm="100000">
                          <p:val>
                            <p:strVal val="#ppt_y"/>
                          </p:val>
                        </p:tav>
                      </p:tavLst>
                    </p:anim>
                  </p:childTnLst>
                </p:cTn>
              </p:par>
            </p:tnLst>
          </p:tmpl>
        </p:tmplLst>
      </p:bldP>
      <p:bldP spid="48" grpId="0" build="p">
        <p:tmplLst>
          <p:tmpl lvl="1">
            <p:tnLst>
              <p:par>
                <p:cTn presetID="10" presetClass="entr" presetSubtype="0" fill="hold" nodeType="withEffect">
                  <p:stCondLst>
                    <p:cond delay="800"/>
                  </p:stCondLst>
                  <p:childTnLst>
                    <p:set>
                      <p:cBhvr>
                        <p:cTn dur="1" fill="hold">
                          <p:stCondLst>
                            <p:cond delay="0"/>
                          </p:stCondLst>
                        </p:cTn>
                        <p:tgtEl>
                          <p:spTgt spid="48"/>
                        </p:tgtEl>
                        <p:attrNameLst>
                          <p:attrName>style.visibility</p:attrName>
                        </p:attrNameLst>
                      </p:cBhvr>
                      <p:to>
                        <p:strVal val="visible"/>
                      </p:to>
                    </p:set>
                    <p:animEffect transition="in" filter="fade">
                      <p:cBhvr>
                        <p:cTn dur="500"/>
                        <p:tgtEl>
                          <p:spTgt spid="48"/>
                        </p:tgtEl>
                      </p:cBhvr>
                    </p:animEffect>
                  </p:childTnLst>
                </p:cTn>
              </p:par>
            </p:tnLst>
          </p:tmpl>
        </p:tmplLst>
      </p:bldP>
      <p:bldP spid="49" grpId="0"/>
    </p:bld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Four circle images with caption 2">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2" name="Group 11"/>
          <p:cNvGrpSpPr/>
          <p:nvPr userDrawn="1"/>
        </p:nvGrpSpPr>
        <p:grpSpPr>
          <a:xfrm>
            <a:off x="101309" y="385540"/>
            <a:ext cx="383999" cy="342172"/>
            <a:chOff x="5270500" y="1460500"/>
            <a:chExt cx="1701800" cy="2705100"/>
          </a:xfrm>
        </p:grpSpPr>
        <p:sp>
          <p:nvSpPr>
            <p:cNvPr id="13" name="Rounded Rectangle 1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41" name="Text Placeholder 7"/>
          <p:cNvSpPr>
            <a:spLocks noGrp="1"/>
          </p:cNvSpPr>
          <p:nvPr>
            <p:ph type="body" sz="quarter" idx="65" hasCustomPrompt="1"/>
          </p:nvPr>
        </p:nvSpPr>
        <p:spPr>
          <a:xfrm>
            <a:off x="2838451" y="1813942"/>
            <a:ext cx="2986616"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2" name="Text Placeholder 2"/>
          <p:cNvSpPr>
            <a:spLocks noGrp="1"/>
          </p:cNvSpPr>
          <p:nvPr>
            <p:ph type="body" sz="quarter" idx="64" hasCustomPrompt="1"/>
          </p:nvPr>
        </p:nvSpPr>
        <p:spPr>
          <a:xfrm>
            <a:off x="2838451" y="2108723"/>
            <a:ext cx="2986616" cy="1518588"/>
          </a:xfrm>
          <a:prstGeom prst="rect">
            <a:avLst/>
          </a:prstGeom>
        </p:spPr>
        <p:txBody>
          <a:bodyPr vert="horz" lIns="0" tIns="0" rIns="0" bIns="0"/>
          <a:lstStyle>
            <a:lvl1pPr marL="0" indent="0" algn="l">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25" name="Picture Placeholder 2"/>
          <p:cNvSpPr>
            <a:spLocks noGrp="1" noChangeAspect="1"/>
          </p:cNvSpPr>
          <p:nvPr>
            <p:ph type="pic" sz="quarter" idx="17"/>
          </p:nvPr>
        </p:nvSpPr>
        <p:spPr>
          <a:xfrm>
            <a:off x="603252" y="1801491"/>
            <a:ext cx="2028477" cy="1825630"/>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23" name="Text Placeholder 7"/>
          <p:cNvSpPr>
            <a:spLocks noGrp="1"/>
          </p:cNvSpPr>
          <p:nvPr>
            <p:ph type="body" sz="quarter" idx="66" hasCustomPrompt="1"/>
          </p:nvPr>
        </p:nvSpPr>
        <p:spPr>
          <a:xfrm>
            <a:off x="8589435" y="1813942"/>
            <a:ext cx="2986616"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4" name="Text Placeholder 2"/>
          <p:cNvSpPr>
            <a:spLocks noGrp="1"/>
          </p:cNvSpPr>
          <p:nvPr>
            <p:ph type="body" sz="quarter" idx="67" hasCustomPrompt="1"/>
          </p:nvPr>
        </p:nvSpPr>
        <p:spPr>
          <a:xfrm>
            <a:off x="8589435" y="2108723"/>
            <a:ext cx="2986616" cy="1518588"/>
          </a:xfrm>
          <a:prstGeom prst="rect">
            <a:avLst/>
          </a:prstGeom>
        </p:spPr>
        <p:txBody>
          <a:bodyPr vert="horz" lIns="0" tIns="0" rIns="0" bIns="0"/>
          <a:lstStyle>
            <a:lvl1pPr marL="0" indent="0" algn="l">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26" name="Picture Placeholder 2"/>
          <p:cNvSpPr>
            <a:spLocks noGrp="1" noChangeAspect="1"/>
          </p:cNvSpPr>
          <p:nvPr>
            <p:ph type="pic" sz="quarter" idx="68"/>
          </p:nvPr>
        </p:nvSpPr>
        <p:spPr>
          <a:xfrm>
            <a:off x="6354236" y="1801491"/>
            <a:ext cx="2028477" cy="1825630"/>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27" name="Text Placeholder 7"/>
          <p:cNvSpPr>
            <a:spLocks noGrp="1"/>
          </p:cNvSpPr>
          <p:nvPr>
            <p:ph type="body" sz="quarter" idx="69" hasCustomPrompt="1"/>
          </p:nvPr>
        </p:nvSpPr>
        <p:spPr>
          <a:xfrm>
            <a:off x="2838451" y="3993262"/>
            <a:ext cx="2986616"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8" name="Text Placeholder 2"/>
          <p:cNvSpPr>
            <a:spLocks noGrp="1"/>
          </p:cNvSpPr>
          <p:nvPr>
            <p:ph type="body" sz="quarter" idx="70" hasCustomPrompt="1"/>
          </p:nvPr>
        </p:nvSpPr>
        <p:spPr>
          <a:xfrm>
            <a:off x="2838451" y="4288043"/>
            <a:ext cx="2986616" cy="1518588"/>
          </a:xfrm>
          <a:prstGeom prst="rect">
            <a:avLst/>
          </a:prstGeom>
        </p:spPr>
        <p:txBody>
          <a:bodyPr vert="horz" lIns="0" tIns="0" rIns="0" bIns="0"/>
          <a:lstStyle>
            <a:lvl1pPr marL="0" indent="0" algn="l">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29" name="Picture Placeholder 2"/>
          <p:cNvSpPr>
            <a:spLocks noGrp="1" noChangeAspect="1"/>
          </p:cNvSpPr>
          <p:nvPr>
            <p:ph type="pic" sz="quarter" idx="71"/>
          </p:nvPr>
        </p:nvSpPr>
        <p:spPr>
          <a:xfrm>
            <a:off x="603252" y="3980811"/>
            <a:ext cx="2028477" cy="1825630"/>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0" name="Text Placeholder 7"/>
          <p:cNvSpPr>
            <a:spLocks noGrp="1"/>
          </p:cNvSpPr>
          <p:nvPr>
            <p:ph type="body" sz="quarter" idx="72" hasCustomPrompt="1"/>
          </p:nvPr>
        </p:nvSpPr>
        <p:spPr>
          <a:xfrm>
            <a:off x="8589435" y="3993262"/>
            <a:ext cx="2986616"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1" name="Text Placeholder 2"/>
          <p:cNvSpPr>
            <a:spLocks noGrp="1"/>
          </p:cNvSpPr>
          <p:nvPr>
            <p:ph type="body" sz="quarter" idx="73" hasCustomPrompt="1"/>
          </p:nvPr>
        </p:nvSpPr>
        <p:spPr>
          <a:xfrm>
            <a:off x="8589435" y="4288043"/>
            <a:ext cx="2986616" cy="1518588"/>
          </a:xfrm>
          <a:prstGeom prst="rect">
            <a:avLst/>
          </a:prstGeom>
        </p:spPr>
        <p:txBody>
          <a:bodyPr vert="horz" lIns="0" tIns="0" rIns="0" bIns="0"/>
          <a:lstStyle>
            <a:lvl1pPr marL="0" indent="0" algn="l">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32" name="Picture Placeholder 2"/>
          <p:cNvSpPr>
            <a:spLocks noGrp="1" noChangeAspect="1"/>
          </p:cNvSpPr>
          <p:nvPr>
            <p:ph type="pic" sz="quarter" idx="74"/>
          </p:nvPr>
        </p:nvSpPr>
        <p:spPr>
          <a:xfrm>
            <a:off x="6354236" y="3980811"/>
            <a:ext cx="2028477" cy="1825630"/>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Tree>
    <p:extLst>
      <p:ext uri="{BB962C8B-B14F-4D97-AF65-F5344CB8AC3E}">
        <p14:creationId xmlns:p14="http://schemas.microsoft.com/office/powerpoint/2010/main" val="3026640477"/>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200"/>
                                  </p:stCondLst>
                                  <p:childTnLst>
                                    <p:set>
                                      <p:cBhvr>
                                        <p:cTn id="19" dur="1" fill="hold">
                                          <p:stCondLst>
                                            <p:cond delay="0"/>
                                          </p:stCondLst>
                                        </p:cTn>
                                        <p:tgtEl>
                                          <p:spTgt spid="41">
                                            <p:txEl>
                                              <p:pRg st="0" end="0"/>
                                            </p:txEl>
                                          </p:spTgt>
                                        </p:tgtEl>
                                        <p:attrNameLst>
                                          <p:attrName>style.visibility</p:attrName>
                                        </p:attrNameLst>
                                      </p:cBhvr>
                                      <p:to>
                                        <p:strVal val="visible"/>
                                      </p:to>
                                    </p:set>
                                    <p:animEffect transition="in" filter="fade">
                                      <p:cBhvr>
                                        <p:cTn id="20" dur="500"/>
                                        <p:tgtEl>
                                          <p:spTgt spid="41">
                                            <p:txEl>
                                              <p:pRg st="0" end="0"/>
                                            </p:txEl>
                                          </p:spTgt>
                                        </p:tgtEl>
                                      </p:cBhvr>
                                    </p:animEffect>
                                    <p:anim calcmode="lin" valueType="num">
                                      <p:cBhvr>
                                        <p:cTn id="21" dur="500" fill="hold"/>
                                        <p:tgtEl>
                                          <p:spTgt spid="41">
                                            <p:txEl>
                                              <p:pRg st="0" end="0"/>
                                            </p:txEl>
                                          </p:spTgt>
                                        </p:tgtEl>
                                        <p:attrNameLst>
                                          <p:attrName>ppt_x</p:attrName>
                                        </p:attrNameLst>
                                      </p:cBhvr>
                                      <p:tavLst>
                                        <p:tav tm="0">
                                          <p:val>
                                            <p:strVal val="#ppt_x"/>
                                          </p:val>
                                        </p:tav>
                                        <p:tav tm="100000">
                                          <p:val>
                                            <p:strVal val="#ppt_x"/>
                                          </p:val>
                                        </p:tav>
                                      </p:tavLst>
                                    </p:anim>
                                    <p:anim calcmode="lin" valueType="num">
                                      <p:cBhvr>
                                        <p:cTn id="22" dur="500" fill="hold"/>
                                        <p:tgtEl>
                                          <p:spTgt spid="41">
                                            <p:txEl>
                                              <p:pRg st="0" end="0"/>
                                            </p:txEl>
                                          </p:spTgt>
                                        </p:tgtEl>
                                        <p:attrNameLst>
                                          <p:attrName>ppt_y</p:attrName>
                                        </p:attrNameLst>
                                      </p:cBhvr>
                                      <p:tavLst>
                                        <p:tav tm="0">
                                          <p:val>
                                            <p:strVal val="#ppt_y+.1"/>
                                          </p:val>
                                        </p:tav>
                                        <p:tav tm="100000">
                                          <p:val>
                                            <p:strVal val="#ppt_y"/>
                                          </p:val>
                                        </p:tav>
                                      </p:tavLst>
                                    </p:anim>
                                  </p:childTnLst>
                                </p:cTn>
                              </p:par>
                              <p:par>
                                <p:cTn id="23" presetID="10" presetClass="entr" presetSubtype="0" fill="hold" grpId="0" nodeType="withEffect">
                                  <p:stCondLst>
                                    <p:cond delay="800"/>
                                  </p:stCondLst>
                                  <p:childTnLst>
                                    <p:set>
                                      <p:cBhvr>
                                        <p:cTn id="24" dur="1" fill="hold">
                                          <p:stCondLst>
                                            <p:cond delay="0"/>
                                          </p:stCondLst>
                                        </p:cTn>
                                        <p:tgtEl>
                                          <p:spTgt spid="42">
                                            <p:txEl>
                                              <p:pRg st="0" end="0"/>
                                            </p:txEl>
                                          </p:spTgt>
                                        </p:tgtEl>
                                        <p:attrNameLst>
                                          <p:attrName>style.visibility</p:attrName>
                                        </p:attrNameLst>
                                      </p:cBhvr>
                                      <p:to>
                                        <p:strVal val="visible"/>
                                      </p:to>
                                    </p:set>
                                    <p:animEffect transition="in" filter="fade">
                                      <p:cBhvr>
                                        <p:cTn id="25" dur="500"/>
                                        <p:tgtEl>
                                          <p:spTgt spid="42">
                                            <p:txEl>
                                              <p:pRg st="0" end="0"/>
                                            </p:txEl>
                                          </p:spTgt>
                                        </p:tgtEl>
                                      </p:cBhvr>
                                    </p:animEffect>
                                  </p:childTnLst>
                                </p:cTn>
                              </p:par>
                            </p:childTnLst>
                          </p:cTn>
                        </p:par>
                        <p:par>
                          <p:cTn id="26" fill="hold">
                            <p:stCondLst>
                              <p:cond delay="500"/>
                            </p:stCondLst>
                            <p:childTnLst>
                              <p:par>
                                <p:cTn id="27" presetID="53" presetClass="entr" presetSubtype="16" fill="hold" grpId="0" nodeType="afterEffect" nodePh="1">
                                  <p:stCondLst>
                                    <p:cond delay="0"/>
                                  </p:stCondLst>
                                  <p:endCondLst>
                                    <p:cond evt="begin" delay="0">
                                      <p:tn val="27"/>
                                    </p:cond>
                                  </p:endCondLst>
                                  <p:childTnLst>
                                    <p:set>
                                      <p:cBhvr>
                                        <p:cTn id="28" dur="1" fill="hold">
                                          <p:stCondLst>
                                            <p:cond delay="0"/>
                                          </p:stCondLst>
                                        </p:cTn>
                                        <p:tgtEl>
                                          <p:spTgt spid="25"/>
                                        </p:tgtEl>
                                        <p:attrNameLst>
                                          <p:attrName>style.visibility</p:attrName>
                                        </p:attrNameLst>
                                      </p:cBhvr>
                                      <p:to>
                                        <p:strVal val="visible"/>
                                      </p:to>
                                    </p:set>
                                    <p:anim calcmode="lin" valueType="num">
                                      <p:cBhvr>
                                        <p:cTn id="29" dur="500" fill="hold"/>
                                        <p:tgtEl>
                                          <p:spTgt spid="25"/>
                                        </p:tgtEl>
                                        <p:attrNameLst>
                                          <p:attrName>ppt_w</p:attrName>
                                        </p:attrNameLst>
                                      </p:cBhvr>
                                      <p:tavLst>
                                        <p:tav tm="0">
                                          <p:val>
                                            <p:fltVal val="0"/>
                                          </p:val>
                                        </p:tav>
                                        <p:tav tm="100000">
                                          <p:val>
                                            <p:strVal val="#ppt_w"/>
                                          </p:val>
                                        </p:tav>
                                      </p:tavLst>
                                    </p:anim>
                                    <p:anim calcmode="lin" valueType="num">
                                      <p:cBhvr>
                                        <p:cTn id="30" dur="500" fill="hold"/>
                                        <p:tgtEl>
                                          <p:spTgt spid="25"/>
                                        </p:tgtEl>
                                        <p:attrNameLst>
                                          <p:attrName>ppt_h</p:attrName>
                                        </p:attrNameLst>
                                      </p:cBhvr>
                                      <p:tavLst>
                                        <p:tav tm="0">
                                          <p:val>
                                            <p:fltVal val="0"/>
                                          </p:val>
                                        </p:tav>
                                        <p:tav tm="100000">
                                          <p:val>
                                            <p:strVal val="#ppt_h"/>
                                          </p:val>
                                        </p:tav>
                                      </p:tavLst>
                                    </p:anim>
                                    <p:animEffect transition="in" filter="fade">
                                      <p:cBhvr>
                                        <p:cTn id="31" dur="500"/>
                                        <p:tgtEl>
                                          <p:spTgt spid="25"/>
                                        </p:tgtEl>
                                      </p:cBhvr>
                                    </p:animEffect>
                                  </p:childTnLst>
                                </p:cTn>
                              </p:par>
                              <p:par>
                                <p:cTn id="32" presetID="42" presetClass="entr" presetSubtype="0" fill="hold" grpId="0" nodeType="withEffect">
                                  <p:stCondLst>
                                    <p:cond delay="200"/>
                                  </p:stCondLst>
                                  <p:childTnLst>
                                    <p:set>
                                      <p:cBhvr>
                                        <p:cTn id="33" dur="1" fill="hold">
                                          <p:stCondLst>
                                            <p:cond delay="0"/>
                                          </p:stCondLst>
                                        </p:cTn>
                                        <p:tgtEl>
                                          <p:spTgt spid="23">
                                            <p:txEl>
                                              <p:pRg st="0" end="0"/>
                                            </p:txEl>
                                          </p:spTgt>
                                        </p:tgtEl>
                                        <p:attrNameLst>
                                          <p:attrName>style.visibility</p:attrName>
                                        </p:attrNameLst>
                                      </p:cBhvr>
                                      <p:to>
                                        <p:strVal val="visible"/>
                                      </p:to>
                                    </p:set>
                                    <p:animEffect transition="in" filter="fade">
                                      <p:cBhvr>
                                        <p:cTn id="34" dur="500"/>
                                        <p:tgtEl>
                                          <p:spTgt spid="23">
                                            <p:txEl>
                                              <p:pRg st="0" end="0"/>
                                            </p:txEl>
                                          </p:spTgt>
                                        </p:tgtEl>
                                      </p:cBhvr>
                                    </p:animEffect>
                                    <p:anim calcmode="lin" valueType="num">
                                      <p:cBhvr>
                                        <p:cTn id="35" dur="500" fill="hold"/>
                                        <p:tgtEl>
                                          <p:spTgt spid="23">
                                            <p:txEl>
                                              <p:pRg st="0" end="0"/>
                                            </p:txEl>
                                          </p:spTgt>
                                        </p:tgtEl>
                                        <p:attrNameLst>
                                          <p:attrName>ppt_x</p:attrName>
                                        </p:attrNameLst>
                                      </p:cBhvr>
                                      <p:tavLst>
                                        <p:tav tm="0">
                                          <p:val>
                                            <p:strVal val="#ppt_x"/>
                                          </p:val>
                                        </p:tav>
                                        <p:tav tm="100000">
                                          <p:val>
                                            <p:strVal val="#ppt_x"/>
                                          </p:val>
                                        </p:tav>
                                      </p:tavLst>
                                    </p:anim>
                                    <p:anim calcmode="lin" valueType="num">
                                      <p:cBhvr>
                                        <p:cTn id="36" dur="500" fill="hold"/>
                                        <p:tgtEl>
                                          <p:spTgt spid="23">
                                            <p:txEl>
                                              <p:pRg st="0" end="0"/>
                                            </p:txEl>
                                          </p:spTgt>
                                        </p:tgtEl>
                                        <p:attrNameLst>
                                          <p:attrName>ppt_y</p:attrName>
                                        </p:attrNameLst>
                                      </p:cBhvr>
                                      <p:tavLst>
                                        <p:tav tm="0">
                                          <p:val>
                                            <p:strVal val="#ppt_y+.1"/>
                                          </p:val>
                                        </p:tav>
                                        <p:tav tm="100000">
                                          <p:val>
                                            <p:strVal val="#ppt_y"/>
                                          </p:val>
                                        </p:tav>
                                      </p:tavLst>
                                    </p:anim>
                                  </p:childTnLst>
                                </p:cTn>
                              </p:par>
                              <p:par>
                                <p:cTn id="37" presetID="10" presetClass="entr" presetSubtype="0" fill="hold" grpId="0" nodeType="withEffect">
                                  <p:stCondLst>
                                    <p:cond delay="800"/>
                                  </p:stCondLst>
                                  <p:childTnLst>
                                    <p:set>
                                      <p:cBhvr>
                                        <p:cTn id="38" dur="1" fill="hold">
                                          <p:stCondLst>
                                            <p:cond delay="0"/>
                                          </p:stCondLst>
                                        </p:cTn>
                                        <p:tgtEl>
                                          <p:spTgt spid="24">
                                            <p:txEl>
                                              <p:pRg st="0" end="0"/>
                                            </p:txEl>
                                          </p:spTgt>
                                        </p:tgtEl>
                                        <p:attrNameLst>
                                          <p:attrName>style.visibility</p:attrName>
                                        </p:attrNameLst>
                                      </p:cBhvr>
                                      <p:to>
                                        <p:strVal val="visible"/>
                                      </p:to>
                                    </p:set>
                                    <p:animEffect transition="in" filter="fade">
                                      <p:cBhvr>
                                        <p:cTn id="39" dur="500"/>
                                        <p:tgtEl>
                                          <p:spTgt spid="24">
                                            <p:txEl>
                                              <p:pRg st="0" end="0"/>
                                            </p:txEl>
                                          </p:spTgt>
                                        </p:tgtEl>
                                      </p:cBhvr>
                                    </p:animEffect>
                                  </p:childTnLst>
                                </p:cTn>
                              </p:par>
                            </p:childTnLst>
                          </p:cTn>
                        </p:par>
                        <p:par>
                          <p:cTn id="40" fill="hold">
                            <p:stCondLst>
                              <p:cond delay="1000"/>
                            </p:stCondLst>
                            <p:childTnLst>
                              <p:par>
                                <p:cTn id="41" presetID="53" presetClass="entr" presetSubtype="16" fill="hold" grpId="0" nodeType="afterEffect" nodePh="1">
                                  <p:stCondLst>
                                    <p:cond delay="0"/>
                                  </p:stCondLst>
                                  <p:endCondLst>
                                    <p:cond evt="begin" delay="0">
                                      <p:tn val="41"/>
                                    </p:cond>
                                  </p:endCondLst>
                                  <p:childTnLst>
                                    <p:set>
                                      <p:cBhvr>
                                        <p:cTn id="42" dur="1" fill="hold">
                                          <p:stCondLst>
                                            <p:cond delay="0"/>
                                          </p:stCondLst>
                                        </p:cTn>
                                        <p:tgtEl>
                                          <p:spTgt spid="26"/>
                                        </p:tgtEl>
                                        <p:attrNameLst>
                                          <p:attrName>style.visibility</p:attrName>
                                        </p:attrNameLst>
                                      </p:cBhvr>
                                      <p:to>
                                        <p:strVal val="visible"/>
                                      </p:to>
                                    </p:set>
                                    <p:anim calcmode="lin" valueType="num">
                                      <p:cBhvr>
                                        <p:cTn id="43" dur="500" fill="hold"/>
                                        <p:tgtEl>
                                          <p:spTgt spid="26"/>
                                        </p:tgtEl>
                                        <p:attrNameLst>
                                          <p:attrName>ppt_w</p:attrName>
                                        </p:attrNameLst>
                                      </p:cBhvr>
                                      <p:tavLst>
                                        <p:tav tm="0">
                                          <p:val>
                                            <p:fltVal val="0"/>
                                          </p:val>
                                        </p:tav>
                                        <p:tav tm="100000">
                                          <p:val>
                                            <p:strVal val="#ppt_w"/>
                                          </p:val>
                                        </p:tav>
                                      </p:tavLst>
                                    </p:anim>
                                    <p:anim calcmode="lin" valueType="num">
                                      <p:cBhvr>
                                        <p:cTn id="44" dur="500" fill="hold"/>
                                        <p:tgtEl>
                                          <p:spTgt spid="26"/>
                                        </p:tgtEl>
                                        <p:attrNameLst>
                                          <p:attrName>ppt_h</p:attrName>
                                        </p:attrNameLst>
                                      </p:cBhvr>
                                      <p:tavLst>
                                        <p:tav tm="0">
                                          <p:val>
                                            <p:fltVal val="0"/>
                                          </p:val>
                                        </p:tav>
                                        <p:tav tm="100000">
                                          <p:val>
                                            <p:strVal val="#ppt_h"/>
                                          </p:val>
                                        </p:tav>
                                      </p:tavLst>
                                    </p:anim>
                                    <p:animEffect transition="in" filter="fade">
                                      <p:cBhvr>
                                        <p:cTn id="45" dur="500"/>
                                        <p:tgtEl>
                                          <p:spTgt spid="26"/>
                                        </p:tgtEl>
                                      </p:cBhvr>
                                    </p:animEffect>
                                  </p:childTnLst>
                                </p:cTn>
                              </p:par>
                              <p:par>
                                <p:cTn id="46" presetID="42" presetClass="entr" presetSubtype="0" fill="hold" grpId="0" nodeType="withEffect">
                                  <p:stCondLst>
                                    <p:cond delay="200"/>
                                  </p:stCondLst>
                                  <p:childTnLst>
                                    <p:set>
                                      <p:cBhvr>
                                        <p:cTn id="47" dur="1" fill="hold">
                                          <p:stCondLst>
                                            <p:cond delay="0"/>
                                          </p:stCondLst>
                                        </p:cTn>
                                        <p:tgtEl>
                                          <p:spTgt spid="27">
                                            <p:txEl>
                                              <p:pRg st="0" end="0"/>
                                            </p:txEl>
                                          </p:spTgt>
                                        </p:tgtEl>
                                        <p:attrNameLst>
                                          <p:attrName>style.visibility</p:attrName>
                                        </p:attrNameLst>
                                      </p:cBhvr>
                                      <p:to>
                                        <p:strVal val="visible"/>
                                      </p:to>
                                    </p:set>
                                    <p:animEffect transition="in" filter="fade">
                                      <p:cBhvr>
                                        <p:cTn id="48" dur="500"/>
                                        <p:tgtEl>
                                          <p:spTgt spid="27">
                                            <p:txEl>
                                              <p:pRg st="0" end="0"/>
                                            </p:txEl>
                                          </p:spTgt>
                                        </p:tgtEl>
                                      </p:cBhvr>
                                    </p:animEffect>
                                    <p:anim calcmode="lin" valueType="num">
                                      <p:cBhvr>
                                        <p:cTn id="49" dur="500" fill="hold"/>
                                        <p:tgtEl>
                                          <p:spTgt spid="27">
                                            <p:txEl>
                                              <p:pRg st="0" end="0"/>
                                            </p:txEl>
                                          </p:spTgt>
                                        </p:tgtEl>
                                        <p:attrNameLst>
                                          <p:attrName>ppt_x</p:attrName>
                                        </p:attrNameLst>
                                      </p:cBhvr>
                                      <p:tavLst>
                                        <p:tav tm="0">
                                          <p:val>
                                            <p:strVal val="#ppt_x"/>
                                          </p:val>
                                        </p:tav>
                                        <p:tav tm="100000">
                                          <p:val>
                                            <p:strVal val="#ppt_x"/>
                                          </p:val>
                                        </p:tav>
                                      </p:tavLst>
                                    </p:anim>
                                    <p:anim calcmode="lin" valueType="num">
                                      <p:cBhvr>
                                        <p:cTn id="50" dur="500" fill="hold"/>
                                        <p:tgtEl>
                                          <p:spTgt spid="27">
                                            <p:txEl>
                                              <p:pRg st="0" end="0"/>
                                            </p:txEl>
                                          </p:spTgt>
                                        </p:tgtEl>
                                        <p:attrNameLst>
                                          <p:attrName>ppt_y</p:attrName>
                                        </p:attrNameLst>
                                      </p:cBhvr>
                                      <p:tavLst>
                                        <p:tav tm="0">
                                          <p:val>
                                            <p:strVal val="#ppt_y+.1"/>
                                          </p:val>
                                        </p:tav>
                                        <p:tav tm="100000">
                                          <p:val>
                                            <p:strVal val="#ppt_y"/>
                                          </p:val>
                                        </p:tav>
                                      </p:tavLst>
                                    </p:anim>
                                  </p:childTnLst>
                                </p:cTn>
                              </p:par>
                              <p:par>
                                <p:cTn id="51" presetID="10" presetClass="entr" presetSubtype="0" fill="hold" grpId="0" nodeType="withEffect">
                                  <p:stCondLst>
                                    <p:cond delay="800"/>
                                  </p:stCondLst>
                                  <p:childTnLst>
                                    <p:set>
                                      <p:cBhvr>
                                        <p:cTn id="52" dur="1" fill="hold">
                                          <p:stCondLst>
                                            <p:cond delay="0"/>
                                          </p:stCondLst>
                                        </p:cTn>
                                        <p:tgtEl>
                                          <p:spTgt spid="28">
                                            <p:txEl>
                                              <p:pRg st="0" end="0"/>
                                            </p:txEl>
                                          </p:spTgt>
                                        </p:tgtEl>
                                        <p:attrNameLst>
                                          <p:attrName>style.visibility</p:attrName>
                                        </p:attrNameLst>
                                      </p:cBhvr>
                                      <p:to>
                                        <p:strVal val="visible"/>
                                      </p:to>
                                    </p:set>
                                    <p:animEffect transition="in" filter="fade">
                                      <p:cBhvr>
                                        <p:cTn id="53" dur="500"/>
                                        <p:tgtEl>
                                          <p:spTgt spid="28">
                                            <p:txEl>
                                              <p:pRg st="0" end="0"/>
                                            </p:txEl>
                                          </p:spTgt>
                                        </p:tgtEl>
                                      </p:cBhvr>
                                    </p:animEffect>
                                  </p:childTnLst>
                                </p:cTn>
                              </p:par>
                            </p:childTnLst>
                          </p:cTn>
                        </p:par>
                        <p:par>
                          <p:cTn id="54" fill="hold">
                            <p:stCondLst>
                              <p:cond delay="1500"/>
                            </p:stCondLst>
                            <p:childTnLst>
                              <p:par>
                                <p:cTn id="55" presetID="53" presetClass="entr" presetSubtype="16" fill="hold" grpId="0" nodeType="afterEffect" nodePh="1">
                                  <p:stCondLst>
                                    <p:cond delay="0"/>
                                  </p:stCondLst>
                                  <p:endCondLst>
                                    <p:cond evt="begin" delay="0">
                                      <p:tn val="55"/>
                                    </p:cond>
                                  </p:endCondLst>
                                  <p:childTnLst>
                                    <p:set>
                                      <p:cBhvr>
                                        <p:cTn id="56" dur="1" fill="hold">
                                          <p:stCondLst>
                                            <p:cond delay="0"/>
                                          </p:stCondLst>
                                        </p:cTn>
                                        <p:tgtEl>
                                          <p:spTgt spid="29"/>
                                        </p:tgtEl>
                                        <p:attrNameLst>
                                          <p:attrName>style.visibility</p:attrName>
                                        </p:attrNameLst>
                                      </p:cBhvr>
                                      <p:to>
                                        <p:strVal val="visible"/>
                                      </p:to>
                                    </p:set>
                                    <p:anim calcmode="lin" valueType="num">
                                      <p:cBhvr>
                                        <p:cTn id="57" dur="500" fill="hold"/>
                                        <p:tgtEl>
                                          <p:spTgt spid="29"/>
                                        </p:tgtEl>
                                        <p:attrNameLst>
                                          <p:attrName>ppt_w</p:attrName>
                                        </p:attrNameLst>
                                      </p:cBhvr>
                                      <p:tavLst>
                                        <p:tav tm="0">
                                          <p:val>
                                            <p:fltVal val="0"/>
                                          </p:val>
                                        </p:tav>
                                        <p:tav tm="100000">
                                          <p:val>
                                            <p:strVal val="#ppt_w"/>
                                          </p:val>
                                        </p:tav>
                                      </p:tavLst>
                                    </p:anim>
                                    <p:anim calcmode="lin" valueType="num">
                                      <p:cBhvr>
                                        <p:cTn id="58" dur="500" fill="hold"/>
                                        <p:tgtEl>
                                          <p:spTgt spid="29"/>
                                        </p:tgtEl>
                                        <p:attrNameLst>
                                          <p:attrName>ppt_h</p:attrName>
                                        </p:attrNameLst>
                                      </p:cBhvr>
                                      <p:tavLst>
                                        <p:tav tm="0">
                                          <p:val>
                                            <p:fltVal val="0"/>
                                          </p:val>
                                        </p:tav>
                                        <p:tav tm="100000">
                                          <p:val>
                                            <p:strVal val="#ppt_h"/>
                                          </p:val>
                                        </p:tav>
                                      </p:tavLst>
                                    </p:anim>
                                    <p:animEffect transition="in" filter="fade">
                                      <p:cBhvr>
                                        <p:cTn id="59" dur="500"/>
                                        <p:tgtEl>
                                          <p:spTgt spid="29"/>
                                        </p:tgtEl>
                                      </p:cBhvr>
                                    </p:animEffect>
                                  </p:childTnLst>
                                </p:cTn>
                              </p:par>
                              <p:par>
                                <p:cTn id="60" presetID="42" presetClass="entr" presetSubtype="0" fill="hold" grpId="0" nodeType="withEffect">
                                  <p:stCondLst>
                                    <p:cond delay="200"/>
                                  </p:stCondLst>
                                  <p:childTnLst>
                                    <p:set>
                                      <p:cBhvr>
                                        <p:cTn id="61" dur="1" fill="hold">
                                          <p:stCondLst>
                                            <p:cond delay="0"/>
                                          </p:stCondLst>
                                        </p:cTn>
                                        <p:tgtEl>
                                          <p:spTgt spid="30">
                                            <p:txEl>
                                              <p:pRg st="0" end="0"/>
                                            </p:txEl>
                                          </p:spTgt>
                                        </p:tgtEl>
                                        <p:attrNameLst>
                                          <p:attrName>style.visibility</p:attrName>
                                        </p:attrNameLst>
                                      </p:cBhvr>
                                      <p:to>
                                        <p:strVal val="visible"/>
                                      </p:to>
                                    </p:set>
                                    <p:animEffect transition="in" filter="fade">
                                      <p:cBhvr>
                                        <p:cTn id="62" dur="500"/>
                                        <p:tgtEl>
                                          <p:spTgt spid="30">
                                            <p:txEl>
                                              <p:pRg st="0" end="0"/>
                                            </p:txEl>
                                          </p:spTgt>
                                        </p:tgtEl>
                                      </p:cBhvr>
                                    </p:animEffect>
                                    <p:anim calcmode="lin" valueType="num">
                                      <p:cBhvr>
                                        <p:cTn id="63" dur="5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64" dur="500" fill="hold"/>
                                        <p:tgtEl>
                                          <p:spTgt spid="30">
                                            <p:txEl>
                                              <p:pRg st="0" end="0"/>
                                            </p:txEl>
                                          </p:spTgt>
                                        </p:tgtEl>
                                        <p:attrNameLst>
                                          <p:attrName>ppt_y</p:attrName>
                                        </p:attrNameLst>
                                      </p:cBhvr>
                                      <p:tavLst>
                                        <p:tav tm="0">
                                          <p:val>
                                            <p:strVal val="#ppt_y+.1"/>
                                          </p:val>
                                        </p:tav>
                                        <p:tav tm="100000">
                                          <p:val>
                                            <p:strVal val="#ppt_y"/>
                                          </p:val>
                                        </p:tav>
                                      </p:tavLst>
                                    </p:anim>
                                  </p:childTnLst>
                                </p:cTn>
                              </p:par>
                              <p:par>
                                <p:cTn id="65" presetID="10" presetClass="entr" presetSubtype="0" fill="hold" grpId="0" nodeType="withEffect">
                                  <p:stCondLst>
                                    <p:cond delay="800"/>
                                  </p:stCondLst>
                                  <p:childTnLst>
                                    <p:set>
                                      <p:cBhvr>
                                        <p:cTn id="66" dur="1" fill="hold">
                                          <p:stCondLst>
                                            <p:cond delay="0"/>
                                          </p:stCondLst>
                                        </p:cTn>
                                        <p:tgtEl>
                                          <p:spTgt spid="31">
                                            <p:txEl>
                                              <p:pRg st="0" end="0"/>
                                            </p:txEl>
                                          </p:spTgt>
                                        </p:tgtEl>
                                        <p:attrNameLst>
                                          <p:attrName>style.visibility</p:attrName>
                                        </p:attrNameLst>
                                      </p:cBhvr>
                                      <p:to>
                                        <p:strVal val="visible"/>
                                      </p:to>
                                    </p:set>
                                    <p:animEffect transition="in" filter="fade">
                                      <p:cBhvr>
                                        <p:cTn id="67" dur="500"/>
                                        <p:tgtEl>
                                          <p:spTgt spid="31">
                                            <p:txEl>
                                              <p:pRg st="0" end="0"/>
                                            </p:txEl>
                                          </p:spTgt>
                                        </p:tgtEl>
                                      </p:cBhvr>
                                    </p:animEffect>
                                  </p:childTnLst>
                                </p:cTn>
                              </p:par>
                            </p:childTnLst>
                          </p:cTn>
                        </p:par>
                        <p:par>
                          <p:cTn id="68" fill="hold">
                            <p:stCondLst>
                              <p:cond delay="2000"/>
                            </p:stCondLst>
                            <p:childTnLst>
                              <p:par>
                                <p:cTn id="69" presetID="53" presetClass="entr" presetSubtype="16" fill="hold" grpId="0" nodeType="afterEffect" nodePh="1">
                                  <p:stCondLst>
                                    <p:cond delay="0"/>
                                  </p:stCondLst>
                                  <p:endCondLst>
                                    <p:cond evt="begin" delay="0">
                                      <p:tn val="69"/>
                                    </p:cond>
                                  </p:endCondLst>
                                  <p:childTnLst>
                                    <p:set>
                                      <p:cBhvr>
                                        <p:cTn id="70" dur="1" fill="hold">
                                          <p:stCondLst>
                                            <p:cond delay="0"/>
                                          </p:stCondLst>
                                        </p:cTn>
                                        <p:tgtEl>
                                          <p:spTgt spid="32"/>
                                        </p:tgtEl>
                                        <p:attrNameLst>
                                          <p:attrName>style.visibility</p:attrName>
                                        </p:attrNameLst>
                                      </p:cBhvr>
                                      <p:to>
                                        <p:strVal val="visible"/>
                                      </p:to>
                                    </p:set>
                                    <p:anim calcmode="lin" valueType="num">
                                      <p:cBhvr>
                                        <p:cTn id="71" dur="500" fill="hold"/>
                                        <p:tgtEl>
                                          <p:spTgt spid="32"/>
                                        </p:tgtEl>
                                        <p:attrNameLst>
                                          <p:attrName>ppt_w</p:attrName>
                                        </p:attrNameLst>
                                      </p:cBhvr>
                                      <p:tavLst>
                                        <p:tav tm="0">
                                          <p:val>
                                            <p:fltVal val="0"/>
                                          </p:val>
                                        </p:tav>
                                        <p:tav tm="100000">
                                          <p:val>
                                            <p:strVal val="#ppt_w"/>
                                          </p:val>
                                        </p:tav>
                                      </p:tavLst>
                                    </p:anim>
                                    <p:anim calcmode="lin" valueType="num">
                                      <p:cBhvr>
                                        <p:cTn id="72" dur="500" fill="hold"/>
                                        <p:tgtEl>
                                          <p:spTgt spid="32"/>
                                        </p:tgtEl>
                                        <p:attrNameLst>
                                          <p:attrName>ppt_h</p:attrName>
                                        </p:attrNameLst>
                                      </p:cBhvr>
                                      <p:tavLst>
                                        <p:tav tm="0">
                                          <p:val>
                                            <p:fltVal val="0"/>
                                          </p:val>
                                        </p:tav>
                                        <p:tav tm="100000">
                                          <p:val>
                                            <p:strVal val="#ppt_h"/>
                                          </p:val>
                                        </p:tav>
                                      </p:tavLst>
                                    </p:anim>
                                    <p:animEffect transition="in" filter="fade">
                                      <p:cBhvr>
                                        <p:cTn id="73"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1" grpId="0" build="p">
        <p:tmplLst>
          <p:tmpl lvl="1">
            <p:tnLst>
              <p:par>
                <p:cTn presetID="42" presetClass="entr" presetSubtype="0" fill="hold" nodeType="withEffect">
                  <p:stCondLst>
                    <p:cond delay="200"/>
                  </p:stCondLst>
                  <p:childTnLst>
                    <p:set>
                      <p:cBhvr>
                        <p:cTn dur="1" fill="hold">
                          <p:stCondLst>
                            <p:cond delay="0"/>
                          </p:stCondLst>
                        </p:cTn>
                        <p:tgtEl>
                          <p:spTgt spid="41"/>
                        </p:tgtEl>
                        <p:attrNameLst>
                          <p:attrName>style.visibility</p:attrName>
                        </p:attrNameLst>
                      </p:cBhvr>
                      <p:to>
                        <p:strVal val="visible"/>
                      </p:to>
                    </p:set>
                    <p:animEffect transition="in" filter="fade">
                      <p:cBhvr>
                        <p:cTn dur="500"/>
                        <p:tgtEl>
                          <p:spTgt spid="41"/>
                        </p:tgtEl>
                      </p:cBhvr>
                    </p:animEffect>
                    <p:anim calcmode="lin" valueType="num">
                      <p:cBhvr>
                        <p:cTn dur="500" fill="hold"/>
                        <p:tgtEl>
                          <p:spTgt spid="41"/>
                        </p:tgtEl>
                        <p:attrNameLst>
                          <p:attrName>ppt_x</p:attrName>
                        </p:attrNameLst>
                      </p:cBhvr>
                      <p:tavLst>
                        <p:tav tm="0">
                          <p:val>
                            <p:strVal val="#ppt_x"/>
                          </p:val>
                        </p:tav>
                        <p:tav tm="100000">
                          <p:val>
                            <p:strVal val="#ppt_x"/>
                          </p:val>
                        </p:tav>
                      </p:tavLst>
                    </p:anim>
                    <p:anim calcmode="lin" valueType="num">
                      <p:cBhvr>
                        <p:cTn dur="500" fill="hold"/>
                        <p:tgtEl>
                          <p:spTgt spid="41"/>
                        </p:tgtEl>
                        <p:attrNameLst>
                          <p:attrName>ppt_y</p:attrName>
                        </p:attrNameLst>
                      </p:cBhvr>
                      <p:tavLst>
                        <p:tav tm="0">
                          <p:val>
                            <p:strVal val="#ppt_y+.1"/>
                          </p:val>
                        </p:tav>
                        <p:tav tm="100000">
                          <p:val>
                            <p:strVal val="#ppt_y"/>
                          </p:val>
                        </p:tav>
                      </p:tavLst>
                    </p:anim>
                  </p:childTnLst>
                </p:cTn>
              </p:par>
            </p:tnLst>
          </p:tmpl>
        </p:tmplLst>
      </p:bldP>
      <p:bldP spid="42" grpId="0" build="p">
        <p:tmplLst>
          <p:tmpl lvl="1">
            <p:tnLst>
              <p:par>
                <p:cTn presetID="10" presetClass="entr" presetSubtype="0" fill="hold" nodeType="withEffect">
                  <p:stCondLst>
                    <p:cond delay="8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childTnLst>
                </p:cTn>
              </p:par>
            </p:tnLst>
          </p:tmpl>
        </p:tmplLst>
      </p:bldP>
      <p:bldP spid="25" grpId="0"/>
      <p:bldP spid="23" grpId="0" build="p">
        <p:tmplLst>
          <p:tmpl lvl="1">
            <p:tnLst>
              <p:par>
                <p:cTn presetID="42" presetClass="entr" presetSubtype="0" fill="hold" nodeType="withEffect">
                  <p:stCondLst>
                    <p:cond delay="20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anim calcmode="lin" valueType="num">
                      <p:cBhvr>
                        <p:cTn dur="500" fill="hold"/>
                        <p:tgtEl>
                          <p:spTgt spid="23"/>
                        </p:tgtEl>
                        <p:attrNameLst>
                          <p:attrName>ppt_x</p:attrName>
                        </p:attrNameLst>
                      </p:cBhvr>
                      <p:tavLst>
                        <p:tav tm="0">
                          <p:val>
                            <p:strVal val="#ppt_x"/>
                          </p:val>
                        </p:tav>
                        <p:tav tm="100000">
                          <p:val>
                            <p:strVal val="#ppt_x"/>
                          </p:val>
                        </p:tav>
                      </p:tavLst>
                    </p:anim>
                    <p:anim calcmode="lin" valueType="num">
                      <p:cBhvr>
                        <p:cTn dur="500" fill="hold"/>
                        <p:tgtEl>
                          <p:spTgt spid="23"/>
                        </p:tgtEl>
                        <p:attrNameLst>
                          <p:attrName>ppt_y</p:attrName>
                        </p:attrNameLst>
                      </p:cBhvr>
                      <p:tavLst>
                        <p:tav tm="0">
                          <p:val>
                            <p:strVal val="#ppt_y+.1"/>
                          </p:val>
                        </p:tav>
                        <p:tav tm="100000">
                          <p:val>
                            <p:strVal val="#ppt_y"/>
                          </p:val>
                        </p:tav>
                      </p:tavLst>
                    </p:anim>
                  </p:childTnLst>
                </p:cTn>
              </p:par>
            </p:tnLst>
          </p:tmpl>
        </p:tmplLst>
      </p:bldP>
      <p:bldP spid="24" grpId="0" build="p">
        <p:tmplLst>
          <p:tmpl lvl="1">
            <p:tnLst>
              <p:par>
                <p:cTn presetID="10" presetClass="entr" presetSubtype="0" fill="hold" nodeType="withEffect">
                  <p:stCondLst>
                    <p:cond delay="800"/>
                  </p:stCondLst>
                  <p:childTnLst>
                    <p:set>
                      <p:cBhvr>
                        <p:cTn dur="1" fill="hold">
                          <p:stCondLst>
                            <p:cond delay="0"/>
                          </p:stCondLst>
                        </p:cTn>
                        <p:tgtEl>
                          <p:spTgt spid="24"/>
                        </p:tgtEl>
                        <p:attrNameLst>
                          <p:attrName>style.visibility</p:attrName>
                        </p:attrNameLst>
                      </p:cBhvr>
                      <p:to>
                        <p:strVal val="visible"/>
                      </p:to>
                    </p:set>
                    <p:animEffect transition="in" filter="fade">
                      <p:cBhvr>
                        <p:cTn dur="500"/>
                        <p:tgtEl>
                          <p:spTgt spid="24"/>
                        </p:tgtEl>
                      </p:cBhvr>
                    </p:animEffect>
                  </p:childTnLst>
                </p:cTn>
              </p:par>
            </p:tnLst>
          </p:tmpl>
        </p:tmplLst>
      </p:bldP>
      <p:bldP spid="26" grpId="0"/>
      <p:bldP spid="27" grpId="0" build="p">
        <p:tmplLst>
          <p:tmpl lvl="1">
            <p:tnLst>
              <p:par>
                <p:cTn presetID="42" presetClass="entr" presetSubtype="0" fill="hold" nodeType="withEffect">
                  <p:stCondLst>
                    <p:cond delay="2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anim calcmode="lin" valueType="num">
                      <p:cBhvr>
                        <p:cTn dur="500" fill="hold"/>
                        <p:tgtEl>
                          <p:spTgt spid="27"/>
                        </p:tgtEl>
                        <p:attrNameLst>
                          <p:attrName>ppt_x</p:attrName>
                        </p:attrNameLst>
                      </p:cBhvr>
                      <p:tavLst>
                        <p:tav tm="0">
                          <p:val>
                            <p:strVal val="#ppt_x"/>
                          </p:val>
                        </p:tav>
                        <p:tav tm="100000">
                          <p:val>
                            <p:strVal val="#ppt_x"/>
                          </p:val>
                        </p:tav>
                      </p:tavLst>
                    </p:anim>
                    <p:anim calcmode="lin" valueType="num">
                      <p:cBhvr>
                        <p:cTn dur="500" fill="hold"/>
                        <p:tgtEl>
                          <p:spTgt spid="27"/>
                        </p:tgtEl>
                        <p:attrNameLst>
                          <p:attrName>ppt_y</p:attrName>
                        </p:attrNameLst>
                      </p:cBhvr>
                      <p:tavLst>
                        <p:tav tm="0">
                          <p:val>
                            <p:strVal val="#ppt_y+.1"/>
                          </p:val>
                        </p:tav>
                        <p:tav tm="100000">
                          <p:val>
                            <p:strVal val="#ppt_y"/>
                          </p:val>
                        </p:tav>
                      </p:tavLst>
                    </p:anim>
                  </p:childTnLst>
                </p:cTn>
              </p:par>
            </p:tnLst>
          </p:tmpl>
        </p:tmplLst>
      </p:bldP>
      <p:bldP spid="28" grpId="0" build="p">
        <p:tmplLst>
          <p:tmpl lvl="1">
            <p:tnLst>
              <p:par>
                <p:cTn presetID="10" presetClass="entr" presetSubtype="0" fill="hold" nodeType="withEffect">
                  <p:stCondLst>
                    <p:cond delay="800"/>
                  </p:stCondLst>
                  <p:childTnLst>
                    <p:set>
                      <p:cBhvr>
                        <p:cTn dur="1" fill="hold">
                          <p:stCondLst>
                            <p:cond delay="0"/>
                          </p:stCondLst>
                        </p:cTn>
                        <p:tgtEl>
                          <p:spTgt spid="28"/>
                        </p:tgtEl>
                        <p:attrNameLst>
                          <p:attrName>style.visibility</p:attrName>
                        </p:attrNameLst>
                      </p:cBhvr>
                      <p:to>
                        <p:strVal val="visible"/>
                      </p:to>
                    </p:set>
                    <p:animEffect transition="in" filter="fade">
                      <p:cBhvr>
                        <p:cTn dur="500"/>
                        <p:tgtEl>
                          <p:spTgt spid="28"/>
                        </p:tgtEl>
                      </p:cBhvr>
                    </p:animEffect>
                  </p:childTnLst>
                </p:cTn>
              </p:par>
            </p:tnLst>
          </p:tmpl>
        </p:tmplLst>
      </p:bldP>
      <p:bldP spid="29" grpId="0"/>
      <p:bldP spid="30" grpId="0" build="p">
        <p:tmplLst>
          <p:tmpl lvl="1">
            <p:tnLst>
              <p:par>
                <p:cTn presetID="42" presetClass="entr" presetSubtype="0" fill="hold" nodeType="withEffect">
                  <p:stCondLst>
                    <p:cond delay="200"/>
                  </p:stCondLst>
                  <p:childTnLst>
                    <p:set>
                      <p:cBhvr>
                        <p:cTn dur="1" fill="hold">
                          <p:stCondLst>
                            <p:cond delay="0"/>
                          </p:stCondLst>
                        </p:cTn>
                        <p:tgtEl>
                          <p:spTgt spid="30"/>
                        </p:tgtEl>
                        <p:attrNameLst>
                          <p:attrName>style.visibility</p:attrName>
                        </p:attrNameLst>
                      </p:cBhvr>
                      <p:to>
                        <p:strVal val="visible"/>
                      </p:to>
                    </p:set>
                    <p:animEffect transition="in" filter="fade">
                      <p:cBhvr>
                        <p:cTn dur="500"/>
                        <p:tgtEl>
                          <p:spTgt spid="30"/>
                        </p:tgtEl>
                      </p:cBhvr>
                    </p:animEffect>
                    <p:anim calcmode="lin" valueType="num">
                      <p:cBhvr>
                        <p:cTn dur="500" fill="hold"/>
                        <p:tgtEl>
                          <p:spTgt spid="30"/>
                        </p:tgtEl>
                        <p:attrNameLst>
                          <p:attrName>ppt_x</p:attrName>
                        </p:attrNameLst>
                      </p:cBhvr>
                      <p:tavLst>
                        <p:tav tm="0">
                          <p:val>
                            <p:strVal val="#ppt_x"/>
                          </p:val>
                        </p:tav>
                        <p:tav tm="100000">
                          <p:val>
                            <p:strVal val="#ppt_x"/>
                          </p:val>
                        </p:tav>
                      </p:tavLst>
                    </p:anim>
                    <p:anim calcmode="lin" valueType="num">
                      <p:cBhvr>
                        <p:cTn dur="500" fill="hold"/>
                        <p:tgtEl>
                          <p:spTgt spid="30"/>
                        </p:tgtEl>
                        <p:attrNameLst>
                          <p:attrName>ppt_y</p:attrName>
                        </p:attrNameLst>
                      </p:cBhvr>
                      <p:tavLst>
                        <p:tav tm="0">
                          <p:val>
                            <p:strVal val="#ppt_y+.1"/>
                          </p:val>
                        </p:tav>
                        <p:tav tm="100000">
                          <p:val>
                            <p:strVal val="#ppt_y"/>
                          </p:val>
                        </p:tav>
                      </p:tavLst>
                    </p:anim>
                  </p:childTnLst>
                </p:cTn>
              </p:par>
            </p:tnLst>
          </p:tmpl>
        </p:tmplLst>
      </p:bldP>
      <p:bldP spid="31" grpId="0" build="p">
        <p:tmplLst>
          <p:tmpl lvl="1">
            <p:tnLst>
              <p:par>
                <p:cTn presetID="10" presetClass="entr" presetSubtype="0" fill="hold" nodeType="withEffect">
                  <p:stCondLst>
                    <p:cond delay="800"/>
                  </p:stCondLst>
                  <p:childTnLst>
                    <p:set>
                      <p:cBhvr>
                        <p:cTn dur="1" fill="hold">
                          <p:stCondLst>
                            <p:cond delay="0"/>
                          </p:stCondLst>
                        </p:cTn>
                        <p:tgtEl>
                          <p:spTgt spid="31"/>
                        </p:tgtEl>
                        <p:attrNameLst>
                          <p:attrName>style.visibility</p:attrName>
                        </p:attrNameLst>
                      </p:cBhvr>
                      <p:to>
                        <p:strVal val="visible"/>
                      </p:to>
                    </p:set>
                    <p:animEffect transition="in" filter="fade">
                      <p:cBhvr>
                        <p:cTn dur="500"/>
                        <p:tgtEl>
                          <p:spTgt spid="31"/>
                        </p:tgtEl>
                      </p:cBhvr>
                    </p:animEffect>
                  </p:childTnLst>
                </p:cTn>
              </p:par>
            </p:tnLst>
          </p:tmpl>
        </p:tmplLst>
      </p:bldP>
      <p:bldP spid="32" grpId="0"/>
    </p:bld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Eight circle images with caption">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2" name="Group 11"/>
          <p:cNvGrpSpPr/>
          <p:nvPr userDrawn="1"/>
        </p:nvGrpSpPr>
        <p:grpSpPr>
          <a:xfrm>
            <a:off x="101309" y="385540"/>
            <a:ext cx="383999" cy="342172"/>
            <a:chOff x="5270500" y="1460500"/>
            <a:chExt cx="1701800" cy="2705100"/>
          </a:xfrm>
        </p:grpSpPr>
        <p:sp>
          <p:nvSpPr>
            <p:cNvPr id="13" name="Rounded Rectangle 1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41" name="Text Placeholder 7"/>
          <p:cNvSpPr>
            <a:spLocks noGrp="1"/>
          </p:cNvSpPr>
          <p:nvPr>
            <p:ph type="body" sz="quarter" idx="65" hasCustomPrompt="1"/>
          </p:nvPr>
        </p:nvSpPr>
        <p:spPr>
          <a:xfrm>
            <a:off x="603252" y="338378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5" name="Picture Placeholder 2"/>
          <p:cNvSpPr>
            <a:spLocks noGrp="1" noChangeAspect="1"/>
          </p:cNvSpPr>
          <p:nvPr>
            <p:ph type="pic" sz="quarter" idx="17"/>
          </p:nvPr>
        </p:nvSpPr>
        <p:spPr>
          <a:xfrm>
            <a:off x="575738" y="137477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6" name="Text Placeholder 7"/>
          <p:cNvSpPr>
            <a:spLocks noGrp="1"/>
          </p:cNvSpPr>
          <p:nvPr>
            <p:ph type="body" sz="quarter" idx="66" hasCustomPrompt="1"/>
          </p:nvPr>
        </p:nvSpPr>
        <p:spPr>
          <a:xfrm>
            <a:off x="3617386" y="338378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8" name="Picture Placeholder 2"/>
          <p:cNvSpPr>
            <a:spLocks noGrp="1" noChangeAspect="1"/>
          </p:cNvSpPr>
          <p:nvPr>
            <p:ph type="pic" sz="quarter" idx="68"/>
          </p:nvPr>
        </p:nvSpPr>
        <p:spPr>
          <a:xfrm>
            <a:off x="3589871" y="137477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9" name="Text Placeholder 7"/>
          <p:cNvSpPr>
            <a:spLocks noGrp="1"/>
          </p:cNvSpPr>
          <p:nvPr>
            <p:ph type="body" sz="quarter" idx="69" hasCustomPrompt="1"/>
          </p:nvPr>
        </p:nvSpPr>
        <p:spPr>
          <a:xfrm>
            <a:off x="6546852" y="338378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3" name="Picture Placeholder 2"/>
          <p:cNvSpPr>
            <a:spLocks noGrp="1" noChangeAspect="1"/>
          </p:cNvSpPr>
          <p:nvPr>
            <p:ph type="pic" sz="quarter" idx="71"/>
          </p:nvPr>
        </p:nvSpPr>
        <p:spPr>
          <a:xfrm>
            <a:off x="6519338" y="137477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4" name="Text Placeholder 7"/>
          <p:cNvSpPr>
            <a:spLocks noGrp="1"/>
          </p:cNvSpPr>
          <p:nvPr>
            <p:ph type="body" sz="quarter" idx="72" hasCustomPrompt="1"/>
          </p:nvPr>
        </p:nvSpPr>
        <p:spPr>
          <a:xfrm>
            <a:off x="9537702" y="338378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6" name="Picture Placeholder 2"/>
          <p:cNvSpPr>
            <a:spLocks noGrp="1" noChangeAspect="1"/>
          </p:cNvSpPr>
          <p:nvPr>
            <p:ph type="pic" sz="quarter" idx="74"/>
          </p:nvPr>
        </p:nvSpPr>
        <p:spPr>
          <a:xfrm>
            <a:off x="9510187" y="137477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9" name="Text Placeholder 7"/>
          <p:cNvSpPr>
            <a:spLocks noGrp="1"/>
          </p:cNvSpPr>
          <p:nvPr>
            <p:ph type="body" sz="quarter" idx="75" hasCustomPrompt="1"/>
          </p:nvPr>
        </p:nvSpPr>
        <p:spPr>
          <a:xfrm>
            <a:off x="603252" y="600506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60" name="Picture Placeholder 2"/>
          <p:cNvSpPr>
            <a:spLocks noGrp="1" noChangeAspect="1"/>
          </p:cNvSpPr>
          <p:nvPr>
            <p:ph type="pic" sz="quarter" idx="76"/>
          </p:nvPr>
        </p:nvSpPr>
        <p:spPr>
          <a:xfrm>
            <a:off x="524938" y="399605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61" name="Text Placeholder 7"/>
          <p:cNvSpPr>
            <a:spLocks noGrp="1"/>
          </p:cNvSpPr>
          <p:nvPr>
            <p:ph type="body" sz="quarter" idx="77" hasCustomPrompt="1"/>
          </p:nvPr>
        </p:nvSpPr>
        <p:spPr>
          <a:xfrm>
            <a:off x="3617386" y="600506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62" name="Picture Placeholder 2"/>
          <p:cNvSpPr>
            <a:spLocks noGrp="1" noChangeAspect="1"/>
          </p:cNvSpPr>
          <p:nvPr>
            <p:ph type="pic" sz="quarter" idx="78"/>
          </p:nvPr>
        </p:nvSpPr>
        <p:spPr>
          <a:xfrm>
            <a:off x="3539071" y="399605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63" name="Text Placeholder 7"/>
          <p:cNvSpPr>
            <a:spLocks noGrp="1"/>
          </p:cNvSpPr>
          <p:nvPr>
            <p:ph type="body" sz="quarter" idx="79" hasCustomPrompt="1"/>
          </p:nvPr>
        </p:nvSpPr>
        <p:spPr>
          <a:xfrm>
            <a:off x="6546852" y="600506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64" name="Picture Placeholder 2"/>
          <p:cNvSpPr>
            <a:spLocks noGrp="1" noChangeAspect="1"/>
          </p:cNvSpPr>
          <p:nvPr>
            <p:ph type="pic" sz="quarter" idx="80"/>
          </p:nvPr>
        </p:nvSpPr>
        <p:spPr>
          <a:xfrm>
            <a:off x="6468538" y="399605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65" name="Text Placeholder 7"/>
          <p:cNvSpPr>
            <a:spLocks noGrp="1"/>
          </p:cNvSpPr>
          <p:nvPr>
            <p:ph type="body" sz="quarter" idx="81" hasCustomPrompt="1"/>
          </p:nvPr>
        </p:nvSpPr>
        <p:spPr>
          <a:xfrm>
            <a:off x="9537702" y="600506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66" name="Picture Placeholder 2"/>
          <p:cNvSpPr>
            <a:spLocks noGrp="1" noChangeAspect="1"/>
          </p:cNvSpPr>
          <p:nvPr>
            <p:ph type="pic" sz="quarter" idx="82"/>
          </p:nvPr>
        </p:nvSpPr>
        <p:spPr>
          <a:xfrm>
            <a:off x="9459387" y="399605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Tree>
    <p:extLst>
      <p:ext uri="{BB962C8B-B14F-4D97-AF65-F5344CB8AC3E}">
        <p14:creationId xmlns:p14="http://schemas.microsoft.com/office/powerpoint/2010/main" val="1335658113"/>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200"/>
                                  </p:stCondLst>
                                  <p:childTnLst>
                                    <p:set>
                                      <p:cBhvr>
                                        <p:cTn id="19" dur="1" fill="hold">
                                          <p:stCondLst>
                                            <p:cond delay="0"/>
                                          </p:stCondLst>
                                        </p:cTn>
                                        <p:tgtEl>
                                          <p:spTgt spid="41">
                                            <p:txEl>
                                              <p:pRg st="0" end="0"/>
                                            </p:txEl>
                                          </p:spTgt>
                                        </p:tgtEl>
                                        <p:attrNameLst>
                                          <p:attrName>style.visibility</p:attrName>
                                        </p:attrNameLst>
                                      </p:cBhvr>
                                      <p:to>
                                        <p:strVal val="visible"/>
                                      </p:to>
                                    </p:set>
                                    <p:animEffect transition="in" filter="fade">
                                      <p:cBhvr>
                                        <p:cTn id="20" dur="500"/>
                                        <p:tgtEl>
                                          <p:spTgt spid="41">
                                            <p:txEl>
                                              <p:pRg st="0" end="0"/>
                                            </p:txEl>
                                          </p:spTgt>
                                        </p:tgtEl>
                                      </p:cBhvr>
                                    </p:animEffect>
                                    <p:anim calcmode="lin" valueType="num">
                                      <p:cBhvr>
                                        <p:cTn id="21" dur="500" fill="hold"/>
                                        <p:tgtEl>
                                          <p:spTgt spid="41">
                                            <p:txEl>
                                              <p:pRg st="0" end="0"/>
                                            </p:txEl>
                                          </p:spTgt>
                                        </p:tgtEl>
                                        <p:attrNameLst>
                                          <p:attrName>ppt_x</p:attrName>
                                        </p:attrNameLst>
                                      </p:cBhvr>
                                      <p:tavLst>
                                        <p:tav tm="0">
                                          <p:val>
                                            <p:strVal val="#ppt_x"/>
                                          </p:val>
                                        </p:tav>
                                        <p:tav tm="100000">
                                          <p:val>
                                            <p:strVal val="#ppt_x"/>
                                          </p:val>
                                        </p:tav>
                                      </p:tavLst>
                                    </p:anim>
                                    <p:anim calcmode="lin" valueType="num">
                                      <p:cBhvr>
                                        <p:cTn id="22" dur="500" fill="hold"/>
                                        <p:tgtEl>
                                          <p:spTgt spid="41">
                                            <p:txEl>
                                              <p:pRg st="0" end="0"/>
                                            </p:txEl>
                                          </p:spTgt>
                                        </p:tgtEl>
                                        <p:attrNameLst>
                                          <p:attrName>ppt_y</p:attrName>
                                        </p:attrNameLst>
                                      </p:cBhvr>
                                      <p:tavLst>
                                        <p:tav tm="0">
                                          <p:val>
                                            <p:strVal val="#ppt_y+.1"/>
                                          </p:val>
                                        </p:tav>
                                        <p:tav tm="100000">
                                          <p:val>
                                            <p:strVal val="#ppt_y"/>
                                          </p:val>
                                        </p:tav>
                                      </p:tavLst>
                                    </p:anim>
                                  </p:childTnLst>
                                </p:cTn>
                              </p:par>
                            </p:childTnLst>
                          </p:cTn>
                        </p:par>
                        <p:par>
                          <p:cTn id="23" fill="hold">
                            <p:stCondLst>
                              <p:cond delay="500"/>
                            </p:stCondLst>
                            <p:childTnLst>
                              <p:par>
                                <p:cTn id="24" presetID="53" presetClass="entr" presetSubtype="16" fill="hold" grpId="0" nodeType="afterEffect" nodePh="1">
                                  <p:stCondLst>
                                    <p:cond delay="0"/>
                                  </p:stCondLst>
                                  <p:endCondLst>
                                    <p:cond evt="begin" delay="0">
                                      <p:tn val="24"/>
                                    </p:cond>
                                  </p:endCondLst>
                                  <p:childTnLst>
                                    <p:set>
                                      <p:cBhvr>
                                        <p:cTn id="25" dur="1" fill="hold">
                                          <p:stCondLst>
                                            <p:cond delay="0"/>
                                          </p:stCondLst>
                                        </p:cTn>
                                        <p:tgtEl>
                                          <p:spTgt spid="25"/>
                                        </p:tgtEl>
                                        <p:attrNameLst>
                                          <p:attrName>style.visibility</p:attrName>
                                        </p:attrNameLst>
                                      </p:cBhvr>
                                      <p:to>
                                        <p:strVal val="visible"/>
                                      </p:to>
                                    </p:set>
                                    <p:anim calcmode="lin" valueType="num">
                                      <p:cBhvr>
                                        <p:cTn id="26" dur="500" fill="hold"/>
                                        <p:tgtEl>
                                          <p:spTgt spid="25"/>
                                        </p:tgtEl>
                                        <p:attrNameLst>
                                          <p:attrName>ppt_w</p:attrName>
                                        </p:attrNameLst>
                                      </p:cBhvr>
                                      <p:tavLst>
                                        <p:tav tm="0">
                                          <p:val>
                                            <p:fltVal val="0"/>
                                          </p:val>
                                        </p:tav>
                                        <p:tav tm="100000">
                                          <p:val>
                                            <p:strVal val="#ppt_w"/>
                                          </p:val>
                                        </p:tav>
                                      </p:tavLst>
                                    </p:anim>
                                    <p:anim calcmode="lin" valueType="num">
                                      <p:cBhvr>
                                        <p:cTn id="27" dur="500" fill="hold"/>
                                        <p:tgtEl>
                                          <p:spTgt spid="25"/>
                                        </p:tgtEl>
                                        <p:attrNameLst>
                                          <p:attrName>ppt_h</p:attrName>
                                        </p:attrNameLst>
                                      </p:cBhvr>
                                      <p:tavLst>
                                        <p:tav tm="0">
                                          <p:val>
                                            <p:fltVal val="0"/>
                                          </p:val>
                                        </p:tav>
                                        <p:tav tm="100000">
                                          <p:val>
                                            <p:strVal val="#ppt_h"/>
                                          </p:val>
                                        </p:tav>
                                      </p:tavLst>
                                    </p:anim>
                                    <p:animEffect transition="in" filter="fade">
                                      <p:cBhvr>
                                        <p:cTn id="28" dur="500"/>
                                        <p:tgtEl>
                                          <p:spTgt spid="25"/>
                                        </p:tgtEl>
                                      </p:cBhvr>
                                    </p:animEffect>
                                  </p:childTnLst>
                                </p:cTn>
                              </p:par>
                              <p:par>
                                <p:cTn id="29" presetID="42" presetClass="entr" presetSubtype="0" fill="hold" grpId="0" nodeType="withEffect">
                                  <p:stCondLst>
                                    <p:cond delay="200"/>
                                  </p:stCondLst>
                                  <p:childTnLst>
                                    <p:set>
                                      <p:cBhvr>
                                        <p:cTn id="30" dur="1" fill="hold">
                                          <p:stCondLst>
                                            <p:cond delay="0"/>
                                          </p:stCondLst>
                                        </p:cTn>
                                        <p:tgtEl>
                                          <p:spTgt spid="36">
                                            <p:txEl>
                                              <p:pRg st="0" end="0"/>
                                            </p:txEl>
                                          </p:spTgt>
                                        </p:tgtEl>
                                        <p:attrNameLst>
                                          <p:attrName>style.visibility</p:attrName>
                                        </p:attrNameLst>
                                      </p:cBhvr>
                                      <p:to>
                                        <p:strVal val="visible"/>
                                      </p:to>
                                    </p:set>
                                    <p:animEffect transition="in" filter="fade">
                                      <p:cBhvr>
                                        <p:cTn id="31" dur="500"/>
                                        <p:tgtEl>
                                          <p:spTgt spid="36">
                                            <p:txEl>
                                              <p:pRg st="0" end="0"/>
                                            </p:txEl>
                                          </p:spTgt>
                                        </p:tgtEl>
                                      </p:cBhvr>
                                    </p:animEffect>
                                    <p:anim calcmode="lin" valueType="num">
                                      <p:cBhvr>
                                        <p:cTn id="32" dur="500" fill="hold"/>
                                        <p:tgtEl>
                                          <p:spTgt spid="36">
                                            <p:txEl>
                                              <p:pRg st="0" end="0"/>
                                            </p:txEl>
                                          </p:spTgt>
                                        </p:tgtEl>
                                        <p:attrNameLst>
                                          <p:attrName>ppt_x</p:attrName>
                                        </p:attrNameLst>
                                      </p:cBhvr>
                                      <p:tavLst>
                                        <p:tav tm="0">
                                          <p:val>
                                            <p:strVal val="#ppt_x"/>
                                          </p:val>
                                        </p:tav>
                                        <p:tav tm="100000">
                                          <p:val>
                                            <p:strVal val="#ppt_x"/>
                                          </p:val>
                                        </p:tav>
                                      </p:tavLst>
                                    </p:anim>
                                    <p:anim calcmode="lin" valueType="num">
                                      <p:cBhvr>
                                        <p:cTn id="33" dur="500" fill="hold"/>
                                        <p:tgtEl>
                                          <p:spTgt spid="36">
                                            <p:txEl>
                                              <p:pRg st="0" end="0"/>
                                            </p:txEl>
                                          </p:spTgt>
                                        </p:tgtEl>
                                        <p:attrNameLst>
                                          <p:attrName>ppt_y</p:attrName>
                                        </p:attrNameLst>
                                      </p:cBhvr>
                                      <p:tavLst>
                                        <p:tav tm="0">
                                          <p:val>
                                            <p:strVal val="#ppt_y+.1"/>
                                          </p:val>
                                        </p:tav>
                                        <p:tav tm="100000">
                                          <p:val>
                                            <p:strVal val="#ppt_y"/>
                                          </p:val>
                                        </p:tav>
                                      </p:tavLst>
                                    </p:anim>
                                  </p:childTnLst>
                                </p:cTn>
                              </p:par>
                            </p:childTnLst>
                          </p:cTn>
                        </p:par>
                        <p:par>
                          <p:cTn id="34" fill="hold">
                            <p:stCondLst>
                              <p:cond delay="1000"/>
                            </p:stCondLst>
                            <p:childTnLst>
                              <p:par>
                                <p:cTn id="35" presetID="53" presetClass="entr" presetSubtype="16" fill="hold" grpId="0" nodeType="afterEffect" nodePh="1">
                                  <p:stCondLst>
                                    <p:cond delay="0"/>
                                  </p:stCondLst>
                                  <p:endCondLst>
                                    <p:cond evt="begin" delay="0">
                                      <p:tn val="35"/>
                                    </p:cond>
                                  </p:endCondLst>
                                  <p:childTnLst>
                                    <p:set>
                                      <p:cBhvr>
                                        <p:cTn id="36" dur="1" fill="hold">
                                          <p:stCondLst>
                                            <p:cond delay="0"/>
                                          </p:stCondLst>
                                        </p:cTn>
                                        <p:tgtEl>
                                          <p:spTgt spid="38"/>
                                        </p:tgtEl>
                                        <p:attrNameLst>
                                          <p:attrName>style.visibility</p:attrName>
                                        </p:attrNameLst>
                                      </p:cBhvr>
                                      <p:to>
                                        <p:strVal val="visible"/>
                                      </p:to>
                                    </p:set>
                                    <p:anim calcmode="lin" valueType="num">
                                      <p:cBhvr>
                                        <p:cTn id="37" dur="500" fill="hold"/>
                                        <p:tgtEl>
                                          <p:spTgt spid="38"/>
                                        </p:tgtEl>
                                        <p:attrNameLst>
                                          <p:attrName>ppt_w</p:attrName>
                                        </p:attrNameLst>
                                      </p:cBhvr>
                                      <p:tavLst>
                                        <p:tav tm="0">
                                          <p:val>
                                            <p:fltVal val="0"/>
                                          </p:val>
                                        </p:tav>
                                        <p:tav tm="100000">
                                          <p:val>
                                            <p:strVal val="#ppt_w"/>
                                          </p:val>
                                        </p:tav>
                                      </p:tavLst>
                                    </p:anim>
                                    <p:anim calcmode="lin" valueType="num">
                                      <p:cBhvr>
                                        <p:cTn id="38" dur="500" fill="hold"/>
                                        <p:tgtEl>
                                          <p:spTgt spid="38"/>
                                        </p:tgtEl>
                                        <p:attrNameLst>
                                          <p:attrName>ppt_h</p:attrName>
                                        </p:attrNameLst>
                                      </p:cBhvr>
                                      <p:tavLst>
                                        <p:tav tm="0">
                                          <p:val>
                                            <p:fltVal val="0"/>
                                          </p:val>
                                        </p:tav>
                                        <p:tav tm="100000">
                                          <p:val>
                                            <p:strVal val="#ppt_h"/>
                                          </p:val>
                                        </p:tav>
                                      </p:tavLst>
                                    </p:anim>
                                    <p:animEffect transition="in" filter="fade">
                                      <p:cBhvr>
                                        <p:cTn id="39" dur="500"/>
                                        <p:tgtEl>
                                          <p:spTgt spid="38"/>
                                        </p:tgtEl>
                                      </p:cBhvr>
                                    </p:animEffect>
                                  </p:childTnLst>
                                </p:cTn>
                              </p:par>
                              <p:par>
                                <p:cTn id="40" presetID="42" presetClass="entr" presetSubtype="0" fill="hold" grpId="0" nodeType="withEffect">
                                  <p:stCondLst>
                                    <p:cond delay="200"/>
                                  </p:stCondLst>
                                  <p:childTnLst>
                                    <p:set>
                                      <p:cBhvr>
                                        <p:cTn id="41" dur="1" fill="hold">
                                          <p:stCondLst>
                                            <p:cond delay="0"/>
                                          </p:stCondLst>
                                        </p:cTn>
                                        <p:tgtEl>
                                          <p:spTgt spid="39">
                                            <p:txEl>
                                              <p:pRg st="0" end="0"/>
                                            </p:txEl>
                                          </p:spTgt>
                                        </p:tgtEl>
                                        <p:attrNameLst>
                                          <p:attrName>style.visibility</p:attrName>
                                        </p:attrNameLst>
                                      </p:cBhvr>
                                      <p:to>
                                        <p:strVal val="visible"/>
                                      </p:to>
                                    </p:set>
                                    <p:animEffect transition="in" filter="fade">
                                      <p:cBhvr>
                                        <p:cTn id="42" dur="500"/>
                                        <p:tgtEl>
                                          <p:spTgt spid="39">
                                            <p:txEl>
                                              <p:pRg st="0" end="0"/>
                                            </p:txEl>
                                          </p:spTgt>
                                        </p:tgtEl>
                                      </p:cBhvr>
                                    </p:animEffect>
                                    <p:anim calcmode="lin" valueType="num">
                                      <p:cBhvr>
                                        <p:cTn id="43" dur="500" fill="hold"/>
                                        <p:tgtEl>
                                          <p:spTgt spid="39">
                                            <p:txEl>
                                              <p:pRg st="0" end="0"/>
                                            </p:txEl>
                                          </p:spTgt>
                                        </p:tgtEl>
                                        <p:attrNameLst>
                                          <p:attrName>ppt_x</p:attrName>
                                        </p:attrNameLst>
                                      </p:cBhvr>
                                      <p:tavLst>
                                        <p:tav tm="0">
                                          <p:val>
                                            <p:strVal val="#ppt_x"/>
                                          </p:val>
                                        </p:tav>
                                        <p:tav tm="100000">
                                          <p:val>
                                            <p:strVal val="#ppt_x"/>
                                          </p:val>
                                        </p:tav>
                                      </p:tavLst>
                                    </p:anim>
                                    <p:anim calcmode="lin" valueType="num">
                                      <p:cBhvr>
                                        <p:cTn id="44" dur="500" fill="hold"/>
                                        <p:tgtEl>
                                          <p:spTgt spid="39">
                                            <p:txEl>
                                              <p:pRg st="0" end="0"/>
                                            </p:txEl>
                                          </p:spTgt>
                                        </p:tgtEl>
                                        <p:attrNameLst>
                                          <p:attrName>ppt_y</p:attrName>
                                        </p:attrNameLst>
                                      </p:cBhvr>
                                      <p:tavLst>
                                        <p:tav tm="0">
                                          <p:val>
                                            <p:strVal val="#ppt_y+.1"/>
                                          </p:val>
                                        </p:tav>
                                        <p:tav tm="100000">
                                          <p:val>
                                            <p:strVal val="#ppt_y"/>
                                          </p:val>
                                        </p:tav>
                                      </p:tavLst>
                                    </p:anim>
                                  </p:childTnLst>
                                </p:cTn>
                              </p:par>
                            </p:childTnLst>
                          </p:cTn>
                        </p:par>
                        <p:par>
                          <p:cTn id="45" fill="hold">
                            <p:stCondLst>
                              <p:cond delay="1500"/>
                            </p:stCondLst>
                            <p:childTnLst>
                              <p:par>
                                <p:cTn id="46" presetID="53" presetClass="entr" presetSubtype="16" fill="hold" grpId="0" nodeType="afterEffect" nodePh="1">
                                  <p:stCondLst>
                                    <p:cond delay="0"/>
                                  </p:stCondLst>
                                  <p:endCondLst>
                                    <p:cond evt="begin" delay="0">
                                      <p:tn val="46"/>
                                    </p:cond>
                                  </p:endCondLst>
                                  <p:childTnLst>
                                    <p:set>
                                      <p:cBhvr>
                                        <p:cTn id="47" dur="1" fill="hold">
                                          <p:stCondLst>
                                            <p:cond delay="0"/>
                                          </p:stCondLst>
                                        </p:cTn>
                                        <p:tgtEl>
                                          <p:spTgt spid="43"/>
                                        </p:tgtEl>
                                        <p:attrNameLst>
                                          <p:attrName>style.visibility</p:attrName>
                                        </p:attrNameLst>
                                      </p:cBhvr>
                                      <p:to>
                                        <p:strVal val="visible"/>
                                      </p:to>
                                    </p:set>
                                    <p:anim calcmode="lin" valueType="num">
                                      <p:cBhvr>
                                        <p:cTn id="48" dur="500" fill="hold"/>
                                        <p:tgtEl>
                                          <p:spTgt spid="43"/>
                                        </p:tgtEl>
                                        <p:attrNameLst>
                                          <p:attrName>ppt_w</p:attrName>
                                        </p:attrNameLst>
                                      </p:cBhvr>
                                      <p:tavLst>
                                        <p:tav tm="0">
                                          <p:val>
                                            <p:fltVal val="0"/>
                                          </p:val>
                                        </p:tav>
                                        <p:tav tm="100000">
                                          <p:val>
                                            <p:strVal val="#ppt_w"/>
                                          </p:val>
                                        </p:tav>
                                      </p:tavLst>
                                    </p:anim>
                                    <p:anim calcmode="lin" valueType="num">
                                      <p:cBhvr>
                                        <p:cTn id="49" dur="500" fill="hold"/>
                                        <p:tgtEl>
                                          <p:spTgt spid="43"/>
                                        </p:tgtEl>
                                        <p:attrNameLst>
                                          <p:attrName>ppt_h</p:attrName>
                                        </p:attrNameLst>
                                      </p:cBhvr>
                                      <p:tavLst>
                                        <p:tav tm="0">
                                          <p:val>
                                            <p:fltVal val="0"/>
                                          </p:val>
                                        </p:tav>
                                        <p:tav tm="100000">
                                          <p:val>
                                            <p:strVal val="#ppt_h"/>
                                          </p:val>
                                        </p:tav>
                                      </p:tavLst>
                                    </p:anim>
                                    <p:animEffect transition="in" filter="fade">
                                      <p:cBhvr>
                                        <p:cTn id="50" dur="500"/>
                                        <p:tgtEl>
                                          <p:spTgt spid="43"/>
                                        </p:tgtEl>
                                      </p:cBhvr>
                                    </p:animEffect>
                                  </p:childTnLst>
                                </p:cTn>
                              </p:par>
                              <p:par>
                                <p:cTn id="51" presetID="42" presetClass="entr" presetSubtype="0" fill="hold" grpId="0" nodeType="withEffect">
                                  <p:stCondLst>
                                    <p:cond delay="200"/>
                                  </p:stCondLst>
                                  <p:childTnLst>
                                    <p:set>
                                      <p:cBhvr>
                                        <p:cTn id="52" dur="1" fill="hold">
                                          <p:stCondLst>
                                            <p:cond delay="0"/>
                                          </p:stCondLst>
                                        </p:cTn>
                                        <p:tgtEl>
                                          <p:spTgt spid="44">
                                            <p:txEl>
                                              <p:pRg st="0" end="0"/>
                                            </p:txEl>
                                          </p:spTgt>
                                        </p:tgtEl>
                                        <p:attrNameLst>
                                          <p:attrName>style.visibility</p:attrName>
                                        </p:attrNameLst>
                                      </p:cBhvr>
                                      <p:to>
                                        <p:strVal val="visible"/>
                                      </p:to>
                                    </p:set>
                                    <p:animEffect transition="in" filter="fade">
                                      <p:cBhvr>
                                        <p:cTn id="53" dur="500"/>
                                        <p:tgtEl>
                                          <p:spTgt spid="44">
                                            <p:txEl>
                                              <p:pRg st="0" end="0"/>
                                            </p:txEl>
                                          </p:spTgt>
                                        </p:tgtEl>
                                      </p:cBhvr>
                                    </p:animEffect>
                                    <p:anim calcmode="lin" valueType="num">
                                      <p:cBhvr>
                                        <p:cTn id="54" dur="500" fill="hold"/>
                                        <p:tgtEl>
                                          <p:spTgt spid="44">
                                            <p:txEl>
                                              <p:pRg st="0" end="0"/>
                                            </p:txEl>
                                          </p:spTgt>
                                        </p:tgtEl>
                                        <p:attrNameLst>
                                          <p:attrName>ppt_x</p:attrName>
                                        </p:attrNameLst>
                                      </p:cBhvr>
                                      <p:tavLst>
                                        <p:tav tm="0">
                                          <p:val>
                                            <p:strVal val="#ppt_x"/>
                                          </p:val>
                                        </p:tav>
                                        <p:tav tm="100000">
                                          <p:val>
                                            <p:strVal val="#ppt_x"/>
                                          </p:val>
                                        </p:tav>
                                      </p:tavLst>
                                    </p:anim>
                                    <p:anim calcmode="lin" valueType="num">
                                      <p:cBhvr>
                                        <p:cTn id="55" dur="500" fill="hold"/>
                                        <p:tgtEl>
                                          <p:spTgt spid="44">
                                            <p:txEl>
                                              <p:pRg st="0" end="0"/>
                                            </p:txEl>
                                          </p:spTgt>
                                        </p:tgtEl>
                                        <p:attrNameLst>
                                          <p:attrName>ppt_y</p:attrName>
                                        </p:attrNameLst>
                                      </p:cBhvr>
                                      <p:tavLst>
                                        <p:tav tm="0">
                                          <p:val>
                                            <p:strVal val="#ppt_y+.1"/>
                                          </p:val>
                                        </p:tav>
                                        <p:tav tm="100000">
                                          <p:val>
                                            <p:strVal val="#ppt_y"/>
                                          </p:val>
                                        </p:tav>
                                      </p:tavLst>
                                    </p:anim>
                                  </p:childTnLst>
                                </p:cTn>
                              </p:par>
                            </p:childTnLst>
                          </p:cTn>
                        </p:par>
                        <p:par>
                          <p:cTn id="56" fill="hold">
                            <p:stCondLst>
                              <p:cond delay="2000"/>
                            </p:stCondLst>
                            <p:childTnLst>
                              <p:par>
                                <p:cTn id="57" presetID="53" presetClass="entr" presetSubtype="16" fill="hold" grpId="0" nodeType="afterEffect" nodePh="1">
                                  <p:stCondLst>
                                    <p:cond delay="0"/>
                                  </p:stCondLst>
                                  <p:endCondLst>
                                    <p:cond evt="begin" delay="0">
                                      <p:tn val="57"/>
                                    </p:cond>
                                  </p:endCondLst>
                                  <p:childTnLst>
                                    <p:set>
                                      <p:cBhvr>
                                        <p:cTn id="58" dur="1" fill="hold">
                                          <p:stCondLst>
                                            <p:cond delay="0"/>
                                          </p:stCondLst>
                                        </p:cTn>
                                        <p:tgtEl>
                                          <p:spTgt spid="46"/>
                                        </p:tgtEl>
                                        <p:attrNameLst>
                                          <p:attrName>style.visibility</p:attrName>
                                        </p:attrNameLst>
                                      </p:cBhvr>
                                      <p:to>
                                        <p:strVal val="visible"/>
                                      </p:to>
                                    </p:set>
                                    <p:anim calcmode="lin" valueType="num">
                                      <p:cBhvr>
                                        <p:cTn id="59" dur="500" fill="hold"/>
                                        <p:tgtEl>
                                          <p:spTgt spid="46"/>
                                        </p:tgtEl>
                                        <p:attrNameLst>
                                          <p:attrName>ppt_w</p:attrName>
                                        </p:attrNameLst>
                                      </p:cBhvr>
                                      <p:tavLst>
                                        <p:tav tm="0">
                                          <p:val>
                                            <p:fltVal val="0"/>
                                          </p:val>
                                        </p:tav>
                                        <p:tav tm="100000">
                                          <p:val>
                                            <p:strVal val="#ppt_w"/>
                                          </p:val>
                                        </p:tav>
                                      </p:tavLst>
                                    </p:anim>
                                    <p:anim calcmode="lin" valueType="num">
                                      <p:cBhvr>
                                        <p:cTn id="60" dur="500" fill="hold"/>
                                        <p:tgtEl>
                                          <p:spTgt spid="46"/>
                                        </p:tgtEl>
                                        <p:attrNameLst>
                                          <p:attrName>ppt_h</p:attrName>
                                        </p:attrNameLst>
                                      </p:cBhvr>
                                      <p:tavLst>
                                        <p:tav tm="0">
                                          <p:val>
                                            <p:fltVal val="0"/>
                                          </p:val>
                                        </p:tav>
                                        <p:tav tm="100000">
                                          <p:val>
                                            <p:strVal val="#ppt_h"/>
                                          </p:val>
                                        </p:tav>
                                      </p:tavLst>
                                    </p:anim>
                                    <p:animEffect transition="in" filter="fade">
                                      <p:cBhvr>
                                        <p:cTn id="61" dur="500"/>
                                        <p:tgtEl>
                                          <p:spTgt spid="46"/>
                                        </p:tgtEl>
                                      </p:cBhvr>
                                    </p:animEffect>
                                  </p:childTnLst>
                                </p:cTn>
                              </p:par>
                              <p:par>
                                <p:cTn id="62" presetID="42" presetClass="entr" presetSubtype="0" fill="hold" grpId="0" nodeType="withEffect">
                                  <p:stCondLst>
                                    <p:cond delay="200"/>
                                  </p:stCondLst>
                                  <p:childTnLst>
                                    <p:set>
                                      <p:cBhvr>
                                        <p:cTn id="63" dur="1" fill="hold">
                                          <p:stCondLst>
                                            <p:cond delay="0"/>
                                          </p:stCondLst>
                                        </p:cTn>
                                        <p:tgtEl>
                                          <p:spTgt spid="59">
                                            <p:txEl>
                                              <p:pRg st="0" end="0"/>
                                            </p:txEl>
                                          </p:spTgt>
                                        </p:tgtEl>
                                        <p:attrNameLst>
                                          <p:attrName>style.visibility</p:attrName>
                                        </p:attrNameLst>
                                      </p:cBhvr>
                                      <p:to>
                                        <p:strVal val="visible"/>
                                      </p:to>
                                    </p:set>
                                    <p:animEffect transition="in" filter="fade">
                                      <p:cBhvr>
                                        <p:cTn id="64" dur="500"/>
                                        <p:tgtEl>
                                          <p:spTgt spid="59">
                                            <p:txEl>
                                              <p:pRg st="0" end="0"/>
                                            </p:txEl>
                                          </p:spTgt>
                                        </p:tgtEl>
                                      </p:cBhvr>
                                    </p:animEffect>
                                    <p:anim calcmode="lin" valueType="num">
                                      <p:cBhvr>
                                        <p:cTn id="65" dur="500" fill="hold"/>
                                        <p:tgtEl>
                                          <p:spTgt spid="59">
                                            <p:txEl>
                                              <p:pRg st="0" end="0"/>
                                            </p:txEl>
                                          </p:spTgt>
                                        </p:tgtEl>
                                        <p:attrNameLst>
                                          <p:attrName>ppt_x</p:attrName>
                                        </p:attrNameLst>
                                      </p:cBhvr>
                                      <p:tavLst>
                                        <p:tav tm="0">
                                          <p:val>
                                            <p:strVal val="#ppt_x"/>
                                          </p:val>
                                        </p:tav>
                                        <p:tav tm="100000">
                                          <p:val>
                                            <p:strVal val="#ppt_x"/>
                                          </p:val>
                                        </p:tav>
                                      </p:tavLst>
                                    </p:anim>
                                    <p:anim calcmode="lin" valueType="num">
                                      <p:cBhvr>
                                        <p:cTn id="66" dur="500" fill="hold"/>
                                        <p:tgtEl>
                                          <p:spTgt spid="59">
                                            <p:txEl>
                                              <p:pRg st="0" end="0"/>
                                            </p:txEl>
                                          </p:spTgt>
                                        </p:tgtEl>
                                        <p:attrNameLst>
                                          <p:attrName>ppt_y</p:attrName>
                                        </p:attrNameLst>
                                      </p:cBhvr>
                                      <p:tavLst>
                                        <p:tav tm="0">
                                          <p:val>
                                            <p:strVal val="#ppt_y+.1"/>
                                          </p:val>
                                        </p:tav>
                                        <p:tav tm="100000">
                                          <p:val>
                                            <p:strVal val="#ppt_y"/>
                                          </p:val>
                                        </p:tav>
                                      </p:tavLst>
                                    </p:anim>
                                  </p:childTnLst>
                                </p:cTn>
                              </p:par>
                            </p:childTnLst>
                          </p:cTn>
                        </p:par>
                        <p:par>
                          <p:cTn id="67" fill="hold">
                            <p:stCondLst>
                              <p:cond delay="2500"/>
                            </p:stCondLst>
                            <p:childTnLst>
                              <p:par>
                                <p:cTn id="68" presetID="53" presetClass="entr" presetSubtype="16" fill="hold" grpId="0" nodeType="afterEffect" nodePh="1">
                                  <p:stCondLst>
                                    <p:cond delay="0"/>
                                  </p:stCondLst>
                                  <p:endCondLst>
                                    <p:cond evt="begin" delay="0">
                                      <p:tn val="68"/>
                                    </p:cond>
                                  </p:endCondLst>
                                  <p:childTnLst>
                                    <p:set>
                                      <p:cBhvr>
                                        <p:cTn id="69" dur="1" fill="hold">
                                          <p:stCondLst>
                                            <p:cond delay="0"/>
                                          </p:stCondLst>
                                        </p:cTn>
                                        <p:tgtEl>
                                          <p:spTgt spid="60"/>
                                        </p:tgtEl>
                                        <p:attrNameLst>
                                          <p:attrName>style.visibility</p:attrName>
                                        </p:attrNameLst>
                                      </p:cBhvr>
                                      <p:to>
                                        <p:strVal val="visible"/>
                                      </p:to>
                                    </p:set>
                                    <p:anim calcmode="lin" valueType="num">
                                      <p:cBhvr>
                                        <p:cTn id="70" dur="500" fill="hold"/>
                                        <p:tgtEl>
                                          <p:spTgt spid="60"/>
                                        </p:tgtEl>
                                        <p:attrNameLst>
                                          <p:attrName>ppt_w</p:attrName>
                                        </p:attrNameLst>
                                      </p:cBhvr>
                                      <p:tavLst>
                                        <p:tav tm="0">
                                          <p:val>
                                            <p:fltVal val="0"/>
                                          </p:val>
                                        </p:tav>
                                        <p:tav tm="100000">
                                          <p:val>
                                            <p:strVal val="#ppt_w"/>
                                          </p:val>
                                        </p:tav>
                                      </p:tavLst>
                                    </p:anim>
                                    <p:anim calcmode="lin" valueType="num">
                                      <p:cBhvr>
                                        <p:cTn id="71" dur="500" fill="hold"/>
                                        <p:tgtEl>
                                          <p:spTgt spid="60"/>
                                        </p:tgtEl>
                                        <p:attrNameLst>
                                          <p:attrName>ppt_h</p:attrName>
                                        </p:attrNameLst>
                                      </p:cBhvr>
                                      <p:tavLst>
                                        <p:tav tm="0">
                                          <p:val>
                                            <p:fltVal val="0"/>
                                          </p:val>
                                        </p:tav>
                                        <p:tav tm="100000">
                                          <p:val>
                                            <p:strVal val="#ppt_h"/>
                                          </p:val>
                                        </p:tav>
                                      </p:tavLst>
                                    </p:anim>
                                    <p:animEffect transition="in" filter="fade">
                                      <p:cBhvr>
                                        <p:cTn id="72" dur="500"/>
                                        <p:tgtEl>
                                          <p:spTgt spid="60"/>
                                        </p:tgtEl>
                                      </p:cBhvr>
                                    </p:animEffect>
                                  </p:childTnLst>
                                </p:cTn>
                              </p:par>
                              <p:par>
                                <p:cTn id="73" presetID="42" presetClass="entr" presetSubtype="0" fill="hold" grpId="0" nodeType="withEffect">
                                  <p:stCondLst>
                                    <p:cond delay="200"/>
                                  </p:stCondLst>
                                  <p:childTnLst>
                                    <p:set>
                                      <p:cBhvr>
                                        <p:cTn id="74" dur="1" fill="hold">
                                          <p:stCondLst>
                                            <p:cond delay="0"/>
                                          </p:stCondLst>
                                        </p:cTn>
                                        <p:tgtEl>
                                          <p:spTgt spid="61">
                                            <p:txEl>
                                              <p:pRg st="0" end="0"/>
                                            </p:txEl>
                                          </p:spTgt>
                                        </p:tgtEl>
                                        <p:attrNameLst>
                                          <p:attrName>style.visibility</p:attrName>
                                        </p:attrNameLst>
                                      </p:cBhvr>
                                      <p:to>
                                        <p:strVal val="visible"/>
                                      </p:to>
                                    </p:set>
                                    <p:animEffect transition="in" filter="fade">
                                      <p:cBhvr>
                                        <p:cTn id="75" dur="500"/>
                                        <p:tgtEl>
                                          <p:spTgt spid="61">
                                            <p:txEl>
                                              <p:pRg st="0" end="0"/>
                                            </p:txEl>
                                          </p:spTgt>
                                        </p:tgtEl>
                                      </p:cBhvr>
                                    </p:animEffect>
                                    <p:anim calcmode="lin" valueType="num">
                                      <p:cBhvr>
                                        <p:cTn id="76" dur="500" fill="hold"/>
                                        <p:tgtEl>
                                          <p:spTgt spid="61">
                                            <p:txEl>
                                              <p:pRg st="0" end="0"/>
                                            </p:txEl>
                                          </p:spTgt>
                                        </p:tgtEl>
                                        <p:attrNameLst>
                                          <p:attrName>ppt_x</p:attrName>
                                        </p:attrNameLst>
                                      </p:cBhvr>
                                      <p:tavLst>
                                        <p:tav tm="0">
                                          <p:val>
                                            <p:strVal val="#ppt_x"/>
                                          </p:val>
                                        </p:tav>
                                        <p:tav tm="100000">
                                          <p:val>
                                            <p:strVal val="#ppt_x"/>
                                          </p:val>
                                        </p:tav>
                                      </p:tavLst>
                                    </p:anim>
                                    <p:anim calcmode="lin" valueType="num">
                                      <p:cBhvr>
                                        <p:cTn id="77" dur="500" fill="hold"/>
                                        <p:tgtEl>
                                          <p:spTgt spid="61">
                                            <p:txEl>
                                              <p:pRg st="0" end="0"/>
                                            </p:txEl>
                                          </p:spTgt>
                                        </p:tgtEl>
                                        <p:attrNameLst>
                                          <p:attrName>ppt_y</p:attrName>
                                        </p:attrNameLst>
                                      </p:cBhvr>
                                      <p:tavLst>
                                        <p:tav tm="0">
                                          <p:val>
                                            <p:strVal val="#ppt_y+.1"/>
                                          </p:val>
                                        </p:tav>
                                        <p:tav tm="100000">
                                          <p:val>
                                            <p:strVal val="#ppt_y"/>
                                          </p:val>
                                        </p:tav>
                                      </p:tavLst>
                                    </p:anim>
                                  </p:childTnLst>
                                </p:cTn>
                              </p:par>
                            </p:childTnLst>
                          </p:cTn>
                        </p:par>
                        <p:par>
                          <p:cTn id="78" fill="hold">
                            <p:stCondLst>
                              <p:cond delay="3000"/>
                            </p:stCondLst>
                            <p:childTnLst>
                              <p:par>
                                <p:cTn id="79" presetID="53" presetClass="entr" presetSubtype="16" fill="hold" grpId="0" nodeType="afterEffect" nodePh="1">
                                  <p:stCondLst>
                                    <p:cond delay="0"/>
                                  </p:stCondLst>
                                  <p:endCondLst>
                                    <p:cond evt="begin" delay="0">
                                      <p:tn val="79"/>
                                    </p:cond>
                                  </p:endCondLst>
                                  <p:childTnLst>
                                    <p:set>
                                      <p:cBhvr>
                                        <p:cTn id="80" dur="1" fill="hold">
                                          <p:stCondLst>
                                            <p:cond delay="0"/>
                                          </p:stCondLst>
                                        </p:cTn>
                                        <p:tgtEl>
                                          <p:spTgt spid="62"/>
                                        </p:tgtEl>
                                        <p:attrNameLst>
                                          <p:attrName>style.visibility</p:attrName>
                                        </p:attrNameLst>
                                      </p:cBhvr>
                                      <p:to>
                                        <p:strVal val="visible"/>
                                      </p:to>
                                    </p:set>
                                    <p:anim calcmode="lin" valueType="num">
                                      <p:cBhvr>
                                        <p:cTn id="81" dur="500" fill="hold"/>
                                        <p:tgtEl>
                                          <p:spTgt spid="62"/>
                                        </p:tgtEl>
                                        <p:attrNameLst>
                                          <p:attrName>ppt_w</p:attrName>
                                        </p:attrNameLst>
                                      </p:cBhvr>
                                      <p:tavLst>
                                        <p:tav tm="0">
                                          <p:val>
                                            <p:fltVal val="0"/>
                                          </p:val>
                                        </p:tav>
                                        <p:tav tm="100000">
                                          <p:val>
                                            <p:strVal val="#ppt_w"/>
                                          </p:val>
                                        </p:tav>
                                      </p:tavLst>
                                    </p:anim>
                                    <p:anim calcmode="lin" valueType="num">
                                      <p:cBhvr>
                                        <p:cTn id="82" dur="500" fill="hold"/>
                                        <p:tgtEl>
                                          <p:spTgt spid="62"/>
                                        </p:tgtEl>
                                        <p:attrNameLst>
                                          <p:attrName>ppt_h</p:attrName>
                                        </p:attrNameLst>
                                      </p:cBhvr>
                                      <p:tavLst>
                                        <p:tav tm="0">
                                          <p:val>
                                            <p:fltVal val="0"/>
                                          </p:val>
                                        </p:tav>
                                        <p:tav tm="100000">
                                          <p:val>
                                            <p:strVal val="#ppt_h"/>
                                          </p:val>
                                        </p:tav>
                                      </p:tavLst>
                                    </p:anim>
                                    <p:animEffect transition="in" filter="fade">
                                      <p:cBhvr>
                                        <p:cTn id="83" dur="500"/>
                                        <p:tgtEl>
                                          <p:spTgt spid="62"/>
                                        </p:tgtEl>
                                      </p:cBhvr>
                                    </p:animEffect>
                                  </p:childTnLst>
                                </p:cTn>
                              </p:par>
                              <p:par>
                                <p:cTn id="84" presetID="42" presetClass="entr" presetSubtype="0" fill="hold" grpId="0" nodeType="withEffect">
                                  <p:stCondLst>
                                    <p:cond delay="200"/>
                                  </p:stCondLst>
                                  <p:childTnLst>
                                    <p:set>
                                      <p:cBhvr>
                                        <p:cTn id="85" dur="1" fill="hold">
                                          <p:stCondLst>
                                            <p:cond delay="0"/>
                                          </p:stCondLst>
                                        </p:cTn>
                                        <p:tgtEl>
                                          <p:spTgt spid="63">
                                            <p:txEl>
                                              <p:pRg st="0" end="0"/>
                                            </p:txEl>
                                          </p:spTgt>
                                        </p:tgtEl>
                                        <p:attrNameLst>
                                          <p:attrName>style.visibility</p:attrName>
                                        </p:attrNameLst>
                                      </p:cBhvr>
                                      <p:to>
                                        <p:strVal val="visible"/>
                                      </p:to>
                                    </p:set>
                                    <p:animEffect transition="in" filter="fade">
                                      <p:cBhvr>
                                        <p:cTn id="86" dur="500"/>
                                        <p:tgtEl>
                                          <p:spTgt spid="63">
                                            <p:txEl>
                                              <p:pRg st="0" end="0"/>
                                            </p:txEl>
                                          </p:spTgt>
                                        </p:tgtEl>
                                      </p:cBhvr>
                                    </p:animEffect>
                                    <p:anim calcmode="lin" valueType="num">
                                      <p:cBhvr>
                                        <p:cTn id="87" dur="500" fill="hold"/>
                                        <p:tgtEl>
                                          <p:spTgt spid="63">
                                            <p:txEl>
                                              <p:pRg st="0" end="0"/>
                                            </p:txEl>
                                          </p:spTgt>
                                        </p:tgtEl>
                                        <p:attrNameLst>
                                          <p:attrName>ppt_x</p:attrName>
                                        </p:attrNameLst>
                                      </p:cBhvr>
                                      <p:tavLst>
                                        <p:tav tm="0">
                                          <p:val>
                                            <p:strVal val="#ppt_x"/>
                                          </p:val>
                                        </p:tav>
                                        <p:tav tm="100000">
                                          <p:val>
                                            <p:strVal val="#ppt_x"/>
                                          </p:val>
                                        </p:tav>
                                      </p:tavLst>
                                    </p:anim>
                                    <p:anim calcmode="lin" valueType="num">
                                      <p:cBhvr>
                                        <p:cTn id="88" dur="500" fill="hold"/>
                                        <p:tgtEl>
                                          <p:spTgt spid="63">
                                            <p:txEl>
                                              <p:pRg st="0" end="0"/>
                                            </p:txEl>
                                          </p:spTgt>
                                        </p:tgtEl>
                                        <p:attrNameLst>
                                          <p:attrName>ppt_y</p:attrName>
                                        </p:attrNameLst>
                                      </p:cBhvr>
                                      <p:tavLst>
                                        <p:tav tm="0">
                                          <p:val>
                                            <p:strVal val="#ppt_y+.1"/>
                                          </p:val>
                                        </p:tav>
                                        <p:tav tm="100000">
                                          <p:val>
                                            <p:strVal val="#ppt_y"/>
                                          </p:val>
                                        </p:tav>
                                      </p:tavLst>
                                    </p:anim>
                                  </p:childTnLst>
                                </p:cTn>
                              </p:par>
                            </p:childTnLst>
                          </p:cTn>
                        </p:par>
                        <p:par>
                          <p:cTn id="89" fill="hold">
                            <p:stCondLst>
                              <p:cond delay="3500"/>
                            </p:stCondLst>
                            <p:childTnLst>
                              <p:par>
                                <p:cTn id="90" presetID="53" presetClass="entr" presetSubtype="16" fill="hold" grpId="0" nodeType="afterEffect" nodePh="1">
                                  <p:stCondLst>
                                    <p:cond delay="0"/>
                                  </p:stCondLst>
                                  <p:endCondLst>
                                    <p:cond evt="begin" delay="0">
                                      <p:tn val="90"/>
                                    </p:cond>
                                  </p:endCondLst>
                                  <p:childTnLst>
                                    <p:set>
                                      <p:cBhvr>
                                        <p:cTn id="91" dur="1" fill="hold">
                                          <p:stCondLst>
                                            <p:cond delay="0"/>
                                          </p:stCondLst>
                                        </p:cTn>
                                        <p:tgtEl>
                                          <p:spTgt spid="64"/>
                                        </p:tgtEl>
                                        <p:attrNameLst>
                                          <p:attrName>style.visibility</p:attrName>
                                        </p:attrNameLst>
                                      </p:cBhvr>
                                      <p:to>
                                        <p:strVal val="visible"/>
                                      </p:to>
                                    </p:set>
                                    <p:anim calcmode="lin" valueType="num">
                                      <p:cBhvr>
                                        <p:cTn id="92" dur="500" fill="hold"/>
                                        <p:tgtEl>
                                          <p:spTgt spid="64"/>
                                        </p:tgtEl>
                                        <p:attrNameLst>
                                          <p:attrName>ppt_w</p:attrName>
                                        </p:attrNameLst>
                                      </p:cBhvr>
                                      <p:tavLst>
                                        <p:tav tm="0">
                                          <p:val>
                                            <p:fltVal val="0"/>
                                          </p:val>
                                        </p:tav>
                                        <p:tav tm="100000">
                                          <p:val>
                                            <p:strVal val="#ppt_w"/>
                                          </p:val>
                                        </p:tav>
                                      </p:tavLst>
                                    </p:anim>
                                    <p:anim calcmode="lin" valueType="num">
                                      <p:cBhvr>
                                        <p:cTn id="93" dur="500" fill="hold"/>
                                        <p:tgtEl>
                                          <p:spTgt spid="64"/>
                                        </p:tgtEl>
                                        <p:attrNameLst>
                                          <p:attrName>ppt_h</p:attrName>
                                        </p:attrNameLst>
                                      </p:cBhvr>
                                      <p:tavLst>
                                        <p:tav tm="0">
                                          <p:val>
                                            <p:fltVal val="0"/>
                                          </p:val>
                                        </p:tav>
                                        <p:tav tm="100000">
                                          <p:val>
                                            <p:strVal val="#ppt_h"/>
                                          </p:val>
                                        </p:tav>
                                      </p:tavLst>
                                    </p:anim>
                                    <p:animEffect transition="in" filter="fade">
                                      <p:cBhvr>
                                        <p:cTn id="94" dur="500"/>
                                        <p:tgtEl>
                                          <p:spTgt spid="64"/>
                                        </p:tgtEl>
                                      </p:cBhvr>
                                    </p:animEffect>
                                  </p:childTnLst>
                                </p:cTn>
                              </p:par>
                              <p:par>
                                <p:cTn id="95" presetID="42" presetClass="entr" presetSubtype="0" fill="hold" grpId="0" nodeType="withEffect">
                                  <p:stCondLst>
                                    <p:cond delay="200"/>
                                  </p:stCondLst>
                                  <p:childTnLst>
                                    <p:set>
                                      <p:cBhvr>
                                        <p:cTn id="96" dur="1" fill="hold">
                                          <p:stCondLst>
                                            <p:cond delay="0"/>
                                          </p:stCondLst>
                                        </p:cTn>
                                        <p:tgtEl>
                                          <p:spTgt spid="65">
                                            <p:txEl>
                                              <p:pRg st="0" end="0"/>
                                            </p:txEl>
                                          </p:spTgt>
                                        </p:tgtEl>
                                        <p:attrNameLst>
                                          <p:attrName>style.visibility</p:attrName>
                                        </p:attrNameLst>
                                      </p:cBhvr>
                                      <p:to>
                                        <p:strVal val="visible"/>
                                      </p:to>
                                    </p:set>
                                    <p:animEffect transition="in" filter="fade">
                                      <p:cBhvr>
                                        <p:cTn id="97" dur="500"/>
                                        <p:tgtEl>
                                          <p:spTgt spid="65">
                                            <p:txEl>
                                              <p:pRg st="0" end="0"/>
                                            </p:txEl>
                                          </p:spTgt>
                                        </p:tgtEl>
                                      </p:cBhvr>
                                    </p:animEffect>
                                    <p:anim calcmode="lin" valueType="num">
                                      <p:cBhvr>
                                        <p:cTn id="98" dur="500" fill="hold"/>
                                        <p:tgtEl>
                                          <p:spTgt spid="65">
                                            <p:txEl>
                                              <p:pRg st="0" end="0"/>
                                            </p:txEl>
                                          </p:spTgt>
                                        </p:tgtEl>
                                        <p:attrNameLst>
                                          <p:attrName>ppt_x</p:attrName>
                                        </p:attrNameLst>
                                      </p:cBhvr>
                                      <p:tavLst>
                                        <p:tav tm="0">
                                          <p:val>
                                            <p:strVal val="#ppt_x"/>
                                          </p:val>
                                        </p:tav>
                                        <p:tav tm="100000">
                                          <p:val>
                                            <p:strVal val="#ppt_x"/>
                                          </p:val>
                                        </p:tav>
                                      </p:tavLst>
                                    </p:anim>
                                    <p:anim calcmode="lin" valueType="num">
                                      <p:cBhvr>
                                        <p:cTn id="99" dur="500" fill="hold"/>
                                        <p:tgtEl>
                                          <p:spTgt spid="65">
                                            <p:txEl>
                                              <p:pRg st="0" end="0"/>
                                            </p:txEl>
                                          </p:spTgt>
                                        </p:tgtEl>
                                        <p:attrNameLst>
                                          <p:attrName>ppt_y</p:attrName>
                                        </p:attrNameLst>
                                      </p:cBhvr>
                                      <p:tavLst>
                                        <p:tav tm="0">
                                          <p:val>
                                            <p:strVal val="#ppt_y+.1"/>
                                          </p:val>
                                        </p:tav>
                                        <p:tav tm="100000">
                                          <p:val>
                                            <p:strVal val="#ppt_y"/>
                                          </p:val>
                                        </p:tav>
                                      </p:tavLst>
                                    </p:anim>
                                  </p:childTnLst>
                                </p:cTn>
                              </p:par>
                            </p:childTnLst>
                          </p:cTn>
                        </p:par>
                        <p:par>
                          <p:cTn id="100" fill="hold">
                            <p:stCondLst>
                              <p:cond delay="4000"/>
                            </p:stCondLst>
                            <p:childTnLst>
                              <p:par>
                                <p:cTn id="101" presetID="53" presetClass="entr" presetSubtype="16" fill="hold" grpId="0" nodeType="afterEffect" nodePh="1">
                                  <p:stCondLst>
                                    <p:cond delay="0"/>
                                  </p:stCondLst>
                                  <p:endCondLst>
                                    <p:cond evt="begin" delay="0">
                                      <p:tn val="101"/>
                                    </p:cond>
                                  </p:endCondLst>
                                  <p:childTnLst>
                                    <p:set>
                                      <p:cBhvr>
                                        <p:cTn id="102" dur="1" fill="hold">
                                          <p:stCondLst>
                                            <p:cond delay="0"/>
                                          </p:stCondLst>
                                        </p:cTn>
                                        <p:tgtEl>
                                          <p:spTgt spid="66"/>
                                        </p:tgtEl>
                                        <p:attrNameLst>
                                          <p:attrName>style.visibility</p:attrName>
                                        </p:attrNameLst>
                                      </p:cBhvr>
                                      <p:to>
                                        <p:strVal val="visible"/>
                                      </p:to>
                                    </p:set>
                                    <p:anim calcmode="lin" valueType="num">
                                      <p:cBhvr>
                                        <p:cTn id="103" dur="500" fill="hold"/>
                                        <p:tgtEl>
                                          <p:spTgt spid="66"/>
                                        </p:tgtEl>
                                        <p:attrNameLst>
                                          <p:attrName>ppt_w</p:attrName>
                                        </p:attrNameLst>
                                      </p:cBhvr>
                                      <p:tavLst>
                                        <p:tav tm="0">
                                          <p:val>
                                            <p:fltVal val="0"/>
                                          </p:val>
                                        </p:tav>
                                        <p:tav tm="100000">
                                          <p:val>
                                            <p:strVal val="#ppt_w"/>
                                          </p:val>
                                        </p:tav>
                                      </p:tavLst>
                                    </p:anim>
                                    <p:anim calcmode="lin" valueType="num">
                                      <p:cBhvr>
                                        <p:cTn id="104" dur="500" fill="hold"/>
                                        <p:tgtEl>
                                          <p:spTgt spid="66"/>
                                        </p:tgtEl>
                                        <p:attrNameLst>
                                          <p:attrName>ppt_h</p:attrName>
                                        </p:attrNameLst>
                                      </p:cBhvr>
                                      <p:tavLst>
                                        <p:tav tm="0">
                                          <p:val>
                                            <p:fltVal val="0"/>
                                          </p:val>
                                        </p:tav>
                                        <p:tav tm="100000">
                                          <p:val>
                                            <p:strVal val="#ppt_h"/>
                                          </p:val>
                                        </p:tav>
                                      </p:tavLst>
                                    </p:anim>
                                    <p:animEffect transition="in" filter="fade">
                                      <p:cBhvr>
                                        <p:cTn id="105" dur="500"/>
                                        <p:tgtEl>
                                          <p:spTgt spid="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1" grpId="0" build="p">
        <p:tmplLst>
          <p:tmpl lvl="1">
            <p:tnLst>
              <p:par>
                <p:cTn presetID="42" presetClass="entr" presetSubtype="0" fill="hold" nodeType="withEffect">
                  <p:stCondLst>
                    <p:cond delay="200"/>
                  </p:stCondLst>
                  <p:childTnLst>
                    <p:set>
                      <p:cBhvr>
                        <p:cTn dur="1" fill="hold">
                          <p:stCondLst>
                            <p:cond delay="0"/>
                          </p:stCondLst>
                        </p:cTn>
                        <p:tgtEl>
                          <p:spTgt spid="41"/>
                        </p:tgtEl>
                        <p:attrNameLst>
                          <p:attrName>style.visibility</p:attrName>
                        </p:attrNameLst>
                      </p:cBhvr>
                      <p:to>
                        <p:strVal val="visible"/>
                      </p:to>
                    </p:set>
                    <p:animEffect transition="in" filter="fade">
                      <p:cBhvr>
                        <p:cTn dur="500"/>
                        <p:tgtEl>
                          <p:spTgt spid="41"/>
                        </p:tgtEl>
                      </p:cBhvr>
                    </p:animEffect>
                    <p:anim calcmode="lin" valueType="num">
                      <p:cBhvr>
                        <p:cTn dur="500" fill="hold"/>
                        <p:tgtEl>
                          <p:spTgt spid="41"/>
                        </p:tgtEl>
                        <p:attrNameLst>
                          <p:attrName>ppt_x</p:attrName>
                        </p:attrNameLst>
                      </p:cBhvr>
                      <p:tavLst>
                        <p:tav tm="0">
                          <p:val>
                            <p:strVal val="#ppt_x"/>
                          </p:val>
                        </p:tav>
                        <p:tav tm="100000">
                          <p:val>
                            <p:strVal val="#ppt_x"/>
                          </p:val>
                        </p:tav>
                      </p:tavLst>
                    </p:anim>
                    <p:anim calcmode="lin" valueType="num">
                      <p:cBhvr>
                        <p:cTn dur="500" fill="hold"/>
                        <p:tgtEl>
                          <p:spTgt spid="41"/>
                        </p:tgtEl>
                        <p:attrNameLst>
                          <p:attrName>ppt_y</p:attrName>
                        </p:attrNameLst>
                      </p:cBhvr>
                      <p:tavLst>
                        <p:tav tm="0">
                          <p:val>
                            <p:strVal val="#ppt_y+.1"/>
                          </p:val>
                        </p:tav>
                        <p:tav tm="100000">
                          <p:val>
                            <p:strVal val="#ppt_y"/>
                          </p:val>
                        </p:tav>
                      </p:tavLst>
                    </p:anim>
                  </p:childTnLst>
                </p:cTn>
              </p:par>
            </p:tnLst>
          </p:tmpl>
        </p:tmplLst>
      </p:bldP>
      <p:bldP spid="25" grpId="0"/>
      <p:bldP spid="36" grpId="0" build="p">
        <p:tmplLst>
          <p:tmpl lvl="1">
            <p:tnLst>
              <p:par>
                <p:cTn presetID="42" presetClass="entr" presetSubtype="0" fill="hold" nodeType="withEffect">
                  <p:stCondLst>
                    <p:cond delay="200"/>
                  </p:stCondLst>
                  <p:childTnLst>
                    <p:set>
                      <p:cBhvr>
                        <p:cTn dur="1" fill="hold">
                          <p:stCondLst>
                            <p:cond delay="0"/>
                          </p:stCondLst>
                        </p:cTn>
                        <p:tgtEl>
                          <p:spTgt spid="36"/>
                        </p:tgtEl>
                        <p:attrNameLst>
                          <p:attrName>style.visibility</p:attrName>
                        </p:attrNameLst>
                      </p:cBhvr>
                      <p:to>
                        <p:strVal val="visible"/>
                      </p:to>
                    </p:set>
                    <p:animEffect transition="in" filter="fade">
                      <p:cBhvr>
                        <p:cTn dur="500"/>
                        <p:tgtEl>
                          <p:spTgt spid="36"/>
                        </p:tgtEl>
                      </p:cBhvr>
                    </p:animEffect>
                    <p:anim calcmode="lin" valueType="num">
                      <p:cBhvr>
                        <p:cTn dur="500" fill="hold"/>
                        <p:tgtEl>
                          <p:spTgt spid="36"/>
                        </p:tgtEl>
                        <p:attrNameLst>
                          <p:attrName>ppt_x</p:attrName>
                        </p:attrNameLst>
                      </p:cBhvr>
                      <p:tavLst>
                        <p:tav tm="0">
                          <p:val>
                            <p:strVal val="#ppt_x"/>
                          </p:val>
                        </p:tav>
                        <p:tav tm="100000">
                          <p:val>
                            <p:strVal val="#ppt_x"/>
                          </p:val>
                        </p:tav>
                      </p:tavLst>
                    </p:anim>
                    <p:anim calcmode="lin" valueType="num">
                      <p:cBhvr>
                        <p:cTn dur="500" fill="hold"/>
                        <p:tgtEl>
                          <p:spTgt spid="36"/>
                        </p:tgtEl>
                        <p:attrNameLst>
                          <p:attrName>ppt_y</p:attrName>
                        </p:attrNameLst>
                      </p:cBhvr>
                      <p:tavLst>
                        <p:tav tm="0">
                          <p:val>
                            <p:strVal val="#ppt_y+.1"/>
                          </p:val>
                        </p:tav>
                        <p:tav tm="100000">
                          <p:val>
                            <p:strVal val="#ppt_y"/>
                          </p:val>
                        </p:tav>
                      </p:tavLst>
                    </p:anim>
                  </p:childTnLst>
                </p:cTn>
              </p:par>
            </p:tnLst>
          </p:tmpl>
        </p:tmplLst>
      </p:bldP>
      <p:bldP spid="38" grpId="0"/>
      <p:bldP spid="39" grpId="0" build="p">
        <p:tmplLst>
          <p:tmpl lvl="1">
            <p:tnLst>
              <p:par>
                <p:cTn presetID="42" presetClass="entr" presetSubtype="0" fill="hold" nodeType="withEffect">
                  <p:stCondLst>
                    <p:cond delay="200"/>
                  </p:stCondLst>
                  <p:childTnLst>
                    <p:set>
                      <p:cBhvr>
                        <p:cTn dur="1" fill="hold">
                          <p:stCondLst>
                            <p:cond delay="0"/>
                          </p:stCondLst>
                        </p:cTn>
                        <p:tgtEl>
                          <p:spTgt spid="39"/>
                        </p:tgtEl>
                        <p:attrNameLst>
                          <p:attrName>style.visibility</p:attrName>
                        </p:attrNameLst>
                      </p:cBhvr>
                      <p:to>
                        <p:strVal val="visible"/>
                      </p:to>
                    </p:set>
                    <p:animEffect transition="in" filter="fade">
                      <p:cBhvr>
                        <p:cTn dur="500"/>
                        <p:tgtEl>
                          <p:spTgt spid="39"/>
                        </p:tgtEl>
                      </p:cBhvr>
                    </p:animEffect>
                    <p:anim calcmode="lin" valueType="num">
                      <p:cBhvr>
                        <p:cTn dur="500" fill="hold"/>
                        <p:tgtEl>
                          <p:spTgt spid="39"/>
                        </p:tgtEl>
                        <p:attrNameLst>
                          <p:attrName>ppt_x</p:attrName>
                        </p:attrNameLst>
                      </p:cBhvr>
                      <p:tavLst>
                        <p:tav tm="0">
                          <p:val>
                            <p:strVal val="#ppt_x"/>
                          </p:val>
                        </p:tav>
                        <p:tav tm="100000">
                          <p:val>
                            <p:strVal val="#ppt_x"/>
                          </p:val>
                        </p:tav>
                      </p:tavLst>
                    </p:anim>
                    <p:anim calcmode="lin" valueType="num">
                      <p:cBhvr>
                        <p:cTn dur="500" fill="hold"/>
                        <p:tgtEl>
                          <p:spTgt spid="39"/>
                        </p:tgtEl>
                        <p:attrNameLst>
                          <p:attrName>ppt_y</p:attrName>
                        </p:attrNameLst>
                      </p:cBhvr>
                      <p:tavLst>
                        <p:tav tm="0">
                          <p:val>
                            <p:strVal val="#ppt_y+.1"/>
                          </p:val>
                        </p:tav>
                        <p:tav tm="100000">
                          <p:val>
                            <p:strVal val="#ppt_y"/>
                          </p:val>
                        </p:tav>
                      </p:tavLst>
                    </p:anim>
                  </p:childTnLst>
                </p:cTn>
              </p:par>
            </p:tnLst>
          </p:tmpl>
        </p:tmplLst>
      </p:bldP>
      <p:bldP spid="43" grpId="0"/>
      <p:bldP spid="44" grpId="0" build="p">
        <p:tmplLst>
          <p:tmpl lvl="1">
            <p:tnLst>
              <p:par>
                <p:cTn presetID="42" presetClass="entr" presetSubtype="0" fill="hold" nodeType="withEffect">
                  <p:stCondLst>
                    <p:cond delay="200"/>
                  </p:stCondLst>
                  <p:childTnLst>
                    <p:set>
                      <p:cBhvr>
                        <p:cTn dur="1" fill="hold">
                          <p:stCondLst>
                            <p:cond delay="0"/>
                          </p:stCondLst>
                        </p:cTn>
                        <p:tgtEl>
                          <p:spTgt spid="44"/>
                        </p:tgtEl>
                        <p:attrNameLst>
                          <p:attrName>style.visibility</p:attrName>
                        </p:attrNameLst>
                      </p:cBhvr>
                      <p:to>
                        <p:strVal val="visible"/>
                      </p:to>
                    </p:set>
                    <p:animEffect transition="in" filter="fade">
                      <p:cBhvr>
                        <p:cTn dur="500"/>
                        <p:tgtEl>
                          <p:spTgt spid="44"/>
                        </p:tgtEl>
                      </p:cBhvr>
                    </p:animEffect>
                    <p:anim calcmode="lin" valueType="num">
                      <p:cBhvr>
                        <p:cTn dur="500" fill="hold"/>
                        <p:tgtEl>
                          <p:spTgt spid="44"/>
                        </p:tgtEl>
                        <p:attrNameLst>
                          <p:attrName>ppt_x</p:attrName>
                        </p:attrNameLst>
                      </p:cBhvr>
                      <p:tavLst>
                        <p:tav tm="0">
                          <p:val>
                            <p:strVal val="#ppt_x"/>
                          </p:val>
                        </p:tav>
                        <p:tav tm="100000">
                          <p:val>
                            <p:strVal val="#ppt_x"/>
                          </p:val>
                        </p:tav>
                      </p:tavLst>
                    </p:anim>
                    <p:anim calcmode="lin" valueType="num">
                      <p:cBhvr>
                        <p:cTn dur="500" fill="hold"/>
                        <p:tgtEl>
                          <p:spTgt spid="44"/>
                        </p:tgtEl>
                        <p:attrNameLst>
                          <p:attrName>ppt_y</p:attrName>
                        </p:attrNameLst>
                      </p:cBhvr>
                      <p:tavLst>
                        <p:tav tm="0">
                          <p:val>
                            <p:strVal val="#ppt_y+.1"/>
                          </p:val>
                        </p:tav>
                        <p:tav tm="100000">
                          <p:val>
                            <p:strVal val="#ppt_y"/>
                          </p:val>
                        </p:tav>
                      </p:tavLst>
                    </p:anim>
                  </p:childTnLst>
                </p:cTn>
              </p:par>
            </p:tnLst>
          </p:tmpl>
        </p:tmplLst>
      </p:bldP>
      <p:bldP spid="46" grpId="0"/>
      <p:bldP spid="59" grpId="0" build="p">
        <p:tmplLst>
          <p:tmpl lvl="1">
            <p:tnLst>
              <p:par>
                <p:cTn presetID="42" presetClass="entr" presetSubtype="0" fill="hold" nodeType="withEffect">
                  <p:stCondLst>
                    <p:cond delay="200"/>
                  </p:stCondLst>
                  <p:childTnLst>
                    <p:set>
                      <p:cBhvr>
                        <p:cTn dur="1" fill="hold">
                          <p:stCondLst>
                            <p:cond delay="0"/>
                          </p:stCondLst>
                        </p:cTn>
                        <p:tgtEl>
                          <p:spTgt spid="59"/>
                        </p:tgtEl>
                        <p:attrNameLst>
                          <p:attrName>style.visibility</p:attrName>
                        </p:attrNameLst>
                      </p:cBhvr>
                      <p:to>
                        <p:strVal val="visible"/>
                      </p:to>
                    </p:set>
                    <p:animEffect transition="in" filter="fade">
                      <p:cBhvr>
                        <p:cTn dur="500"/>
                        <p:tgtEl>
                          <p:spTgt spid="59"/>
                        </p:tgtEl>
                      </p:cBhvr>
                    </p:animEffect>
                    <p:anim calcmode="lin" valueType="num">
                      <p:cBhvr>
                        <p:cTn dur="500" fill="hold"/>
                        <p:tgtEl>
                          <p:spTgt spid="59"/>
                        </p:tgtEl>
                        <p:attrNameLst>
                          <p:attrName>ppt_x</p:attrName>
                        </p:attrNameLst>
                      </p:cBhvr>
                      <p:tavLst>
                        <p:tav tm="0">
                          <p:val>
                            <p:strVal val="#ppt_x"/>
                          </p:val>
                        </p:tav>
                        <p:tav tm="100000">
                          <p:val>
                            <p:strVal val="#ppt_x"/>
                          </p:val>
                        </p:tav>
                      </p:tavLst>
                    </p:anim>
                    <p:anim calcmode="lin" valueType="num">
                      <p:cBhvr>
                        <p:cTn dur="500" fill="hold"/>
                        <p:tgtEl>
                          <p:spTgt spid="59"/>
                        </p:tgtEl>
                        <p:attrNameLst>
                          <p:attrName>ppt_y</p:attrName>
                        </p:attrNameLst>
                      </p:cBhvr>
                      <p:tavLst>
                        <p:tav tm="0">
                          <p:val>
                            <p:strVal val="#ppt_y+.1"/>
                          </p:val>
                        </p:tav>
                        <p:tav tm="100000">
                          <p:val>
                            <p:strVal val="#ppt_y"/>
                          </p:val>
                        </p:tav>
                      </p:tavLst>
                    </p:anim>
                  </p:childTnLst>
                </p:cTn>
              </p:par>
            </p:tnLst>
          </p:tmpl>
        </p:tmplLst>
      </p:bldP>
      <p:bldP spid="60" grpId="0"/>
      <p:bldP spid="61" grpId="0" build="p">
        <p:tmplLst>
          <p:tmpl lvl="1">
            <p:tnLst>
              <p:par>
                <p:cTn presetID="42" presetClass="entr" presetSubtype="0" fill="hold" nodeType="withEffect">
                  <p:stCondLst>
                    <p:cond delay="200"/>
                  </p:stCondLst>
                  <p:childTnLst>
                    <p:set>
                      <p:cBhvr>
                        <p:cTn dur="1" fill="hold">
                          <p:stCondLst>
                            <p:cond delay="0"/>
                          </p:stCondLst>
                        </p:cTn>
                        <p:tgtEl>
                          <p:spTgt spid="61"/>
                        </p:tgtEl>
                        <p:attrNameLst>
                          <p:attrName>style.visibility</p:attrName>
                        </p:attrNameLst>
                      </p:cBhvr>
                      <p:to>
                        <p:strVal val="visible"/>
                      </p:to>
                    </p:set>
                    <p:animEffect transition="in" filter="fade">
                      <p:cBhvr>
                        <p:cTn dur="500"/>
                        <p:tgtEl>
                          <p:spTgt spid="61"/>
                        </p:tgtEl>
                      </p:cBhvr>
                    </p:animEffect>
                    <p:anim calcmode="lin" valueType="num">
                      <p:cBhvr>
                        <p:cTn dur="500" fill="hold"/>
                        <p:tgtEl>
                          <p:spTgt spid="61"/>
                        </p:tgtEl>
                        <p:attrNameLst>
                          <p:attrName>ppt_x</p:attrName>
                        </p:attrNameLst>
                      </p:cBhvr>
                      <p:tavLst>
                        <p:tav tm="0">
                          <p:val>
                            <p:strVal val="#ppt_x"/>
                          </p:val>
                        </p:tav>
                        <p:tav tm="100000">
                          <p:val>
                            <p:strVal val="#ppt_x"/>
                          </p:val>
                        </p:tav>
                      </p:tavLst>
                    </p:anim>
                    <p:anim calcmode="lin" valueType="num">
                      <p:cBhvr>
                        <p:cTn dur="500" fill="hold"/>
                        <p:tgtEl>
                          <p:spTgt spid="61"/>
                        </p:tgtEl>
                        <p:attrNameLst>
                          <p:attrName>ppt_y</p:attrName>
                        </p:attrNameLst>
                      </p:cBhvr>
                      <p:tavLst>
                        <p:tav tm="0">
                          <p:val>
                            <p:strVal val="#ppt_y+.1"/>
                          </p:val>
                        </p:tav>
                        <p:tav tm="100000">
                          <p:val>
                            <p:strVal val="#ppt_y"/>
                          </p:val>
                        </p:tav>
                      </p:tavLst>
                    </p:anim>
                  </p:childTnLst>
                </p:cTn>
              </p:par>
            </p:tnLst>
          </p:tmpl>
        </p:tmplLst>
      </p:bldP>
      <p:bldP spid="62" grpId="0"/>
      <p:bldP spid="63" grpId="0" build="p">
        <p:tmplLst>
          <p:tmpl lvl="1">
            <p:tnLst>
              <p:par>
                <p:cTn presetID="42" presetClass="entr" presetSubtype="0" fill="hold" nodeType="withEffect">
                  <p:stCondLst>
                    <p:cond delay="200"/>
                  </p:stCondLst>
                  <p:childTnLst>
                    <p:set>
                      <p:cBhvr>
                        <p:cTn dur="1" fill="hold">
                          <p:stCondLst>
                            <p:cond delay="0"/>
                          </p:stCondLst>
                        </p:cTn>
                        <p:tgtEl>
                          <p:spTgt spid="63"/>
                        </p:tgtEl>
                        <p:attrNameLst>
                          <p:attrName>style.visibility</p:attrName>
                        </p:attrNameLst>
                      </p:cBhvr>
                      <p:to>
                        <p:strVal val="visible"/>
                      </p:to>
                    </p:set>
                    <p:animEffect transition="in" filter="fade">
                      <p:cBhvr>
                        <p:cTn dur="500"/>
                        <p:tgtEl>
                          <p:spTgt spid="63"/>
                        </p:tgtEl>
                      </p:cBhvr>
                    </p:animEffect>
                    <p:anim calcmode="lin" valueType="num">
                      <p:cBhvr>
                        <p:cTn dur="500" fill="hold"/>
                        <p:tgtEl>
                          <p:spTgt spid="63"/>
                        </p:tgtEl>
                        <p:attrNameLst>
                          <p:attrName>ppt_x</p:attrName>
                        </p:attrNameLst>
                      </p:cBhvr>
                      <p:tavLst>
                        <p:tav tm="0">
                          <p:val>
                            <p:strVal val="#ppt_x"/>
                          </p:val>
                        </p:tav>
                        <p:tav tm="100000">
                          <p:val>
                            <p:strVal val="#ppt_x"/>
                          </p:val>
                        </p:tav>
                      </p:tavLst>
                    </p:anim>
                    <p:anim calcmode="lin" valueType="num">
                      <p:cBhvr>
                        <p:cTn dur="500" fill="hold"/>
                        <p:tgtEl>
                          <p:spTgt spid="63"/>
                        </p:tgtEl>
                        <p:attrNameLst>
                          <p:attrName>ppt_y</p:attrName>
                        </p:attrNameLst>
                      </p:cBhvr>
                      <p:tavLst>
                        <p:tav tm="0">
                          <p:val>
                            <p:strVal val="#ppt_y+.1"/>
                          </p:val>
                        </p:tav>
                        <p:tav tm="100000">
                          <p:val>
                            <p:strVal val="#ppt_y"/>
                          </p:val>
                        </p:tav>
                      </p:tavLst>
                    </p:anim>
                  </p:childTnLst>
                </p:cTn>
              </p:par>
            </p:tnLst>
          </p:tmpl>
        </p:tmplLst>
      </p:bldP>
      <p:bldP spid="64" grpId="0"/>
      <p:bldP spid="65" grpId="0" build="p">
        <p:tmplLst>
          <p:tmpl lvl="1">
            <p:tnLst>
              <p:par>
                <p:cTn presetID="42" presetClass="entr" presetSubtype="0" fill="hold" nodeType="withEffect">
                  <p:stCondLst>
                    <p:cond delay="200"/>
                  </p:stCondLst>
                  <p:childTnLst>
                    <p:set>
                      <p:cBhvr>
                        <p:cTn dur="1" fill="hold">
                          <p:stCondLst>
                            <p:cond delay="0"/>
                          </p:stCondLst>
                        </p:cTn>
                        <p:tgtEl>
                          <p:spTgt spid="65"/>
                        </p:tgtEl>
                        <p:attrNameLst>
                          <p:attrName>style.visibility</p:attrName>
                        </p:attrNameLst>
                      </p:cBhvr>
                      <p:to>
                        <p:strVal val="visible"/>
                      </p:to>
                    </p:set>
                    <p:animEffect transition="in" filter="fade">
                      <p:cBhvr>
                        <p:cTn dur="500"/>
                        <p:tgtEl>
                          <p:spTgt spid="65"/>
                        </p:tgtEl>
                      </p:cBhvr>
                    </p:animEffect>
                    <p:anim calcmode="lin" valueType="num">
                      <p:cBhvr>
                        <p:cTn dur="500" fill="hold"/>
                        <p:tgtEl>
                          <p:spTgt spid="65"/>
                        </p:tgtEl>
                        <p:attrNameLst>
                          <p:attrName>ppt_x</p:attrName>
                        </p:attrNameLst>
                      </p:cBhvr>
                      <p:tavLst>
                        <p:tav tm="0">
                          <p:val>
                            <p:strVal val="#ppt_x"/>
                          </p:val>
                        </p:tav>
                        <p:tav tm="100000">
                          <p:val>
                            <p:strVal val="#ppt_x"/>
                          </p:val>
                        </p:tav>
                      </p:tavLst>
                    </p:anim>
                    <p:anim calcmode="lin" valueType="num">
                      <p:cBhvr>
                        <p:cTn dur="500" fill="hold"/>
                        <p:tgtEl>
                          <p:spTgt spid="65"/>
                        </p:tgtEl>
                        <p:attrNameLst>
                          <p:attrName>ppt_y</p:attrName>
                        </p:attrNameLst>
                      </p:cBhvr>
                      <p:tavLst>
                        <p:tav tm="0">
                          <p:val>
                            <p:strVal val="#ppt_y+.1"/>
                          </p:val>
                        </p:tav>
                        <p:tav tm="100000">
                          <p:val>
                            <p:strVal val="#ppt_y"/>
                          </p:val>
                        </p:tav>
                      </p:tavLst>
                    </p:anim>
                  </p:childTnLst>
                </p:cTn>
              </p:par>
            </p:tnLst>
          </p:tmpl>
        </p:tmplLst>
      </p:bldP>
      <p:bldP spid="66" grpId="0"/>
    </p:bld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Five images with description">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5" name="Picture Placeholder 2"/>
          <p:cNvSpPr>
            <a:spLocks noGrp="1"/>
          </p:cNvSpPr>
          <p:nvPr>
            <p:ph type="pic" sz="quarter" idx="48"/>
          </p:nvPr>
        </p:nvSpPr>
        <p:spPr>
          <a:xfrm>
            <a:off x="632886" y="1356361"/>
            <a:ext cx="1940981" cy="3249925"/>
          </a:xfrm>
          <a:custGeom>
            <a:avLst/>
            <a:gdLst/>
            <a:ahLst/>
            <a:cxnLst/>
            <a:rect l="l" t="t" r="r" b="b"/>
            <a:pathLst>
              <a:path w="1455736" h="2708271">
                <a:moveTo>
                  <a:pt x="268845" y="0"/>
                </a:moveTo>
                <a:lnTo>
                  <a:pt x="1186891" y="0"/>
                </a:lnTo>
                <a:cubicBezTo>
                  <a:pt x="1335370" y="0"/>
                  <a:pt x="1455736" y="120366"/>
                  <a:pt x="1455736" y="268845"/>
                </a:cubicBezTo>
                <a:lnTo>
                  <a:pt x="1455736" y="2642626"/>
                </a:lnTo>
                <a:cubicBezTo>
                  <a:pt x="1455736" y="2661186"/>
                  <a:pt x="1453855" y="2679307"/>
                  <a:pt x="1450274" y="2696808"/>
                </a:cubicBezTo>
                <a:lnTo>
                  <a:pt x="1446716" y="2708271"/>
                </a:lnTo>
                <a:lnTo>
                  <a:pt x="9020" y="2708271"/>
                </a:lnTo>
                <a:lnTo>
                  <a:pt x="5462" y="2696808"/>
                </a:lnTo>
                <a:cubicBezTo>
                  <a:pt x="1881" y="2679307"/>
                  <a:pt x="0" y="2661186"/>
                  <a:pt x="0" y="2642626"/>
                </a:cubicBezTo>
                <a:lnTo>
                  <a:pt x="0" y="268845"/>
                </a:lnTo>
                <a:cubicBezTo>
                  <a:pt x="0" y="120366"/>
                  <a:pt x="120366" y="0"/>
                  <a:pt x="268845"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grpSp>
        <p:nvGrpSpPr>
          <p:cNvPr id="16" name="Group 15"/>
          <p:cNvGrpSpPr/>
          <p:nvPr userDrawn="1"/>
        </p:nvGrpSpPr>
        <p:grpSpPr>
          <a:xfrm>
            <a:off x="101309" y="385540"/>
            <a:ext cx="383999" cy="342172"/>
            <a:chOff x="5270500" y="1460500"/>
            <a:chExt cx="1701800" cy="2705100"/>
          </a:xfrm>
        </p:grpSpPr>
        <p:sp>
          <p:nvSpPr>
            <p:cNvPr id="17" name="Rounded Rectangle 1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8" name="Rounded Rectangle 1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9" name="Rounded Rectangle 1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31" name="Rounded Rectangle 30"/>
          <p:cNvSpPr/>
          <p:nvPr userDrawn="1"/>
        </p:nvSpPr>
        <p:spPr>
          <a:xfrm>
            <a:off x="622447" y="4606285"/>
            <a:ext cx="1938573" cy="243840"/>
          </a:xfrm>
          <a:custGeom>
            <a:avLst/>
            <a:gdLst/>
            <a:ahLst/>
            <a:cxnLst/>
            <a:rect l="l" t="t" r="r" b="b"/>
            <a:pathLst>
              <a:path w="1453930" h="203200">
                <a:moveTo>
                  <a:pt x="0" y="0"/>
                </a:moveTo>
                <a:lnTo>
                  <a:pt x="1453930" y="0"/>
                </a:lnTo>
                <a:lnTo>
                  <a:pt x="1442258" y="37601"/>
                </a:lnTo>
                <a:cubicBezTo>
                  <a:pt x="1401097" y="134917"/>
                  <a:pt x="1304736" y="203200"/>
                  <a:pt x="1192427" y="203200"/>
                </a:cubicBezTo>
                <a:lnTo>
                  <a:pt x="261503" y="203200"/>
                </a:lnTo>
                <a:cubicBezTo>
                  <a:pt x="149194" y="203200"/>
                  <a:pt x="52834" y="134917"/>
                  <a:pt x="11672" y="37601"/>
                </a:cubicBezTo>
                <a:close/>
              </a:path>
            </a:pathLst>
          </a:cu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6" name="Picture Placeholder 2"/>
          <p:cNvSpPr>
            <a:spLocks noGrp="1"/>
          </p:cNvSpPr>
          <p:nvPr>
            <p:ph type="pic" sz="quarter" idx="65"/>
          </p:nvPr>
        </p:nvSpPr>
        <p:spPr>
          <a:xfrm>
            <a:off x="2800352" y="1356361"/>
            <a:ext cx="1940981" cy="3249925"/>
          </a:xfrm>
          <a:custGeom>
            <a:avLst/>
            <a:gdLst/>
            <a:ahLst/>
            <a:cxnLst/>
            <a:rect l="l" t="t" r="r" b="b"/>
            <a:pathLst>
              <a:path w="1455736" h="2708271">
                <a:moveTo>
                  <a:pt x="268845" y="0"/>
                </a:moveTo>
                <a:lnTo>
                  <a:pt x="1186891" y="0"/>
                </a:lnTo>
                <a:cubicBezTo>
                  <a:pt x="1335370" y="0"/>
                  <a:pt x="1455736" y="120366"/>
                  <a:pt x="1455736" y="268845"/>
                </a:cubicBezTo>
                <a:lnTo>
                  <a:pt x="1455736" y="2642626"/>
                </a:lnTo>
                <a:cubicBezTo>
                  <a:pt x="1455736" y="2661186"/>
                  <a:pt x="1453855" y="2679307"/>
                  <a:pt x="1450274" y="2696808"/>
                </a:cubicBezTo>
                <a:lnTo>
                  <a:pt x="1446716" y="2708271"/>
                </a:lnTo>
                <a:lnTo>
                  <a:pt x="9020" y="2708271"/>
                </a:lnTo>
                <a:lnTo>
                  <a:pt x="5462" y="2696808"/>
                </a:lnTo>
                <a:cubicBezTo>
                  <a:pt x="1881" y="2679307"/>
                  <a:pt x="0" y="2661186"/>
                  <a:pt x="0" y="2642626"/>
                </a:cubicBezTo>
                <a:lnTo>
                  <a:pt x="0" y="268845"/>
                </a:lnTo>
                <a:cubicBezTo>
                  <a:pt x="0" y="120366"/>
                  <a:pt x="120366" y="0"/>
                  <a:pt x="268845"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7" name="Rounded Rectangle 30"/>
          <p:cNvSpPr/>
          <p:nvPr userDrawn="1"/>
        </p:nvSpPr>
        <p:spPr>
          <a:xfrm>
            <a:off x="2789914" y="4606285"/>
            <a:ext cx="1938573" cy="243840"/>
          </a:xfrm>
          <a:custGeom>
            <a:avLst/>
            <a:gdLst/>
            <a:ahLst/>
            <a:cxnLst/>
            <a:rect l="l" t="t" r="r" b="b"/>
            <a:pathLst>
              <a:path w="1453930" h="203200">
                <a:moveTo>
                  <a:pt x="0" y="0"/>
                </a:moveTo>
                <a:lnTo>
                  <a:pt x="1453930" y="0"/>
                </a:lnTo>
                <a:lnTo>
                  <a:pt x="1442258" y="37601"/>
                </a:lnTo>
                <a:cubicBezTo>
                  <a:pt x="1401097" y="134917"/>
                  <a:pt x="1304736" y="203200"/>
                  <a:pt x="1192427" y="203200"/>
                </a:cubicBezTo>
                <a:lnTo>
                  <a:pt x="261503" y="203200"/>
                </a:lnTo>
                <a:cubicBezTo>
                  <a:pt x="149194" y="203200"/>
                  <a:pt x="52834" y="134917"/>
                  <a:pt x="11672" y="37601"/>
                </a:cubicBez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8" name="Picture Placeholder 2"/>
          <p:cNvSpPr>
            <a:spLocks noGrp="1"/>
          </p:cNvSpPr>
          <p:nvPr>
            <p:ph type="pic" sz="quarter" idx="66"/>
          </p:nvPr>
        </p:nvSpPr>
        <p:spPr>
          <a:xfrm>
            <a:off x="5065332" y="1356361"/>
            <a:ext cx="1940981" cy="3249925"/>
          </a:xfrm>
          <a:custGeom>
            <a:avLst/>
            <a:gdLst/>
            <a:ahLst/>
            <a:cxnLst/>
            <a:rect l="l" t="t" r="r" b="b"/>
            <a:pathLst>
              <a:path w="1455736" h="2708271">
                <a:moveTo>
                  <a:pt x="268845" y="0"/>
                </a:moveTo>
                <a:lnTo>
                  <a:pt x="1186891" y="0"/>
                </a:lnTo>
                <a:cubicBezTo>
                  <a:pt x="1335370" y="0"/>
                  <a:pt x="1455736" y="120366"/>
                  <a:pt x="1455736" y="268845"/>
                </a:cubicBezTo>
                <a:lnTo>
                  <a:pt x="1455736" y="2642626"/>
                </a:lnTo>
                <a:cubicBezTo>
                  <a:pt x="1455736" y="2661186"/>
                  <a:pt x="1453855" y="2679307"/>
                  <a:pt x="1450274" y="2696808"/>
                </a:cubicBezTo>
                <a:lnTo>
                  <a:pt x="1446716" y="2708271"/>
                </a:lnTo>
                <a:lnTo>
                  <a:pt x="9020" y="2708271"/>
                </a:lnTo>
                <a:lnTo>
                  <a:pt x="5462" y="2696808"/>
                </a:lnTo>
                <a:cubicBezTo>
                  <a:pt x="1881" y="2679307"/>
                  <a:pt x="0" y="2661186"/>
                  <a:pt x="0" y="2642626"/>
                </a:cubicBezTo>
                <a:lnTo>
                  <a:pt x="0" y="268845"/>
                </a:lnTo>
                <a:cubicBezTo>
                  <a:pt x="0" y="120366"/>
                  <a:pt x="120366" y="0"/>
                  <a:pt x="268845"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9" name="Rounded Rectangle 30"/>
          <p:cNvSpPr/>
          <p:nvPr userDrawn="1"/>
        </p:nvSpPr>
        <p:spPr>
          <a:xfrm>
            <a:off x="5054894" y="4606285"/>
            <a:ext cx="1938573" cy="243840"/>
          </a:xfrm>
          <a:custGeom>
            <a:avLst/>
            <a:gdLst/>
            <a:ahLst/>
            <a:cxnLst/>
            <a:rect l="l" t="t" r="r" b="b"/>
            <a:pathLst>
              <a:path w="1453930" h="203200">
                <a:moveTo>
                  <a:pt x="0" y="0"/>
                </a:moveTo>
                <a:lnTo>
                  <a:pt x="1453930" y="0"/>
                </a:lnTo>
                <a:lnTo>
                  <a:pt x="1442258" y="37601"/>
                </a:lnTo>
                <a:cubicBezTo>
                  <a:pt x="1401097" y="134917"/>
                  <a:pt x="1304736" y="203200"/>
                  <a:pt x="1192427" y="203200"/>
                </a:cubicBezTo>
                <a:lnTo>
                  <a:pt x="261503" y="203200"/>
                </a:lnTo>
                <a:cubicBezTo>
                  <a:pt x="149194" y="203200"/>
                  <a:pt x="52834" y="134917"/>
                  <a:pt x="11672" y="37601"/>
                </a:cubicBezTo>
                <a:close/>
              </a:path>
            </a:pathLst>
          </a:cu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0" name="Picture Placeholder 2"/>
          <p:cNvSpPr>
            <a:spLocks noGrp="1"/>
          </p:cNvSpPr>
          <p:nvPr>
            <p:ph type="pic" sz="quarter" idx="67"/>
          </p:nvPr>
        </p:nvSpPr>
        <p:spPr>
          <a:xfrm>
            <a:off x="7351332" y="1356361"/>
            <a:ext cx="1940981" cy="3249925"/>
          </a:xfrm>
          <a:custGeom>
            <a:avLst/>
            <a:gdLst/>
            <a:ahLst/>
            <a:cxnLst/>
            <a:rect l="l" t="t" r="r" b="b"/>
            <a:pathLst>
              <a:path w="1455736" h="2708271">
                <a:moveTo>
                  <a:pt x="268845" y="0"/>
                </a:moveTo>
                <a:lnTo>
                  <a:pt x="1186891" y="0"/>
                </a:lnTo>
                <a:cubicBezTo>
                  <a:pt x="1335370" y="0"/>
                  <a:pt x="1455736" y="120366"/>
                  <a:pt x="1455736" y="268845"/>
                </a:cubicBezTo>
                <a:lnTo>
                  <a:pt x="1455736" y="2642626"/>
                </a:lnTo>
                <a:cubicBezTo>
                  <a:pt x="1455736" y="2661186"/>
                  <a:pt x="1453855" y="2679307"/>
                  <a:pt x="1450274" y="2696808"/>
                </a:cubicBezTo>
                <a:lnTo>
                  <a:pt x="1446716" y="2708271"/>
                </a:lnTo>
                <a:lnTo>
                  <a:pt x="9020" y="2708271"/>
                </a:lnTo>
                <a:lnTo>
                  <a:pt x="5462" y="2696808"/>
                </a:lnTo>
                <a:cubicBezTo>
                  <a:pt x="1881" y="2679307"/>
                  <a:pt x="0" y="2661186"/>
                  <a:pt x="0" y="2642626"/>
                </a:cubicBezTo>
                <a:lnTo>
                  <a:pt x="0" y="268845"/>
                </a:lnTo>
                <a:cubicBezTo>
                  <a:pt x="0" y="120366"/>
                  <a:pt x="120366" y="0"/>
                  <a:pt x="268845"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1" name="Rounded Rectangle 30"/>
          <p:cNvSpPr/>
          <p:nvPr userDrawn="1"/>
        </p:nvSpPr>
        <p:spPr>
          <a:xfrm>
            <a:off x="7340894" y="4606285"/>
            <a:ext cx="1938573" cy="243840"/>
          </a:xfrm>
          <a:custGeom>
            <a:avLst/>
            <a:gdLst/>
            <a:ahLst/>
            <a:cxnLst/>
            <a:rect l="l" t="t" r="r" b="b"/>
            <a:pathLst>
              <a:path w="1453930" h="203200">
                <a:moveTo>
                  <a:pt x="0" y="0"/>
                </a:moveTo>
                <a:lnTo>
                  <a:pt x="1453930" y="0"/>
                </a:lnTo>
                <a:lnTo>
                  <a:pt x="1442258" y="37601"/>
                </a:lnTo>
                <a:cubicBezTo>
                  <a:pt x="1401097" y="134917"/>
                  <a:pt x="1304736" y="203200"/>
                  <a:pt x="1192427" y="203200"/>
                </a:cubicBezTo>
                <a:lnTo>
                  <a:pt x="261503" y="203200"/>
                </a:lnTo>
                <a:cubicBezTo>
                  <a:pt x="149194" y="203200"/>
                  <a:pt x="52834" y="134917"/>
                  <a:pt x="11672" y="37601"/>
                </a:cubicBez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2" name="Picture Placeholder 2"/>
          <p:cNvSpPr>
            <a:spLocks noGrp="1"/>
          </p:cNvSpPr>
          <p:nvPr>
            <p:ph type="pic" sz="quarter" idx="68"/>
          </p:nvPr>
        </p:nvSpPr>
        <p:spPr>
          <a:xfrm>
            <a:off x="9624486" y="1356361"/>
            <a:ext cx="1940981" cy="3249925"/>
          </a:xfrm>
          <a:custGeom>
            <a:avLst/>
            <a:gdLst/>
            <a:ahLst/>
            <a:cxnLst/>
            <a:rect l="l" t="t" r="r" b="b"/>
            <a:pathLst>
              <a:path w="1455736" h="2708271">
                <a:moveTo>
                  <a:pt x="268845" y="0"/>
                </a:moveTo>
                <a:lnTo>
                  <a:pt x="1186891" y="0"/>
                </a:lnTo>
                <a:cubicBezTo>
                  <a:pt x="1335370" y="0"/>
                  <a:pt x="1455736" y="120366"/>
                  <a:pt x="1455736" y="268845"/>
                </a:cubicBezTo>
                <a:lnTo>
                  <a:pt x="1455736" y="2642626"/>
                </a:lnTo>
                <a:cubicBezTo>
                  <a:pt x="1455736" y="2661186"/>
                  <a:pt x="1453855" y="2679307"/>
                  <a:pt x="1450274" y="2696808"/>
                </a:cubicBezTo>
                <a:lnTo>
                  <a:pt x="1446716" y="2708271"/>
                </a:lnTo>
                <a:lnTo>
                  <a:pt x="9020" y="2708271"/>
                </a:lnTo>
                <a:lnTo>
                  <a:pt x="5462" y="2696808"/>
                </a:lnTo>
                <a:cubicBezTo>
                  <a:pt x="1881" y="2679307"/>
                  <a:pt x="0" y="2661186"/>
                  <a:pt x="0" y="2642626"/>
                </a:cubicBezTo>
                <a:lnTo>
                  <a:pt x="0" y="268845"/>
                </a:lnTo>
                <a:cubicBezTo>
                  <a:pt x="0" y="120366"/>
                  <a:pt x="120366" y="0"/>
                  <a:pt x="268845"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3" name="Rounded Rectangle 30"/>
          <p:cNvSpPr/>
          <p:nvPr userDrawn="1"/>
        </p:nvSpPr>
        <p:spPr>
          <a:xfrm>
            <a:off x="9614047" y="4606285"/>
            <a:ext cx="1938573" cy="243840"/>
          </a:xfrm>
          <a:custGeom>
            <a:avLst/>
            <a:gdLst/>
            <a:ahLst/>
            <a:cxnLst/>
            <a:rect l="l" t="t" r="r" b="b"/>
            <a:pathLst>
              <a:path w="1453930" h="203200">
                <a:moveTo>
                  <a:pt x="0" y="0"/>
                </a:moveTo>
                <a:lnTo>
                  <a:pt x="1453930" y="0"/>
                </a:lnTo>
                <a:lnTo>
                  <a:pt x="1442258" y="37601"/>
                </a:lnTo>
                <a:cubicBezTo>
                  <a:pt x="1401097" y="134917"/>
                  <a:pt x="1304736" y="203200"/>
                  <a:pt x="1192427" y="203200"/>
                </a:cubicBezTo>
                <a:lnTo>
                  <a:pt x="261503" y="203200"/>
                </a:lnTo>
                <a:cubicBezTo>
                  <a:pt x="149194" y="203200"/>
                  <a:pt x="52834" y="134917"/>
                  <a:pt x="11672" y="37601"/>
                </a:cubicBez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4" name="Text Placeholder 2"/>
          <p:cNvSpPr>
            <a:spLocks noGrp="1"/>
          </p:cNvSpPr>
          <p:nvPr>
            <p:ph type="body" sz="quarter" idx="64" hasCustomPrompt="1"/>
          </p:nvPr>
        </p:nvSpPr>
        <p:spPr>
          <a:xfrm>
            <a:off x="591965" y="5563772"/>
            <a:ext cx="10973505"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a:t>
            </a:r>
          </a:p>
        </p:txBody>
      </p:sp>
      <p:sp>
        <p:nvSpPr>
          <p:cNvPr id="45" name="Text Placeholder 7"/>
          <p:cNvSpPr>
            <a:spLocks noGrp="1"/>
          </p:cNvSpPr>
          <p:nvPr>
            <p:ph type="body" sz="quarter" idx="18" hasCustomPrompt="1"/>
          </p:nvPr>
        </p:nvSpPr>
        <p:spPr>
          <a:xfrm>
            <a:off x="569384" y="5109393"/>
            <a:ext cx="10996083" cy="431780"/>
          </a:xfrm>
          <a:prstGeom prst="rect">
            <a:avLst/>
          </a:prstGeom>
        </p:spPr>
        <p:txBody>
          <a:bodyPr vert="horz" lIns="0" tIns="40504" rIns="0" bIns="40504" anchor="ctr"/>
          <a:lstStyle>
            <a:lvl1pPr marL="0" indent="0" algn="l">
              <a:lnSpc>
                <a:spcPct val="100000"/>
              </a:lnSpc>
              <a:spcBef>
                <a:spcPts val="0"/>
              </a:spcBef>
              <a:buNone/>
              <a:defRPr sz="1920" b="1" baseline="0">
                <a:solidFill>
                  <a:schemeClr val="bg1"/>
                </a:solidFill>
                <a:latin typeface="Lato Light"/>
                <a:cs typeface="Lato Light"/>
              </a:defRPr>
            </a:lvl1pPr>
          </a:lstStyle>
          <a:p>
            <a:pPr lvl="0"/>
            <a:r>
              <a:rPr lang="es-ES_tradnl" dirty="0" err="1" smtClean="0"/>
              <a:t>Put</a:t>
            </a:r>
            <a:r>
              <a:rPr lang="es-ES_tradnl" dirty="0" smtClean="0"/>
              <a:t> </a:t>
            </a:r>
            <a:r>
              <a:rPr lang="es-ES_tradnl" dirty="0" err="1" smtClean="0"/>
              <a:t>your</a:t>
            </a:r>
            <a:r>
              <a:rPr lang="es-ES_tradnl" dirty="0" smtClean="0"/>
              <a:t> </a:t>
            </a:r>
            <a:r>
              <a:rPr lang="es-ES_tradnl" dirty="0" err="1" smtClean="0"/>
              <a:t>title</a:t>
            </a:r>
            <a:r>
              <a:rPr lang="es-ES_tradnl" dirty="0" smtClean="0"/>
              <a:t> </a:t>
            </a:r>
            <a:r>
              <a:rPr lang="es-ES_tradnl" dirty="0" err="1" smtClean="0"/>
              <a:t>here</a:t>
            </a:r>
            <a:endParaRPr lang="es-ES_tradnl" dirty="0" smtClean="0"/>
          </a:p>
        </p:txBody>
      </p:sp>
    </p:spTree>
    <p:extLst>
      <p:ext uri="{BB962C8B-B14F-4D97-AF65-F5344CB8AC3E}">
        <p14:creationId xmlns:p14="http://schemas.microsoft.com/office/powerpoint/2010/main" val="4252153694"/>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53" presetClass="entr" presetSubtype="16" fill="hold" grpId="0" nodeType="withEffect" nodePh="1">
                                  <p:stCondLst>
                                    <p:cond delay="800"/>
                                  </p:stCondLst>
                                  <p:endCondLst>
                                    <p:cond evt="begin" delay="0">
                                      <p:tn val="18"/>
                                    </p:cond>
                                  </p:endCondLst>
                                  <p:childTnLst>
                                    <p:set>
                                      <p:cBhvr>
                                        <p:cTn id="19" dur="1" fill="hold">
                                          <p:stCondLst>
                                            <p:cond delay="0"/>
                                          </p:stCondLst>
                                        </p:cTn>
                                        <p:tgtEl>
                                          <p:spTgt spid="25"/>
                                        </p:tgtEl>
                                        <p:attrNameLst>
                                          <p:attrName>style.visibility</p:attrName>
                                        </p:attrNameLst>
                                      </p:cBhvr>
                                      <p:to>
                                        <p:strVal val="visible"/>
                                      </p:to>
                                    </p:set>
                                    <p:anim calcmode="lin" valueType="num">
                                      <p:cBhvr>
                                        <p:cTn id="20" dur="1000" fill="hold"/>
                                        <p:tgtEl>
                                          <p:spTgt spid="25"/>
                                        </p:tgtEl>
                                        <p:attrNameLst>
                                          <p:attrName>ppt_w</p:attrName>
                                        </p:attrNameLst>
                                      </p:cBhvr>
                                      <p:tavLst>
                                        <p:tav tm="0">
                                          <p:val>
                                            <p:fltVal val="0"/>
                                          </p:val>
                                        </p:tav>
                                        <p:tav tm="100000">
                                          <p:val>
                                            <p:strVal val="#ppt_w"/>
                                          </p:val>
                                        </p:tav>
                                      </p:tavLst>
                                    </p:anim>
                                    <p:anim calcmode="lin" valueType="num">
                                      <p:cBhvr>
                                        <p:cTn id="21" dur="1000" fill="hold"/>
                                        <p:tgtEl>
                                          <p:spTgt spid="25"/>
                                        </p:tgtEl>
                                        <p:attrNameLst>
                                          <p:attrName>ppt_h</p:attrName>
                                        </p:attrNameLst>
                                      </p:cBhvr>
                                      <p:tavLst>
                                        <p:tav tm="0">
                                          <p:val>
                                            <p:fltVal val="0"/>
                                          </p:val>
                                        </p:tav>
                                        <p:tav tm="100000">
                                          <p:val>
                                            <p:strVal val="#ppt_h"/>
                                          </p:val>
                                        </p:tav>
                                      </p:tavLst>
                                    </p:anim>
                                    <p:animEffect transition="in" filter="fade">
                                      <p:cBhvr>
                                        <p:cTn id="22" dur="1000"/>
                                        <p:tgtEl>
                                          <p:spTgt spid="25"/>
                                        </p:tgtEl>
                                      </p:cBhvr>
                                    </p:animEffect>
                                  </p:childTnLst>
                                </p:cTn>
                              </p:par>
                            </p:childTnLst>
                          </p:cTn>
                        </p:par>
                        <p:par>
                          <p:cTn id="23" fill="hold">
                            <p:stCondLst>
                              <p:cond delay="500"/>
                            </p:stCondLst>
                            <p:childTnLst>
                              <p:par>
                                <p:cTn id="24" presetID="22" presetClass="entr" presetSubtype="4" fill="hold" grpId="0" nodeType="afterEffect">
                                  <p:stCondLst>
                                    <p:cond delay="0"/>
                                  </p:stCondLst>
                                  <p:childTnLst>
                                    <p:set>
                                      <p:cBhvr>
                                        <p:cTn id="25" dur="1" fill="hold">
                                          <p:stCondLst>
                                            <p:cond delay="0"/>
                                          </p:stCondLst>
                                        </p:cTn>
                                        <p:tgtEl>
                                          <p:spTgt spid="31"/>
                                        </p:tgtEl>
                                        <p:attrNameLst>
                                          <p:attrName>style.visibility</p:attrName>
                                        </p:attrNameLst>
                                      </p:cBhvr>
                                      <p:to>
                                        <p:strVal val="visible"/>
                                      </p:to>
                                    </p:set>
                                    <p:animEffect transition="in" filter="wipe(down)">
                                      <p:cBhvr>
                                        <p:cTn id="26" dur="500"/>
                                        <p:tgtEl>
                                          <p:spTgt spid="31"/>
                                        </p:tgtEl>
                                      </p:cBhvr>
                                    </p:animEffect>
                                  </p:childTnLst>
                                </p:cTn>
                              </p:par>
                              <p:par>
                                <p:cTn id="27" presetID="53" presetClass="entr" presetSubtype="16" fill="hold" grpId="0" nodeType="withEffect" nodePh="1">
                                  <p:stCondLst>
                                    <p:cond delay="800"/>
                                  </p:stCondLst>
                                  <p:endCondLst>
                                    <p:cond evt="begin" delay="0">
                                      <p:tn val="27"/>
                                    </p:cond>
                                  </p:endCondLst>
                                  <p:childTnLst>
                                    <p:set>
                                      <p:cBhvr>
                                        <p:cTn id="28" dur="1" fill="hold">
                                          <p:stCondLst>
                                            <p:cond delay="0"/>
                                          </p:stCondLst>
                                        </p:cTn>
                                        <p:tgtEl>
                                          <p:spTgt spid="36"/>
                                        </p:tgtEl>
                                        <p:attrNameLst>
                                          <p:attrName>style.visibility</p:attrName>
                                        </p:attrNameLst>
                                      </p:cBhvr>
                                      <p:to>
                                        <p:strVal val="visible"/>
                                      </p:to>
                                    </p:set>
                                    <p:anim calcmode="lin" valueType="num">
                                      <p:cBhvr>
                                        <p:cTn id="29" dur="1000" fill="hold"/>
                                        <p:tgtEl>
                                          <p:spTgt spid="36"/>
                                        </p:tgtEl>
                                        <p:attrNameLst>
                                          <p:attrName>ppt_w</p:attrName>
                                        </p:attrNameLst>
                                      </p:cBhvr>
                                      <p:tavLst>
                                        <p:tav tm="0">
                                          <p:val>
                                            <p:fltVal val="0"/>
                                          </p:val>
                                        </p:tav>
                                        <p:tav tm="100000">
                                          <p:val>
                                            <p:strVal val="#ppt_w"/>
                                          </p:val>
                                        </p:tav>
                                      </p:tavLst>
                                    </p:anim>
                                    <p:anim calcmode="lin" valueType="num">
                                      <p:cBhvr>
                                        <p:cTn id="30" dur="1000" fill="hold"/>
                                        <p:tgtEl>
                                          <p:spTgt spid="36"/>
                                        </p:tgtEl>
                                        <p:attrNameLst>
                                          <p:attrName>ppt_h</p:attrName>
                                        </p:attrNameLst>
                                      </p:cBhvr>
                                      <p:tavLst>
                                        <p:tav tm="0">
                                          <p:val>
                                            <p:fltVal val="0"/>
                                          </p:val>
                                        </p:tav>
                                        <p:tav tm="100000">
                                          <p:val>
                                            <p:strVal val="#ppt_h"/>
                                          </p:val>
                                        </p:tav>
                                      </p:tavLst>
                                    </p:anim>
                                    <p:animEffect transition="in" filter="fade">
                                      <p:cBhvr>
                                        <p:cTn id="31" dur="1000"/>
                                        <p:tgtEl>
                                          <p:spTgt spid="36"/>
                                        </p:tgtEl>
                                      </p:cBhvr>
                                    </p:animEffect>
                                  </p:childTnLst>
                                </p:cTn>
                              </p:par>
                            </p:childTnLst>
                          </p:cTn>
                        </p:par>
                        <p:par>
                          <p:cTn id="32" fill="hold">
                            <p:stCondLst>
                              <p:cond delay="1000"/>
                            </p:stCondLst>
                            <p:childTnLst>
                              <p:par>
                                <p:cTn id="33" presetID="22" presetClass="entr" presetSubtype="4" fill="hold" grpId="0" nodeType="afterEffect">
                                  <p:stCondLst>
                                    <p:cond delay="0"/>
                                  </p:stCondLst>
                                  <p:childTnLst>
                                    <p:set>
                                      <p:cBhvr>
                                        <p:cTn id="34" dur="1" fill="hold">
                                          <p:stCondLst>
                                            <p:cond delay="0"/>
                                          </p:stCondLst>
                                        </p:cTn>
                                        <p:tgtEl>
                                          <p:spTgt spid="37"/>
                                        </p:tgtEl>
                                        <p:attrNameLst>
                                          <p:attrName>style.visibility</p:attrName>
                                        </p:attrNameLst>
                                      </p:cBhvr>
                                      <p:to>
                                        <p:strVal val="visible"/>
                                      </p:to>
                                    </p:set>
                                    <p:animEffect transition="in" filter="wipe(down)">
                                      <p:cBhvr>
                                        <p:cTn id="35" dur="500"/>
                                        <p:tgtEl>
                                          <p:spTgt spid="37"/>
                                        </p:tgtEl>
                                      </p:cBhvr>
                                    </p:animEffect>
                                  </p:childTnLst>
                                </p:cTn>
                              </p:par>
                              <p:par>
                                <p:cTn id="36" presetID="53" presetClass="entr" presetSubtype="16" fill="hold" grpId="0" nodeType="withEffect" nodePh="1">
                                  <p:stCondLst>
                                    <p:cond delay="800"/>
                                  </p:stCondLst>
                                  <p:endCondLst>
                                    <p:cond evt="begin" delay="0">
                                      <p:tn val="36"/>
                                    </p:cond>
                                  </p:endCondLst>
                                  <p:childTnLst>
                                    <p:set>
                                      <p:cBhvr>
                                        <p:cTn id="37" dur="1" fill="hold">
                                          <p:stCondLst>
                                            <p:cond delay="0"/>
                                          </p:stCondLst>
                                        </p:cTn>
                                        <p:tgtEl>
                                          <p:spTgt spid="38"/>
                                        </p:tgtEl>
                                        <p:attrNameLst>
                                          <p:attrName>style.visibility</p:attrName>
                                        </p:attrNameLst>
                                      </p:cBhvr>
                                      <p:to>
                                        <p:strVal val="visible"/>
                                      </p:to>
                                    </p:set>
                                    <p:anim calcmode="lin" valueType="num">
                                      <p:cBhvr>
                                        <p:cTn id="38" dur="1000" fill="hold"/>
                                        <p:tgtEl>
                                          <p:spTgt spid="38"/>
                                        </p:tgtEl>
                                        <p:attrNameLst>
                                          <p:attrName>ppt_w</p:attrName>
                                        </p:attrNameLst>
                                      </p:cBhvr>
                                      <p:tavLst>
                                        <p:tav tm="0">
                                          <p:val>
                                            <p:fltVal val="0"/>
                                          </p:val>
                                        </p:tav>
                                        <p:tav tm="100000">
                                          <p:val>
                                            <p:strVal val="#ppt_w"/>
                                          </p:val>
                                        </p:tav>
                                      </p:tavLst>
                                    </p:anim>
                                    <p:anim calcmode="lin" valueType="num">
                                      <p:cBhvr>
                                        <p:cTn id="39" dur="1000" fill="hold"/>
                                        <p:tgtEl>
                                          <p:spTgt spid="38"/>
                                        </p:tgtEl>
                                        <p:attrNameLst>
                                          <p:attrName>ppt_h</p:attrName>
                                        </p:attrNameLst>
                                      </p:cBhvr>
                                      <p:tavLst>
                                        <p:tav tm="0">
                                          <p:val>
                                            <p:fltVal val="0"/>
                                          </p:val>
                                        </p:tav>
                                        <p:tav tm="100000">
                                          <p:val>
                                            <p:strVal val="#ppt_h"/>
                                          </p:val>
                                        </p:tav>
                                      </p:tavLst>
                                    </p:anim>
                                    <p:animEffect transition="in" filter="fade">
                                      <p:cBhvr>
                                        <p:cTn id="40" dur="1000"/>
                                        <p:tgtEl>
                                          <p:spTgt spid="38"/>
                                        </p:tgtEl>
                                      </p:cBhvr>
                                    </p:animEffect>
                                  </p:childTnLst>
                                </p:cTn>
                              </p:par>
                            </p:childTnLst>
                          </p:cTn>
                        </p:par>
                        <p:par>
                          <p:cTn id="41" fill="hold">
                            <p:stCondLst>
                              <p:cond delay="1500"/>
                            </p:stCondLst>
                            <p:childTnLst>
                              <p:par>
                                <p:cTn id="42" presetID="22" presetClass="entr" presetSubtype="4" fill="hold" grpId="0" nodeType="afterEffect">
                                  <p:stCondLst>
                                    <p:cond delay="0"/>
                                  </p:stCondLst>
                                  <p:childTnLst>
                                    <p:set>
                                      <p:cBhvr>
                                        <p:cTn id="43" dur="1" fill="hold">
                                          <p:stCondLst>
                                            <p:cond delay="0"/>
                                          </p:stCondLst>
                                        </p:cTn>
                                        <p:tgtEl>
                                          <p:spTgt spid="39"/>
                                        </p:tgtEl>
                                        <p:attrNameLst>
                                          <p:attrName>style.visibility</p:attrName>
                                        </p:attrNameLst>
                                      </p:cBhvr>
                                      <p:to>
                                        <p:strVal val="visible"/>
                                      </p:to>
                                    </p:set>
                                    <p:animEffect transition="in" filter="wipe(down)">
                                      <p:cBhvr>
                                        <p:cTn id="44" dur="500"/>
                                        <p:tgtEl>
                                          <p:spTgt spid="39"/>
                                        </p:tgtEl>
                                      </p:cBhvr>
                                    </p:animEffect>
                                  </p:childTnLst>
                                </p:cTn>
                              </p:par>
                              <p:par>
                                <p:cTn id="45" presetID="53" presetClass="entr" presetSubtype="16" fill="hold" grpId="0" nodeType="withEffect" nodePh="1">
                                  <p:stCondLst>
                                    <p:cond delay="800"/>
                                  </p:stCondLst>
                                  <p:endCondLst>
                                    <p:cond evt="begin" delay="0">
                                      <p:tn val="45"/>
                                    </p:cond>
                                  </p:endCondLst>
                                  <p:childTnLst>
                                    <p:set>
                                      <p:cBhvr>
                                        <p:cTn id="46" dur="1" fill="hold">
                                          <p:stCondLst>
                                            <p:cond delay="0"/>
                                          </p:stCondLst>
                                        </p:cTn>
                                        <p:tgtEl>
                                          <p:spTgt spid="40"/>
                                        </p:tgtEl>
                                        <p:attrNameLst>
                                          <p:attrName>style.visibility</p:attrName>
                                        </p:attrNameLst>
                                      </p:cBhvr>
                                      <p:to>
                                        <p:strVal val="visible"/>
                                      </p:to>
                                    </p:set>
                                    <p:anim calcmode="lin" valueType="num">
                                      <p:cBhvr>
                                        <p:cTn id="47" dur="1000" fill="hold"/>
                                        <p:tgtEl>
                                          <p:spTgt spid="40"/>
                                        </p:tgtEl>
                                        <p:attrNameLst>
                                          <p:attrName>ppt_w</p:attrName>
                                        </p:attrNameLst>
                                      </p:cBhvr>
                                      <p:tavLst>
                                        <p:tav tm="0">
                                          <p:val>
                                            <p:fltVal val="0"/>
                                          </p:val>
                                        </p:tav>
                                        <p:tav tm="100000">
                                          <p:val>
                                            <p:strVal val="#ppt_w"/>
                                          </p:val>
                                        </p:tav>
                                      </p:tavLst>
                                    </p:anim>
                                    <p:anim calcmode="lin" valueType="num">
                                      <p:cBhvr>
                                        <p:cTn id="48" dur="1000" fill="hold"/>
                                        <p:tgtEl>
                                          <p:spTgt spid="40"/>
                                        </p:tgtEl>
                                        <p:attrNameLst>
                                          <p:attrName>ppt_h</p:attrName>
                                        </p:attrNameLst>
                                      </p:cBhvr>
                                      <p:tavLst>
                                        <p:tav tm="0">
                                          <p:val>
                                            <p:fltVal val="0"/>
                                          </p:val>
                                        </p:tav>
                                        <p:tav tm="100000">
                                          <p:val>
                                            <p:strVal val="#ppt_h"/>
                                          </p:val>
                                        </p:tav>
                                      </p:tavLst>
                                    </p:anim>
                                    <p:animEffect transition="in" filter="fade">
                                      <p:cBhvr>
                                        <p:cTn id="49" dur="1000"/>
                                        <p:tgtEl>
                                          <p:spTgt spid="40"/>
                                        </p:tgtEl>
                                      </p:cBhvr>
                                    </p:animEffect>
                                  </p:childTnLst>
                                </p:cTn>
                              </p:par>
                            </p:childTnLst>
                          </p:cTn>
                        </p:par>
                        <p:par>
                          <p:cTn id="50" fill="hold">
                            <p:stCondLst>
                              <p:cond delay="2000"/>
                            </p:stCondLst>
                            <p:childTnLst>
                              <p:par>
                                <p:cTn id="51" presetID="22" presetClass="entr" presetSubtype="4" fill="hold" grpId="0" nodeType="afterEffect">
                                  <p:stCondLst>
                                    <p:cond delay="0"/>
                                  </p:stCondLst>
                                  <p:childTnLst>
                                    <p:set>
                                      <p:cBhvr>
                                        <p:cTn id="52" dur="1" fill="hold">
                                          <p:stCondLst>
                                            <p:cond delay="0"/>
                                          </p:stCondLst>
                                        </p:cTn>
                                        <p:tgtEl>
                                          <p:spTgt spid="41"/>
                                        </p:tgtEl>
                                        <p:attrNameLst>
                                          <p:attrName>style.visibility</p:attrName>
                                        </p:attrNameLst>
                                      </p:cBhvr>
                                      <p:to>
                                        <p:strVal val="visible"/>
                                      </p:to>
                                    </p:set>
                                    <p:animEffect transition="in" filter="wipe(down)">
                                      <p:cBhvr>
                                        <p:cTn id="53" dur="500"/>
                                        <p:tgtEl>
                                          <p:spTgt spid="41"/>
                                        </p:tgtEl>
                                      </p:cBhvr>
                                    </p:animEffect>
                                  </p:childTnLst>
                                </p:cTn>
                              </p:par>
                              <p:par>
                                <p:cTn id="54" presetID="53" presetClass="entr" presetSubtype="16" fill="hold" grpId="0" nodeType="withEffect" nodePh="1">
                                  <p:stCondLst>
                                    <p:cond delay="800"/>
                                  </p:stCondLst>
                                  <p:endCondLst>
                                    <p:cond evt="begin" delay="0">
                                      <p:tn val="54"/>
                                    </p:cond>
                                  </p:endCondLst>
                                  <p:childTnLst>
                                    <p:set>
                                      <p:cBhvr>
                                        <p:cTn id="55" dur="1" fill="hold">
                                          <p:stCondLst>
                                            <p:cond delay="0"/>
                                          </p:stCondLst>
                                        </p:cTn>
                                        <p:tgtEl>
                                          <p:spTgt spid="42"/>
                                        </p:tgtEl>
                                        <p:attrNameLst>
                                          <p:attrName>style.visibility</p:attrName>
                                        </p:attrNameLst>
                                      </p:cBhvr>
                                      <p:to>
                                        <p:strVal val="visible"/>
                                      </p:to>
                                    </p:set>
                                    <p:anim calcmode="lin" valueType="num">
                                      <p:cBhvr>
                                        <p:cTn id="56" dur="1000" fill="hold"/>
                                        <p:tgtEl>
                                          <p:spTgt spid="42"/>
                                        </p:tgtEl>
                                        <p:attrNameLst>
                                          <p:attrName>ppt_w</p:attrName>
                                        </p:attrNameLst>
                                      </p:cBhvr>
                                      <p:tavLst>
                                        <p:tav tm="0">
                                          <p:val>
                                            <p:fltVal val="0"/>
                                          </p:val>
                                        </p:tav>
                                        <p:tav tm="100000">
                                          <p:val>
                                            <p:strVal val="#ppt_w"/>
                                          </p:val>
                                        </p:tav>
                                      </p:tavLst>
                                    </p:anim>
                                    <p:anim calcmode="lin" valueType="num">
                                      <p:cBhvr>
                                        <p:cTn id="57" dur="1000" fill="hold"/>
                                        <p:tgtEl>
                                          <p:spTgt spid="42"/>
                                        </p:tgtEl>
                                        <p:attrNameLst>
                                          <p:attrName>ppt_h</p:attrName>
                                        </p:attrNameLst>
                                      </p:cBhvr>
                                      <p:tavLst>
                                        <p:tav tm="0">
                                          <p:val>
                                            <p:fltVal val="0"/>
                                          </p:val>
                                        </p:tav>
                                        <p:tav tm="100000">
                                          <p:val>
                                            <p:strVal val="#ppt_h"/>
                                          </p:val>
                                        </p:tav>
                                      </p:tavLst>
                                    </p:anim>
                                    <p:animEffect transition="in" filter="fade">
                                      <p:cBhvr>
                                        <p:cTn id="58" dur="1000"/>
                                        <p:tgtEl>
                                          <p:spTgt spid="42"/>
                                        </p:tgtEl>
                                      </p:cBhvr>
                                    </p:animEffect>
                                  </p:childTnLst>
                                </p:cTn>
                              </p:par>
                            </p:childTnLst>
                          </p:cTn>
                        </p:par>
                        <p:par>
                          <p:cTn id="59" fill="hold">
                            <p:stCondLst>
                              <p:cond delay="2500"/>
                            </p:stCondLst>
                            <p:childTnLst>
                              <p:par>
                                <p:cTn id="60" presetID="22" presetClass="entr" presetSubtype="4" fill="hold" grpId="0" nodeType="afterEffect">
                                  <p:stCondLst>
                                    <p:cond delay="0"/>
                                  </p:stCondLst>
                                  <p:childTnLst>
                                    <p:set>
                                      <p:cBhvr>
                                        <p:cTn id="61" dur="1" fill="hold">
                                          <p:stCondLst>
                                            <p:cond delay="0"/>
                                          </p:stCondLst>
                                        </p:cTn>
                                        <p:tgtEl>
                                          <p:spTgt spid="43"/>
                                        </p:tgtEl>
                                        <p:attrNameLst>
                                          <p:attrName>style.visibility</p:attrName>
                                        </p:attrNameLst>
                                      </p:cBhvr>
                                      <p:to>
                                        <p:strVal val="visible"/>
                                      </p:to>
                                    </p:set>
                                    <p:animEffect transition="in" filter="wipe(down)">
                                      <p:cBhvr>
                                        <p:cTn id="62" dur="500"/>
                                        <p:tgtEl>
                                          <p:spTgt spid="43"/>
                                        </p:tgtEl>
                                      </p:cBhvr>
                                    </p:animEffect>
                                  </p:childTnLst>
                                </p:cTn>
                              </p:par>
                              <p:par>
                                <p:cTn id="63" presetID="10" presetClass="entr" presetSubtype="0" fill="hold" grpId="0" nodeType="withEffect">
                                  <p:stCondLst>
                                    <p:cond delay="800"/>
                                  </p:stCondLst>
                                  <p:childTnLst>
                                    <p:set>
                                      <p:cBhvr>
                                        <p:cTn id="64" dur="1" fill="hold">
                                          <p:stCondLst>
                                            <p:cond delay="0"/>
                                          </p:stCondLst>
                                        </p:cTn>
                                        <p:tgtEl>
                                          <p:spTgt spid="44">
                                            <p:txEl>
                                              <p:pRg st="0" end="0"/>
                                            </p:txEl>
                                          </p:spTgt>
                                        </p:tgtEl>
                                        <p:attrNameLst>
                                          <p:attrName>style.visibility</p:attrName>
                                        </p:attrNameLst>
                                      </p:cBhvr>
                                      <p:to>
                                        <p:strVal val="visible"/>
                                      </p:to>
                                    </p:set>
                                    <p:animEffect transition="in" filter="fade">
                                      <p:cBhvr>
                                        <p:cTn id="65" dur="500"/>
                                        <p:tgtEl>
                                          <p:spTgt spid="44">
                                            <p:txEl>
                                              <p:pRg st="0" end="0"/>
                                            </p:txEl>
                                          </p:spTgt>
                                        </p:tgtEl>
                                      </p:cBhvr>
                                    </p:animEffect>
                                  </p:childTnLst>
                                </p:cTn>
                              </p:par>
                              <p:par>
                                <p:cTn id="66" presetID="42" presetClass="entr" presetSubtype="0" fill="hold" grpId="0" nodeType="withEffect">
                                  <p:stCondLst>
                                    <p:cond delay="200"/>
                                  </p:stCondLst>
                                  <p:childTnLst>
                                    <p:set>
                                      <p:cBhvr>
                                        <p:cTn id="67" dur="1" fill="hold">
                                          <p:stCondLst>
                                            <p:cond delay="0"/>
                                          </p:stCondLst>
                                        </p:cTn>
                                        <p:tgtEl>
                                          <p:spTgt spid="45">
                                            <p:txEl>
                                              <p:pRg st="0" end="0"/>
                                            </p:txEl>
                                          </p:spTgt>
                                        </p:tgtEl>
                                        <p:attrNameLst>
                                          <p:attrName>style.visibility</p:attrName>
                                        </p:attrNameLst>
                                      </p:cBhvr>
                                      <p:to>
                                        <p:strVal val="visible"/>
                                      </p:to>
                                    </p:set>
                                    <p:animEffect transition="in" filter="fade">
                                      <p:cBhvr>
                                        <p:cTn id="68" dur="400"/>
                                        <p:tgtEl>
                                          <p:spTgt spid="45">
                                            <p:txEl>
                                              <p:pRg st="0" end="0"/>
                                            </p:txEl>
                                          </p:spTgt>
                                        </p:tgtEl>
                                      </p:cBhvr>
                                    </p:animEffect>
                                    <p:anim calcmode="lin" valueType="num">
                                      <p:cBhvr>
                                        <p:cTn id="69" dur="400" fill="hold"/>
                                        <p:tgtEl>
                                          <p:spTgt spid="45">
                                            <p:txEl>
                                              <p:pRg st="0" end="0"/>
                                            </p:txEl>
                                          </p:spTgt>
                                        </p:tgtEl>
                                        <p:attrNameLst>
                                          <p:attrName>ppt_x</p:attrName>
                                        </p:attrNameLst>
                                      </p:cBhvr>
                                      <p:tavLst>
                                        <p:tav tm="0">
                                          <p:val>
                                            <p:strVal val="#ppt_x"/>
                                          </p:val>
                                        </p:tav>
                                        <p:tav tm="100000">
                                          <p:val>
                                            <p:strVal val="#ppt_x"/>
                                          </p:val>
                                        </p:tav>
                                      </p:tavLst>
                                    </p:anim>
                                    <p:anim calcmode="lin" valueType="num">
                                      <p:cBhvr>
                                        <p:cTn id="70" dur="400" fill="hold"/>
                                        <p:tgtEl>
                                          <p:spTgt spid="4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25" grpId="0"/>
      <p:bldP spid="31" grpId="0" animBg="1"/>
      <p:bldP spid="36" grpId="0"/>
      <p:bldP spid="37" grpId="0" animBg="1"/>
      <p:bldP spid="38" grpId="0"/>
      <p:bldP spid="39" grpId="0" animBg="1"/>
      <p:bldP spid="40" grpId="0"/>
      <p:bldP spid="41" grpId="0" animBg="1"/>
      <p:bldP spid="42" grpId="0"/>
      <p:bldP spid="43" grpId="0" animBg="1"/>
      <p:bldP spid="44" grpId="0" build="p">
        <p:tmplLst>
          <p:tmpl lvl="1">
            <p:tnLst>
              <p:par>
                <p:cTn presetID="10" presetClass="entr" presetSubtype="0" fill="hold" nodeType="withEffect">
                  <p:stCondLst>
                    <p:cond delay="800"/>
                  </p:stCondLst>
                  <p:childTnLst>
                    <p:set>
                      <p:cBhvr>
                        <p:cTn dur="1" fill="hold">
                          <p:stCondLst>
                            <p:cond delay="0"/>
                          </p:stCondLst>
                        </p:cTn>
                        <p:tgtEl>
                          <p:spTgt spid="44"/>
                        </p:tgtEl>
                        <p:attrNameLst>
                          <p:attrName>style.visibility</p:attrName>
                        </p:attrNameLst>
                      </p:cBhvr>
                      <p:to>
                        <p:strVal val="visible"/>
                      </p:to>
                    </p:set>
                    <p:animEffect transition="in" filter="fade">
                      <p:cBhvr>
                        <p:cTn dur="500"/>
                        <p:tgtEl>
                          <p:spTgt spid="44"/>
                        </p:tgtEl>
                      </p:cBhvr>
                    </p:animEffect>
                  </p:childTnLst>
                </p:cTn>
              </p:par>
            </p:tnLst>
          </p:tmpl>
        </p:tmplLst>
      </p:bldP>
      <p:bldP spid="45" grpId="0" build="p">
        <p:tmplLst>
          <p:tmpl lvl="1">
            <p:tnLst>
              <p:par>
                <p:cTn presetID="42" presetClass="entr" presetSubtype="0" fill="hold" nodeType="withEffect">
                  <p:stCondLst>
                    <p:cond delay="200"/>
                  </p:stCondLst>
                  <p:childTnLst>
                    <p:set>
                      <p:cBhvr>
                        <p:cTn dur="1" fill="hold">
                          <p:stCondLst>
                            <p:cond delay="0"/>
                          </p:stCondLst>
                        </p:cTn>
                        <p:tgtEl>
                          <p:spTgt spid="45"/>
                        </p:tgtEl>
                        <p:attrNameLst>
                          <p:attrName>style.visibility</p:attrName>
                        </p:attrNameLst>
                      </p:cBhvr>
                      <p:to>
                        <p:strVal val="visible"/>
                      </p:to>
                    </p:set>
                    <p:animEffect transition="in" filter="fade">
                      <p:cBhvr>
                        <p:cTn dur="400"/>
                        <p:tgtEl>
                          <p:spTgt spid="45"/>
                        </p:tgtEl>
                      </p:cBhvr>
                    </p:animEffect>
                    <p:anim calcmode="lin" valueType="num">
                      <p:cBhvr>
                        <p:cTn dur="400" fill="hold"/>
                        <p:tgtEl>
                          <p:spTgt spid="45"/>
                        </p:tgtEl>
                        <p:attrNameLst>
                          <p:attrName>ppt_x</p:attrName>
                        </p:attrNameLst>
                      </p:cBhvr>
                      <p:tavLst>
                        <p:tav tm="0">
                          <p:val>
                            <p:strVal val="#ppt_x"/>
                          </p:val>
                        </p:tav>
                        <p:tav tm="100000">
                          <p:val>
                            <p:strVal val="#ppt_x"/>
                          </p:val>
                        </p:tav>
                      </p:tavLst>
                    </p:anim>
                    <p:anim calcmode="lin" valueType="num">
                      <p:cBhvr>
                        <p:cTn dur="400" fill="hold"/>
                        <p:tgtEl>
                          <p:spTgt spid="45"/>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1_Text Slide">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7" name="Text Placeholder 2"/>
          <p:cNvSpPr>
            <a:spLocks noGrp="1"/>
          </p:cNvSpPr>
          <p:nvPr>
            <p:ph type="body" sz="quarter" idx="16" hasCustomPrompt="1"/>
          </p:nvPr>
        </p:nvSpPr>
        <p:spPr>
          <a:xfrm>
            <a:off x="603251" y="1394298"/>
            <a:ext cx="10972800" cy="4574704"/>
          </a:xfrm>
          <a:prstGeom prst="rect">
            <a:avLst/>
          </a:prstGeom>
        </p:spPr>
        <p:txBody>
          <a:bodyPr vert="horz" lIns="95057" tIns="47529" rIns="95057" bIns="47529"/>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r>
              <a:rPr lang="en-US" dirty="0" err="1" smtClean="0"/>
              <a:t>Duis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 </a:t>
            </a:r>
            <a:r>
              <a:rPr lang="en-US" dirty="0" err="1" smtClean="0"/>
              <a:t>Duis</a:t>
            </a:r>
            <a:r>
              <a:rPr lang="en-US" dirty="0" smtClean="0"/>
              <a:t> </a:t>
            </a:r>
            <a:r>
              <a:rPr lang="en-US" dirty="0" err="1" smtClean="0"/>
              <a:t>quis</a:t>
            </a:r>
            <a:r>
              <a:rPr lang="en-US" dirty="0" smtClean="0"/>
              <a:t> </a:t>
            </a:r>
            <a:r>
              <a:rPr lang="en-US" dirty="0" err="1" smtClean="0"/>
              <a:t>viverra</a:t>
            </a:r>
            <a:r>
              <a:rPr lang="en-US" dirty="0" smtClean="0"/>
              <a:t> </a:t>
            </a:r>
            <a:r>
              <a:rPr lang="en-US" dirty="0" err="1" smtClean="0"/>
              <a:t>urna</a:t>
            </a:r>
            <a:r>
              <a:rPr lang="en-US" dirty="0" smtClean="0"/>
              <a:t>, in </a:t>
            </a:r>
            <a:r>
              <a:rPr lang="en-US" dirty="0" err="1" smtClean="0"/>
              <a:t>ultricies</a:t>
            </a:r>
            <a:r>
              <a:rPr lang="en-US" dirty="0" smtClean="0"/>
              <a:t> diam. </a:t>
            </a:r>
            <a:r>
              <a:rPr lang="en-US" dirty="0" err="1" smtClean="0"/>
              <a:t>Morbi</a:t>
            </a:r>
            <a:r>
              <a:rPr lang="en-US" dirty="0" smtClean="0"/>
              <a:t> </a:t>
            </a:r>
            <a:r>
              <a:rPr lang="en-US" dirty="0" err="1" smtClean="0"/>
              <a:t>sodales</a:t>
            </a:r>
            <a:r>
              <a:rPr lang="en-US" dirty="0" smtClean="0"/>
              <a:t> </a:t>
            </a:r>
            <a:r>
              <a:rPr lang="en-US" dirty="0" err="1" smtClean="0"/>
              <a:t>volutpat</a:t>
            </a:r>
            <a:r>
              <a:rPr lang="en-US" dirty="0" smtClean="0"/>
              <a:t> </a:t>
            </a:r>
            <a:r>
              <a:rPr lang="en-US" dirty="0" err="1" smtClean="0"/>
              <a:t>tellus</a:t>
            </a:r>
            <a:r>
              <a:rPr lang="en-US" dirty="0" smtClean="0"/>
              <a:t>, </a:t>
            </a:r>
            <a:r>
              <a:rPr lang="en-US" dirty="0" err="1" smtClean="0"/>
              <a:t>quis</a:t>
            </a:r>
            <a:r>
              <a:rPr lang="en-US" dirty="0" smtClean="0"/>
              <a:t> </a:t>
            </a:r>
            <a:r>
              <a:rPr lang="en-US" dirty="0" err="1" smtClean="0"/>
              <a:t>aliquam</a:t>
            </a:r>
            <a:r>
              <a:rPr lang="en-US" dirty="0" smtClean="0"/>
              <a:t> </a:t>
            </a:r>
            <a:r>
              <a:rPr lang="en-US" dirty="0" err="1" smtClean="0"/>
              <a:t>urna</a:t>
            </a:r>
            <a:r>
              <a:rPr lang="en-US" dirty="0" smtClean="0"/>
              <a:t> </a:t>
            </a:r>
            <a:r>
              <a:rPr lang="en-US" dirty="0" err="1" smtClean="0"/>
              <a:t>cursus</a:t>
            </a:r>
            <a:r>
              <a:rPr lang="en-US" dirty="0" smtClean="0"/>
              <a:t> et. </a:t>
            </a:r>
            <a:r>
              <a:rPr lang="en-US" dirty="0" err="1" smtClean="0"/>
              <a:t>Proin</a:t>
            </a:r>
            <a:r>
              <a:rPr lang="en-US" dirty="0" smtClean="0"/>
              <a:t> </a:t>
            </a:r>
            <a:r>
              <a:rPr lang="en-US" dirty="0" err="1" smtClean="0"/>
              <a:t>commodo</a:t>
            </a:r>
            <a:r>
              <a:rPr lang="en-US" dirty="0" smtClean="0"/>
              <a:t> </a:t>
            </a:r>
            <a:r>
              <a:rPr lang="en-US" dirty="0" err="1" smtClean="0"/>
              <a:t>arcu</a:t>
            </a:r>
            <a:r>
              <a:rPr lang="en-US" dirty="0" smtClean="0"/>
              <a:t> </a:t>
            </a:r>
            <a:r>
              <a:rPr lang="en-US" dirty="0" err="1" smtClean="0"/>
              <a:t>nec</a:t>
            </a:r>
            <a:r>
              <a:rPr lang="en-US" dirty="0" smtClean="0"/>
              <a:t> nisi </a:t>
            </a:r>
            <a:r>
              <a:rPr lang="en-US" dirty="0" err="1" smtClean="0"/>
              <a:t>rhoncus</a:t>
            </a:r>
            <a:r>
              <a:rPr lang="en-US" dirty="0" smtClean="0"/>
              <a:t> </a:t>
            </a:r>
            <a:r>
              <a:rPr lang="en-US" dirty="0" err="1" smtClean="0"/>
              <a:t>dapibus</a:t>
            </a:r>
            <a:r>
              <a:rPr lang="en-US" dirty="0" smtClean="0"/>
              <a:t>. </a:t>
            </a:r>
            <a:r>
              <a:rPr lang="en-US" dirty="0" err="1" smtClean="0"/>
              <a:t>Praesent</a:t>
            </a:r>
            <a:r>
              <a:rPr lang="en-US" dirty="0" smtClean="0"/>
              <a:t> </a:t>
            </a:r>
            <a:r>
              <a:rPr lang="en-US" dirty="0" err="1" smtClean="0"/>
              <a:t>nec</a:t>
            </a:r>
            <a:r>
              <a:rPr lang="en-US" dirty="0" smtClean="0"/>
              <a:t> </a:t>
            </a:r>
            <a:r>
              <a:rPr lang="en-US" dirty="0" err="1" smtClean="0"/>
              <a:t>elit</a:t>
            </a:r>
            <a:r>
              <a:rPr lang="en-US" dirty="0" smtClean="0"/>
              <a:t> non </a:t>
            </a:r>
            <a:r>
              <a:rPr lang="en-US" dirty="0" err="1" smtClean="0"/>
              <a:t>metus</a:t>
            </a:r>
            <a:r>
              <a:rPr lang="en-US" dirty="0" smtClean="0"/>
              <a:t> </a:t>
            </a:r>
            <a:r>
              <a:rPr lang="en-US" dirty="0" err="1" smtClean="0"/>
              <a:t>mollis</a:t>
            </a:r>
            <a:r>
              <a:rPr lang="en-US" dirty="0" smtClean="0"/>
              <a:t> </a:t>
            </a:r>
            <a:r>
              <a:rPr lang="en-US" dirty="0" err="1" smtClean="0"/>
              <a:t>placerat</a:t>
            </a:r>
            <a:r>
              <a:rPr lang="en-US" dirty="0" smtClean="0"/>
              <a:t>. </a:t>
            </a:r>
            <a:r>
              <a:rPr lang="en-US" dirty="0" err="1" smtClean="0"/>
              <a:t>Vivamus</a:t>
            </a:r>
            <a:r>
              <a:rPr lang="en-US" dirty="0" smtClean="0"/>
              <a:t> </a:t>
            </a:r>
            <a:r>
              <a:rPr lang="en-US" dirty="0" err="1" smtClean="0"/>
              <a:t>porta</a:t>
            </a:r>
            <a:r>
              <a:rPr lang="en-US" dirty="0" smtClean="0"/>
              <a:t> </a:t>
            </a:r>
            <a:r>
              <a:rPr lang="en-US" dirty="0" err="1" smtClean="0"/>
              <a:t>pulvinar</a:t>
            </a:r>
            <a:r>
              <a:rPr lang="en-US" dirty="0" smtClean="0"/>
              <a:t> </a:t>
            </a:r>
            <a:r>
              <a:rPr lang="en-US" dirty="0" err="1" smtClean="0"/>
              <a:t>iaculis</a:t>
            </a:r>
            <a:r>
              <a:rPr lang="en-US" dirty="0" smtClean="0"/>
              <a:t>. </a:t>
            </a:r>
            <a:r>
              <a:rPr lang="en-US" dirty="0" err="1" smtClean="0"/>
              <a:t>Donec</a:t>
            </a:r>
            <a:r>
              <a:rPr lang="en-US" dirty="0" smtClean="0"/>
              <a:t> </a:t>
            </a:r>
            <a:r>
              <a:rPr lang="en-US" dirty="0" err="1" smtClean="0"/>
              <a:t>augue</a:t>
            </a:r>
            <a:r>
              <a:rPr lang="en-US" dirty="0" smtClean="0"/>
              <a:t> </a:t>
            </a:r>
            <a:r>
              <a:rPr lang="en-US" dirty="0" err="1" smtClean="0"/>
              <a:t>arcu</a:t>
            </a:r>
            <a:r>
              <a:rPr lang="en-US" dirty="0" smtClean="0"/>
              <a:t>, </a:t>
            </a:r>
            <a:r>
              <a:rPr lang="en-US" dirty="0" err="1" smtClean="0"/>
              <a:t>volutpat</a:t>
            </a:r>
            <a:r>
              <a:rPr lang="en-US" dirty="0" smtClean="0"/>
              <a:t> </a:t>
            </a:r>
            <a:r>
              <a:rPr lang="en-US" dirty="0" err="1" smtClean="0"/>
              <a:t>nec</a:t>
            </a:r>
            <a:r>
              <a:rPr lang="en-US" dirty="0" smtClean="0"/>
              <a:t> </a:t>
            </a:r>
            <a:r>
              <a:rPr lang="en-US" dirty="0" err="1" smtClean="0"/>
              <a:t>risus</a:t>
            </a:r>
            <a:r>
              <a:rPr lang="en-US" dirty="0" smtClean="0"/>
              <a:t> </a:t>
            </a:r>
            <a:r>
              <a:rPr lang="en-US" dirty="0" err="1" smtClean="0"/>
              <a:t>eget</a:t>
            </a:r>
            <a:r>
              <a:rPr lang="en-US" dirty="0" smtClean="0"/>
              <a:t>, </a:t>
            </a:r>
            <a:r>
              <a:rPr lang="en-US" dirty="0" err="1" smtClean="0"/>
              <a:t>finibus</a:t>
            </a:r>
            <a:r>
              <a:rPr lang="en-US" dirty="0" smtClean="0"/>
              <a:t> </a:t>
            </a:r>
            <a:r>
              <a:rPr lang="en-US" dirty="0" err="1" smtClean="0"/>
              <a:t>lacinia</a:t>
            </a:r>
            <a:r>
              <a:rPr lang="en-US" dirty="0" smtClean="0"/>
              <a:t> ligula. </a:t>
            </a:r>
            <a:r>
              <a:rPr lang="en-US" dirty="0" err="1" smtClean="0"/>
              <a:t>Curabitur</a:t>
            </a:r>
            <a:r>
              <a:rPr lang="en-US" dirty="0" smtClean="0"/>
              <a:t> </a:t>
            </a:r>
            <a:r>
              <a:rPr lang="en-US" dirty="0" err="1" smtClean="0"/>
              <a:t>bibendum</a:t>
            </a:r>
            <a:r>
              <a:rPr lang="en-US" dirty="0" smtClean="0"/>
              <a:t> </a:t>
            </a:r>
            <a:r>
              <a:rPr lang="en-US" dirty="0" err="1" smtClean="0"/>
              <a:t>arcu</a:t>
            </a:r>
            <a:r>
              <a:rPr lang="en-US" dirty="0" smtClean="0"/>
              <a:t> sit </a:t>
            </a:r>
            <a:r>
              <a:rPr lang="en-US" dirty="0" err="1" smtClean="0"/>
              <a:t>amet</a:t>
            </a:r>
            <a:r>
              <a:rPr lang="en-US" dirty="0" smtClean="0"/>
              <a:t> </a:t>
            </a:r>
            <a:r>
              <a:rPr lang="en-US" dirty="0" err="1" smtClean="0"/>
              <a:t>faucibus</a:t>
            </a:r>
            <a:r>
              <a:rPr lang="en-US" dirty="0" smtClean="0"/>
              <a:t> </a:t>
            </a:r>
            <a:r>
              <a:rPr lang="en-US" dirty="0" err="1" smtClean="0"/>
              <a:t>posuere</a:t>
            </a:r>
            <a:r>
              <a:rPr lang="en-US" dirty="0" smtClean="0"/>
              <a:t>. </a:t>
            </a:r>
            <a:r>
              <a:rPr lang="en-US" dirty="0" err="1" smtClean="0"/>
              <a:t>Donec</a:t>
            </a:r>
            <a:r>
              <a:rPr lang="en-US" dirty="0" smtClean="0"/>
              <a:t> a </a:t>
            </a:r>
            <a:r>
              <a:rPr lang="en-US" dirty="0" err="1" smtClean="0"/>
              <a:t>est</a:t>
            </a:r>
            <a:r>
              <a:rPr lang="en-US" dirty="0" smtClean="0"/>
              <a:t> at </a:t>
            </a:r>
            <a:r>
              <a:rPr lang="en-US" dirty="0" err="1" smtClean="0"/>
              <a:t>arcu</a:t>
            </a:r>
            <a:r>
              <a:rPr lang="en-US" dirty="0" smtClean="0"/>
              <a:t> </a:t>
            </a:r>
            <a:r>
              <a:rPr lang="en-US" dirty="0" err="1" smtClean="0"/>
              <a:t>congue</a:t>
            </a:r>
            <a:r>
              <a:rPr lang="en-US" dirty="0" smtClean="0"/>
              <a:t> </a:t>
            </a:r>
            <a:r>
              <a:rPr lang="en-US" dirty="0" err="1" smtClean="0"/>
              <a:t>congue</a:t>
            </a:r>
            <a:r>
              <a:rPr lang="en-US" dirty="0" smtClean="0"/>
              <a:t> </a:t>
            </a:r>
            <a:r>
              <a:rPr lang="en-US" dirty="0" err="1" smtClean="0"/>
              <a:t>vel</a:t>
            </a:r>
            <a:r>
              <a:rPr lang="en-US" dirty="0" smtClean="0"/>
              <a:t> </a:t>
            </a:r>
            <a:r>
              <a:rPr lang="en-US" dirty="0" err="1" smtClean="0"/>
              <a:t>eget</a:t>
            </a:r>
            <a:r>
              <a:rPr lang="en-US" dirty="0" smtClean="0"/>
              <a:t> ex. </a:t>
            </a:r>
            <a:r>
              <a:rPr lang="en-US" dirty="0" err="1" smtClean="0"/>
              <a:t>Duis</a:t>
            </a:r>
            <a:r>
              <a:rPr lang="en-US" dirty="0" smtClean="0"/>
              <a:t> </a:t>
            </a:r>
            <a:r>
              <a:rPr lang="en-US" dirty="0" err="1" smtClean="0"/>
              <a:t>auctor</a:t>
            </a:r>
            <a:r>
              <a:rPr lang="en-US" dirty="0" smtClean="0"/>
              <a:t> </a:t>
            </a:r>
            <a:r>
              <a:rPr lang="en-US" dirty="0" err="1" smtClean="0"/>
              <a:t>lectus</a:t>
            </a:r>
            <a:r>
              <a:rPr lang="en-US" dirty="0" smtClean="0"/>
              <a:t> </a:t>
            </a:r>
            <a:r>
              <a:rPr lang="en-US" dirty="0" err="1" smtClean="0"/>
              <a:t>maximus</a:t>
            </a:r>
            <a:r>
              <a:rPr lang="en-US" dirty="0" smtClean="0"/>
              <a:t> </a:t>
            </a:r>
            <a:r>
              <a:rPr lang="en-US" dirty="0" err="1" smtClean="0"/>
              <a:t>sapien</a:t>
            </a:r>
            <a:r>
              <a:rPr lang="en-US" dirty="0" smtClean="0"/>
              <a:t> </a:t>
            </a:r>
            <a:r>
              <a:rPr lang="en-US" dirty="0" err="1" smtClean="0"/>
              <a:t>suscipit</a:t>
            </a:r>
            <a:r>
              <a:rPr lang="en-US" dirty="0" smtClean="0"/>
              <a:t> </a:t>
            </a:r>
            <a:r>
              <a:rPr lang="en-US" dirty="0" err="1" smtClean="0"/>
              <a:t>interdum</a:t>
            </a:r>
            <a:r>
              <a:rPr lang="en-US" dirty="0" smtClean="0"/>
              <a:t>.</a:t>
            </a:r>
          </a:p>
          <a:p>
            <a:pPr lvl="0"/>
            <a:endParaRPr lang="en-US" dirty="0" smtClean="0"/>
          </a:p>
          <a:p>
            <a:pPr lvl="0"/>
            <a:r>
              <a:rPr lang="en-US" dirty="0" err="1" smtClean="0"/>
              <a:t>Curabitur</a:t>
            </a:r>
            <a:r>
              <a:rPr lang="en-US" dirty="0" smtClean="0"/>
              <a:t> </a:t>
            </a:r>
            <a:r>
              <a:rPr lang="en-US" dirty="0" err="1" smtClean="0"/>
              <a:t>rhoncus</a:t>
            </a:r>
            <a:r>
              <a:rPr lang="en-US" dirty="0" smtClean="0"/>
              <a:t>, </a:t>
            </a:r>
            <a:r>
              <a:rPr lang="en-US" dirty="0" err="1" smtClean="0"/>
              <a:t>diam</a:t>
            </a:r>
            <a:r>
              <a:rPr lang="en-US" dirty="0" smtClean="0"/>
              <a:t> </a:t>
            </a:r>
            <a:r>
              <a:rPr lang="en-US" dirty="0" err="1" smtClean="0"/>
              <a:t>vel</a:t>
            </a:r>
            <a:r>
              <a:rPr lang="en-US" dirty="0" smtClean="0"/>
              <a:t> </a:t>
            </a:r>
            <a:r>
              <a:rPr lang="en-US" dirty="0" err="1" smtClean="0"/>
              <a:t>congue</a:t>
            </a:r>
            <a:r>
              <a:rPr lang="en-US" dirty="0" smtClean="0"/>
              <a:t> </a:t>
            </a:r>
            <a:r>
              <a:rPr lang="en-US" dirty="0" err="1" smtClean="0"/>
              <a:t>pulvinar</a:t>
            </a:r>
            <a:r>
              <a:rPr lang="en-US" dirty="0" smtClean="0"/>
              <a:t>, </a:t>
            </a:r>
            <a:r>
              <a:rPr lang="en-US" dirty="0" err="1" smtClean="0"/>
              <a:t>erat</a:t>
            </a:r>
            <a:r>
              <a:rPr lang="en-US" dirty="0" smtClean="0"/>
              <a:t> </a:t>
            </a:r>
            <a:r>
              <a:rPr lang="en-US" dirty="0" err="1" smtClean="0"/>
              <a:t>massa</a:t>
            </a:r>
            <a:r>
              <a:rPr lang="en-US" dirty="0" smtClean="0"/>
              <a:t> </a:t>
            </a:r>
            <a:r>
              <a:rPr lang="en-US" dirty="0" err="1" smtClean="0"/>
              <a:t>lacinia</a:t>
            </a:r>
            <a:r>
              <a:rPr lang="en-US" dirty="0" smtClean="0"/>
              <a:t> </a:t>
            </a:r>
            <a:r>
              <a:rPr lang="en-US" dirty="0" err="1" smtClean="0"/>
              <a:t>purus</a:t>
            </a:r>
            <a:r>
              <a:rPr lang="en-US" dirty="0" smtClean="0"/>
              <a:t>, in </a:t>
            </a:r>
            <a:r>
              <a:rPr lang="en-US" dirty="0" err="1" smtClean="0"/>
              <a:t>laoreet</a:t>
            </a:r>
            <a:r>
              <a:rPr lang="en-US" dirty="0" smtClean="0"/>
              <a:t> </a:t>
            </a:r>
            <a:r>
              <a:rPr lang="en-US" dirty="0" err="1" smtClean="0"/>
              <a:t>purus</a:t>
            </a:r>
            <a:r>
              <a:rPr lang="en-US" dirty="0" smtClean="0"/>
              <a:t> </a:t>
            </a:r>
            <a:r>
              <a:rPr lang="en-US" dirty="0" err="1" smtClean="0"/>
              <a:t>massa</a:t>
            </a:r>
            <a:r>
              <a:rPr lang="en-US" dirty="0" smtClean="0"/>
              <a:t> in </a:t>
            </a:r>
            <a:r>
              <a:rPr lang="en-US" dirty="0" err="1" smtClean="0"/>
              <a:t>nunc</a:t>
            </a:r>
            <a:r>
              <a:rPr lang="en-US" dirty="0" smtClean="0"/>
              <a:t>. </a:t>
            </a:r>
            <a:r>
              <a:rPr lang="en-US" dirty="0" err="1" smtClean="0"/>
              <a:t>Phasellus</a:t>
            </a:r>
            <a:r>
              <a:rPr lang="en-US" dirty="0" smtClean="0"/>
              <a:t> </a:t>
            </a:r>
            <a:r>
              <a:rPr lang="en-US" dirty="0" err="1" smtClean="0"/>
              <a:t>finibus</a:t>
            </a:r>
            <a:r>
              <a:rPr lang="en-US" dirty="0" smtClean="0"/>
              <a:t> </a:t>
            </a:r>
            <a:r>
              <a:rPr lang="en-US" dirty="0" err="1" smtClean="0"/>
              <a:t>malesuada</a:t>
            </a:r>
            <a:r>
              <a:rPr lang="en-US" dirty="0" smtClean="0"/>
              <a:t> </a:t>
            </a:r>
            <a:r>
              <a:rPr lang="en-US" dirty="0" err="1" smtClean="0"/>
              <a:t>lobortis</a:t>
            </a:r>
            <a:r>
              <a:rPr lang="en-US" dirty="0" smtClean="0"/>
              <a:t>. </a:t>
            </a:r>
            <a:r>
              <a:rPr lang="en-US" dirty="0" err="1" smtClean="0"/>
              <a:t>Sed</a:t>
            </a:r>
            <a:r>
              <a:rPr lang="en-US" dirty="0" smtClean="0"/>
              <a:t> </a:t>
            </a:r>
            <a:r>
              <a:rPr lang="en-US" dirty="0" err="1" smtClean="0"/>
              <a:t>quis</a:t>
            </a:r>
            <a:r>
              <a:rPr lang="en-US" dirty="0" smtClean="0"/>
              <a:t> </a:t>
            </a:r>
            <a:r>
              <a:rPr lang="en-US" dirty="0" err="1" smtClean="0"/>
              <a:t>tellus</a:t>
            </a:r>
            <a:r>
              <a:rPr lang="en-US" dirty="0" smtClean="0"/>
              <a:t> id </a:t>
            </a:r>
            <a:r>
              <a:rPr lang="en-US" dirty="0" err="1" smtClean="0"/>
              <a:t>nulla</a:t>
            </a:r>
            <a:r>
              <a:rPr lang="en-US" dirty="0" smtClean="0"/>
              <a:t> </a:t>
            </a:r>
            <a:r>
              <a:rPr lang="en-US" dirty="0" err="1" smtClean="0"/>
              <a:t>mollis</a:t>
            </a:r>
            <a:r>
              <a:rPr lang="en-US" dirty="0" smtClean="0"/>
              <a:t> </a:t>
            </a:r>
            <a:r>
              <a:rPr lang="en-US" dirty="0" err="1" smtClean="0"/>
              <a:t>iaculis</a:t>
            </a:r>
            <a:r>
              <a:rPr lang="en-US" dirty="0" smtClean="0"/>
              <a:t>. Nam </a:t>
            </a:r>
            <a:r>
              <a:rPr lang="en-US" dirty="0" err="1" smtClean="0"/>
              <a:t>nec</a:t>
            </a:r>
            <a:r>
              <a:rPr lang="en-US" dirty="0" smtClean="0"/>
              <a:t> </a:t>
            </a:r>
            <a:r>
              <a:rPr lang="en-US" dirty="0" err="1" smtClean="0"/>
              <a:t>auctor</a:t>
            </a:r>
            <a:r>
              <a:rPr lang="en-US" dirty="0" smtClean="0"/>
              <a:t> </a:t>
            </a:r>
            <a:r>
              <a:rPr lang="en-US" dirty="0" err="1" smtClean="0"/>
              <a:t>arcu</a:t>
            </a:r>
            <a:r>
              <a:rPr lang="en-US" dirty="0" smtClean="0"/>
              <a:t>. </a:t>
            </a:r>
            <a:r>
              <a:rPr lang="en-US" dirty="0" err="1" smtClean="0"/>
              <a:t>Aenean</a:t>
            </a:r>
            <a:r>
              <a:rPr lang="en-US" dirty="0" smtClean="0"/>
              <a:t> </a:t>
            </a:r>
            <a:r>
              <a:rPr lang="en-US" dirty="0" err="1" smtClean="0"/>
              <a:t>molestie</a:t>
            </a:r>
            <a:r>
              <a:rPr lang="en-US" dirty="0" smtClean="0"/>
              <a:t> lacus </a:t>
            </a:r>
            <a:r>
              <a:rPr lang="en-US" dirty="0" err="1" smtClean="0"/>
              <a:t>ut</a:t>
            </a:r>
            <a:r>
              <a:rPr lang="en-US" dirty="0" smtClean="0"/>
              <a:t> </a:t>
            </a:r>
            <a:r>
              <a:rPr lang="en-US" dirty="0" err="1" smtClean="0"/>
              <a:t>urna</a:t>
            </a:r>
            <a:r>
              <a:rPr lang="en-US" dirty="0" smtClean="0"/>
              <a:t> </a:t>
            </a:r>
            <a:r>
              <a:rPr lang="en-US" dirty="0" err="1" smtClean="0"/>
              <a:t>accumsan</a:t>
            </a:r>
            <a:r>
              <a:rPr lang="en-US" dirty="0" smtClean="0"/>
              <a:t>, a </a:t>
            </a:r>
            <a:r>
              <a:rPr lang="en-US" dirty="0" err="1" smtClean="0"/>
              <a:t>rhoncus</a:t>
            </a:r>
            <a:r>
              <a:rPr lang="en-US" dirty="0" smtClean="0"/>
              <a:t> </a:t>
            </a:r>
            <a:r>
              <a:rPr lang="en-US" dirty="0" err="1" smtClean="0"/>
              <a:t>orci</a:t>
            </a:r>
            <a:r>
              <a:rPr lang="en-US" dirty="0" smtClean="0"/>
              <a:t> </a:t>
            </a:r>
            <a:r>
              <a:rPr lang="en-US" dirty="0" err="1" smtClean="0"/>
              <a:t>rhoncus</a:t>
            </a:r>
            <a:r>
              <a:rPr lang="en-US" dirty="0" smtClean="0"/>
              <a:t>. </a:t>
            </a:r>
            <a:r>
              <a:rPr lang="en-US" dirty="0" err="1" smtClean="0"/>
              <a:t>Fusce</a:t>
            </a:r>
            <a:r>
              <a:rPr lang="en-US" dirty="0" smtClean="0"/>
              <a:t> </a:t>
            </a:r>
            <a:r>
              <a:rPr lang="en-US" dirty="0" err="1" smtClean="0"/>
              <a:t>orci</a:t>
            </a:r>
            <a:r>
              <a:rPr lang="en-US" dirty="0" smtClean="0"/>
              <a:t> </a:t>
            </a:r>
            <a:r>
              <a:rPr lang="en-US" dirty="0" err="1" smtClean="0"/>
              <a:t>velit</a:t>
            </a:r>
            <a:r>
              <a:rPr lang="en-US" dirty="0" smtClean="0"/>
              <a:t>, </a:t>
            </a:r>
            <a:r>
              <a:rPr lang="en-US" dirty="0" err="1" smtClean="0"/>
              <a:t>euismod</a:t>
            </a:r>
            <a:r>
              <a:rPr lang="en-US" dirty="0" smtClean="0"/>
              <a:t> </a:t>
            </a:r>
            <a:r>
              <a:rPr lang="en-US" dirty="0" err="1" smtClean="0"/>
              <a:t>quis</a:t>
            </a:r>
            <a:r>
              <a:rPr lang="en-US" dirty="0" smtClean="0"/>
              <a:t> </a:t>
            </a:r>
            <a:r>
              <a:rPr lang="en-US" dirty="0" err="1" smtClean="0"/>
              <a:t>pulvinar</a:t>
            </a:r>
            <a:r>
              <a:rPr lang="en-US" dirty="0" smtClean="0"/>
              <a:t> ac, </a:t>
            </a:r>
            <a:r>
              <a:rPr lang="en-US" dirty="0" err="1" smtClean="0"/>
              <a:t>ultrices</a:t>
            </a:r>
            <a:r>
              <a:rPr lang="en-US" dirty="0" smtClean="0"/>
              <a:t> </a:t>
            </a:r>
            <a:r>
              <a:rPr lang="en-US" dirty="0" err="1" smtClean="0"/>
              <a:t>vel</a:t>
            </a:r>
            <a:r>
              <a:rPr lang="en-US" dirty="0" smtClean="0"/>
              <a:t> dui. </a:t>
            </a:r>
            <a:r>
              <a:rPr lang="en-US" dirty="0" err="1" smtClean="0"/>
              <a:t>Praesent</a:t>
            </a:r>
            <a:r>
              <a:rPr lang="en-US" dirty="0" smtClean="0"/>
              <a:t> </a:t>
            </a:r>
            <a:r>
              <a:rPr lang="en-US" dirty="0" err="1" smtClean="0"/>
              <a:t>commodo</a:t>
            </a:r>
            <a:r>
              <a:rPr lang="en-US" dirty="0" smtClean="0"/>
              <a:t>, </a:t>
            </a:r>
            <a:r>
              <a:rPr lang="en-US" dirty="0" err="1" smtClean="0"/>
              <a:t>odio</a:t>
            </a:r>
            <a:r>
              <a:rPr lang="en-US" dirty="0" smtClean="0"/>
              <a:t> </a:t>
            </a:r>
            <a:r>
              <a:rPr lang="en-US" dirty="0" err="1" smtClean="0"/>
              <a:t>eu</a:t>
            </a:r>
            <a:r>
              <a:rPr lang="en-US" dirty="0" smtClean="0"/>
              <a:t> </a:t>
            </a:r>
            <a:r>
              <a:rPr lang="en-US" dirty="0" err="1" smtClean="0"/>
              <a:t>ullamcorper</a:t>
            </a:r>
            <a:r>
              <a:rPr lang="en-US" dirty="0" smtClean="0"/>
              <a:t> </a:t>
            </a:r>
            <a:r>
              <a:rPr lang="en-US" dirty="0" err="1" smtClean="0"/>
              <a:t>eleifend</a:t>
            </a:r>
            <a:r>
              <a:rPr lang="en-US" dirty="0" smtClean="0"/>
              <a:t>, magna </a:t>
            </a:r>
            <a:r>
              <a:rPr lang="en-US" dirty="0" err="1" smtClean="0"/>
              <a:t>metus</a:t>
            </a:r>
            <a:r>
              <a:rPr lang="en-US" dirty="0" smtClean="0"/>
              <a:t> </a:t>
            </a:r>
            <a:r>
              <a:rPr lang="en-US" dirty="0" err="1" smtClean="0"/>
              <a:t>euismod</a:t>
            </a:r>
            <a:r>
              <a:rPr lang="en-US" dirty="0" smtClean="0"/>
              <a:t> </a:t>
            </a:r>
            <a:r>
              <a:rPr lang="en-US" dirty="0" err="1" smtClean="0"/>
              <a:t>elit</a:t>
            </a:r>
            <a:r>
              <a:rPr lang="en-US" dirty="0" smtClean="0"/>
              <a:t>, in </a:t>
            </a:r>
            <a:r>
              <a:rPr lang="en-US" dirty="0" err="1" smtClean="0"/>
              <a:t>porttitor</a:t>
            </a:r>
            <a:r>
              <a:rPr lang="en-US" dirty="0" smtClean="0"/>
              <a:t> </a:t>
            </a:r>
            <a:r>
              <a:rPr lang="en-US" dirty="0" err="1" smtClean="0"/>
              <a:t>urna</a:t>
            </a:r>
            <a:r>
              <a:rPr lang="en-US" dirty="0" smtClean="0"/>
              <a:t> </a:t>
            </a:r>
            <a:r>
              <a:rPr lang="en-US" dirty="0" err="1" smtClean="0"/>
              <a:t>nisl</a:t>
            </a:r>
            <a:r>
              <a:rPr lang="en-US" dirty="0" smtClean="0"/>
              <a:t> </a:t>
            </a:r>
            <a:r>
              <a:rPr lang="en-US" dirty="0" err="1" smtClean="0"/>
              <a:t>ut</a:t>
            </a:r>
            <a:r>
              <a:rPr lang="en-US" dirty="0" smtClean="0"/>
              <a:t> </a:t>
            </a:r>
            <a:r>
              <a:rPr lang="en-US" dirty="0" err="1" smtClean="0"/>
              <a:t>nulla</a:t>
            </a:r>
            <a:r>
              <a:rPr lang="en-US" dirty="0" smtClean="0"/>
              <a:t>. </a:t>
            </a:r>
            <a:r>
              <a:rPr lang="en-US" dirty="0" err="1" smtClean="0"/>
              <a:t>Donec</a:t>
            </a:r>
            <a:r>
              <a:rPr lang="en-US" dirty="0" smtClean="0"/>
              <a:t> </a:t>
            </a:r>
            <a:r>
              <a:rPr lang="en-US" dirty="0" err="1" smtClean="0"/>
              <a:t>accumsan</a:t>
            </a:r>
            <a:r>
              <a:rPr lang="en-US" dirty="0" smtClean="0"/>
              <a:t> </a:t>
            </a:r>
            <a:r>
              <a:rPr lang="en-US" dirty="0" err="1" smtClean="0"/>
              <a:t>egestas</a:t>
            </a:r>
            <a:r>
              <a:rPr lang="en-US" dirty="0" smtClean="0"/>
              <a:t> </a:t>
            </a:r>
            <a:r>
              <a:rPr lang="en-US" dirty="0" err="1" smtClean="0"/>
              <a:t>nulla</a:t>
            </a:r>
            <a:r>
              <a:rPr lang="en-US" dirty="0" smtClean="0"/>
              <a:t>, </a:t>
            </a:r>
            <a:r>
              <a:rPr lang="en-US" dirty="0" err="1" smtClean="0"/>
              <a:t>ut</a:t>
            </a:r>
            <a:r>
              <a:rPr lang="en-US" dirty="0" smtClean="0"/>
              <a:t> </a:t>
            </a:r>
            <a:r>
              <a:rPr lang="en-US" dirty="0" err="1" smtClean="0"/>
              <a:t>sollicitudin</a:t>
            </a:r>
            <a:r>
              <a:rPr lang="en-US" dirty="0" smtClean="0"/>
              <a:t> </a:t>
            </a:r>
            <a:r>
              <a:rPr lang="en-US" dirty="0" err="1" smtClean="0"/>
              <a:t>nulla</a:t>
            </a:r>
            <a:r>
              <a:rPr lang="en-US" dirty="0" smtClean="0"/>
              <a:t> </a:t>
            </a:r>
            <a:r>
              <a:rPr lang="en-US" dirty="0" err="1" smtClean="0"/>
              <a:t>lacinia</a:t>
            </a:r>
            <a:r>
              <a:rPr lang="en-US" dirty="0" smtClean="0"/>
              <a:t> ac. </a:t>
            </a:r>
            <a:r>
              <a:rPr lang="en-US" dirty="0" err="1" smtClean="0"/>
              <a:t>Pellentesque</a:t>
            </a:r>
            <a:r>
              <a:rPr lang="en-US" dirty="0" smtClean="0"/>
              <a:t> </a:t>
            </a:r>
            <a:r>
              <a:rPr lang="en-US" dirty="0" err="1" smtClean="0"/>
              <a:t>felis</a:t>
            </a:r>
            <a:r>
              <a:rPr lang="en-US" dirty="0" smtClean="0"/>
              <a:t> </a:t>
            </a:r>
            <a:r>
              <a:rPr lang="en-US" dirty="0" err="1" smtClean="0"/>
              <a:t>est</a:t>
            </a:r>
            <a:r>
              <a:rPr lang="en-US" dirty="0" smtClean="0"/>
              <a:t>, </a:t>
            </a:r>
            <a:r>
              <a:rPr lang="en-US" dirty="0" err="1" smtClean="0"/>
              <a:t>tincidunt</a:t>
            </a:r>
            <a:r>
              <a:rPr lang="en-US" dirty="0" smtClean="0"/>
              <a:t> et </a:t>
            </a:r>
            <a:r>
              <a:rPr lang="en-US" dirty="0" err="1" smtClean="0"/>
              <a:t>suscipit</a:t>
            </a:r>
            <a:r>
              <a:rPr lang="en-US" dirty="0" smtClean="0"/>
              <a:t> id, </a:t>
            </a:r>
            <a:r>
              <a:rPr lang="en-US" dirty="0" err="1" smtClean="0"/>
              <a:t>rutrum</a:t>
            </a:r>
            <a:r>
              <a:rPr lang="en-US" dirty="0" smtClean="0"/>
              <a:t> at </a:t>
            </a:r>
            <a:r>
              <a:rPr lang="en-US" dirty="0" err="1" smtClean="0"/>
              <a:t>odio</a:t>
            </a:r>
            <a:r>
              <a:rPr lang="en-US" dirty="0" smtClean="0"/>
              <a:t>. </a:t>
            </a:r>
            <a:r>
              <a:rPr lang="en-US" dirty="0" err="1" smtClean="0"/>
              <a:t>Sed</a:t>
            </a:r>
            <a:r>
              <a:rPr lang="en-US" dirty="0" smtClean="0"/>
              <a:t> </a:t>
            </a:r>
            <a:r>
              <a:rPr lang="en-US" dirty="0" err="1" smtClean="0"/>
              <a:t>fringilla</a:t>
            </a:r>
            <a:r>
              <a:rPr lang="en-US" dirty="0" smtClean="0"/>
              <a:t> </a:t>
            </a:r>
            <a:r>
              <a:rPr lang="en-US" dirty="0" err="1" smtClean="0"/>
              <a:t>porttitor</a:t>
            </a:r>
            <a:r>
              <a:rPr lang="en-US" dirty="0" smtClean="0"/>
              <a:t> </a:t>
            </a:r>
            <a:r>
              <a:rPr lang="en-US" dirty="0" err="1" smtClean="0"/>
              <a:t>ipsum</a:t>
            </a:r>
            <a:r>
              <a:rPr lang="en-US" dirty="0" smtClean="0"/>
              <a:t>. </a:t>
            </a:r>
            <a:r>
              <a:rPr lang="en-US" dirty="0" err="1" smtClean="0"/>
              <a:t>Morbi</a:t>
            </a:r>
            <a:r>
              <a:rPr lang="en-US" dirty="0" smtClean="0"/>
              <a:t> </a:t>
            </a:r>
            <a:r>
              <a:rPr lang="en-US" dirty="0" err="1" smtClean="0"/>
              <a:t>cursus</a:t>
            </a:r>
            <a:r>
              <a:rPr lang="en-US" dirty="0" smtClean="0"/>
              <a:t> </a:t>
            </a:r>
            <a:r>
              <a:rPr lang="en-US" dirty="0" err="1" smtClean="0"/>
              <a:t>massa</a:t>
            </a:r>
            <a:r>
              <a:rPr lang="en-US" dirty="0" smtClean="0"/>
              <a:t> </a:t>
            </a:r>
            <a:r>
              <a:rPr lang="en-US" dirty="0" err="1" smtClean="0"/>
              <a:t>eget</a:t>
            </a:r>
            <a:r>
              <a:rPr lang="en-US" dirty="0" smtClean="0"/>
              <a:t> </a:t>
            </a:r>
            <a:r>
              <a:rPr lang="en-US" dirty="0" err="1" smtClean="0"/>
              <a:t>arcu</a:t>
            </a:r>
            <a:r>
              <a:rPr lang="en-US" dirty="0" smtClean="0"/>
              <a:t> </a:t>
            </a:r>
            <a:r>
              <a:rPr lang="en-US" dirty="0" err="1" smtClean="0"/>
              <a:t>hendrerit</a:t>
            </a:r>
            <a:r>
              <a:rPr lang="en-US" dirty="0" smtClean="0"/>
              <a:t> </a:t>
            </a:r>
            <a:r>
              <a:rPr lang="en-US" dirty="0" err="1" smtClean="0"/>
              <a:t>eleifend</a:t>
            </a:r>
            <a:r>
              <a:rPr lang="en-US" dirty="0" smtClean="0"/>
              <a:t>. </a:t>
            </a:r>
            <a:r>
              <a:rPr lang="en-US" dirty="0" err="1" smtClean="0"/>
              <a:t>Morbi</a:t>
            </a:r>
            <a:r>
              <a:rPr lang="en-US" dirty="0" smtClean="0"/>
              <a:t> sit </a:t>
            </a:r>
            <a:r>
              <a:rPr lang="en-US" dirty="0" err="1" smtClean="0"/>
              <a:t>amet</a:t>
            </a:r>
            <a:r>
              <a:rPr lang="en-US" dirty="0" smtClean="0"/>
              <a:t> </a:t>
            </a:r>
            <a:r>
              <a:rPr lang="en-US" dirty="0" err="1" smtClean="0"/>
              <a:t>accumsan</a:t>
            </a:r>
            <a:r>
              <a:rPr lang="en-US" dirty="0" smtClean="0"/>
              <a:t> dui, </a:t>
            </a:r>
            <a:r>
              <a:rPr lang="en-US" dirty="0" err="1" smtClean="0"/>
              <a:t>vel</a:t>
            </a:r>
            <a:r>
              <a:rPr lang="en-US" dirty="0" smtClean="0"/>
              <a:t> tempus </a:t>
            </a:r>
            <a:r>
              <a:rPr lang="en-US" dirty="0" err="1" smtClean="0"/>
              <a:t>urna</a:t>
            </a:r>
            <a:r>
              <a:rPr lang="en-US" dirty="0" smtClean="0"/>
              <a:t>. </a:t>
            </a:r>
            <a:r>
              <a:rPr lang="en-US" dirty="0" err="1" smtClean="0"/>
              <a:t>Cras</a:t>
            </a:r>
            <a:r>
              <a:rPr lang="en-US" dirty="0" smtClean="0"/>
              <a:t> in </a:t>
            </a:r>
            <a:r>
              <a:rPr lang="en-US" dirty="0" err="1" smtClean="0"/>
              <a:t>sapien</a:t>
            </a:r>
            <a:r>
              <a:rPr lang="en-US" dirty="0" smtClean="0"/>
              <a:t> at </a:t>
            </a:r>
            <a:r>
              <a:rPr lang="en-US" dirty="0" err="1" smtClean="0"/>
              <a:t>justo</a:t>
            </a:r>
            <a:r>
              <a:rPr lang="en-US" dirty="0" smtClean="0"/>
              <a:t> </a:t>
            </a:r>
            <a:r>
              <a:rPr lang="en-US" dirty="0" err="1" smtClean="0"/>
              <a:t>convallis</a:t>
            </a:r>
            <a:r>
              <a:rPr lang="en-US" dirty="0" smtClean="0"/>
              <a:t> </a:t>
            </a:r>
            <a:r>
              <a:rPr lang="en-US" dirty="0" err="1" smtClean="0"/>
              <a:t>lacinia</a:t>
            </a:r>
            <a:r>
              <a:rPr lang="en-US" dirty="0" smtClean="0"/>
              <a:t> et in </a:t>
            </a:r>
            <a:r>
              <a:rPr lang="en-US" dirty="0" err="1" smtClean="0"/>
              <a:t>felis</a:t>
            </a:r>
            <a:r>
              <a:rPr lang="en-US" dirty="0" smtClean="0"/>
              <a:t>. </a:t>
            </a:r>
            <a:r>
              <a:rPr lang="en-US" dirty="0" err="1" smtClean="0"/>
              <a:t>Vestibulum</a:t>
            </a:r>
            <a:r>
              <a:rPr lang="en-US" dirty="0" smtClean="0"/>
              <a:t> </a:t>
            </a:r>
            <a:r>
              <a:rPr lang="en-US" dirty="0" err="1" smtClean="0"/>
              <a:t>luctus</a:t>
            </a:r>
            <a:r>
              <a:rPr lang="en-US" dirty="0" smtClean="0"/>
              <a:t>, </a:t>
            </a:r>
            <a:r>
              <a:rPr lang="en-US" dirty="0" err="1" smtClean="0"/>
              <a:t>odio</a:t>
            </a:r>
            <a:r>
              <a:rPr lang="en-US" dirty="0" smtClean="0"/>
              <a:t> non </a:t>
            </a:r>
            <a:r>
              <a:rPr lang="en-US" dirty="0" err="1" smtClean="0"/>
              <a:t>accumsan</a:t>
            </a:r>
            <a:r>
              <a:rPr lang="en-US" dirty="0" smtClean="0"/>
              <a:t> </a:t>
            </a:r>
            <a:r>
              <a:rPr lang="en-US" dirty="0" err="1" smtClean="0"/>
              <a:t>eleifend</a:t>
            </a:r>
            <a:r>
              <a:rPr lang="en-US" dirty="0" smtClean="0"/>
              <a:t>, </a:t>
            </a:r>
            <a:r>
              <a:rPr lang="en-US" dirty="0" err="1" smtClean="0"/>
              <a:t>lectus</a:t>
            </a:r>
            <a:r>
              <a:rPr lang="en-US" dirty="0" smtClean="0"/>
              <a:t> </a:t>
            </a:r>
            <a:r>
              <a:rPr lang="en-US" dirty="0" err="1" smtClean="0"/>
              <a:t>metus</a:t>
            </a:r>
            <a:r>
              <a:rPr lang="en-US" dirty="0" smtClean="0"/>
              <a:t> </a:t>
            </a:r>
            <a:r>
              <a:rPr lang="en-US" dirty="0" err="1" smtClean="0"/>
              <a:t>rutrum</a:t>
            </a:r>
            <a:r>
              <a:rPr lang="en-US" dirty="0" smtClean="0"/>
              <a:t> </a:t>
            </a:r>
            <a:r>
              <a:rPr lang="en-US" dirty="0" err="1" smtClean="0"/>
              <a:t>orci</a:t>
            </a:r>
            <a:r>
              <a:rPr lang="en-US" dirty="0" smtClean="0"/>
              <a:t>, </a:t>
            </a:r>
            <a:r>
              <a:rPr lang="en-US" dirty="0" err="1" smtClean="0"/>
              <a:t>quis</a:t>
            </a:r>
            <a:r>
              <a:rPr lang="en-US" dirty="0" smtClean="0"/>
              <a:t> </a:t>
            </a:r>
            <a:r>
              <a:rPr lang="en-US" dirty="0" err="1" smtClean="0"/>
              <a:t>molestie</a:t>
            </a:r>
            <a:r>
              <a:rPr lang="en-US" dirty="0" smtClean="0"/>
              <a:t> </a:t>
            </a:r>
            <a:r>
              <a:rPr lang="en-US" dirty="0" err="1" smtClean="0"/>
              <a:t>enim</a:t>
            </a:r>
            <a:r>
              <a:rPr lang="en-US" dirty="0" smtClean="0"/>
              <a:t> </a:t>
            </a:r>
            <a:r>
              <a:rPr lang="en-US" dirty="0" err="1" smtClean="0"/>
              <a:t>augue</a:t>
            </a:r>
            <a:r>
              <a:rPr lang="en-US" dirty="0" smtClean="0"/>
              <a:t> in </a:t>
            </a:r>
            <a:r>
              <a:rPr lang="en-US" dirty="0" err="1" smtClean="0"/>
              <a:t>lorem</a:t>
            </a:r>
            <a:r>
              <a:rPr lang="en-US" dirty="0" smtClean="0"/>
              <a:t>. </a:t>
            </a:r>
            <a:r>
              <a:rPr lang="en-US" dirty="0" err="1" smtClean="0"/>
              <a:t>Vestibulum</a:t>
            </a:r>
            <a:r>
              <a:rPr lang="en-US" dirty="0" smtClean="0"/>
              <a:t> </a:t>
            </a:r>
            <a:r>
              <a:rPr lang="en-US" dirty="0" err="1" smtClean="0"/>
              <a:t>volutpat</a:t>
            </a:r>
            <a:r>
              <a:rPr lang="en-US" dirty="0" smtClean="0"/>
              <a:t> </a:t>
            </a:r>
            <a:r>
              <a:rPr lang="en-US" dirty="0" err="1" smtClean="0"/>
              <a:t>sagittis</a:t>
            </a:r>
            <a:r>
              <a:rPr lang="en-US" dirty="0" smtClean="0"/>
              <a:t> quam </a:t>
            </a:r>
            <a:r>
              <a:rPr lang="en-US" dirty="0" err="1" smtClean="0"/>
              <a:t>varius</a:t>
            </a:r>
            <a:r>
              <a:rPr lang="en-US" dirty="0" smtClean="0"/>
              <a:t> </a:t>
            </a:r>
            <a:r>
              <a:rPr lang="en-US" dirty="0" err="1" smtClean="0"/>
              <a:t>facilisis</a:t>
            </a:r>
            <a:r>
              <a:rPr lang="en-US" dirty="0" smtClean="0"/>
              <a:t>.</a:t>
            </a:r>
          </a:p>
          <a:p>
            <a:pPr lvl="0"/>
            <a:endParaRPr lang="en-US" dirty="0" smtClean="0"/>
          </a:p>
          <a:p>
            <a:pPr lvl="0"/>
            <a:r>
              <a:rPr lang="en-US" dirty="0" err="1" smtClean="0"/>
              <a:t>Donec</a:t>
            </a:r>
            <a:r>
              <a:rPr lang="en-US" dirty="0" smtClean="0"/>
              <a:t> ligula </a:t>
            </a:r>
            <a:r>
              <a:rPr lang="en-US" dirty="0" err="1" smtClean="0"/>
              <a:t>diam</a:t>
            </a:r>
            <a:r>
              <a:rPr lang="en-US" dirty="0" smtClean="0"/>
              <a:t>, </a:t>
            </a:r>
            <a:r>
              <a:rPr lang="en-US" dirty="0" err="1" smtClean="0"/>
              <a:t>tincidunt</a:t>
            </a:r>
            <a:r>
              <a:rPr lang="en-US" dirty="0" smtClean="0"/>
              <a:t> id </a:t>
            </a:r>
            <a:r>
              <a:rPr lang="en-US" dirty="0" err="1" smtClean="0"/>
              <a:t>nisl</a:t>
            </a:r>
            <a:r>
              <a:rPr lang="en-US" dirty="0" smtClean="0"/>
              <a:t> </a:t>
            </a:r>
            <a:r>
              <a:rPr lang="en-US" dirty="0" err="1" smtClean="0"/>
              <a:t>vel</a:t>
            </a:r>
            <a:r>
              <a:rPr lang="en-US" dirty="0" smtClean="0"/>
              <a:t>, </a:t>
            </a:r>
            <a:r>
              <a:rPr lang="en-US" dirty="0" err="1" smtClean="0"/>
              <a:t>accumsan</a:t>
            </a:r>
            <a:r>
              <a:rPr lang="en-US" dirty="0" smtClean="0"/>
              <a:t> </a:t>
            </a:r>
            <a:r>
              <a:rPr lang="en-US" dirty="0" err="1" smtClean="0"/>
              <a:t>placerat</a:t>
            </a:r>
            <a:r>
              <a:rPr lang="en-US" dirty="0" smtClean="0"/>
              <a:t> </a:t>
            </a:r>
            <a:r>
              <a:rPr lang="en-US" dirty="0" err="1" smtClean="0"/>
              <a:t>velit</a:t>
            </a:r>
            <a:r>
              <a:rPr lang="en-US" dirty="0" smtClean="0"/>
              <a:t>. </a:t>
            </a:r>
            <a:r>
              <a:rPr lang="en-US" dirty="0" err="1" smtClean="0"/>
              <a:t>Nullam</a:t>
            </a:r>
            <a:r>
              <a:rPr lang="en-US" dirty="0" smtClean="0"/>
              <a:t> </a:t>
            </a:r>
            <a:r>
              <a:rPr lang="en-US" dirty="0" err="1" smtClean="0"/>
              <a:t>sagittis</a:t>
            </a:r>
            <a:r>
              <a:rPr lang="en-US" dirty="0" smtClean="0"/>
              <a:t> </a:t>
            </a:r>
            <a:r>
              <a:rPr lang="en-US" dirty="0" err="1" smtClean="0"/>
              <a:t>feugiat</a:t>
            </a:r>
            <a:r>
              <a:rPr lang="en-US" dirty="0" smtClean="0"/>
              <a:t> </a:t>
            </a:r>
            <a:r>
              <a:rPr lang="en-US" dirty="0" err="1" smtClean="0"/>
              <a:t>erat</a:t>
            </a:r>
            <a:r>
              <a:rPr lang="en-US" dirty="0" smtClean="0"/>
              <a:t>, </a:t>
            </a:r>
            <a:r>
              <a:rPr lang="en-US" dirty="0" err="1" smtClean="0"/>
              <a:t>vel</a:t>
            </a:r>
            <a:r>
              <a:rPr lang="en-US" dirty="0" smtClean="0"/>
              <a:t> </a:t>
            </a:r>
            <a:r>
              <a:rPr lang="en-US" dirty="0" err="1" smtClean="0"/>
              <a:t>vestibulum</a:t>
            </a:r>
            <a:r>
              <a:rPr lang="en-US" dirty="0" smtClean="0"/>
              <a:t> </a:t>
            </a:r>
            <a:r>
              <a:rPr lang="en-US" dirty="0" err="1" smtClean="0"/>
              <a:t>lorem</a:t>
            </a:r>
            <a:r>
              <a:rPr lang="en-US" dirty="0" smtClean="0"/>
              <a:t> </a:t>
            </a:r>
            <a:r>
              <a:rPr lang="en-US" dirty="0" err="1" smtClean="0"/>
              <a:t>facilisis</a:t>
            </a:r>
            <a:r>
              <a:rPr lang="en-US" dirty="0" smtClean="0"/>
              <a:t> vitae. </a:t>
            </a:r>
            <a:r>
              <a:rPr lang="en-US" dirty="0" err="1" smtClean="0"/>
              <a:t>Duis</a:t>
            </a:r>
            <a:r>
              <a:rPr lang="en-US" dirty="0" smtClean="0"/>
              <a:t> </a:t>
            </a:r>
            <a:r>
              <a:rPr lang="en-US" dirty="0" err="1" smtClean="0"/>
              <a:t>molestie</a:t>
            </a:r>
            <a:r>
              <a:rPr lang="en-US" dirty="0" smtClean="0"/>
              <a:t> </a:t>
            </a:r>
            <a:r>
              <a:rPr lang="en-US" dirty="0" err="1" smtClean="0"/>
              <a:t>urna</a:t>
            </a:r>
            <a:r>
              <a:rPr lang="en-US" dirty="0" smtClean="0"/>
              <a:t> </a:t>
            </a:r>
            <a:r>
              <a:rPr lang="en-US" dirty="0" err="1" smtClean="0"/>
              <a:t>enim</a:t>
            </a:r>
            <a:r>
              <a:rPr lang="en-US" dirty="0" smtClean="0"/>
              <a:t>, </a:t>
            </a:r>
            <a:r>
              <a:rPr lang="en-US" dirty="0" err="1" smtClean="0"/>
              <a:t>vel</a:t>
            </a:r>
            <a:r>
              <a:rPr lang="en-US" dirty="0" smtClean="0"/>
              <a:t> </a:t>
            </a:r>
            <a:r>
              <a:rPr lang="en-US" dirty="0" err="1" smtClean="0"/>
              <a:t>scelerisque</a:t>
            </a:r>
            <a:r>
              <a:rPr lang="en-US" dirty="0" smtClean="0"/>
              <a:t> </a:t>
            </a:r>
            <a:r>
              <a:rPr lang="en-US" dirty="0" err="1" smtClean="0"/>
              <a:t>arcu</a:t>
            </a:r>
            <a:r>
              <a:rPr lang="en-US" dirty="0" smtClean="0"/>
              <a:t> </a:t>
            </a:r>
            <a:r>
              <a:rPr lang="en-US" dirty="0" err="1" smtClean="0"/>
              <a:t>feugiat</a:t>
            </a:r>
            <a:r>
              <a:rPr lang="en-US" dirty="0" smtClean="0"/>
              <a:t> </a:t>
            </a:r>
            <a:r>
              <a:rPr lang="en-US" dirty="0" err="1" smtClean="0"/>
              <a:t>eget</a:t>
            </a:r>
            <a:r>
              <a:rPr lang="en-US" dirty="0" smtClean="0"/>
              <a:t>. </a:t>
            </a:r>
            <a:r>
              <a:rPr lang="en-US" dirty="0" err="1" smtClean="0"/>
              <a:t>Curabitur</a:t>
            </a:r>
            <a:r>
              <a:rPr lang="en-US" dirty="0" smtClean="0"/>
              <a:t> </a:t>
            </a:r>
            <a:r>
              <a:rPr lang="en-US" dirty="0" err="1" smtClean="0"/>
              <a:t>lobortis</a:t>
            </a:r>
            <a:r>
              <a:rPr lang="en-US" dirty="0" smtClean="0"/>
              <a:t>, </a:t>
            </a:r>
            <a:r>
              <a:rPr lang="en-US" dirty="0" err="1" smtClean="0"/>
              <a:t>nulla</a:t>
            </a:r>
            <a:r>
              <a:rPr lang="en-US" dirty="0" smtClean="0"/>
              <a:t> </a:t>
            </a:r>
            <a:r>
              <a:rPr lang="en-US" dirty="0" err="1" smtClean="0"/>
              <a:t>vel</a:t>
            </a:r>
            <a:r>
              <a:rPr lang="en-US" dirty="0" smtClean="0"/>
              <a:t> </a:t>
            </a:r>
            <a:r>
              <a:rPr lang="en-US" dirty="0" err="1" smtClean="0"/>
              <a:t>dignissim</a:t>
            </a:r>
            <a:r>
              <a:rPr lang="en-US" dirty="0" smtClean="0"/>
              <a:t> </a:t>
            </a:r>
            <a:r>
              <a:rPr lang="en-US" dirty="0" err="1" smtClean="0"/>
              <a:t>consequat</a:t>
            </a:r>
            <a:r>
              <a:rPr lang="en-US" dirty="0" smtClean="0"/>
              <a:t>, </a:t>
            </a:r>
            <a:r>
              <a:rPr lang="en-US" dirty="0" err="1" smtClean="0"/>
              <a:t>odio</a:t>
            </a:r>
            <a:r>
              <a:rPr lang="en-US" dirty="0" smtClean="0"/>
              <a:t> </a:t>
            </a:r>
            <a:r>
              <a:rPr lang="en-US" dirty="0" err="1" smtClean="0"/>
              <a:t>libero</a:t>
            </a:r>
            <a:r>
              <a:rPr lang="en-US" dirty="0" smtClean="0"/>
              <a:t> </a:t>
            </a:r>
            <a:r>
              <a:rPr lang="en-US" dirty="0" err="1" smtClean="0"/>
              <a:t>pellentesque</a:t>
            </a:r>
            <a:r>
              <a:rPr lang="en-US" dirty="0" smtClean="0"/>
              <a:t> </a:t>
            </a:r>
            <a:r>
              <a:rPr lang="en-US" dirty="0" err="1" smtClean="0"/>
              <a:t>nunc</a:t>
            </a:r>
            <a:r>
              <a:rPr lang="en-US" dirty="0" smtClean="0"/>
              <a:t>, sit </a:t>
            </a:r>
            <a:r>
              <a:rPr lang="en-US" dirty="0" err="1" smtClean="0"/>
              <a:t>amet</a:t>
            </a:r>
            <a:r>
              <a:rPr lang="en-US" dirty="0" smtClean="0"/>
              <a:t> </a:t>
            </a:r>
            <a:r>
              <a:rPr lang="en-US" dirty="0" err="1" smtClean="0"/>
              <a:t>feugiat</a:t>
            </a:r>
            <a:r>
              <a:rPr lang="en-US" dirty="0" smtClean="0"/>
              <a:t> </a:t>
            </a:r>
            <a:r>
              <a:rPr lang="en-US" dirty="0" err="1" smtClean="0"/>
              <a:t>justo</a:t>
            </a:r>
            <a:r>
              <a:rPr lang="en-US" dirty="0" smtClean="0"/>
              <a:t> </a:t>
            </a:r>
            <a:r>
              <a:rPr lang="en-US" dirty="0" err="1" smtClean="0"/>
              <a:t>metus</a:t>
            </a:r>
            <a:r>
              <a:rPr lang="en-US" dirty="0" smtClean="0"/>
              <a:t> </a:t>
            </a:r>
            <a:r>
              <a:rPr lang="en-US" dirty="0" err="1" smtClean="0"/>
              <a:t>nec</a:t>
            </a:r>
            <a:r>
              <a:rPr lang="en-US" dirty="0" smtClean="0"/>
              <a:t> </a:t>
            </a:r>
            <a:r>
              <a:rPr lang="en-US" dirty="0" err="1" smtClean="0"/>
              <a:t>neque</a:t>
            </a:r>
            <a:r>
              <a:rPr lang="en-US" dirty="0" smtClean="0"/>
              <a:t>. </a:t>
            </a:r>
            <a:r>
              <a:rPr lang="en-US" dirty="0" err="1" smtClean="0"/>
              <a:t>Donec</a:t>
            </a:r>
            <a:r>
              <a:rPr lang="en-US" dirty="0" smtClean="0"/>
              <a:t> non ante ac </a:t>
            </a:r>
            <a:r>
              <a:rPr lang="en-US" dirty="0" err="1" smtClean="0"/>
              <a:t>orci</a:t>
            </a:r>
            <a:r>
              <a:rPr lang="en-US" dirty="0" smtClean="0"/>
              <a:t> </a:t>
            </a:r>
            <a:r>
              <a:rPr lang="en-US" dirty="0" err="1" smtClean="0"/>
              <a:t>elementum</a:t>
            </a:r>
            <a:r>
              <a:rPr lang="en-US" dirty="0" smtClean="0"/>
              <a:t> </a:t>
            </a:r>
            <a:r>
              <a:rPr lang="en-US" dirty="0" err="1" smtClean="0"/>
              <a:t>iaculis</a:t>
            </a:r>
            <a:r>
              <a:rPr lang="en-US" dirty="0" smtClean="0"/>
              <a:t> </a:t>
            </a:r>
            <a:r>
              <a:rPr lang="en-US" dirty="0" err="1" smtClean="0"/>
              <a:t>consequat</a:t>
            </a:r>
            <a:r>
              <a:rPr lang="en-US" dirty="0" smtClean="0"/>
              <a:t> in </a:t>
            </a:r>
            <a:r>
              <a:rPr lang="en-US" dirty="0" err="1" smtClean="0"/>
              <a:t>metus</a:t>
            </a:r>
            <a:r>
              <a:rPr lang="en-US" dirty="0" smtClean="0"/>
              <a:t>. </a:t>
            </a:r>
            <a:r>
              <a:rPr lang="en-US" dirty="0" err="1" smtClean="0"/>
              <a:t>Interdum</a:t>
            </a:r>
            <a:r>
              <a:rPr lang="en-US" dirty="0" smtClean="0"/>
              <a:t> et </a:t>
            </a:r>
            <a:r>
              <a:rPr lang="en-US" dirty="0" err="1" smtClean="0"/>
              <a:t>malesuada</a:t>
            </a:r>
            <a:r>
              <a:rPr lang="en-US" dirty="0" smtClean="0"/>
              <a:t> fames ac ante </a:t>
            </a:r>
            <a:r>
              <a:rPr lang="en-US" dirty="0" err="1" smtClean="0"/>
              <a:t>ipsum</a:t>
            </a:r>
            <a:r>
              <a:rPr lang="en-US" dirty="0" smtClean="0"/>
              <a:t> </a:t>
            </a:r>
            <a:r>
              <a:rPr lang="en-US" dirty="0" err="1" smtClean="0"/>
              <a:t>primis</a:t>
            </a:r>
            <a:r>
              <a:rPr lang="en-US" dirty="0" smtClean="0"/>
              <a:t> in </a:t>
            </a:r>
            <a:r>
              <a:rPr lang="en-US" dirty="0" err="1" smtClean="0"/>
              <a:t>faucibus</a:t>
            </a:r>
            <a:r>
              <a:rPr lang="en-US" dirty="0" smtClean="0"/>
              <a:t>. </a:t>
            </a:r>
            <a:r>
              <a:rPr lang="en-US" dirty="0" err="1" smtClean="0"/>
              <a:t>Mauris</a:t>
            </a:r>
            <a:r>
              <a:rPr lang="en-US" dirty="0" smtClean="0"/>
              <a:t> </a:t>
            </a:r>
            <a:r>
              <a:rPr lang="en-US" dirty="0" err="1" smtClean="0"/>
              <a:t>volutpat</a:t>
            </a:r>
            <a:r>
              <a:rPr lang="en-US" dirty="0" smtClean="0"/>
              <a:t> </a:t>
            </a:r>
            <a:r>
              <a:rPr lang="en-US" dirty="0" err="1" smtClean="0"/>
              <a:t>aliquet</a:t>
            </a:r>
            <a:r>
              <a:rPr lang="en-US" dirty="0" smtClean="0"/>
              <a:t> </a:t>
            </a:r>
            <a:r>
              <a:rPr lang="en-US" dirty="0" err="1" smtClean="0"/>
              <a:t>imperdiet</a:t>
            </a:r>
            <a:r>
              <a:rPr lang="en-US" dirty="0" smtClean="0"/>
              <a:t>. </a:t>
            </a:r>
            <a:r>
              <a:rPr lang="en-US" dirty="0" err="1" smtClean="0"/>
              <a:t>Suspendisse</a:t>
            </a:r>
            <a:r>
              <a:rPr lang="en-US" dirty="0" smtClean="0"/>
              <a:t> </a:t>
            </a:r>
            <a:r>
              <a:rPr lang="en-US" dirty="0" err="1" smtClean="0"/>
              <a:t>ultrices</a:t>
            </a:r>
            <a:r>
              <a:rPr lang="en-US" dirty="0" smtClean="0"/>
              <a:t> lacus id </a:t>
            </a:r>
            <a:r>
              <a:rPr lang="en-US" dirty="0" err="1" smtClean="0"/>
              <a:t>est</a:t>
            </a:r>
            <a:r>
              <a:rPr lang="en-US" dirty="0" smtClean="0"/>
              <a:t> </a:t>
            </a:r>
            <a:r>
              <a:rPr lang="en-US" dirty="0" err="1" smtClean="0"/>
              <a:t>viverra</a:t>
            </a:r>
            <a:r>
              <a:rPr lang="en-US" dirty="0" smtClean="0"/>
              <a:t>, at </a:t>
            </a:r>
            <a:r>
              <a:rPr lang="en-US" dirty="0" err="1" smtClean="0"/>
              <a:t>porttitor</a:t>
            </a:r>
            <a:r>
              <a:rPr lang="en-US" dirty="0" smtClean="0"/>
              <a:t> </a:t>
            </a:r>
            <a:r>
              <a:rPr lang="en-US" dirty="0" err="1" smtClean="0"/>
              <a:t>metus</a:t>
            </a:r>
            <a:r>
              <a:rPr lang="en-US" dirty="0" smtClean="0"/>
              <a:t> </a:t>
            </a:r>
            <a:r>
              <a:rPr lang="en-US" dirty="0" err="1" smtClean="0"/>
              <a:t>facilisis</a:t>
            </a:r>
            <a:r>
              <a:rPr lang="en-US" dirty="0" smtClean="0"/>
              <a:t>. </a:t>
            </a:r>
            <a:r>
              <a:rPr lang="en-US" dirty="0" err="1" smtClean="0"/>
              <a:t>Nullam</a:t>
            </a:r>
            <a:r>
              <a:rPr lang="en-US" dirty="0" smtClean="0"/>
              <a:t> dolor </a:t>
            </a:r>
            <a:r>
              <a:rPr lang="en-US" dirty="0" err="1" smtClean="0"/>
              <a:t>sapien</a:t>
            </a:r>
            <a:r>
              <a:rPr lang="en-US" dirty="0" smtClean="0"/>
              <a:t>, </a:t>
            </a:r>
            <a:r>
              <a:rPr lang="en-US" dirty="0" err="1" smtClean="0"/>
              <a:t>hendrerit</a:t>
            </a:r>
            <a:r>
              <a:rPr lang="en-US" dirty="0" smtClean="0"/>
              <a:t> sit </a:t>
            </a:r>
            <a:r>
              <a:rPr lang="en-US" dirty="0" err="1" smtClean="0"/>
              <a:t>amet</a:t>
            </a:r>
            <a:r>
              <a:rPr lang="en-US" dirty="0" smtClean="0"/>
              <a:t> </a:t>
            </a:r>
            <a:r>
              <a:rPr lang="en-US" dirty="0" err="1" smtClean="0"/>
              <a:t>tellus</a:t>
            </a:r>
            <a:r>
              <a:rPr lang="en-US" dirty="0" smtClean="0"/>
              <a:t> </a:t>
            </a:r>
            <a:r>
              <a:rPr lang="en-US" dirty="0" err="1" smtClean="0"/>
              <a:t>tristique</a:t>
            </a:r>
            <a:r>
              <a:rPr lang="en-US" dirty="0" smtClean="0"/>
              <a:t>, </a:t>
            </a:r>
            <a:r>
              <a:rPr lang="en-US" dirty="0" err="1" smtClean="0"/>
              <a:t>tempor</a:t>
            </a:r>
            <a:r>
              <a:rPr lang="en-US" dirty="0" smtClean="0"/>
              <a:t> </a:t>
            </a:r>
            <a:r>
              <a:rPr lang="en-US" dirty="0" err="1" smtClean="0"/>
              <a:t>iaculis</a:t>
            </a:r>
            <a:r>
              <a:rPr lang="en-US" dirty="0" smtClean="0"/>
              <a:t> </a:t>
            </a:r>
            <a:r>
              <a:rPr lang="en-US" dirty="0" err="1" smtClean="0"/>
              <a:t>urna</a:t>
            </a:r>
            <a:r>
              <a:rPr lang="en-US" dirty="0" smtClean="0"/>
              <a:t>. </a:t>
            </a:r>
            <a:r>
              <a:rPr lang="en-US" dirty="0" err="1" smtClean="0"/>
              <a:t>Nulla</a:t>
            </a:r>
            <a:r>
              <a:rPr lang="en-US" dirty="0" smtClean="0"/>
              <a:t> a </a:t>
            </a:r>
            <a:r>
              <a:rPr lang="en-US" dirty="0" err="1" smtClean="0"/>
              <a:t>aliquam</a:t>
            </a:r>
            <a:r>
              <a:rPr lang="en-US" dirty="0" smtClean="0"/>
              <a:t> magna. </a:t>
            </a:r>
            <a:r>
              <a:rPr lang="en-US" dirty="0" err="1" smtClean="0"/>
              <a:t>Donec</a:t>
            </a:r>
            <a:r>
              <a:rPr lang="en-US" dirty="0" smtClean="0"/>
              <a:t> </a:t>
            </a:r>
            <a:r>
              <a:rPr lang="en-US" dirty="0" err="1" smtClean="0"/>
              <a:t>eget</a:t>
            </a:r>
            <a:r>
              <a:rPr lang="en-US" dirty="0" smtClean="0"/>
              <a:t> </a:t>
            </a:r>
            <a:r>
              <a:rPr lang="en-US" dirty="0" err="1" smtClean="0"/>
              <a:t>felis</a:t>
            </a:r>
            <a:r>
              <a:rPr lang="en-US" dirty="0" smtClean="0"/>
              <a:t> in </a:t>
            </a:r>
            <a:r>
              <a:rPr lang="en-US" dirty="0" err="1" smtClean="0"/>
              <a:t>felis</a:t>
            </a:r>
            <a:r>
              <a:rPr lang="en-US" dirty="0" smtClean="0"/>
              <a:t> </a:t>
            </a:r>
            <a:r>
              <a:rPr lang="en-US" dirty="0" err="1" smtClean="0"/>
              <a:t>lacinia</a:t>
            </a:r>
            <a:r>
              <a:rPr lang="en-US" dirty="0" smtClean="0"/>
              <a:t> </a:t>
            </a:r>
            <a:r>
              <a:rPr lang="en-US" dirty="0" err="1" smtClean="0"/>
              <a:t>porttitor</a:t>
            </a:r>
            <a:r>
              <a:rPr lang="en-US" dirty="0" smtClean="0"/>
              <a:t>. </a:t>
            </a:r>
            <a:r>
              <a:rPr lang="en-US" dirty="0" err="1" smtClean="0"/>
              <a:t>Proin</a:t>
            </a:r>
            <a:r>
              <a:rPr lang="en-US" dirty="0" smtClean="0"/>
              <a:t> </a:t>
            </a:r>
            <a:r>
              <a:rPr lang="en-US" dirty="0" err="1" smtClean="0"/>
              <a:t>sollicitudin</a:t>
            </a:r>
            <a:r>
              <a:rPr lang="en-US" dirty="0" smtClean="0"/>
              <a:t> ante id </a:t>
            </a:r>
            <a:r>
              <a:rPr lang="en-US" dirty="0" err="1" smtClean="0"/>
              <a:t>nisl</a:t>
            </a:r>
            <a:r>
              <a:rPr lang="en-US" dirty="0" smtClean="0"/>
              <a:t> </a:t>
            </a:r>
            <a:r>
              <a:rPr lang="en-US" dirty="0" err="1" smtClean="0"/>
              <a:t>imperdiet</a:t>
            </a:r>
            <a:r>
              <a:rPr lang="en-US" dirty="0" smtClean="0"/>
              <a:t> </a:t>
            </a:r>
            <a:r>
              <a:rPr lang="en-US" dirty="0" err="1" smtClean="0"/>
              <a:t>euismod</a:t>
            </a:r>
            <a:r>
              <a:rPr lang="en-US" dirty="0" smtClean="0"/>
              <a:t>. </a:t>
            </a:r>
            <a:r>
              <a:rPr lang="en-US" dirty="0" err="1" smtClean="0"/>
              <a:t>Aenean</a:t>
            </a:r>
            <a:r>
              <a:rPr lang="en-US" dirty="0" smtClean="0"/>
              <a:t> </a:t>
            </a:r>
            <a:r>
              <a:rPr lang="en-US" dirty="0" err="1" smtClean="0"/>
              <a:t>vestibulum</a:t>
            </a:r>
            <a:r>
              <a:rPr lang="en-US" dirty="0" smtClean="0"/>
              <a:t> non </a:t>
            </a:r>
            <a:r>
              <a:rPr lang="en-US" dirty="0" err="1" smtClean="0"/>
              <a:t>metus</a:t>
            </a:r>
            <a:r>
              <a:rPr lang="en-US" dirty="0" smtClean="0"/>
              <a:t> vitae </a:t>
            </a:r>
            <a:r>
              <a:rPr lang="en-US" dirty="0" err="1" smtClean="0"/>
              <a:t>rutrum</a:t>
            </a:r>
            <a:r>
              <a:rPr lang="en-US" dirty="0" smtClean="0"/>
              <a:t>. </a:t>
            </a:r>
            <a:r>
              <a:rPr lang="en-US" dirty="0" err="1" smtClean="0"/>
              <a:t>Cras</a:t>
            </a:r>
            <a:r>
              <a:rPr lang="en-US" dirty="0" smtClean="0"/>
              <a:t> </a:t>
            </a:r>
            <a:r>
              <a:rPr lang="en-US" dirty="0" err="1" smtClean="0"/>
              <a:t>varius</a:t>
            </a:r>
            <a:r>
              <a:rPr lang="en-US" dirty="0" smtClean="0"/>
              <a:t> </a:t>
            </a:r>
            <a:r>
              <a:rPr lang="en-US" dirty="0" err="1" smtClean="0"/>
              <a:t>condimentum</a:t>
            </a:r>
            <a:r>
              <a:rPr lang="en-US" dirty="0" smtClean="0"/>
              <a:t> </a:t>
            </a:r>
            <a:r>
              <a:rPr lang="en-US" dirty="0" err="1" smtClean="0"/>
              <a:t>diam</a:t>
            </a:r>
            <a:r>
              <a:rPr lang="en-US" dirty="0" smtClean="0"/>
              <a:t>, </a:t>
            </a:r>
            <a:r>
              <a:rPr lang="en-US" dirty="0" err="1" smtClean="0"/>
              <a:t>quis</a:t>
            </a:r>
            <a:r>
              <a:rPr lang="en-US" dirty="0" smtClean="0"/>
              <a:t> </a:t>
            </a:r>
            <a:r>
              <a:rPr lang="en-US" dirty="0" err="1" smtClean="0"/>
              <a:t>euismod</a:t>
            </a:r>
            <a:r>
              <a:rPr lang="en-US" dirty="0" smtClean="0"/>
              <a:t> </a:t>
            </a:r>
            <a:r>
              <a:rPr lang="en-US" dirty="0" err="1" smtClean="0"/>
              <a:t>erat</a:t>
            </a:r>
            <a:r>
              <a:rPr lang="en-US" dirty="0" smtClean="0"/>
              <a:t> </a:t>
            </a:r>
            <a:r>
              <a:rPr lang="en-US" dirty="0" err="1" smtClean="0"/>
              <a:t>pharetra</a:t>
            </a:r>
            <a:r>
              <a:rPr lang="en-US" dirty="0" smtClean="0"/>
              <a:t> non. </a:t>
            </a:r>
            <a:r>
              <a:rPr lang="en-US" dirty="0" err="1" smtClean="0"/>
              <a:t>Sed</a:t>
            </a:r>
            <a:r>
              <a:rPr lang="en-US" dirty="0" smtClean="0"/>
              <a:t> </a:t>
            </a:r>
            <a:r>
              <a:rPr lang="en-US" dirty="0" err="1" smtClean="0"/>
              <a:t>eget</a:t>
            </a:r>
            <a:r>
              <a:rPr lang="en-US" dirty="0" smtClean="0"/>
              <a:t> </a:t>
            </a:r>
            <a:r>
              <a:rPr lang="en-US" dirty="0" err="1" smtClean="0"/>
              <a:t>blandit</a:t>
            </a:r>
            <a:r>
              <a:rPr lang="en-US" dirty="0" smtClean="0"/>
              <a:t> sem.</a:t>
            </a:r>
          </a:p>
        </p:txBody>
      </p:sp>
      <p:grpSp>
        <p:nvGrpSpPr>
          <p:cNvPr id="5" name="Group 4"/>
          <p:cNvGrpSpPr/>
          <p:nvPr userDrawn="1"/>
        </p:nvGrpSpPr>
        <p:grpSpPr>
          <a:xfrm>
            <a:off x="101309" y="385540"/>
            <a:ext cx="383999" cy="342172"/>
            <a:chOff x="5270500" y="1460500"/>
            <a:chExt cx="1701800" cy="2705100"/>
          </a:xfrm>
        </p:grpSpPr>
        <p:sp>
          <p:nvSpPr>
            <p:cNvPr id="9" name="Rounded Rectangle 8"/>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0" name="Rounded Rectangle 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1" name="Rounded Rectangle 1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197937438"/>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7">
                                            <p:txEl>
                                              <p:pRg st="0" end="0"/>
                                            </p:txEl>
                                          </p:spTgt>
                                        </p:tgtEl>
                                        <p:attrNameLst>
                                          <p:attrName>style.visibility</p:attrName>
                                        </p:attrNameLst>
                                      </p:cBhvr>
                                      <p:to>
                                        <p:strVal val="visible"/>
                                      </p:to>
                                    </p:set>
                                    <p:animEffect transition="in" filter="fade">
                                      <p:cBhvr>
                                        <p:cTn id="20" dur="500"/>
                                        <p:tgtEl>
                                          <p:spTgt spid="7">
                                            <p:txEl>
                                              <p:pRg st="0" end="0"/>
                                            </p:txEl>
                                          </p:spTgt>
                                        </p:tgtEl>
                                      </p:cBhvr>
                                    </p:animEffect>
                                  </p:childTnLst>
                                </p:cTn>
                              </p:par>
                              <p:par>
                                <p:cTn id="21" presetID="10" presetClass="entr" presetSubtype="0" fill="hold" grpId="0" nodeType="withEffect">
                                  <p:stCondLst>
                                    <p:cond delay="800"/>
                                  </p:stCondLst>
                                  <p:childTnLst>
                                    <p:set>
                                      <p:cBhvr>
                                        <p:cTn id="22" dur="1" fill="hold">
                                          <p:stCondLst>
                                            <p:cond delay="0"/>
                                          </p:stCondLst>
                                        </p:cTn>
                                        <p:tgtEl>
                                          <p:spTgt spid="7">
                                            <p:txEl>
                                              <p:pRg st="2" end="2"/>
                                            </p:txEl>
                                          </p:spTgt>
                                        </p:tgtEl>
                                        <p:attrNameLst>
                                          <p:attrName>style.visibility</p:attrName>
                                        </p:attrNameLst>
                                      </p:cBhvr>
                                      <p:to>
                                        <p:strVal val="visible"/>
                                      </p:to>
                                    </p:set>
                                    <p:animEffect transition="in" filter="fade">
                                      <p:cBhvr>
                                        <p:cTn id="23" dur="500"/>
                                        <p:tgtEl>
                                          <p:spTgt spid="7">
                                            <p:txEl>
                                              <p:pRg st="2" end="2"/>
                                            </p:txEl>
                                          </p:spTgt>
                                        </p:tgtEl>
                                      </p:cBhvr>
                                    </p:animEffect>
                                  </p:childTnLst>
                                </p:cTn>
                              </p:par>
                              <p:par>
                                <p:cTn id="24" presetID="10" presetClass="entr" presetSubtype="0" fill="hold" grpId="0" nodeType="withEffect">
                                  <p:stCondLst>
                                    <p:cond delay="800"/>
                                  </p:stCondLst>
                                  <p:childTnLst>
                                    <p:set>
                                      <p:cBhvr>
                                        <p:cTn id="25" dur="1" fill="hold">
                                          <p:stCondLst>
                                            <p:cond delay="0"/>
                                          </p:stCondLst>
                                        </p:cTn>
                                        <p:tgtEl>
                                          <p:spTgt spid="7">
                                            <p:txEl>
                                              <p:pRg st="4" end="4"/>
                                            </p:txEl>
                                          </p:spTgt>
                                        </p:tgtEl>
                                        <p:attrNameLst>
                                          <p:attrName>style.visibility</p:attrName>
                                        </p:attrNameLst>
                                      </p:cBhvr>
                                      <p:to>
                                        <p:strVal val="visible"/>
                                      </p:to>
                                    </p:set>
                                    <p:animEffect transition="in" filter="fade">
                                      <p:cBhvr>
                                        <p:cTn id="26"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7" grpId="0" build="p">
        <p:tmplLst>
          <p:tmpl lvl="1">
            <p:tnLst>
              <p:par>
                <p:cTn presetID="10" presetClass="entr" presetSubtype="0" fill="hold" nodeType="withEffect">
                  <p:stCondLst>
                    <p:cond delay="800"/>
                  </p:stCondLst>
                  <p:childTnLst>
                    <p:set>
                      <p:cBhvr>
                        <p:cTn dur="1" fill="hold">
                          <p:stCondLst>
                            <p:cond delay="0"/>
                          </p:stCondLst>
                        </p:cTn>
                        <p:tgtEl>
                          <p:spTgt spid="7"/>
                        </p:tgtEl>
                        <p:attrNameLst>
                          <p:attrName>style.visibility</p:attrName>
                        </p:attrNameLst>
                      </p:cBhvr>
                      <p:to>
                        <p:strVal val="visible"/>
                      </p:to>
                    </p:set>
                    <p:animEffect transition="in" filter="fade">
                      <p:cBhvr>
                        <p:cTn dur="500"/>
                        <p:tgtEl>
                          <p:spTgt spid="7"/>
                        </p:tgtEl>
                      </p:cBhvr>
                    </p:animEffect>
                  </p:childTnLst>
                </p:cTn>
              </p:par>
            </p:tnLst>
          </p:tmpl>
        </p:tmplLst>
      </p:bldP>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6865A493-9C50-4A36-887E-51C0C4449EDF}"/>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 xmlns:a16="http://schemas.microsoft.com/office/drawing/2014/main" id="{4E7F7511-9B3B-4131-B911-C46B3DB8D4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 xmlns:a16="http://schemas.microsoft.com/office/drawing/2014/main" id="{25807EFF-0315-47A5-9FA7-964A61A5363A}"/>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 xmlns:a16="http://schemas.microsoft.com/office/drawing/2014/main" id="{6C6316E7-48FB-4ED0-8EBE-3DFB538517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 xmlns:a16="http://schemas.microsoft.com/office/drawing/2014/main" id="{00939D02-0CE6-4808-9255-0B5EB4B7FDBF}"/>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 xmlns:a16="http://schemas.microsoft.com/office/drawing/2014/main" id="{7B7E062D-E06F-4794-A51A-9B18EACEE477}"/>
              </a:ext>
            </a:extLst>
          </p:cNvPr>
          <p:cNvSpPr>
            <a:spLocks noGrp="1"/>
          </p:cNvSpPr>
          <p:nvPr>
            <p:ph type="dt" sz="half" idx="10"/>
          </p:nvPr>
        </p:nvSpPr>
        <p:spPr/>
        <p:txBody>
          <a:bodyPr/>
          <a:lstStyle/>
          <a:p>
            <a:fld id="{65B28D99-6AB1-4CCB-8F48-B2F1E75DF88A}" type="datetimeFigureOut">
              <a:rPr lang="zh-CN" altLang="en-US" smtClean="0"/>
              <a:t>2026/6/9</a:t>
            </a:fld>
            <a:endParaRPr lang="zh-CN" altLang="en-US"/>
          </a:p>
        </p:txBody>
      </p:sp>
      <p:sp>
        <p:nvSpPr>
          <p:cNvPr id="8" name="页脚占位符 7">
            <a:extLst>
              <a:ext uri="{FF2B5EF4-FFF2-40B4-BE49-F238E27FC236}">
                <a16:creationId xmlns="" xmlns:a16="http://schemas.microsoft.com/office/drawing/2014/main" id="{3250DA5D-259D-4BD1-993E-01952D3C6DF0}"/>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 xmlns:a16="http://schemas.microsoft.com/office/drawing/2014/main" id="{9D0EFA3E-DE7F-4C06-BEE5-1CB8CB3C5BAF}"/>
              </a:ext>
            </a:extLst>
          </p:cNvPr>
          <p:cNvSpPr>
            <a:spLocks noGrp="1"/>
          </p:cNvSpPr>
          <p:nvPr>
            <p:ph type="sldNum" sz="quarter" idx="12"/>
          </p:nvPr>
        </p:nvSpPr>
        <p:spPr/>
        <p:txBody>
          <a:bodyPr/>
          <a:lstStyle/>
          <a:p>
            <a:fld id="{A241AFC7-AF1E-4F87-BCC2-1B83FC6BEC3D}" type="slidenum">
              <a:rPr lang="zh-CN" altLang="en-US" smtClean="0"/>
              <a:t>‹#›</a:t>
            </a:fld>
            <a:endParaRPr lang="zh-CN" altLang="en-US"/>
          </a:p>
        </p:txBody>
      </p:sp>
    </p:spTree>
    <p:extLst>
      <p:ext uri="{BB962C8B-B14F-4D97-AF65-F5344CB8AC3E}">
        <p14:creationId xmlns:p14="http://schemas.microsoft.com/office/powerpoint/2010/main" val="1748611937"/>
      </p:ext>
    </p:extLst>
  </p:cSld>
  <p:clrMapOvr>
    <a:masterClrMapping/>
  </p:clrMapOvr>
  <p:transition spd="slow" advClick="0" advTm="3000">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wo Columns Text">
    <p:spTree>
      <p:nvGrpSpPr>
        <p:cNvPr id="1" name=""/>
        <p:cNvGrpSpPr/>
        <p:nvPr/>
      </p:nvGrpSpPr>
      <p:grpSpPr>
        <a:xfrm>
          <a:off x="0" y="0"/>
          <a:ext cx="0" cy="0"/>
          <a:chOff x="0" y="0"/>
          <a:chExt cx="0" cy="0"/>
        </a:xfrm>
      </p:grpSpPr>
      <p:sp>
        <p:nvSpPr>
          <p:cNvPr id="5" name="Text Placeholder 2"/>
          <p:cNvSpPr>
            <a:spLocks noGrp="1"/>
          </p:cNvSpPr>
          <p:nvPr>
            <p:ph type="body" sz="quarter" idx="16" hasCustomPrompt="1"/>
          </p:nvPr>
        </p:nvSpPr>
        <p:spPr>
          <a:xfrm>
            <a:off x="603251" y="1368898"/>
            <a:ext cx="10972800" cy="4889664"/>
          </a:xfrm>
          <a:prstGeom prst="rect">
            <a:avLst/>
          </a:prstGeom>
        </p:spPr>
        <p:txBody>
          <a:bodyPr vert="horz" lIns="95057" tIns="47529" rIns="95057" bIns="47529" numCol="2" spcCol="280728"/>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r>
              <a:rPr lang="en-US" dirty="0" err="1" smtClean="0"/>
              <a:t>Duis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 </a:t>
            </a:r>
            <a:r>
              <a:rPr lang="en-US" dirty="0" err="1" smtClean="0"/>
              <a:t>Duis</a:t>
            </a:r>
            <a:r>
              <a:rPr lang="en-US" dirty="0" smtClean="0"/>
              <a:t> </a:t>
            </a:r>
            <a:r>
              <a:rPr lang="en-US" dirty="0" err="1" smtClean="0"/>
              <a:t>quis</a:t>
            </a:r>
            <a:r>
              <a:rPr lang="en-US" dirty="0" smtClean="0"/>
              <a:t> </a:t>
            </a:r>
            <a:r>
              <a:rPr lang="en-US" dirty="0" err="1" smtClean="0"/>
              <a:t>viverra</a:t>
            </a:r>
            <a:r>
              <a:rPr lang="en-US" dirty="0" smtClean="0"/>
              <a:t> </a:t>
            </a:r>
            <a:r>
              <a:rPr lang="en-US" dirty="0" err="1" smtClean="0"/>
              <a:t>urna</a:t>
            </a:r>
            <a:r>
              <a:rPr lang="en-US" dirty="0" smtClean="0"/>
              <a:t>, in </a:t>
            </a:r>
            <a:r>
              <a:rPr lang="en-US" dirty="0" err="1" smtClean="0"/>
              <a:t>ultricies</a:t>
            </a:r>
            <a:r>
              <a:rPr lang="en-US" dirty="0" smtClean="0"/>
              <a:t> diam. </a:t>
            </a:r>
            <a:r>
              <a:rPr lang="en-US" dirty="0" err="1" smtClean="0"/>
              <a:t>Morbi</a:t>
            </a:r>
            <a:r>
              <a:rPr lang="en-US" dirty="0" smtClean="0"/>
              <a:t> </a:t>
            </a:r>
            <a:r>
              <a:rPr lang="en-US" dirty="0" err="1" smtClean="0"/>
              <a:t>sodales</a:t>
            </a:r>
            <a:r>
              <a:rPr lang="en-US" dirty="0" smtClean="0"/>
              <a:t> </a:t>
            </a:r>
            <a:r>
              <a:rPr lang="en-US" dirty="0" err="1" smtClean="0"/>
              <a:t>volutpat</a:t>
            </a:r>
            <a:r>
              <a:rPr lang="en-US" dirty="0" smtClean="0"/>
              <a:t> </a:t>
            </a:r>
            <a:r>
              <a:rPr lang="en-US" dirty="0" err="1" smtClean="0"/>
              <a:t>tellus</a:t>
            </a:r>
            <a:r>
              <a:rPr lang="en-US" dirty="0" smtClean="0"/>
              <a:t>, </a:t>
            </a:r>
            <a:r>
              <a:rPr lang="en-US" dirty="0" err="1" smtClean="0"/>
              <a:t>quis</a:t>
            </a:r>
            <a:r>
              <a:rPr lang="en-US" dirty="0" smtClean="0"/>
              <a:t> </a:t>
            </a:r>
            <a:r>
              <a:rPr lang="en-US" dirty="0" err="1" smtClean="0"/>
              <a:t>aliquam</a:t>
            </a:r>
            <a:r>
              <a:rPr lang="en-US" dirty="0" smtClean="0"/>
              <a:t> </a:t>
            </a:r>
            <a:r>
              <a:rPr lang="en-US" dirty="0" err="1" smtClean="0"/>
              <a:t>urna</a:t>
            </a:r>
            <a:r>
              <a:rPr lang="en-US" dirty="0" smtClean="0"/>
              <a:t> </a:t>
            </a:r>
            <a:r>
              <a:rPr lang="en-US" dirty="0" err="1" smtClean="0"/>
              <a:t>cursus</a:t>
            </a:r>
            <a:r>
              <a:rPr lang="en-US" dirty="0" smtClean="0"/>
              <a:t> et. </a:t>
            </a:r>
            <a:r>
              <a:rPr lang="en-US" dirty="0" err="1" smtClean="0"/>
              <a:t>Proin</a:t>
            </a:r>
            <a:r>
              <a:rPr lang="en-US" dirty="0" smtClean="0"/>
              <a:t> </a:t>
            </a:r>
            <a:r>
              <a:rPr lang="en-US" dirty="0" err="1" smtClean="0"/>
              <a:t>commodo</a:t>
            </a:r>
            <a:r>
              <a:rPr lang="en-US" dirty="0" smtClean="0"/>
              <a:t> </a:t>
            </a:r>
            <a:r>
              <a:rPr lang="en-US" dirty="0" err="1" smtClean="0"/>
              <a:t>arcu</a:t>
            </a:r>
            <a:r>
              <a:rPr lang="en-US" dirty="0" smtClean="0"/>
              <a:t> </a:t>
            </a:r>
            <a:r>
              <a:rPr lang="en-US" dirty="0" err="1" smtClean="0"/>
              <a:t>nec</a:t>
            </a:r>
            <a:r>
              <a:rPr lang="en-US" dirty="0" smtClean="0"/>
              <a:t> nisi </a:t>
            </a:r>
            <a:r>
              <a:rPr lang="en-US" dirty="0" err="1" smtClean="0"/>
              <a:t>rhoncus</a:t>
            </a:r>
            <a:r>
              <a:rPr lang="en-US" dirty="0" smtClean="0"/>
              <a:t> </a:t>
            </a:r>
            <a:r>
              <a:rPr lang="en-US" dirty="0" err="1" smtClean="0"/>
              <a:t>dapibus</a:t>
            </a:r>
            <a:r>
              <a:rPr lang="en-US" dirty="0" smtClean="0"/>
              <a:t>. </a:t>
            </a:r>
            <a:r>
              <a:rPr lang="en-US" dirty="0" err="1" smtClean="0"/>
              <a:t>Praesent</a:t>
            </a:r>
            <a:r>
              <a:rPr lang="en-US" dirty="0" smtClean="0"/>
              <a:t> </a:t>
            </a:r>
            <a:r>
              <a:rPr lang="en-US" dirty="0" err="1" smtClean="0"/>
              <a:t>nec</a:t>
            </a:r>
            <a:r>
              <a:rPr lang="en-US" dirty="0" smtClean="0"/>
              <a:t> </a:t>
            </a:r>
            <a:r>
              <a:rPr lang="en-US" dirty="0" err="1" smtClean="0"/>
              <a:t>elit</a:t>
            </a:r>
            <a:r>
              <a:rPr lang="en-US" dirty="0" smtClean="0"/>
              <a:t> non </a:t>
            </a:r>
            <a:r>
              <a:rPr lang="en-US" dirty="0" err="1" smtClean="0"/>
              <a:t>metus</a:t>
            </a:r>
            <a:r>
              <a:rPr lang="en-US" dirty="0" smtClean="0"/>
              <a:t> </a:t>
            </a:r>
            <a:r>
              <a:rPr lang="en-US" dirty="0" err="1" smtClean="0"/>
              <a:t>mollis</a:t>
            </a:r>
            <a:r>
              <a:rPr lang="en-US" dirty="0" smtClean="0"/>
              <a:t> </a:t>
            </a:r>
            <a:r>
              <a:rPr lang="en-US" dirty="0" err="1" smtClean="0"/>
              <a:t>placerat</a:t>
            </a:r>
            <a:r>
              <a:rPr lang="en-US" dirty="0" smtClean="0"/>
              <a:t>. </a:t>
            </a:r>
            <a:r>
              <a:rPr lang="en-US" dirty="0" err="1" smtClean="0"/>
              <a:t>Vivamus</a:t>
            </a:r>
            <a:r>
              <a:rPr lang="en-US" dirty="0" smtClean="0"/>
              <a:t> </a:t>
            </a:r>
            <a:r>
              <a:rPr lang="en-US" dirty="0" err="1" smtClean="0"/>
              <a:t>porta</a:t>
            </a:r>
            <a:r>
              <a:rPr lang="en-US" dirty="0" smtClean="0"/>
              <a:t> </a:t>
            </a:r>
            <a:r>
              <a:rPr lang="en-US" dirty="0" err="1" smtClean="0"/>
              <a:t>pulvinar</a:t>
            </a:r>
            <a:r>
              <a:rPr lang="en-US" dirty="0" smtClean="0"/>
              <a:t> </a:t>
            </a:r>
            <a:r>
              <a:rPr lang="en-US" dirty="0" err="1" smtClean="0"/>
              <a:t>iaculis</a:t>
            </a:r>
            <a:r>
              <a:rPr lang="en-US" dirty="0" smtClean="0"/>
              <a:t>. </a:t>
            </a:r>
            <a:r>
              <a:rPr lang="en-US" dirty="0" err="1" smtClean="0"/>
              <a:t>Donec</a:t>
            </a:r>
            <a:r>
              <a:rPr lang="en-US" dirty="0" smtClean="0"/>
              <a:t> </a:t>
            </a:r>
            <a:r>
              <a:rPr lang="en-US" dirty="0" err="1" smtClean="0"/>
              <a:t>augue</a:t>
            </a:r>
            <a:r>
              <a:rPr lang="en-US" dirty="0" smtClean="0"/>
              <a:t> </a:t>
            </a:r>
            <a:r>
              <a:rPr lang="en-US" dirty="0" err="1" smtClean="0"/>
              <a:t>arcu</a:t>
            </a:r>
            <a:r>
              <a:rPr lang="en-US" dirty="0" smtClean="0"/>
              <a:t>, </a:t>
            </a:r>
            <a:r>
              <a:rPr lang="en-US" dirty="0" err="1" smtClean="0"/>
              <a:t>volutpat</a:t>
            </a:r>
            <a:r>
              <a:rPr lang="en-US" dirty="0" smtClean="0"/>
              <a:t> </a:t>
            </a:r>
            <a:r>
              <a:rPr lang="en-US" dirty="0" err="1" smtClean="0"/>
              <a:t>nec</a:t>
            </a:r>
            <a:r>
              <a:rPr lang="en-US" dirty="0" smtClean="0"/>
              <a:t> </a:t>
            </a:r>
            <a:r>
              <a:rPr lang="en-US" dirty="0" err="1" smtClean="0"/>
              <a:t>risus</a:t>
            </a:r>
            <a:r>
              <a:rPr lang="en-US" dirty="0" smtClean="0"/>
              <a:t> </a:t>
            </a:r>
            <a:r>
              <a:rPr lang="en-US" dirty="0" err="1" smtClean="0"/>
              <a:t>eget</a:t>
            </a:r>
            <a:r>
              <a:rPr lang="en-US" dirty="0" smtClean="0"/>
              <a:t>, </a:t>
            </a:r>
            <a:r>
              <a:rPr lang="en-US" dirty="0" err="1" smtClean="0"/>
              <a:t>finibus</a:t>
            </a:r>
            <a:r>
              <a:rPr lang="en-US" dirty="0" smtClean="0"/>
              <a:t> </a:t>
            </a:r>
            <a:r>
              <a:rPr lang="en-US" dirty="0" err="1" smtClean="0"/>
              <a:t>lacinia</a:t>
            </a:r>
            <a:r>
              <a:rPr lang="en-US" dirty="0" smtClean="0"/>
              <a:t> ligula. </a:t>
            </a:r>
            <a:r>
              <a:rPr lang="en-US" dirty="0" err="1" smtClean="0"/>
              <a:t>Curabitur</a:t>
            </a:r>
            <a:r>
              <a:rPr lang="en-US" dirty="0" smtClean="0"/>
              <a:t> </a:t>
            </a:r>
            <a:r>
              <a:rPr lang="en-US" dirty="0" err="1" smtClean="0"/>
              <a:t>bibendum</a:t>
            </a:r>
            <a:r>
              <a:rPr lang="en-US" dirty="0" smtClean="0"/>
              <a:t> </a:t>
            </a:r>
            <a:r>
              <a:rPr lang="en-US" dirty="0" err="1" smtClean="0"/>
              <a:t>arcu</a:t>
            </a:r>
            <a:r>
              <a:rPr lang="en-US" dirty="0" smtClean="0"/>
              <a:t> sit </a:t>
            </a:r>
            <a:r>
              <a:rPr lang="en-US" dirty="0" err="1" smtClean="0"/>
              <a:t>amet</a:t>
            </a:r>
            <a:r>
              <a:rPr lang="en-US" dirty="0" smtClean="0"/>
              <a:t> </a:t>
            </a:r>
            <a:r>
              <a:rPr lang="en-US" dirty="0" err="1" smtClean="0"/>
              <a:t>faucibus</a:t>
            </a:r>
            <a:r>
              <a:rPr lang="en-US" dirty="0" smtClean="0"/>
              <a:t> </a:t>
            </a:r>
            <a:r>
              <a:rPr lang="en-US" dirty="0" err="1" smtClean="0"/>
              <a:t>posuere</a:t>
            </a:r>
            <a:r>
              <a:rPr lang="en-US" dirty="0" smtClean="0"/>
              <a:t>. </a:t>
            </a:r>
            <a:r>
              <a:rPr lang="en-US" dirty="0" err="1" smtClean="0"/>
              <a:t>Donec</a:t>
            </a:r>
            <a:r>
              <a:rPr lang="en-US" dirty="0" smtClean="0"/>
              <a:t> a </a:t>
            </a:r>
            <a:r>
              <a:rPr lang="en-US" dirty="0" err="1" smtClean="0"/>
              <a:t>est</a:t>
            </a:r>
            <a:r>
              <a:rPr lang="en-US" dirty="0" smtClean="0"/>
              <a:t> at </a:t>
            </a:r>
            <a:r>
              <a:rPr lang="en-US" dirty="0" err="1" smtClean="0"/>
              <a:t>arcu</a:t>
            </a:r>
            <a:r>
              <a:rPr lang="en-US" dirty="0" smtClean="0"/>
              <a:t> </a:t>
            </a:r>
            <a:r>
              <a:rPr lang="en-US" dirty="0" err="1" smtClean="0"/>
              <a:t>congue</a:t>
            </a:r>
            <a:r>
              <a:rPr lang="en-US" dirty="0" smtClean="0"/>
              <a:t> </a:t>
            </a:r>
            <a:r>
              <a:rPr lang="en-US" dirty="0" err="1" smtClean="0"/>
              <a:t>congue</a:t>
            </a:r>
            <a:r>
              <a:rPr lang="en-US" dirty="0" smtClean="0"/>
              <a:t> </a:t>
            </a:r>
            <a:r>
              <a:rPr lang="en-US" dirty="0" err="1" smtClean="0"/>
              <a:t>vel</a:t>
            </a:r>
            <a:r>
              <a:rPr lang="en-US" dirty="0" smtClean="0"/>
              <a:t> </a:t>
            </a:r>
            <a:r>
              <a:rPr lang="en-US" dirty="0" err="1" smtClean="0"/>
              <a:t>eget</a:t>
            </a:r>
            <a:r>
              <a:rPr lang="en-US" dirty="0" smtClean="0"/>
              <a:t> ex. </a:t>
            </a:r>
            <a:r>
              <a:rPr lang="en-US" dirty="0" err="1" smtClean="0"/>
              <a:t>Duis</a:t>
            </a:r>
            <a:r>
              <a:rPr lang="en-US" dirty="0" smtClean="0"/>
              <a:t> </a:t>
            </a:r>
            <a:r>
              <a:rPr lang="en-US" dirty="0" err="1" smtClean="0"/>
              <a:t>auctor</a:t>
            </a:r>
            <a:r>
              <a:rPr lang="en-US" dirty="0" smtClean="0"/>
              <a:t> </a:t>
            </a:r>
            <a:r>
              <a:rPr lang="en-US" dirty="0" err="1" smtClean="0"/>
              <a:t>lectus</a:t>
            </a:r>
            <a:r>
              <a:rPr lang="en-US" dirty="0" smtClean="0"/>
              <a:t> </a:t>
            </a:r>
            <a:r>
              <a:rPr lang="en-US" dirty="0" err="1" smtClean="0"/>
              <a:t>maximus</a:t>
            </a:r>
            <a:r>
              <a:rPr lang="en-US" dirty="0" smtClean="0"/>
              <a:t> </a:t>
            </a:r>
            <a:r>
              <a:rPr lang="en-US" dirty="0" err="1" smtClean="0"/>
              <a:t>sapien</a:t>
            </a:r>
            <a:r>
              <a:rPr lang="en-US" dirty="0" smtClean="0"/>
              <a:t> </a:t>
            </a:r>
            <a:r>
              <a:rPr lang="en-US" dirty="0" err="1" smtClean="0"/>
              <a:t>suscipit</a:t>
            </a:r>
            <a:r>
              <a:rPr lang="en-US" dirty="0" smtClean="0"/>
              <a:t> </a:t>
            </a:r>
            <a:r>
              <a:rPr lang="en-US" dirty="0" err="1" smtClean="0"/>
              <a:t>interdum</a:t>
            </a:r>
            <a:r>
              <a:rPr lang="en-US" dirty="0" smtClean="0"/>
              <a:t>.</a:t>
            </a:r>
          </a:p>
          <a:p>
            <a:pPr lvl="0"/>
            <a:endParaRPr lang="en-US" dirty="0" smtClean="0"/>
          </a:p>
          <a:p>
            <a:pPr lvl="0"/>
            <a:r>
              <a:rPr lang="en-US" dirty="0" err="1" smtClean="0"/>
              <a:t>Curabitur</a:t>
            </a:r>
            <a:r>
              <a:rPr lang="en-US" dirty="0" smtClean="0"/>
              <a:t> </a:t>
            </a:r>
            <a:r>
              <a:rPr lang="en-US" dirty="0" err="1" smtClean="0"/>
              <a:t>rhoncus</a:t>
            </a:r>
            <a:r>
              <a:rPr lang="en-US" dirty="0" smtClean="0"/>
              <a:t>, </a:t>
            </a:r>
            <a:r>
              <a:rPr lang="en-US" dirty="0" err="1" smtClean="0"/>
              <a:t>diam</a:t>
            </a:r>
            <a:r>
              <a:rPr lang="en-US" dirty="0" smtClean="0"/>
              <a:t> </a:t>
            </a:r>
            <a:r>
              <a:rPr lang="en-US" dirty="0" err="1" smtClean="0"/>
              <a:t>vel</a:t>
            </a:r>
            <a:r>
              <a:rPr lang="en-US" dirty="0" smtClean="0"/>
              <a:t> </a:t>
            </a:r>
            <a:r>
              <a:rPr lang="en-US" dirty="0" err="1" smtClean="0"/>
              <a:t>congue</a:t>
            </a:r>
            <a:r>
              <a:rPr lang="en-US" dirty="0" smtClean="0"/>
              <a:t> </a:t>
            </a:r>
            <a:r>
              <a:rPr lang="en-US" dirty="0" err="1" smtClean="0"/>
              <a:t>pulvinar</a:t>
            </a:r>
            <a:r>
              <a:rPr lang="en-US" dirty="0" smtClean="0"/>
              <a:t>, </a:t>
            </a:r>
            <a:r>
              <a:rPr lang="en-US" dirty="0" err="1" smtClean="0"/>
              <a:t>erat</a:t>
            </a:r>
            <a:r>
              <a:rPr lang="en-US" dirty="0" smtClean="0"/>
              <a:t> </a:t>
            </a:r>
            <a:r>
              <a:rPr lang="en-US" dirty="0" err="1" smtClean="0"/>
              <a:t>massa</a:t>
            </a:r>
            <a:r>
              <a:rPr lang="en-US" dirty="0" smtClean="0"/>
              <a:t> </a:t>
            </a:r>
            <a:r>
              <a:rPr lang="en-US" dirty="0" err="1" smtClean="0"/>
              <a:t>lacinia</a:t>
            </a:r>
            <a:r>
              <a:rPr lang="en-US" dirty="0" smtClean="0"/>
              <a:t> </a:t>
            </a:r>
            <a:r>
              <a:rPr lang="en-US" dirty="0" err="1" smtClean="0"/>
              <a:t>purus</a:t>
            </a:r>
            <a:r>
              <a:rPr lang="en-US" dirty="0" smtClean="0"/>
              <a:t>, in </a:t>
            </a:r>
            <a:r>
              <a:rPr lang="en-US" dirty="0" err="1" smtClean="0"/>
              <a:t>laoreet</a:t>
            </a:r>
            <a:r>
              <a:rPr lang="en-US" dirty="0" smtClean="0"/>
              <a:t> </a:t>
            </a:r>
            <a:r>
              <a:rPr lang="en-US" dirty="0" err="1" smtClean="0"/>
              <a:t>purus</a:t>
            </a:r>
            <a:r>
              <a:rPr lang="en-US" dirty="0" smtClean="0"/>
              <a:t> </a:t>
            </a:r>
            <a:r>
              <a:rPr lang="en-US" dirty="0" err="1" smtClean="0"/>
              <a:t>massa</a:t>
            </a:r>
            <a:r>
              <a:rPr lang="en-US" dirty="0" smtClean="0"/>
              <a:t> in </a:t>
            </a:r>
            <a:r>
              <a:rPr lang="en-US" dirty="0" err="1" smtClean="0"/>
              <a:t>nunc</a:t>
            </a:r>
            <a:r>
              <a:rPr lang="en-US" dirty="0" smtClean="0"/>
              <a:t>. </a:t>
            </a:r>
            <a:r>
              <a:rPr lang="en-US" dirty="0" err="1" smtClean="0"/>
              <a:t>Phasellus</a:t>
            </a:r>
            <a:r>
              <a:rPr lang="en-US" dirty="0" smtClean="0"/>
              <a:t> </a:t>
            </a:r>
            <a:r>
              <a:rPr lang="en-US" dirty="0" err="1" smtClean="0"/>
              <a:t>finibus</a:t>
            </a:r>
            <a:r>
              <a:rPr lang="en-US" dirty="0" smtClean="0"/>
              <a:t> </a:t>
            </a:r>
            <a:r>
              <a:rPr lang="en-US" dirty="0" err="1" smtClean="0"/>
              <a:t>malesuada</a:t>
            </a:r>
            <a:r>
              <a:rPr lang="en-US" dirty="0" smtClean="0"/>
              <a:t> </a:t>
            </a:r>
            <a:r>
              <a:rPr lang="en-US" dirty="0" err="1" smtClean="0"/>
              <a:t>lobortis</a:t>
            </a:r>
            <a:r>
              <a:rPr lang="en-US" dirty="0" smtClean="0"/>
              <a:t>. </a:t>
            </a:r>
            <a:r>
              <a:rPr lang="en-US" dirty="0" err="1" smtClean="0"/>
              <a:t>Sed</a:t>
            </a:r>
            <a:r>
              <a:rPr lang="en-US" dirty="0" smtClean="0"/>
              <a:t> </a:t>
            </a:r>
            <a:r>
              <a:rPr lang="en-US" dirty="0" err="1" smtClean="0"/>
              <a:t>quis</a:t>
            </a:r>
            <a:r>
              <a:rPr lang="en-US" dirty="0" smtClean="0"/>
              <a:t> </a:t>
            </a:r>
            <a:r>
              <a:rPr lang="en-US" dirty="0" err="1" smtClean="0"/>
              <a:t>tellus</a:t>
            </a:r>
            <a:r>
              <a:rPr lang="en-US" dirty="0" smtClean="0"/>
              <a:t> id </a:t>
            </a:r>
            <a:r>
              <a:rPr lang="en-US" dirty="0" err="1" smtClean="0"/>
              <a:t>nulla</a:t>
            </a:r>
            <a:r>
              <a:rPr lang="en-US" dirty="0" smtClean="0"/>
              <a:t> </a:t>
            </a:r>
            <a:r>
              <a:rPr lang="en-US" dirty="0" err="1" smtClean="0"/>
              <a:t>mollis</a:t>
            </a:r>
            <a:r>
              <a:rPr lang="en-US" dirty="0" smtClean="0"/>
              <a:t> </a:t>
            </a:r>
            <a:r>
              <a:rPr lang="en-US" dirty="0" err="1" smtClean="0"/>
              <a:t>iaculis</a:t>
            </a:r>
            <a:r>
              <a:rPr lang="en-US" dirty="0" smtClean="0"/>
              <a:t>. Nam </a:t>
            </a:r>
            <a:r>
              <a:rPr lang="en-US" dirty="0" err="1" smtClean="0"/>
              <a:t>nec</a:t>
            </a:r>
            <a:r>
              <a:rPr lang="en-US" dirty="0" smtClean="0"/>
              <a:t> </a:t>
            </a:r>
            <a:r>
              <a:rPr lang="en-US" dirty="0" err="1" smtClean="0"/>
              <a:t>auctor</a:t>
            </a:r>
            <a:r>
              <a:rPr lang="en-US" dirty="0" smtClean="0"/>
              <a:t> </a:t>
            </a:r>
            <a:r>
              <a:rPr lang="en-US" dirty="0" err="1" smtClean="0"/>
              <a:t>arcu</a:t>
            </a:r>
            <a:r>
              <a:rPr lang="en-US" dirty="0" smtClean="0"/>
              <a:t>. </a:t>
            </a:r>
            <a:r>
              <a:rPr lang="en-US" dirty="0" err="1" smtClean="0"/>
              <a:t>Aenean</a:t>
            </a:r>
            <a:r>
              <a:rPr lang="en-US" dirty="0" smtClean="0"/>
              <a:t> </a:t>
            </a:r>
            <a:r>
              <a:rPr lang="en-US" dirty="0" err="1" smtClean="0"/>
              <a:t>molestie</a:t>
            </a:r>
            <a:r>
              <a:rPr lang="en-US" dirty="0" smtClean="0"/>
              <a:t> lacus </a:t>
            </a:r>
            <a:r>
              <a:rPr lang="en-US" dirty="0" err="1" smtClean="0"/>
              <a:t>ut</a:t>
            </a:r>
            <a:r>
              <a:rPr lang="en-US" dirty="0" smtClean="0"/>
              <a:t> </a:t>
            </a:r>
            <a:r>
              <a:rPr lang="en-US" dirty="0" err="1" smtClean="0"/>
              <a:t>urna</a:t>
            </a:r>
            <a:r>
              <a:rPr lang="en-US" dirty="0" smtClean="0"/>
              <a:t> </a:t>
            </a:r>
            <a:r>
              <a:rPr lang="en-US" dirty="0" err="1" smtClean="0"/>
              <a:t>accumsan</a:t>
            </a:r>
            <a:r>
              <a:rPr lang="en-US" dirty="0" smtClean="0"/>
              <a:t>, a </a:t>
            </a:r>
            <a:r>
              <a:rPr lang="en-US" dirty="0" err="1" smtClean="0"/>
              <a:t>rhoncus</a:t>
            </a:r>
            <a:r>
              <a:rPr lang="en-US" dirty="0" smtClean="0"/>
              <a:t> </a:t>
            </a:r>
            <a:r>
              <a:rPr lang="en-US" dirty="0" err="1" smtClean="0"/>
              <a:t>orci</a:t>
            </a:r>
            <a:r>
              <a:rPr lang="en-US" dirty="0" smtClean="0"/>
              <a:t> </a:t>
            </a:r>
            <a:r>
              <a:rPr lang="en-US" dirty="0" err="1" smtClean="0"/>
              <a:t>rhoncus</a:t>
            </a:r>
            <a:r>
              <a:rPr lang="en-US" dirty="0" smtClean="0"/>
              <a:t>. </a:t>
            </a:r>
            <a:r>
              <a:rPr lang="en-US" dirty="0" err="1" smtClean="0"/>
              <a:t>Fusce</a:t>
            </a:r>
            <a:r>
              <a:rPr lang="en-US" dirty="0" smtClean="0"/>
              <a:t> </a:t>
            </a:r>
            <a:r>
              <a:rPr lang="en-US" dirty="0" err="1" smtClean="0"/>
              <a:t>orci</a:t>
            </a:r>
            <a:r>
              <a:rPr lang="en-US" dirty="0" smtClean="0"/>
              <a:t> </a:t>
            </a:r>
            <a:r>
              <a:rPr lang="en-US" dirty="0" err="1" smtClean="0"/>
              <a:t>velit</a:t>
            </a:r>
            <a:r>
              <a:rPr lang="en-US" dirty="0" smtClean="0"/>
              <a:t>, </a:t>
            </a:r>
            <a:r>
              <a:rPr lang="en-US" dirty="0" err="1" smtClean="0"/>
              <a:t>euismod</a:t>
            </a:r>
            <a:r>
              <a:rPr lang="en-US" dirty="0" smtClean="0"/>
              <a:t> </a:t>
            </a:r>
            <a:r>
              <a:rPr lang="en-US" dirty="0" err="1" smtClean="0"/>
              <a:t>quis</a:t>
            </a:r>
            <a:r>
              <a:rPr lang="en-US" dirty="0" smtClean="0"/>
              <a:t> </a:t>
            </a:r>
            <a:r>
              <a:rPr lang="en-US" dirty="0" err="1" smtClean="0"/>
              <a:t>pulvinar</a:t>
            </a:r>
            <a:r>
              <a:rPr lang="en-US" dirty="0" smtClean="0"/>
              <a:t> ac, </a:t>
            </a:r>
            <a:r>
              <a:rPr lang="en-US" dirty="0" err="1" smtClean="0"/>
              <a:t>ultrices</a:t>
            </a:r>
            <a:r>
              <a:rPr lang="en-US" dirty="0" smtClean="0"/>
              <a:t> </a:t>
            </a:r>
            <a:r>
              <a:rPr lang="en-US" dirty="0" err="1" smtClean="0"/>
              <a:t>vel</a:t>
            </a:r>
            <a:r>
              <a:rPr lang="en-US" dirty="0" smtClean="0"/>
              <a:t> dui. </a:t>
            </a:r>
            <a:r>
              <a:rPr lang="en-US" dirty="0" err="1" smtClean="0"/>
              <a:t>Praesent</a:t>
            </a:r>
            <a:r>
              <a:rPr lang="en-US" dirty="0" smtClean="0"/>
              <a:t> </a:t>
            </a:r>
            <a:r>
              <a:rPr lang="en-US" dirty="0" err="1" smtClean="0"/>
              <a:t>commodo</a:t>
            </a:r>
            <a:r>
              <a:rPr lang="en-US" dirty="0" smtClean="0"/>
              <a:t>, </a:t>
            </a:r>
            <a:r>
              <a:rPr lang="en-US" dirty="0" err="1" smtClean="0"/>
              <a:t>odio</a:t>
            </a:r>
            <a:r>
              <a:rPr lang="en-US" dirty="0" smtClean="0"/>
              <a:t> </a:t>
            </a:r>
            <a:r>
              <a:rPr lang="en-US" dirty="0" err="1" smtClean="0"/>
              <a:t>eu</a:t>
            </a:r>
            <a:r>
              <a:rPr lang="en-US" dirty="0" smtClean="0"/>
              <a:t> </a:t>
            </a:r>
            <a:r>
              <a:rPr lang="en-US" dirty="0" err="1" smtClean="0"/>
              <a:t>ullamcorper</a:t>
            </a:r>
            <a:r>
              <a:rPr lang="en-US" dirty="0" smtClean="0"/>
              <a:t> </a:t>
            </a:r>
            <a:r>
              <a:rPr lang="en-US" dirty="0" err="1" smtClean="0"/>
              <a:t>eleifend</a:t>
            </a:r>
            <a:r>
              <a:rPr lang="en-US" dirty="0" smtClean="0"/>
              <a:t>, magna </a:t>
            </a:r>
            <a:r>
              <a:rPr lang="en-US" dirty="0" err="1" smtClean="0"/>
              <a:t>metus</a:t>
            </a:r>
            <a:r>
              <a:rPr lang="en-US" dirty="0" smtClean="0"/>
              <a:t> </a:t>
            </a:r>
            <a:r>
              <a:rPr lang="en-US" dirty="0" err="1" smtClean="0"/>
              <a:t>euismod</a:t>
            </a:r>
            <a:r>
              <a:rPr lang="en-US" dirty="0" smtClean="0"/>
              <a:t> </a:t>
            </a:r>
            <a:r>
              <a:rPr lang="en-US" dirty="0" err="1" smtClean="0"/>
              <a:t>elit</a:t>
            </a:r>
            <a:r>
              <a:rPr lang="en-US" dirty="0" smtClean="0"/>
              <a:t>, in </a:t>
            </a:r>
            <a:r>
              <a:rPr lang="en-US" dirty="0" err="1" smtClean="0"/>
              <a:t>porttitor</a:t>
            </a:r>
            <a:r>
              <a:rPr lang="en-US" dirty="0" smtClean="0"/>
              <a:t> </a:t>
            </a:r>
            <a:r>
              <a:rPr lang="en-US" dirty="0" err="1" smtClean="0"/>
              <a:t>urna</a:t>
            </a:r>
            <a:r>
              <a:rPr lang="en-US" dirty="0" smtClean="0"/>
              <a:t> </a:t>
            </a:r>
            <a:r>
              <a:rPr lang="en-US" dirty="0" err="1" smtClean="0"/>
              <a:t>nisl</a:t>
            </a:r>
            <a:r>
              <a:rPr lang="en-US" dirty="0" smtClean="0"/>
              <a:t> </a:t>
            </a:r>
            <a:r>
              <a:rPr lang="en-US" dirty="0" err="1" smtClean="0"/>
              <a:t>ut</a:t>
            </a:r>
            <a:r>
              <a:rPr lang="en-US" dirty="0" smtClean="0"/>
              <a:t> </a:t>
            </a:r>
            <a:r>
              <a:rPr lang="en-US" dirty="0" err="1" smtClean="0"/>
              <a:t>nulla</a:t>
            </a:r>
            <a:r>
              <a:rPr lang="en-US" dirty="0" smtClean="0"/>
              <a:t>. </a:t>
            </a:r>
            <a:r>
              <a:rPr lang="en-US" dirty="0" err="1" smtClean="0"/>
              <a:t>Donec</a:t>
            </a:r>
            <a:r>
              <a:rPr lang="en-US" dirty="0" smtClean="0"/>
              <a:t> </a:t>
            </a:r>
            <a:r>
              <a:rPr lang="en-US" dirty="0" err="1" smtClean="0"/>
              <a:t>accumsan</a:t>
            </a:r>
            <a:r>
              <a:rPr lang="en-US" dirty="0" smtClean="0"/>
              <a:t> </a:t>
            </a:r>
            <a:r>
              <a:rPr lang="en-US" dirty="0" err="1" smtClean="0"/>
              <a:t>egestas</a:t>
            </a:r>
            <a:r>
              <a:rPr lang="en-US" dirty="0" smtClean="0"/>
              <a:t> </a:t>
            </a:r>
            <a:r>
              <a:rPr lang="en-US" dirty="0" err="1" smtClean="0"/>
              <a:t>nulla</a:t>
            </a:r>
            <a:r>
              <a:rPr lang="en-US" dirty="0" smtClean="0"/>
              <a:t>, </a:t>
            </a:r>
            <a:r>
              <a:rPr lang="en-US" dirty="0" err="1" smtClean="0"/>
              <a:t>ut</a:t>
            </a:r>
            <a:r>
              <a:rPr lang="en-US" dirty="0" smtClean="0"/>
              <a:t> </a:t>
            </a:r>
            <a:r>
              <a:rPr lang="en-US" dirty="0" err="1" smtClean="0"/>
              <a:t>sollicitudin</a:t>
            </a:r>
            <a:r>
              <a:rPr lang="en-US" dirty="0" smtClean="0"/>
              <a:t> </a:t>
            </a:r>
            <a:r>
              <a:rPr lang="en-US" dirty="0" err="1" smtClean="0"/>
              <a:t>nulla</a:t>
            </a:r>
            <a:r>
              <a:rPr lang="en-US" dirty="0" smtClean="0"/>
              <a:t> </a:t>
            </a:r>
            <a:r>
              <a:rPr lang="en-US" dirty="0" err="1" smtClean="0"/>
              <a:t>lacinia</a:t>
            </a:r>
            <a:r>
              <a:rPr lang="en-US" dirty="0" smtClean="0"/>
              <a:t> ac. </a:t>
            </a:r>
            <a:r>
              <a:rPr lang="en-US" dirty="0" err="1" smtClean="0"/>
              <a:t>Pellentesque</a:t>
            </a:r>
            <a:r>
              <a:rPr lang="en-US" dirty="0" smtClean="0"/>
              <a:t> </a:t>
            </a:r>
            <a:r>
              <a:rPr lang="en-US" dirty="0" err="1" smtClean="0"/>
              <a:t>felis</a:t>
            </a:r>
            <a:r>
              <a:rPr lang="en-US" dirty="0" smtClean="0"/>
              <a:t> </a:t>
            </a:r>
            <a:r>
              <a:rPr lang="en-US" dirty="0" err="1" smtClean="0"/>
              <a:t>est</a:t>
            </a:r>
            <a:r>
              <a:rPr lang="en-US" dirty="0" smtClean="0"/>
              <a:t>, </a:t>
            </a:r>
            <a:r>
              <a:rPr lang="en-US" dirty="0" err="1" smtClean="0"/>
              <a:t>tincidunt</a:t>
            </a:r>
            <a:r>
              <a:rPr lang="en-US" dirty="0" smtClean="0"/>
              <a:t> et </a:t>
            </a:r>
            <a:r>
              <a:rPr lang="en-US" dirty="0" err="1" smtClean="0"/>
              <a:t>suscipit</a:t>
            </a:r>
            <a:r>
              <a:rPr lang="en-US" dirty="0" smtClean="0"/>
              <a:t> id, </a:t>
            </a:r>
            <a:r>
              <a:rPr lang="en-US" dirty="0" err="1" smtClean="0"/>
              <a:t>rutrum</a:t>
            </a:r>
            <a:r>
              <a:rPr lang="en-US" dirty="0" smtClean="0"/>
              <a:t> at </a:t>
            </a:r>
            <a:r>
              <a:rPr lang="en-US" dirty="0" err="1" smtClean="0"/>
              <a:t>odio</a:t>
            </a:r>
            <a:r>
              <a:rPr lang="en-US" dirty="0" smtClean="0"/>
              <a:t>. </a:t>
            </a:r>
            <a:r>
              <a:rPr lang="en-US" dirty="0" err="1" smtClean="0"/>
              <a:t>Sed</a:t>
            </a:r>
            <a:r>
              <a:rPr lang="en-US" dirty="0" smtClean="0"/>
              <a:t> </a:t>
            </a:r>
            <a:r>
              <a:rPr lang="en-US" dirty="0" err="1" smtClean="0"/>
              <a:t>fringilla</a:t>
            </a:r>
            <a:r>
              <a:rPr lang="en-US" dirty="0" smtClean="0"/>
              <a:t> </a:t>
            </a:r>
            <a:r>
              <a:rPr lang="en-US" dirty="0" err="1" smtClean="0"/>
              <a:t>porttitor</a:t>
            </a:r>
            <a:r>
              <a:rPr lang="en-US" dirty="0" smtClean="0"/>
              <a:t> </a:t>
            </a:r>
            <a:r>
              <a:rPr lang="en-US" dirty="0" err="1" smtClean="0"/>
              <a:t>ipsum</a:t>
            </a:r>
            <a:r>
              <a:rPr lang="en-US" dirty="0" smtClean="0"/>
              <a:t>. </a:t>
            </a:r>
            <a:r>
              <a:rPr lang="en-US" dirty="0" err="1" smtClean="0"/>
              <a:t>Morbi</a:t>
            </a:r>
            <a:r>
              <a:rPr lang="en-US" dirty="0" smtClean="0"/>
              <a:t> </a:t>
            </a:r>
            <a:r>
              <a:rPr lang="en-US" dirty="0" err="1" smtClean="0"/>
              <a:t>cursus</a:t>
            </a:r>
            <a:r>
              <a:rPr lang="en-US" dirty="0" smtClean="0"/>
              <a:t> </a:t>
            </a:r>
            <a:r>
              <a:rPr lang="en-US" dirty="0" err="1" smtClean="0"/>
              <a:t>massa</a:t>
            </a:r>
            <a:r>
              <a:rPr lang="en-US" dirty="0" smtClean="0"/>
              <a:t> </a:t>
            </a:r>
            <a:r>
              <a:rPr lang="en-US" dirty="0" err="1" smtClean="0"/>
              <a:t>eget</a:t>
            </a:r>
            <a:r>
              <a:rPr lang="en-US" dirty="0" smtClean="0"/>
              <a:t> </a:t>
            </a:r>
            <a:r>
              <a:rPr lang="en-US" dirty="0" err="1" smtClean="0"/>
              <a:t>arcu</a:t>
            </a:r>
            <a:r>
              <a:rPr lang="en-US" dirty="0" smtClean="0"/>
              <a:t> </a:t>
            </a:r>
            <a:r>
              <a:rPr lang="en-US" dirty="0" err="1" smtClean="0"/>
              <a:t>hendrerit</a:t>
            </a:r>
            <a:r>
              <a:rPr lang="en-US" dirty="0" smtClean="0"/>
              <a:t> </a:t>
            </a:r>
            <a:r>
              <a:rPr lang="en-US" dirty="0" err="1" smtClean="0"/>
              <a:t>eleifend</a:t>
            </a:r>
            <a:r>
              <a:rPr lang="en-US" dirty="0" smtClean="0"/>
              <a:t>. </a:t>
            </a:r>
            <a:r>
              <a:rPr lang="en-US" dirty="0" err="1" smtClean="0"/>
              <a:t>Morbi</a:t>
            </a:r>
            <a:r>
              <a:rPr lang="en-US" dirty="0" smtClean="0"/>
              <a:t> sit </a:t>
            </a:r>
            <a:r>
              <a:rPr lang="en-US" dirty="0" err="1" smtClean="0"/>
              <a:t>amet</a:t>
            </a:r>
            <a:r>
              <a:rPr lang="en-US" dirty="0" smtClean="0"/>
              <a:t> </a:t>
            </a:r>
            <a:r>
              <a:rPr lang="en-US" dirty="0" err="1" smtClean="0"/>
              <a:t>accumsan</a:t>
            </a:r>
            <a:r>
              <a:rPr lang="en-US" dirty="0" smtClean="0"/>
              <a:t> dui, </a:t>
            </a:r>
            <a:r>
              <a:rPr lang="en-US" dirty="0" err="1" smtClean="0"/>
              <a:t>vel</a:t>
            </a:r>
            <a:r>
              <a:rPr lang="en-US" dirty="0" smtClean="0"/>
              <a:t> tempus </a:t>
            </a:r>
            <a:r>
              <a:rPr lang="en-US" dirty="0" err="1" smtClean="0"/>
              <a:t>urna</a:t>
            </a:r>
            <a:r>
              <a:rPr lang="en-US" dirty="0" smtClean="0"/>
              <a:t>. </a:t>
            </a:r>
            <a:r>
              <a:rPr lang="en-US" dirty="0" err="1" smtClean="0"/>
              <a:t>Cras</a:t>
            </a:r>
            <a:r>
              <a:rPr lang="en-US" dirty="0" smtClean="0"/>
              <a:t> in </a:t>
            </a:r>
            <a:r>
              <a:rPr lang="en-US" dirty="0" err="1" smtClean="0"/>
              <a:t>sapien</a:t>
            </a:r>
            <a:r>
              <a:rPr lang="en-US" dirty="0" smtClean="0"/>
              <a:t> at </a:t>
            </a:r>
            <a:r>
              <a:rPr lang="en-US" dirty="0" err="1" smtClean="0"/>
              <a:t>justo</a:t>
            </a:r>
            <a:r>
              <a:rPr lang="en-US" dirty="0" smtClean="0"/>
              <a:t> </a:t>
            </a:r>
            <a:r>
              <a:rPr lang="en-US" dirty="0" err="1" smtClean="0"/>
              <a:t>convallis</a:t>
            </a:r>
            <a:r>
              <a:rPr lang="en-US" dirty="0" smtClean="0"/>
              <a:t> </a:t>
            </a:r>
            <a:r>
              <a:rPr lang="en-US" dirty="0" err="1" smtClean="0"/>
              <a:t>lacinia</a:t>
            </a:r>
            <a:r>
              <a:rPr lang="en-US" dirty="0" smtClean="0"/>
              <a:t> et in </a:t>
            </a:r>
            <a:r>
              <a:rPr lang="en-US" dirty="0" err="1" smtClean="0"/>
              <a:t>felis</a:t>
            </a:r>
            <a:r>
              <a:rPr lang="en-US" dirty="0" smtClean="0"/>
              <a:t>. </a:t>
            </a:r>
            <a:r>
              <a:rPr lang="en-US" dirty="0" err="1" smtClean="0"/>
              <a:t>Vestibulum</a:t>
            </a:r>
            <a:r>
              <a:rPr lang="en-US" dirty="0" smtClean="0"/>
              <a:t> </a:t>
            </a:r>
            <a:r>
              <a:rPr lang="en-US" dirty="0" err="1" smtClean="0"/>
              <a:t>luctus</a:t>
            </a:r>
            <a:r>
              <a:rPr lang="en-US" dirty="0" smtClean="0"/>
              <a:t>, </a:t>
            </a:r>
            <a:r>
              <a:rPr lang="en-US" dirty="0" err="1" smtClean="0"/>
              <a:t>odio</a:t>
            </a:r>
            <a:r>
              <a:rPr lang="en-US" dirty="0" smtClean="0"/>
              <a:t> non </a:t>
            </a:r>
            <a:r>
              <a:rPr lang="en-US" dirty="0" err="1" smtClean="0"/>
              <a:t>accumsan</a:t>
            </a:r>
            <a:r>
              <a:rPr lang="en-US" dirty="0" smtClean="0"/>
              <a:t> </a:t>
            </a:r>
            <a:r>
              <a:rPr lang="en-US" dirty="0" err="1" smtClean="0"/>
              <a:t>eleifend</a:t>
            </a:r>
            <a:r>
              <a:rPr lang="en-US" dirty="0" smtClean="0"/>
              <a:t>, </a:t>
            </a:r>
            <a:r>
              <a:rPr lang="en-US" dirty="0" err="1" smtClean="0"/>
              <a:t>lectus</a:t>
            </a:r>
            <a:r>
              <a:rPr lang="en-US" dirty="0" smtClean="0"/>
              <a:t> </a:t>
            </a:r>
            <a:r>
              <a:rPr lang="en-US" dirty="0" err="1" smtClean="0"/>
              <a:t>metus</a:t>
            </a:r>
            <a:r>
              <a:rPr lang="en-US" dirty="0" smtClean="0"/>
              <a:t> </a:t>
            </a:r>
            <a:r>
              <a:rPr lang="en-US" dirty="0" err="1" smtClean="0"/>
              <a:t>rutrum</a:t>
            </a:r>
            <a:r>
              <a:rPr lang="en-US" dirty="0" smtClean="0"/>
              <a:t> </a:t>
            </a:r>
            <a:r>
              <a:rPr lang="en-US" dirty="0" err="1" smtClean="0"/>
              <a:t>orci</a:t>
            </a:r>
            <a:r>
              <a:rPr lang="en-US" dirty="0" smtClean="0"/>
              <a:t>, </a:t>
            </a:r>
            <a:r>
              <a:rPr lang="en-US" dirty="0" err="1" smtClean="0"/>
              <a:t>quis</a:t>
            </a:r>
            <a:r>
              <a:rPr lang="en-US" dirty="0" smtClean="0"/>
              <a:t> </a:t>
            </a:r>
            <a:r>
              <a:rPr lang="en-US" dirty="0" err="1" smtClean="0"/>
              <a:t>molestie</a:t>
            </a:r>
            <a:r>
              <a:rPr lang="en-US" dirty="0" smtClean="0"/>
              <a:t> </a:t>
            </a:r>
            <a:r>
              <a:rPr lang="en-US" dirty="0" err="1" smtClean="0"/>
              <a:t>enim</a:t>
            </a:r>
            <a:r>
              <a:rPr lang="en-US" dirty="0" smtClean="0"/>
              <a:t> </a:t>
            </a:r>
            <a:r>
              <a:rPr lang="en-US" dirty="0" err="1" smtClean="0"/>
              <a:t>augue</a:t>
            </a:r>
            <a:r>
              <a:rPr lang="en-US" dirty="0" smtClean="0"/>
              <a:t> in </a:t>
            </a:r>
            <a:r>
              <a:rPr lang="en-US" dirty="0" err="1" smtClean="0"/>
              <a:t>lorem</a:t>
            </a:r>
            <a:r>
              <a:rPr lang="en-US" dirty="0" smtClean="0"/>
              <a:t>. </a:t>
            </a:r>
            <a:r>
              <a:rPr lang="en-US" dirty="0" err="1" smtClean="0"/>
              <a:t>Vestibulum</a:t>
            </a:r>
            <a:r>
              <a:rPr lang="en-US" dirty="0" smtClean="0"/>
              <a:t> </a:t>
            </a:r>
            <a:r>
              <a:rPr lang="en-US" dirty="0" err="1" smtClean="0"/>
              <a:t>volutpat</a:t>
            </a:r>
            <a:r>
              <a:rPr lang="en-US" dirty="0" smtClean="0"/>
              <a:t> </a:t>
            </a:r>
            <a:r>
              <a:rPr lang="en-US" dirty="0" err="1" smtClean="0"/>
              <a:t>sagittis</a:t>
            </a:r>
            <a:r>
              <a:rPr lang="en-US" dirty="0" smtClean="0"/>
              <a:t> quam </a:t>
            </a:r>
            <a:r>
              <a:rPr lang="en-US" dirty="0" err="1" smtClean="0"/>
              <a:t>varius</a:t>
            </a:r>
            <a:r>
              <a:rPr lang="en-US" dirty="0" smtClean="0"/>
              <a:t> </a:t>
            </a:r>
            <a:r>
              <a:rPr lang="en-US" dirty="0" err="1" smtClean="0"/>
              <a:t>facilisis</a:t>
            </a:r>
            <a:r>
              <a:rPr lang="en-US" dirty="0" smtClean="0"/>
              <a:t>.</a:t>
            </a:r>
          </a:p>
          <a:p>
            <a:pPr lvl="0"/>
            <a:endParaRPr lang="en-US" dirty="0" smtClean="0"/>
          </a:p>
          <a:p>
            <a:pPr lvl="0"/>
            <a:r>
              <a:rPr lang="en-US" dirty="0" err="1" smtClean="0"/>
              <a:t>Donec</a:t>
            </a:r>
            <a:r>
              <a:rPr lang="en-US" dirty="0" smtClean="0"/>
              <a:t> ligula </a:t>
            </a:r>
            <a:r>
              <a:rPr lang="en-US" dirty="0" err="1" smtClean="0"/>
              <a:t>diam</a:t>
            </a:r>
            <a:r>
              <a:rPr lang="en-US" dirty="0" smtClean="0"/>
              <a:t>, </a:t>
            </a:r>
            <a:r>
              <a:rPr lang="en-US" dirty="0" err="1" smtClean="0"/>
              <a:t>tincidunt</a:t>
            </a:r>
            <a:r>
              <a:rPr lang="en-US" dirty="0" smtClean="0"/>
              <a:t> id </a:t>
            </a:r>
            <a:r>
              <a:rPr lang="en-US" dirty="0" err="1" smtClean="0"/>
              <a:t>nisl</a:t>
            </a:r>
            <a:r>
              <a:rPr lang="en-US" dirty="0" smtClean="0"/>
              <a:t> </a:t>
            </a:r>
            <a:r>
              <a:rPr lang="en-US" dirty="0" err="1" smtClean="0"/>
              <a:t>vel</a:t>
            </a:r>
            <a:r>
              <a:rPr lang="en-US" dirty="0" smtClean="0"/>
              <a:t>, </a:t>
            </a:r>
            <a:r>
              <a:rPr lang="en-US" dirty="0" err="1" smtClean="0"/>
              <a:t>accumsan</a:t>
            </a:r>
            <a:r>
              <a:rPr lang="en-US" dirty="0" smtClean="0"/>
              <a:t> </a:t>
            </a:r>
            <a:r>
              <a:rPr lang="en-US" dirty="0" err="1" smtClean="0"/>
              <a:t>placerat</a:t>
            </a:r>
            <a:r>
              <a:rPr lang="en-US" dirty="0" smtClean="0"/>
              <a:t> </a:t>
            </a:r>
            <a:r>
              <a:rPr lang="en-US" dirty="0" err="1" smtClean="0"/>
              <a:t>velit</a:t>
            </a:r>
            <a:r>
              <a:rPr lang="en-US" dirty="0" smtClean="0"/>
              <a:t>. </a:t>
            </a:r>
            <a:r>
              <a:rPr lang="en-US" dirty="0" err="1" smtClean="0"/>
              <a:t>Nullam</a:t>
            </a:r>
            <a:r>
              <a:rPr lang="en-US" dirty="0" smtClean="0"/>
              <a:t> </a:t>
            </a:r>
            <a:r>
              <a:rPr lang="en-US" dirty="0" err="1" smtClean="0"/>
              <a:t>sagittis</a:t>
            </a:r>
            <a:r>
              <a:rPr lang="en-US" dirty="0" smtClean="0"/>
              <a:t> </a:t>
            </a:r>
            <a:r>
              <a:rPr lang="en-US" dirty="0" err="1" smtClean="0"/>
              <a:t>feugiat</a:t>
            </a:r>
            <a:r>
              <a:rPr lang="en-US" dirty="0" smtClean="0"/>
              <a:t> </a:t>
            </a:r>
            <a:r>
              <a:rPr lang="en-US" dirty="0" err="1" smtClean="0"/>
              <a:t>erat</a:t>
            </a:r>
            <a:r>
              <a:rPr lang="en-US" dirty="0" smtClean="0"/>
              <a:t>, </a:t>
            </a:r>
            <a:r>
              <a:rPr lang="en-US" dirty="0" err="1" smtClean="0"/>
              <a:t>vel</a:t>
            </a:r>
            <a:r>
              <a:rPr lang="en-US" dirty="0" smtClean="0"/>
              <a:t> </a:t>
            </a:r>
            <a:r>
              <a:rPr lang="en-US" dirty="0" err="1" smtClean="0"/>
              <a:t>vestibulum</a:t>
            </a:r>
            <a:r>
              <a:rPr lang="en-US" dirty="0" smtClean="0"/>
              <a:t> </a:t>
            </a:r>
            <a:r>
              <a:rPr lang="en-US" dirty="0" err="1" smtClean="0"/>
              <a:t>lorem</a:t>
            </a:r>
            <a:r>
              <a:rPr lang="en-US" dirty="0" smtClean="0"/>
              <a:t> </a:t>
            </a:r>
            <a:r>
              <a:rPr lang="en-US" dirty="0" err="1" smtClean="0"/>
              <a:t>facilisis</a:t>
            </a:r>
            <a:r>
              <a:rPr lang="en-US" dirty="0" smtClean="0"/>
              <a:t> vitae. </a:t>
            </a:r>
            <a:r>
              <a:rPr lang="en-US" dirty="0" err="1" smtClean="0"/>
              <a:t>Duis</a:t>
            </a:r>
            <a:r>
              <a:rPr lang="en-US" dirty="0" smtClean="0"/>
              <a:t> </a:t>
            </a:r>
            <a:r>
              <a:rPr lang="en-US" dirty="0" err="1" smtClean="0"/>
              <a:t>molestie</a:t>
            </a:r>
            <a:r>
              <a:rPr lang="en-US" dirty="0" smtClean="0"/>
              <a:t> </a:t>
            </a:r>
            <a:r>
              <a:rPr lang="en-US" dirty="0" err="1" smtClean="0"/>
              <a:t>urna</a:t>
            </a:r>
            <a:r>
              <a:rPr lang="en-US" dirty="0" smtClean="0"/>
              <a:t> </a:t>
            </a:r>
            <a:r>
              <a:rPr lang="en-US" dirty="0" err="1" smtClean="0"/>
              <a:t>enim</a:t>
            </a:r>
            <a:r>
              <a:rPr lang="en-US" dirty="0" smtClean="0"/>
              <a:t>, </a:t>
            </a:r>
            <a:r>
              <a:rPr lang="en-US" dirty="0" err="1" smtClean="0"/>
              <a:t>vel</a:t>
            </a:r>
            <a:r>
              <a:rPr lang="en-US" dirty="0" smtClean="0"/>
              <a:t> </a:t>
            </a:r>
            <a:r>
              <a:rPr lang="en-US" dirty="0" err="1" smtClean="0"/>
              <a:t>scelerisque</a:t>
            </a:r>
            <a:r>
              <a:rPr lang="en-US" dirty="0" smtClean="0"/>
              <a:t> </a:t>
            </a:r>
            <a:r>
              <a:rPr lang="en-US" dirty="0" err="1" smtClean="0"/>
              <a:t>arcu</a:t>
            </a:r>
            <a:r>
              <a:rPr lang="en-US" dirty="0" smtClean="0"/>
              <a:t> </a:t>
            </a:r>
            <a:r>
              <a:rPr lang="en-US" dirty="0" err="1" smtClean="0"/>
              <a:t>feugiat</a:t>
            </a:r>
            <a:r>
              <a:rPr lang="en-US" dirty="0" smtClean="0"/>
              <a:t> </a:t>
            </a:r>
            <a:r>
              <a:rPr lang="en-US" dirty="0" err="1" smtClean="0"/>
              <a:t>eget</a:t>
            </a:r>
            <a:r>
              <a:rPr lang="en-US" dirty="0" smtClean="0"/>
              <a:t>. </a:t>
            </a:r>
            <a:r>
              <a:rPr lang="en-US" dirty="0" err="1" smtClean="0"/>
              <a:t>Curabitur</a:t>
            </a:r>
            <a:r>
              <a:rPr lang="en-US" dirty="0" smtClean="0"/>
              <a:t> </a:t>
            </a:r>
            <a:r>
              <a:rPr lang="en-US" dirty="0" err="1" smtClean="0"/>
              <a:t>lobortis</a:t>
            </a:r>
            <a:r>
              <a:rPr lang="en-US" dirty="0" smtClean="0"/>
              <a:t>, </a:t>
            </a:r>
            <a:r>
              <a:rPr lang="en-US" dirty="0" err="1" smtClean="0"/>
              <a:t>nulla</a:t>
            </a:r>
            <a:r>
              <a:rPr lang="en-US" dirty="0" smtClean="0"/>
              <a:t> </a:t>
            </a:r>
            <a:r>
              <a:rPr lang="en-US" dirty="0" err="1" smtClean="0"/>
              <a:t>vel</a:t>
            </a:r>
            <a:r>
              <a:rPr lang="en-US" dirty="0" smtClean="0"/>
              <a:t> </a:t>
            </a:r>
            <a:r>
              <a:rPr lang="en-US" dirty="0" err="1" smtClean="0"/>
              <a:t>dignissim</a:t>
            </a:r>
            <a:r>
              <a:rPr lang="en-US" dirty="0" smtClean="0"/>
              <a:t> </a:t>
            </a:r>
            <a:r>
              <a:rPr lang="en-US" dirty="0" err="1" smtClean="0"/>
              <a:t>consequat</a:t>
            </a:r>
            <a:r>
              <a:rPr lang="en-US" dirty="0" smtClean="0"/>
              <a:t>, </a:t>
            </a:r>
            <a:r>
              <a:rPr lang="en-US" dirty="0" err="1" smtClean="0"/>
              <a:t>odio</a:t>
            </a:r>
            <a:r>
              <a:rPr lang="en-US" dirty="0" smtClean="0"/>
              <a:t> </a:t>
            </a:r>
            <a:r>
              <a:rPr lang="en-US" dirty="0" err="1" smtClean="0"/>
              <a:t>libero</a:t>
            </a:r>
            <a:r>
              <a:rPr lang="en-US" dirty="0" smtClean="0"/>
              <a:t> </a:t>
            </a:r>
            <a:r>
              <a:rPr lang="en-US" dirty="0" err="1" smtClean="0"/>
              <a:t>pellentesque</a:t>
            </a:r>
            <a:r>
              <a:rPr lang="en-US" dirty="0" smtClean="0"/>
              <a:t> </a:t>
            </a:r>
            <a:r>
              <a:rPr lang="en-US" dirty="0" err="1" smtClean="0"/>
              <a:t>nunc</a:t>
            </a:r>
            <a:r>
              <a:rPr lang="en-US" dirty="0" smtClean="0"/>
              <a:t>, sit </a:t>
            </a:r>
            <a:r>
              <a:rPr lang="en-US" dirty="0" err="1" smtClean="0"/>
              <a:t>amet</a:t>
            </a:r>
            <a:r>
              <a:rPr lang="en-US" dirty="0" smtClean="0"/>
              <a:t> </a:t>
            </a:r>
            <a:r>
              <a:rPr lang="en-US" dirty="0" err="1" smtClean="0"/>
              <a:t>feugiat</a:t>
            </a:r>
            <a:r>
              <a:rPr lang="en-US" dirty="0" smtClean="0"/>
              <a:t> </a:t>
            </a:r>
            <a:r>
              <a:rPr lang="en-US" dirty="0" err="1" smtClean="0"/>
              <a:t>justo</a:t>
            </a:r>
            <a:r>
              <a:rPr lang="en-US" dirty="0" smtClean="0"/>
              <a:t> </a:t>
            </a:r>
            <a:r>
              <a:rPr lang="en-US" dirty="0" err="1" smtClean="0"/>
              <a:t>metus</a:t>
            </a:r>
            <a:r>
              <a:rPr lang="en-US" dirty="0" smtClean="0"/>
              <a:t> </a:t>
            </a:r>
            <a:r>
              <a:rPr lang="en-US" dirty="0" err="1" smtClean="0"/>
              <a:t>nec</a:t>
            </a:r>
            <a:r>
              <a:rPr lang="en-US" dirty="0" smtClean="0"/>
              <a:t> </a:t>
            </a:r>
            <a:r>
              <a:rPr lang="en-US" dirty="0" err="1" smtClean="0"/>
              <a:t>neque</a:t>
            </a:r>
            <a:r>
              <a:rPr lang="en-US" dirty="0" smtClean="0"/>
              <a:t>. </a:t>
            </a:r>
            <a:r>
              <a:rPr lang="en-US" dirty="0" err="1" smtClean="0"/>
              <a:t>Donec</a:t>
            </a:r>
            <a:r>
              <a:rPr lang="en-US" dirty="0" smtClean="0"/>
              <a:t> non ante ac </a:t>
            </a:r>
            <a:r>
              <a:rPr lang="en-US" dirty="0" err="1" smtClean="0"/>
              <a:t>orci</a:t>
            </a:r>
            <a:r>
              <a:rPr lang="en-US" dirty="0" smtClean="0"/>
              <a:t> </a:t>
            </a:r>
            <a:r>
              <a:rPr lang="en-US" dirty="0" err="1" smtClean="0"/>
              <a:t>elementum</a:t>
            </a:r>
            <a:r>
              <a:rPr lang="en-US" dirty="0" smtClean="0"/>
              <a:t> </a:t>
            </a:r>
            <a:r>
              <a:rPr lang="en-US" dirty="0" err="1" smtClean="0"/>
              <a:t>iaculis</a:t>
            </a:r>
            <a:r>
              <a:rPr lang="en-US" dirty="0" smtClean="0"/>
              <a:t> </a:t>
            </a:r>
            <a:r>
              <a:rPr lang="en-US" dirty="0" err="1" smtClean="0"/>
              <a:t>consequat</a:t>
            </a:r>
            <a:r>
              <a:rPr lang="en-US" dirty="0" smtClean="0"/>
              <a:t> in </a:t>
            </a:r>
            <a:r>
              <a:rPr lang="en-US" dirty="0" err="1" smtClean="0"/>
              <a:t>metus</a:t>
            </a:r>
            <a:r>
              <a:rPr lang="en-US" dirty="0" smtClean="0"/>
              <a:t>. </a:t>
            </a:r>
            <a:r>
              <a:rPr lang="en-US" dirty="0" err="1" smtClean="0"/>
              <a:t>Interdum</a:t>
            </a:r>
            <a:r>
              <a:rPr lang="en-US" dirty="0" smtClean="0"/>
              <a:t> et </a:t>
            </a:r>
            <a:r>
              <a:rPr lang="en-US" dirty="0" err="1" smtClean="0"/>
              <a:t>malesuada</a:t>
            </a:r>
            <a:r>
              <a:rPr lang="en-US" dirty="0" smtClean="0"/>
              <a:t> fames ac ante </a:t>
            </a:r>
            <a:r>
              <a:rPr lang="en-US" dirty="0" err="1" smtClean="0"/>
              <a:t>ipsum</a:t>
            </a:r>
            <a:r>
              <a:rPr lang="en-US" dirty="0" smtClean="0"/>
              <a:t> </a:t>
            </a:r>
            <a:r>
              <a:rPr lang="en-US" dirty="0" err="1" smtClean="0"/>
              <a:t>primis</a:t>
            </a:r>
            <a:r>
              <a:rPr lang="en-US" dirty="0" smtClean="0"/>
              <a:t> in </a:t>
            </a:r>
            <a:r>
              <a:rPr lang="en-US" dirty="0" err="1" smtClean="0"/>
              <a:t>faucibus</a:t>
            </a:r>
            <a:r>
              <a:rPr lang="en-US" dirty="0" smtClean="0"/>
              <a:t>. </a:t>
            </a:r>
            <a:r>
              <a:rPr lang="en-US" dirty="0" err="1" smtClean="0"/>
              <a:t>Mauris</a:t>
            </a:r>
            <a:r>
              <a:rPr lang="en-US" dirty="0" smtClean="0"/>
              <a:t> </a:t>
            </a:r>
            <a:r>
              <a:rPr lang="en-US" dirty="0" err="1" smtClean="0"/>
              <a:t>volutpat</a:t>
            </a:r>
            <a:r>
              <a:rPr lang="en-US" dirty="0" smtClean="0"/>
              <a:t> </a:t>
            </a:r>
            <a:r>
              <a:rPr lang="en-US" dirty="0" err="1" smtClean="0"/>
              <a:t>aliquet</a:t>
            </a:r>
            <a:r>
              <a:rPr lang="en-US" dirty="0" smtClean="0"/>
              <a:t> </a:t>
            </a:r>
            <a:r>
              <a:rPr lang="en-US" dirty="0" err="1" smtClean="0"/>
              <a:t>imperdiet</a:t>
            </a:r>
            <a:r>
              <a:rPr lang="en-US" dirty="0" smtClean="0"/>
              <a:t>. </a:t>
            </a:r>
            <a:r>
              <a:rPr lang="en-US" dirty="0" err="1" smtClean="0"/>
              <a:t>Suspendisse</a:t>
            </a:r>
            <a:r>
              <a:rPr lang="en-US" dirty="0" smtClean="0"/>
              <a:t> </a:t>
            </a:r>
            <a:r>
              <a:rPr lang="en-US" dirty="0" err="1" smtClean="0"/>
              <a:t>ultrices</a:t>
            </a:r>
            <a:r>
              <a:rPr lang="en-US" dirty="0" smtClean="0"/>
              <a:t> lacus id </a:t>
            </a:r>
            <a:r>
              <a:rPr lang="en-US" dirty="0" err="1" smtClean="0"/>
              <a:t>est</a:t>
            </a:r>
            <a:r>
              <a:rPr lang="en-US" dirty="0" smtClean="0"/>
              <a:t> </a:t>
            </a:r>
            <a:r>
              <a:rPr lang="en-US" dirty="0" err="1" smtClean="0"/>
              <a:t>viverra</a:t>
            </a:r>
            <a:r>
              <a:rPr lang="en-US" dirty="0" smtClean="0"/>
              <a:t>, at </a:t>
            </a:r>
            <a:r>
              <a:rPr lang="en-US" dirty="0" err="1" smtClean="0"/>
              <a:t>porttitor</a:t>
            </a:r>
            <a:r>
              <a:rPr lang="en-US" dirty="0" smtClean="0"/>
              <a:t> </a:t>
            </a:r>
            <a:r>
              <a:rPr lang="en-US" dirty="0" err="1" smtClean="0"/>
              <a:t>metus</a:t>
            </a:r>
            <a:r>
              <a:rPr lang="en-US" dirty="0" smtClean="0"/>
              <a:t> </a:t>
            </a:r>
            <a:r>
              <a:rPr lang="en-US" dirty="0" err="1" smtClean="0"/>
              <a:t>facilisis</a:t>
            </a:r>
            <a:r>
              <a:rPr lang="en-US" dirty="0" smtClean="0"/>
              <a:t>. </a:t>
            </a:r>
            <a:r>
              <a:rPr lang="en-US" dirty="0" err="1" smtClean="0"/>
              <a:t>Nullam</a:t>
            </a:r>
            <a:r>
              <a:rPr lang="en-US" dirty="0" smtClean="0"/>
              <a:t> dolor </a:t>
            </a:r>
            <a:r>
              <a:rPr lang="en-US" dirty="0" err="1" smtClean="0"/>
              <a:t>sapien</a:t>
            </a:r>
            <a:r>
              <a:rPr lang="en-US" dirty="0" smtClean="0"/>
              <a:t>, </a:t>
            </a:r>
            <a:r>
              <a:rPr lang="en-US" dirty="0" err="1" smtClean="0"/>
              <a:t>hendrerit</a:t>
            </a:r>
            <a:r>
              <a:rPr lang="en-US" dirty="0" smtClean="0"/>
              <a:t> sit </a:t>
            </a:r>
            <a:r>
              <a:rPr lang="en-US" dirty="0" err="1" smtClean="0"/>
              <a:t>amet</a:t>
            </a:r>
            <a:r>
              <a:rPr lang="en-US" dirty="0" smtClean="0"/>
              <a:t> </a:t>
            </a:r>
            <a:r>
              <a:rPr lang="en-US" dirty="0" err="1" smtClean="0"/>
              <a:t>tellus</a:t>
            </a:r>
            <a:r>
              <a:rPr lang="en-US" dirty="0" smtClean="0"/>
              <a:t> </a:t>
            </a:r>
            <a:r>
              <a:rPr lang="en-US" dirty="0" err="1" smtClean="0"/>
              <a:t>tristique</a:t>
            </a:r>
            <a:r>
              <a:rPr lang="en-US" dirty="0" smtClean="0"/>
              <a:t>, </a:t>
            </a:r>
            <a:r>
              <a:rPr lang="en-US" dirty="0" err="1" smtClean="0"/>
              <a:t>tempor</a:t>
            </a:r>
            <a:r>
              <a:rPr lang="en-US" dirty="0" smtClean="0"/>
              <a:t> </a:t>
            </a:r>
            <a:r>
              <a:rPr lang="en-US" dirty="0" err="1" smtClean="0"/>
              <a:t>iaculis</a:t>
            </a:r>
            <a:r>
              <a:rPr lang="en-US" dirty="0" smtClean="0"/>
              <a:t> </a:t>
            </a:r>
            <a:r>
              <a:rPr lang="en-US" dirty="0" err="1" smtClean="0"/>
              <a:t>urna</a:t>
            </a:r>
            <a:r>
              <a:rPr lang="en-US" dirty="0" smtClean="0"/>
              <a:t>. </a:t>
            </a:r>
            <a:r>
              <a:rPr lang="en-US" dirty="0" err="1" smtClean="0"/>
              <a:t>Nulla</a:t>
            </a:r>
            <a:r>
              <a:rPr lang="en-US" dirty="0" smtClean="0"/>
              <a:t> a </a:t>
            </a:r>
            <a:r>
              <a:rPr lang="en-US" dirty="0" err="1" smtClean="0"/>
              <a:t>aliquam</a:t>
            </a:r>
            <a:r>
              <a:rPr lang="en-US" dirty="0" smtClean="0"/>
              <a:t> magna. </a:t>
            </a:r>
            <a:r>
              <a:rPr lang="en-US" dirty="0" err="1" smtClean="0"/>
              <a:t>Donec</a:t>
            </a:r>
            <a:r>
              <a:rPr lang="en-US" dirty="0" smtClean="0"/>
              <a:t> </a:t>
            </a:r>
            <a:r>
              <a:rPr lang="en-US" dirty="0" err="1" smtClean="0"/>
              <a:t>eget</a:t>
            </a:r>
            <a:r>
              <a:rPr lang="en-US" dirty="0" smtClean="0"/>
              <a:t> </a:t>
            </a:r>
            <a:r>
              <a:rPr lang="en-US" dirty="0" err="1" smtClean="0"/>
              <a:t>felis</a:t>
            </a:r>
            <a:r>
              <a:rPr lang="en-US" dirty="0" smtClean="0"/>
              <a:t> in </a:t>
            </a:r>
            <a:r>
              <a:rPr lang="en-US" dirty="0" err="1" smtClean="0"/>
              <a:t>felis</a:t>
            </a:r>
            <a:r>
              <a:rPr lang="en-US" dirty="0" smtClean="0"/>
              <a:t> </a:t>
            </a:r>
            <a:r>
              <a:rPr lang="en-US" dirty="0" err="1" smtClean="0"/>
              <a:t>lacinia</a:t>
            </a:r>
            <a:r>
              <a:rPr lang="en-US" dirty="0" smtClean="0"/>
              <a:t> </a:t>
            </a:r>
            <a:r>
              <a:rPr lang="en-US" dirty="0" err="1" smtClean="0"/>
              <a:t>porttitor</a:t>
            </a:r>
            <a:r>
              <a:rPr lang="en-US" dirty="0" smtClean="0"/>
              <a:t>. </a:t>
            </a:r>
            <a:r>
              <a:rPr lang="en-US" dirty="0" err="1" smtClean="0"/>
              <a:t>Proin</a:t>
            </a:r>
            <a:r>
              <a:rPr lang="en-US" dirty="0" smtClean="0"/>
              <a:t> </a:t>
            </a:r>
            <a:r>
              <a:rPr lang="en-US" dirty="0" err="1" smtClean="0"/>
              <a:t>sollicitudin</a:t>
            </a:r>
            <a:r>
              <a:rPr lang="en-US" dirty="0" smtClean="0"/>
              <a:t> ante id </a:t>
            </a:r>
            <a:r>
              <a:rPr lang="en-US" dirty="0" err="1" smtClean="0"/>
              <a:t>nisl</a:t>
            </a:r>
            <a:r>
              <a:rPr lang="en-US" dirty="0" smtClean="0"/>
              <a:t> </a:t>
            </a:r>
            <a:r>
              <a:rPr lang="en-US" dirty="0" err="1" smtClean="0"/>
              <a:t>imperdiet</a:t>
            </a:r>
            <a:r>
              <a:rPr lang="en-US" dirty="0" smtClean="0"/>
              <a:t> </a:t>
            </a:r>
            <a:r>
              <a:rPr lang="en-US" dirty="0" err="1" smtClean="0"/>
              <a:t>euismod</a:t>
            </a:r>
            <a:r>
              <a:rPr lang="en-US" dirty="0" smtClean="0"/>
              <a:t>. </a:t>
            </a:r>
            <a:r>
              <a:rPr lang="en-US" dirty="0" err="1" smtClean="0"/>
              <a:t>Aenean</a:t>
            </a:r>
            <a:r>
              <a:rPr lang="en-US" dirty="0" smtClean="0"/>
              <a:t> </a:t>
            </a:r>
            <a:r>
              <a:rPr lang="en-US" dirty="0" err="1" smtClean="0"/>
              <a:t>vestibulum</a:t>
            </a:r>
            <a:r>
              <a:rPr lang="en-US" dirty="0" smtClean="0"/>
              <a:t> non </a:t>
            </a:r>
            <a:r>
              <a:rPr lang="en-US" dirty="0" err="1" smtClean="0"/>
              <a:t>metus</a:t>
            </a:r>
            <a:r>
              <a:rPr lang="en-US" dirty="0" smtClean="0"/>
              <a:t> vitae </a:t>
            </a:r>
            <a:r>
              <a:rPr lang="en-US" dirty="0" err="1" smtClean="0"/>
              <a:t>rutrum</a:t>
            </a:r>
            <a:r>
              <a:rPr lang="en-US" dirty="0" smtClean="0"/>
              <a:t>. </a:t>
            </a:r>
            <a:r>
              <a:rPr lang="en-US" dirty="0" err="1" smtClean="0"/>
              <a:t>Cras</a:t>
            </a:r>
            <a:r>
              <a:rPr lang="en-US" dirty="0" smtClean="0"/>
              <a:t> </a:t>
            </a:r>
            <a:r>
              <a:rPr lang="en-US" dirty="0" err="1" smtClean="0"/>
              <a:t>varius</a:t>
            </a:r>
            <a:r>
              <a:rPr lang="en-US" dirty="0" smtClean="0"/>
              <a:t> </a:t>
            </a:r>
            <a:r>
              <a:rPr lang="en-US" dirty="0" err="1" smtClean="0"/>
              <a:t>condimentum</a:t>
            </a:r>
            <a:r>
              <a:rPr lang="en-US" dirty="0" smtClean="0"/>
              <a:t> </a:t>
            </a:r>
            <a:r>
              <a:rPr lang="en-US" dirty="0" err="1" smtClean="0"/>
              <a:t>diam</a:t>
            </a:r>
            <a:r>
              <a:rPr lang="en-US" dirty="0" smtClean="0"/>
              <a:t>, </a:t>
            </a:r>
            <a:r>
              <a:rPr lang="en-US" dirty="0" err="1" smtClean="0"/>
              <a:t>quis</a:t>
            </a:r>
            <a:r>
              <a:rPr lang="en-US" dirty="0" smtClean="0"/>
              <a:t> </a:t>
            </a:r>
            <a:r>
              <a:rPr lang="en-US" dirty="0" err="1" smtClean="0"/>
              <a:t>euismod</a:t>
            </a:r>
            <a:r>
              <a:rPr lang="en-US" dirty="0" smtClean="0"/>
              <a:t> </a:t>
            </a:r>
            <a:r>
              <a:rPr lang="en-US" dirty="0" err="1" smtClean="0"/>
              <a:t>erat</a:t>
            </a:r>
            <a:r>
              <a:rPr lang="en-US" dirty="0" smtClean="0"/>
              <a:t> </a:t>
            </a:r>
            <a:r>
              <a:rPr lang="en-US" dirty="0" err="1" smtClean="0"/>
              <a:t>pharetra</a:t>
            </a:r>
            <a:r>
              <a:rPr lang="en-US" dirty="0" smtClean="0"/>
              <a:t> non. </a:t>
            </a:r>
            <a:r>
              <a:rPr lang="en-US" dirty="0" err="1" smtClean="0"/>
              <a:t>Sed</a:t>
            </a:r>
            <a:r>
              <a:rPr lang="en-US" dirty="0" smtClean="0"/>
              <a:t> </a:t>
            </a:r>
            <a:r>
              <a:rPr lang="en-US" dirty="0" err="1" smtClean="0"/>
              <a:t>eget</a:t>
            </a:r>
            <a:r>
              <a:rPr lang="en-US" dirty="0" smtClean="0"/>
              <a:t> </a:t>
            </a:r>
            <a:r>
              <a:rPr lang="en-US" dirty="0" err="1" smtClean="0"/>
              <a:t>blandit</a:t>
            </a:r>
            <a:r>
              <a:rPr lang="en-US" dirty="0" smtClean="0"/>
              <a:t> sem.</a:t>
            </a:r>
          </a:p>
        </p:txBody>
      </p:sp>
      <p:sp>
        <p:nvSpPr>
          <p:cNvPr id="6"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8"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7" name="Group 6"/>
          <p:cNvGrpSpPr/>
          <p:nvPr userDrawn="1"/>
        </p:nvGrpSpPr>
        <p:grpSpPr>
          <a:xfrm>
            <a:off x="101309" y="385540"/>
            <a:ext cx="383999" cy="342172"/>
            <a:chOff x="5270500" y="1460500"/>
            <a:chExt cx="1701800" cy="2705100"/>
          </a:xfrm>
        </p:grpSpPr>
        <p:sp>
          <p:nvSpPr>
            <p:cNvPr id="9" name="Rounded Rectangle 8"/>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0" name="Rounded Rectangle 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1" name="Rounded Rectangle 1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2606737945"/>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800"/>
                                  </p:stCondLst>
                                  <p:childTnLst>
                                    <p:set>
                                      <p:cBhvr>
                                        <p:cTn id="9" dur="1" fill="hold">
                                          <p:stCondLst>
                                            <p:cond delay="0"/>
                                          </p:stCondLst>
                                        </p:cTn>
                                        <p:tgtEl>
                                          <p:spTgt spid="5">
                                            <p:txEl>
                                              <p:pRg st="0" end="0"/>
                                            </p:txEl>
                                          </p:spTgt>
                                        </p:tgtEl>
                                        <p:attrNameLst>
                                          <p:attrName>style.visibility</p:attrName>
                                        </p:attrNameLst>
                                      </p:cBhvr>
                                      <p:to>
                                        <p:strVal val="visible"/>
                                      </p:to>
                                    </p:set>
                                    <p:animEffect transition="in" filter="fade">
                                      <p:cBhvr>
                                        <p:cTn id="10" dur="500"/>
                                        <p:tgtEl>
                                          <p:spTgt spid="5">
                                            <p:txEl>
                                              <p:pRg st="0" end="0"/>
                                            </p:txEl>
                                          </p:spTgt>
                                        </p:tgtEl>
                                      </p:cBhvr>
                                    </p:animEffect>
                                  </p:childTnLst>
                                </p:cTn>
                              </p:par>
                              <p:par>
                                <p:cTn id="11" presetID="10" presetClass="entr" presetSubtype="0" fill="hold" grpId="0" nodeType="withEffect">
                                  <p:stCondLst>
                                    <p:cond delay="80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par>
                                <p:cTn id="14" presetID="10" presetClass="entr" presetSubtype="0" fill="hold" grpId="0" nodeType="withEffect">
                                  <p:stCondLst>
                                    <p:cond delay="800"/>
                                  </p:stCondLst>
                                  <p:childTnLst>
                                    <p:set>
                                      <p:cBhvr>
                                        <p:cTn id="15" dur="1" fill="hold">
                                          <p:stCondLst>
                                            <p:cond delay="0"/>
                                          </p:stCondLst>
                                        </p:cTn>
                                        <p:tgtEl>
                                          <p:spTgt spid="5">
                                            <p:txEl>
                                              <p:pRg st="4" end="4"/>
                                            </p:txEl>
                                          </p:spTgt>
                                        </p:tgtEl>
                                        <p:attrNameLst>
                                          <p:attrName>style.visibility</p:attrName>
                                        </p:attrNameLst>
                                      </p:cBhvr>
                                      <p:to>
                                        <p:strVal val="visible"/>
                                      </p:to>
                                    </p:set>
                                    <p:animEffect transition="in" filter="fade">
                                      <p:cBhvr>
                                        <p:cTn id="16" dur="500"/>
                                        <p:tgtEl>
                                          <p:spTgt spid="5">
                                            <p:txEl>
                                              <p:pRg st="4" end="4"/>
                                            </p:txEl>
                                          </p:spTgt>
                                        </p:tgtEl>
                                      </p:cBhvr>
                                    </p:animEffect>
                                  </p:childTnLst>
                                </p:cTn>
                              </p:par>
                              <p:par>
                                <p:cTn id="17" presetID="42" presetClass="entr" presetSubtype="0" fill="hold" grpId="0" nodeType="withEffect">
                                  <p:stCondLst>
                                    <p:cond delay="20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400"/>
                                        <p:tgtEl>
                                          <p:spTgt spid="6">
                                            <p:txEl>
                                              <p:pRg st="0" end="0"/>
                                            </p:txEl>
                                          </p:spTgt>
                                        </p:tgtEl>
                                      </p:cBhvr>
                                    </p:animEffect>
                                    <p:anim calcmode="lin" valueType="num">
                                      <p:cBhvr>
                                        <p:cTn id="20" dur="4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1" dur="400" fill="hold"/>
                                        <p:tgtEl>
                                          <p:spTgt spid="6">
                                            <p:txEl>
                                              <p:pRg st="0" end="0"/>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20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500"/>
                                        <p:tgtEl>
                                          <p:spTgt spid="8">
                                            <p:txEl>
                                              <p:pRg st="0" end="0"/>
                                            </p:txEl>
                                          </p:spTgt>
                                        </p:tgtEl>
                                      </p:cBhvr>
                                    </p:animEffect>
                                    <p:anim calcmode="lin" valueType="num">
                                      <p:cBhvr>
                                        <p:cTn id="2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26" dur="5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tmplLst>
          <p:tmpl lvl="1">
            <p:tnLst>
              <p:par>
                <p:cTn presetID="10" presetClass="entr" presetSubtype="0" fill="hold" nodeType="withEffect" nodePh="1">
                  <p:stCondLst>
                    <p:cond delay="800"/>
                  </p:stCondLst>
                  <p:childTnLst>
                    <p:set>
                      <p:cBhvr>
                        <p:cTn dur="1" fill="hold">
                          <p:stCondLst>
                            <p:cond delay="0"/>
                          </p:stCondLst>
                        </p:cTn>
                        <p:tgtEl>
                          <p:spTgt spid="5"/>
                        </p:tgtEl>
                        <p:attrNameLst>
                          <p:attrName>style.visibility</p:attrName>
                        </p:attrNameLst>
                      </p:cBhvr>
                      <p:to>
                        <p:strVal val="visible"/>
                      </p:to>
                    </p:set>
                    <p:animEffect transition="in" filter="fade">
                      <p:cBhvr>
                        <p:cTn dur="500"/>
                        <p:tgtEl>
                          <p:spTgt spid="5"/>
                        </p:tgtEl>
                      </p:cBhvr>
                    </p:animEffect>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400"/>
                        <p:tgtEl>
                          <p:spTgt spid="6"/>
                        </p:tgtEl>
                      </p:cBhvr>
                    </p:animEffect>
                    <p:anim calcmode="lin" valueType="num">
                      <p:cBhvr>
                        <p:cTn dur="400" fill="hold"/>
                        <p:tgtEl>
                          <p:spTgt spid="6"/>
                        </p:tgtEl>
                        <p:attrNameLst>
                          <p:attrName>ppt_x</p:attrName>
                        </p:attrNameLst>
                      </p:cBhvr>
                      <p:tavLst>
                        <p:tav tm="0">
                          <p:val>
                            <p:strVal val="#ppt_x"/>
                          </p:val>
                        </p:tav>
                        <p:tav tm="100000">
                          <p:val>
                            <p:strVal val="#ppt_x"/>
                          </p:val>
                        </p:tav>
                      </p:tavLst>
                    </p:anim>
                    <p:anim calcmode="lin" valueType="num">
                      <p:cBhvr>
                        <p:cTn dur="400" fill="hold"/>
                        <p:tgtEl>
                          <p:spTgt spid="6"/>
                        </p:tgtEl>
                        <p:attrNameLst>
                          <p:attrName>ppt_y</p:attrName>
                        </p:attrNameLst>
                      </p:cBhvr>
                      <p:tavLst>
                        <p:tav tm="0">
                          <p:val>
                            <p:strVal val="#ppt_y+.1"/>
                          </p:val>
                        </p:tav>
                        <p:tav tm="100000">
                          <p:val>
                            <p:strVal val="#ppt_y"/>
                          </p:val>
                        </p:tav>
                      </p:tavLst>
                    </p:anim>
                  </p:childTnLst>
                </p:cTn>
              </p:par>
            </p:tnLst>
          </p:tmpl>
        </p:tmplLst>
      </p:bldP>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500"/>
                        <p:tgtEl>
                          <p:spTgt spid="8"/>
                        </p:tgtEl>
                      </p:cBhvr>
                    </p:animEffect>
                    <p:anim calcmode="lin" valueType="num">
                      <p:cBhvr>
                        <p:cTn dur="500" fill="hold"/>
                        <p:tgtEl>
                          <p:spTgt spid="8"/>
                        </p:tgtEl>
                        <p:attrNameLst>
                          <p:attrName>ppt_x</p:attrName>
                        </p:attrNameLst>
                      </p:cBhvr>
                      <p:tavLst>
                        <p:tav tm="0">
                          <p:val>
                            <p:strVal val="#ppt_x"/>
                          </p:val>
                        </p:tav>
                        <p:tav tm="100000">
                          <p:val>
                            <p:strVal val="#ppt_x"/>
                          </p:val>
                        </p:tav>
                      </p:tavLst>
                    </p:anim>
                    <p:anim calcmode="lin" valueType="num">
                      <p:cBhvr>
                        <p:cTn dur="500" fill="hold"/>
                        <p:tgtEl>
                          <p:spTgt spid="8"/>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hree Columns Text">
    <p:spTree>
      <p:nvGrpSpPr>
        <p:cNvPr id="1" name=""/>
        <p:cNvGrpSpPr/>
        <p:nvPr/>
      </p:nvGrpSpPr>
      <p:grpSpPr>
        <a:xfrm>
          <a:off x="0" y="0"/>
          <a:ext cx="0" cy="0"/>
          <a:chOff x="0" y="0"/>
          <a:chExt cx="0" cy="0"/>
        </a:xfrm>
      </p:grpSpPr>
      <p:sp>
        <p:nvSpPr>
          <p:cNvPr id="6"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8"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9" name="Text Placeholder 2"/>
          <p:cNvSpPr>
            <a:spLocks noGrp="1"/>
          </p:cNvSpPr>
          <p:nvPr>
            <p:ph type="body" sz="quarter" idx="16" hasCustomPrompt="1"/>
          </p:nvPr>
        </p:nvSpPr>
        <p:spPr>
          <a:xfrm>
            <a:off x="603251" y="1406998"/>
            <a:ext cx="10972800" cy="4912524"/>
          </a:xfrm>
          <a:prstGeom prst="rect">
            <a:avLst/>
          </a:prstGeom>
        </p:spPr>
        <p:txBody>
          <a:bodyPr vert="horz" lIns="95057" tIns="47529" rIns="95057" bIns="47529" numCol="3" spcCol="280728"/>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r>
              <a:rPr lang="en-US" dirty="0" err="1" smtClean="0"/>
              <a:t>Duis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 </a:t>
            </a:r>
            <a:r>
              <a:rPr lang="en-US" dirty="0" err="1" smtClean="0"/>
              <a:t>Duis</a:t>
            </a:r>
            <a:r>
              <a:rPr lang="en-US" dirty="0" smtClean="0"/>
              <a:t> </a:t>
            </a:r>
            <a:r>
              <a:rPr lang="en-US" dirty="0" err="1" smtClean="0"/>
              <a:t>quis</a:t>
            </a:r>
            <a:r>
              <a:rPr lang="en-US" dirty="0" smtClean="0"/>
              <a:t> </a:t>
            </a:r>
            <a:r>
              <a:rPr lang="en-US" dirty="0" err="1" smtClean="0"/>
              <a:t>viverra</a:t>
            </a:r>
            <a:r>
              <a:rPr lang="en-US" dirty="0" smtClean="0"/>
              <a:t> </a:t>
            </a:r>
            <a:r>
              <a:rPr lang="en-US" dirty="0" err="1" smtClean="0"/>
              <a:t>urna</a:t>
            </a:r>
            <a:r>
              <a:rPr lang="en-US" dirty="0" smtClean="0"/>
              <a:t>, in </a:t>
            </a:r>
            <a:r>
              <a:rPr lang="en-US" dirty="0" err="1" smtClean="0"/>
              <a:t>ultricies</a:t>
            </a:r>
            <a:r>
              <a:rPr lang="en-US" dirty="0" smtClean="0"/>
              <a:t> diam. </a:t>
            </a:r>
            <a:r>
              <a:rPr lang="en-US" dirty="0" err="1" smtClean="0"/>
              <a:t>Morbi</a:t>
            </a:r>
            <a:r>
              <a:rPr lang="en-US" dirty="0" smtClean="0"/>
              <a:t> </a:t>
            </a:r>
            <a:r>
              <a:rPr lang="en-US" dirty="0" err="1" smtClean="0"/>
              <a:t>sodales</a:t>
            </a:r>
            <a:r>
              <a:rPr lang="en-US" dirty="0" smtClean="0"/>
              <a:t> </a:t>
            </a:r>
            <a:r>
              <a:rPr lang="en-US" dirty="0" err="1" smtClean="0"/>
              <a:t>volutpat</a:t>
            </a:r>
            <a:r>
              <a:rPr lang="en-US" dirty="0" smtClean="0"/>
              <a:t> </a:t>
            </a:r>
            <a:r>
              <a:rPr lang="en-US" dirty="0" err="1" smtClean="0"/>
              <a:t>tellus</a:t>
            </a:r>
            <a:r>
              <a:rPr lang="en-US" dirty="0" smtClean="0"/>
              <a:t>, </a:t>
            </a:r>
            <a:r>
              <a:rPr lang="en-US" dirty="0" err="1" smtClean="0"/>
              <a:t>quis</a:t>
            </a:r>
            <a:r>
              <a:rPr lang="en-US" dirty="0" smtClean="0"/>
              <a:t> </a:t>
            </a:r>
            <a:r>
              <a:rPr lang="en-US" dirty="0" err="1" smtClean="0"/>
              <a:t>aliquam</a:t>
            </a:r>
            <a:r>
              <a:rPr lang="en-US" dirty="0" smtClean="0"/>
              <a:t> </a:t>
            </a:r>
            <a:r>
              <a:rPr lang="en-US" dirty="0" err="1" smtClean="0"/>
              <a:t>urna</a:t>
            </a:r>
            <a:r>
              <a:rPr lang="en-US" dirty="0" smtClean="0"/>
              <a:t> </a:t>
            </a:r>
            <a:r>
              <a:rPr lang="en-US" dirty="0" err="1" smtClean="0"/>
              <a:t>cursus</a:t>
            </a:r>
            <a:r>
              <a:rPr lang="en-US" dirty="0" smtClean="0"/>
              <a:t> et. </a:t>
            </a:r>
            <a:r>
              <a:rPr lang="en-US" dirty="0" err="1" smtClean="0"/>
              <a:t>Proin</a:t>
            </a:r>
            <a:r>
              <a:rPr lang="en-US" dirty="0" smtClean="0"/>
              <a:t> </a:t>
            </a:r>
            <a:r>
              <a:rPr lang="en-US" dirty="0" err="1" smtClean="0"/>
              <a:t>commodo</a:t>
            </a:r>
            <a:r>
              <a:rPr lang="en-US" dirty="0" smtClean="0"/>
              <a:t> </a:t>
            </a:r>
            <a:r>
              <a:rPr lang="en-US" dirty="0" err="1" smtClean="0"/>
              <a:t>arcu</a:t>
            </a:r>
            <a:r>
              <a:rPr lang="en-US" dirty="0" smtClean="0"/>
              <a:t> </a:t>
            </a:r>
            <a:r>
              <a:rPr lang="en-US" dirty="0" err="1" smtClean="0"/>
              <a:t>nec</a:t>
            </a:r>
            <a:r>
              <a:rPr lang="en-US" dirty="0" smtClean="0"/>
              <a:t> nisi </a:t>
            </a:r>
            <a:r>
              <a:rPr lang="en-US" dirty="0" err="1" smtClean="0"/>
              <a:t>rhoncus</a:t>
            </a:r>
            <a:r>
              <a:rPr lang="en-US" dirty="0" smtClean="0"/>
              <a:t> </a:t>
            </a:r>
            <a:r>
              <a:rPr lang="en-US" dirty="0" err="1" smtClean="0"/>
              <a:t>dapibus</a:t>
            </a:r>
            <a:r>
              <a:rPr lang="en-US" dirty="0" smtClean="0"/>
              <a:t>. </a:t>
            </a:r>
          </a:p>
          <a:p>
            <a:pPr lvl="0"/>
            <a:endParaRPr lang="en-US" dirty="0" smtClean="0"/>
          </a:p>
          <a:p>
            <a:pPr lvl="0"/>
            <a:r>
              <a:rPr lang="en-US" dirty="0" err="1" smtClean="0"/>
              <a:t>Praesent</a:t>
            </a:r>
            <a:r>
              <a:rPr lang="en-US" dirty="0" smtClean="0"/>
              <a:t> </a:t>
            </a:r>
            <a:r>
              <a:rPr lang="en-US" dirty="0" err="1" smtClean="0"/>
              <a:t>nec</a:t>
            </a:r>
            <a:r>
              <a:rPr lang="en-US" dirty="0" smtClean="0"/>
              <a:t> </a:t>
            </a:r>
            <a:r>
              <a:rPr lang="en-US" dirty="0" err="1" smtClean="0"/>
              <a:t>elit</a:t>
            </a:r>
            <a:r>
              <a:rPr lang="en-US" dirty="0" smtClean="0"/>
              <a:t> non </a:t>
            </a:r>
            <a:r>
              <a:rPr lang="en-US" dirty="0" err="1" smtClean="0"/>
              <a:t>metus</a:t>
            </a:r>
            <a:r>
              <a:rPr lang="en-US" dirty="0" smtClean="0"/>
              <a:t> </a:t>
            </a:r>
            <a:r>
              <a:rPr lang="en-US" dirty="0" err="1" smtClean="0"/>
              <a:t>mollis</a:t>
            </a:r>
            <a:r>
              <a:rPr lang="en-US" dirty="0" smtClean="0"/>
              <a:t> </a:t>
            </a:r>
            <a:r>
              <a:rPr lang="en-US" dirty="0" err="1" smtClean="0"/>
              <a:t>placerat</a:t>
            </a:r>
            <a:r>
              <a:rPr lang="en-US" dirty="0" smtClean="0"/>
              <a:t>. </a:t>
            </a:r>
            <a:r>
              <a:rPr lang="en-US" dirty="0" err="1" smtClean="0"/>
              <a:t>Vivamus</a:t>
            </a:r>
            <a:r>
              <a:rPr lang="en-US" dirty="0" smtClean="0"/>
              <a:t> </a:t>
            </a:r>
            <a:r>
              <a:rPr lang="en-US" dirty="0" err="1" smtClean="0"/>
              <a:t>porta</a:t>
            </a:r>
            <a:r>
              <a:rPr lang="en-US" dirty="0" smtClean="0"/>
              <a:t> </a:t>
            </a:r>
            <a:r>
              <a:rPr lang="en-US" dirty="0" err="1" smtClean="0"/>
              <a:t>pulvinar</a:t>
            </a:r>
            <a:r>
              <a:rPr lang="en-US" dirty="0" smtClean="0"/>
              <a:t> </a:t>
            </a:r>
            <a:r>
              <a:rPr lang="en-US" dirty="0" err="1" smtClean="0"/>
              <a:t>iaculis</a:t>
            </a:r>
            <a:r>
              <a:rPr lang="en-US" dirty="0" smtClean="0"/>
              <a:t>. </a:t>
            </a:r>
            <a:r>
              <a:rPr lang="en-US" dirty="0" err="1" smtClean="0"/>
              <a:t>Donec</a:t>
            </a:r>
            <a:r>
              <a:rPr lang="en-US" dirty="0" smtClean="0"/>
              <a:t> </a:t>
            </a:r>
            <a:r>
              <a:rPr lang="en-US" dirty="0" err="1" smtClean="0"/>
              <a:t>augue</a:t>
            </a:r>
            <a:r>
              <a:rPr lang="en-US" dirty="0" smtClean="0"/>
              <a:t> </a:t>
            </a:r>
            <a:r>
              <a:rPr lang="en-US" dirty="0" err="1" smtClean="0"/>
              <a:t>arcu</a:t>
            </a:r>
            <a:r>
              <a:rPr lang="en-US" dirty="0" smtClean="0"/>
              <a:t>, </a:t>
            </a:r>
            <a:r>
              <a:rPr lang="en-US" dirty="0" err="1" smtClean="0"/>
              <a:t>volutpat</a:t>
            </a:r>
            <a:r>
              <a:rPr lang="en-US" dirty="0" smtClean="0"/>
              <a:t> </a:t>
            </a:r>
            <a:r>
              <a:rPr lang="en-US" dirty="0" err="1" smtClean="0"/>
              <a:t>nec</a:t>
            </a:r>
            <a:r>
              <a:rPr lang="en-US" dirty="0" smtClean="0"/>
              <a:t> </a:t>
            </a:r>
            <a:r>
              <a:rPr lang="en-US" dirty="0" err="1" smtClean="0"/>
              <a:t>risus</a:t>
            </a:r>
            <a:r>
              <a:rPr lang="en-US" dirty="0" smtClean="0"/>
              <a:t> </a:t>
            </a:r>
            <a:r>
              <a:rPr lang="en-US" dirty="0" err="1" smtClean="0"/>
              <a:t>eget</a:t>
            </a:r>
            <a:r>
              <a:rPr lang="en-US" dirty="0" smtClean="0"/>
              <a:t>, </a:t>
            </a:r>
            <a:r>
              <a:rPr lang="en-US" dirty="0" err="1" smtClean="0"/>
              <a:t>finibus</a:t>
            </a:r>
            <a:r>
              <a:rPr lang="en-US" dirty="0" smtClean="0"/>
              <a:t> </a:t>
            </a:r>
            <a:r>
              <a:rPr lang="en-US" dirty="0" err="1" smtClean="0"/>
              <a:t>lacinia</a:t>
            </a:r>
            <a:r>
              <a:rPr lang="en-US" dirty="0" smtClean="0"/>
              <a:t> ligula. </a:t>
            </a:r>
            <a:r>
              <a:rPr lang="en-US" dirty="0" err="1" smtClean="0"/>
              <a:t>Curabitur</a:t>
            </a:r>
            <a:r>
              <a:rPr lang="en-US" dirty="0" smtClean="0"/>
              <a:t> </a:t>
            </a:r>
            <a:r>
              <a:rPr lang="en-US" dirty="0" err="1" smtClean="0"/>
              <a:t>bibendum</a:t>
            </a:r>
            <a:r>
              <a:rPr lang="en-US" dirty="0" smtClean="0"/>
              <a:t> </a:t>
            </a:r>
            <a:r>
              <a:rPr lang="en-US" dirty="0" err="1" smtClean="0"/>
              <a:t>arcu</a:t>
            </a:r>
            <a:r>
              <a:rPr lang="en-US" dirty="0" smtClean="0"/>
              <a:t> sit </a:t>
            </a:r>
            <a:r>
              <a:rPr lang="en-US" dirty="0" err="1" smtClean="0"/>
              <a:t>amet</a:t>
            </a:r>
            <a:r>
              <a:rPr lang="en-US" dirty="0" smtClean="0"/>
              <a:t> </a:t>
            </a:r>
            <a:r>
              <a:rPr lang="en-US" dirty="0" err="1" smtClean="0"/>
              <a:t>faucibus</a:t>
            </a:r>
            <a:r>
              <a:rPr lang="en-US" dirty="0" smtClean="0"/>
              <a:t> </a:t>
            </a:r>
            <a:r>
              <a:rPr lang="en-US" dirty="0" err="1" smtClean="0"/>
              <a:t>posuere</a:t>
            </a:r>
            <a:r>
              <a:rPr lang="en-US" dirty="0" smtClean="0"/>
              <a:t>. </a:t>
            </a:r>
            <a:r>
              <a:rPr lang="en-US" dirty="0" err="1" smtClean="0"/>
              <a:t>Donec</a:t>
            </a:r>
            <a:r>
              <a:rPr lang="en-US" dirty="0" smtClean="0"/>
              <a:t> a </a:t>
            </a:r>
            <a:r>
              <a:rPr lang="en-US" dirty="0" err="1" smtClean="0"/>
              <a:t>est</a:t>
            </a:r>
            <a:r>
              <a:rPr lang="en-US" dirty="0" smtClean="0"/>
              <a:t> at </a:t>
            </a:r>
            <a:r>
              <a:rPr lang="en-US" dirty="0" err="1" smtClean="0"/>
              <a:t>arcu</a:t>
            </a:r>
            <a:r>
              <a:rPr lang="en-US" dirty="0" smtClean="0"/>
              <a:t> </a:t>
            </a:r>
            <a:r>
              <a:rPr lang="en-US" dirty="0" err="1" smtClean="0"/>
              <a:t>congue</a:t>
            </a:r>
            <a:r>
              <a:rPr lang="en-US" dirty="0" smtClean="0"/>
              <a:t> </a:t>
            </a:r>
            <a:r>
              <a:rPr lang="en-US" dirty="0" err="1" smtClean="0"/>
              <a:t>congue</a:t>
            </a:r>
            <a:r>
              <a:rPr lang="en-US" dirty="0" smtClean="0"/>
              <a:t> </a:t>
            </a:r>
            <a:r>
              <a:rPr lang="en-US" dirty="0" err="1" smtClean="0"/>
              <a:t>vel</a:t>
            </a:r>
            <a:r>
              <a:rPr lang="en-US" dirty="0" smtClean="0"/>
              <a:t> </a:t>
            </a:r>
            <a:r>
              <a:rPr lang="en-US" dirty="0" err="1" smtClean="0"/>
              <a:t>eget</a:t>
            </a:r>
            <a:r>
              <a:rPr lang="en-US" dirty="0" smtClean="0"/>
              <a:t> ex. </a:t>
            </a:r>
            <a:r>
              <a:rPr lang="en-US" dirty="0" err="1" smtClean="0"/>
              <a:t>Duis</a:t>
            </a:r>
            <a:r>
              <a:rPr lang="en-US" dirty="0" smtClean="0"/>
              <a:t> </a:t>
            </a:r>
            <a:r>
              <a:rPr lang="en-US" dirty="0" err="1" smtClean="0"/>
              <a:t>auctor</a:t>
            </a:r>
            <a:r>
              <a:rPr lang="en-US" dirty="0" smtClean="0"/>
              <a:t> </a:t>
            </a:r>
            <a:r>
              <a:rPr lang="en-US" dirty="0" err="1" smtClean="0"/>
              <a:t>lectus</a:t>
            </a:r>
            <a:r>
              <a:rPr lang="en-US" dirty="0" smtClean="0"/>
              <a:t> </a:t>
            </a:r>
            <a:r>
              <a:rPr lang="en-US" dirty="0" err="1" smtClean="0"/>
              <a:t>maximus</a:t>
            </a:r>
            <a:r>
              <a:rPr lang="en-US" dirty="0" smtClean="0"/>
              <a:t> </a:t>
            </a:r>
            <a:r>
              <a:rPr lang="en-US" dirty="0" err="1" smtClean="0"/>
              <a:t>sapien</a:t>
            </a:r>
            <a:r>
              <a:rPr lang="en-US" dirty="0" smtClean="0"/>
              <a:t> </a:t>
            </a:r>
            <a:r>
              <a:rPr lang="en-US" dirty="0" err="1" smtClean="0"/>
              <a:t>suscipit</a:t>
            </a:r>
            <a:r>
              <a:rPr lang="en-US" dirty="0" smtClean="0"/>
              <a:t> </a:t>
            </a:r>
            <a:r>
              <a:rPr lang="en-US" dirty="0" err="1" smtClean="0"/>
              <a:t>interdum</a:t>
            </a:r>
            <a:r>
              <a:rPr lang="en-US" dirty="0" smtClean="0"/>
              <a:t>.</a:t>
            </a:r>
          </a:p>
          <a:p>
            <a:pPr lvl="0"/>
            <a:endParaRPr lang="en-US" dirty="0" smtClean="0"/>
          </a:p>
          <a:p>
            <a:pPr lvl="0"/>
            <a:r>
              <a:rPr lang="en-US" dirty="0" err="1" smtClean="0"/>
              <a:t>Curabitur</a:t>
            </a:r>
            <a:r>
              <a:rPr lang="en-US" dirty="0" smtClean="0"/>
              <a:t> </a:t>
            </a:r>
            <a:r>
              <a:rPr lang="en-US" dirty="0" err="1" smtClean="0"/>
              <a:t>rhoncus</a:t>
            </a:r>
            <a:r>
              <a:rPr lang="en-US" dirty="0" smtClean="0"/>
              <a:t>, </a:t>
            </a:r>
            <a:r>
              <a:rPr lang="en-US" dirty="0" err="1" smtClean="0"/>
              <a:t>diam</a:t>
            </a:r>
            <a:r>
              <a:rPr lang="en-US" dirty="0" smtClean="0"/>
              <a:t> </a:t>
            </a:r>
            <a:r>
              <a:rPr lang="en-US" dirty="0" err="1" smtClean="0"/>
              <a:t>vel</a:t>
            </a:r>
            <a:r>
              <a:rPr lang="en-US" dirty="0" smtClean="0"/>
              <a:t> </a:t>
            </a:r>
            <a:r>
              <a:rPr lang="en-US" dirty="0" err="1" smtClean="0"/>
              <a:t>congue</a:t>
            </a:r>
            <a:r>
              <a:rPr lang="en-US" dirty="0" smtClean="0"/>
              <a:t> </a:t>
            </a:r>
            <a:r>
              <a:rPr lang="en-US" dirty="0" err="1" smtClean="0"/>
              <a:t>pulvinar</a:t>
            </a:r>
            <a:r>
              <a:rPr lang="en-US" dirty="0" smtClean="0"/>
              <a:t>, </a:t>
            </a:r>
            <a:r>
              <a:rPr lang="en-US" dirty="0" err="1" smtClean="0"/>
              <a:t>erat</a:t>
            </a:r>
            <a:r>
              <a:rPr lang="en-US" dirty="0" smtClean="0"/>
              <a:t> </a:t>
            </a:r>
            <a:r>
              <a:rPr lang="en-US" dirty="0" err="1" smtClean="0"/>
              <a:t>massa</a:t>
            </a:r>
            <a:r>
              <a:rPr lang="en-US" dirty="0" smtClean="0"/>
              <a:t> </a:t>
            </a:r>
            <a:r>
              <a:rPr lang="en-US" dirty="0" err="1" smtClean="0"/>
              <a:t>lacinia</a:t>
            </a:r>
            <a:r>
              <a:rPr lang="en-US" dirty="0" smtClean="0"/>
              <a:t> </a:t>
            </a:r>
            <a:r>
              <a:rPr lang="en-US" dirty="0" err="1" smtClean="0"/>
              <a:t>purus</a:t>
            </a:r>
            <a:r>
              <a:rPr lang="en-US" dirty="0" smtClean="0"/>
              <a:t>, in </a:t>
            </a:r>
            <a:r>
              <a:rPr lang="en-US" dirty="0" err="1" smtClean="0"/>
              <a:t>laoreet</a:t>
            </a:r>
            <a:r>
              <a:rPr lang="en-US" dirty="0" smtClean="0"/>
              <a:t> </a:t>
            </a:r>
            <a:r>
              <a:rPr lang="en-US" dirty="0" err="1" smtClean="0"/>
              <a:t>purus</a:t>
            </a:r>
            <a:r>
              <a:rPr lang="en-US" dirty="0" smtClean="0"/>
              <a:t> </a:t>
            </a:r>
            <a:r>
              <a:rPr lang="en-US" dirty="0" err="1" smtClean="0"/>
              <a:t>massa</a:t>
            </a:r>
            <a:r>
              <a:rPr lang="en-US" dirty="0" smtClean="0"/>
              <a:t> in </a:t>
            </a:r>
            <a:r>
              <a:rPr lang="en-US" dirty="0" err="1" smtClean="0"/>
              <a:t>nunc</a:t>
            </a:r>
            <a:r>
              <a:rPr lang="en-US" dirty="0" smtClean="0"/>
              <a:t>. </a:t>
            </a:r>
            <a:r>
              <a:rPr lang="en-US" dirty="0" err="1" smtClean="0"/>
              <a:t>Phasellus</a:t>
            </a:r>
            <a:r>
              <a:rPr lang="en-US" dirty="0" smtClean="0"/>
              <a:t> </a:t>
            </a:r>
            <a:r>
              <a:rPr lang="en-US" dirty="0" err="1" smtClean="0"/>
              <a:t>finibus</a:t>
            </a:r>
            <a:r>
              <a:rPr lang="en-US" dirty="0" smtClean="0"/>
              <a:t> </a:t>
            </a:r>
            <a:r>
              <a:rPr lang="en-US" dirty="0" err="1" smtClean="0"/>
              <a:t>malesuada</a:t>
            </a:r>
            <a:r>
              <a:rPr lang="en-US" dirty="0" smtClean="0"/>
              <a:t> </a:t>
            </a:r>
            <a:r>
              <a:rPr lang="en-US" dirty="0" err="1" smtClean="0"/>
              <a:t>lobortis</a:t>
            </a:r>
            <a:r>
              <a:rPr lang="en-US" dirty="0" smtClean="0"/>
              <a:t>. </a:t>
            </a:r>
            <a:r>
              <a:rPr lang="en-US" dirty="0" err="1" smtClean="0"/>
              <a:t>Sed</a:t>
            </a:r>
            <a:r>
              <a:rPr lang="en-US" dirty="0" smtClean="0"/>
              <a:t> </a:t>
            </a:r>
            <a:r>
              <a:rPr lang="en-US" dirty="0" err="1" smtClean="0"/>
              <a:t>quis</a:t>
            </a:r>
            <a:r>
              <a:rPr lang="en-US" dirty="0" smtClean="0"/>
              <a:t> </a:t>
            </a:r>
            <a:r>
              <a:rPr lang="en-US" dirty="0" err="1" smtClean="0"/>
              <a:t>tellus</a:t>
            </a:r>
            <a:r>
              <a:rPr lang="en-US" dirty="0" smtClean="0"/>
              <a:t> id </a:t>
            </a:r>
            <a:r>
              <a:rPr lang="en-US" dirty="0" err="1" smtClean="0"/>
              <a:t>nulla</a:t>
            </a:r>
            <a:r>
              <a:rPr lang="en-US" dirty="0" smtClean="0"/>
              <a:t> </a:t>
            </a:r>
            <a:r>
              <a:rPr lang="en-US" dirty="0" err="1" smtClean="0"/>
              <a:t>mollis</a:t>
            </a:r>
            <a:r>
              <a:rPr lang="en-US" dirty="0" smtClean="0"/>
              <a:t> </a:t>
            </a:r>
            <a:r>
              <a:rPr lang="en-US" dirty="0" err="1" smtClean="0"/>
              <a:t>iaculis</a:t>
            </a:r>
            <a:r>
              <a:rPr lang="en-US" dirty="0" smtClean="0"/>
              <a:t>. Nam </a:t>
            </a:r>
            <a:r>
              <a:rPr lang="en-US" dirty="0" err="1" smtClean="0"/>
              <a:t>nec</a:t>
            </a:r>
            <a:r>
              <a:rPr lang="en-US" dirty="0" smtClean="0"/>
              <a:t> </a:t>
            </a:r>
            <a:r>
              <a:rPr lang="en-US" dirty="0" err="1" smtClean="0"/>
              <a:t>auctor</a:t>
            </a:r>
            <a:r>
              <a:rPr lang="en-US" dirty="0" smtClean="0"/>
              <a:t> </a:t>
            </a:r>
            <a:r>
              <a:rPr lang="en-US" dirty="0" err="1" smtClean="0"/>
              <a:t>arcu</a:t>
            </a:r>
            <a:r>
              <a:rPr lang="en-US" dirty="0" smtClean="0"/>
              <a:t>. </a:t>
            </a:r>
            <a:r>
              <a:rPr lang="en-US" dirty="0" err="1" smtClean="0"/>
              <a:t>Aenean</a:t>
            </a:r>
            <a:r>
              <a:rPr lang="en-US" dirty="0" smtClean="0"/>
              <a:t> </a:t>
            </a:r>
            <a:r>
              <a:rPr lang="en-US" dirty="0" err="1" smtClean="0"/>
              <a:t>molestie</a:t>
            </a:r>
            <a:r>
              <a:rPr lang="en-US" dirty="0" smtClean="0"/>
              <a:t> lacus </a:t>
            </a:r>
            <a:r>
              <a:rPr lang="en-US" dirty="0" err="1" smtClean="0"/>
              <a:t>ut</a:t>
            </a:r>
            <a:r>
              <a:rPr lang="en-US" dirty="0" smtClean="0"/>
              <a:t> </a:t>
            </a:r>
            <a:r>
              <a:rPr lang="en-US" dirty="0" err="1" smtClean="0"/>
              <a:t>urna</a:t>
            </a:r>
            <a:r>
              <a:rPr lang="en-US" dirty="0" smtClean="0"/>
              <a:t> </a:t>
            </a:r>
            <a:r>
              <a:rPr lang="en-US" dirty="0" err="1" smtClean="0"/>
              <a:t>accumsan</a:t>
            </a:r>
            <a:r>
              <a:rPr lang="en-US" dirty="0" smtClean="0"/>
              <a:t>, a </a:t>
            </a:r>
            <a:r>
              <a:rPr lang="en-US" dirty="0" err="1" smtClean="0"/>
              <a:t>rhoncus</a:t>
            </a:r>
            <a:r>
              <a:rPr lang="en-US" dirty="0" smtClean="0"/>
              <a:t> </a:t>
            </a:r>
            <a:r>
              <a:rPr lang="en-US" dirty="0" err="1" smtClean="0"/>
              <a:t>orci</a:t>
            </a:r>
            <a:r>
              <a:rPr lang="en-US" dirty="0" smtClean="0"/>
              <a:t> </a:t>
            </a:r>
            <a:r>
              <a:rPr lang="en-US" dirty="0" err="1" smtClean="0"/>
              <a:t>rhoncus</a:t>
            </a:r>
            <a:r>
              <a:rPr lang="en-US" dirty="0" smtClean="0"/>
              <a:t>. </a:t>
            </a:r>
            <a:r>
              <a:rPr lang="en-US" dirty="0" err="1" smtClean="0"/>
              <a:t>Fusce</a:t>
            </a:r>
            <a:r>
              <a:rPr lang="en-US" dirty="0" smtClean="0"/>
              <a:t> </a:t>
            </a:r>
            <a:r>
              <a:rPr lang="en-US" dirty="0" err="1" smtClean="0"/>
              <a:t>orci</a:t>
            </a:r>
            <a:r>
              <a:rPr lang="en-US" dirty="0" smtClean="0"/>
              <a:t> </a:t>
            </a:r>
            <a:r>
              <a:rPr lang="en-US" dirty="0" err="1" smtClean="0"/>
              <a:t>velit</a:t>
            </a:r>
            <a:r>
              <a:rPr lang="en-US" dirty="0" smtClean="0"/>
              <a:t>, </a:t>
            </a:r>
            <a:r>
              <a:rPr lang="en-US" dirty="0" err="1" smtClean="0"/>
              <a:t>euismod</a:t>
            </a:r>
            <a:r>
              <a:rPr lang="en-US" dirty="0" smtClean="0"/>
              <a:t> </a:t>
            </a:r>
            <a:r>
              <a:rPr lang="en-US" dirty="0" err="1" smtClean="0"/>
              <a:t>quis</a:t>
            </a:r>
            <a:r>
              <a:rPr lang="en-US" dirty="0" smtClean="0"/>
              <a:t> </a:t>
            </a:r>
            <a:r>
              <a:rPr lang="en-US" dirty="0" err="1" smtClean="0"/>
              <a:t>pulvinar</a:t>
            </a:r>
            <a:r>
              <a:rPr lang="en-US" dirty="0" smtClean="0"/>
              <a:t> ac, </a:t>
            </a:r>
            <a:r>
              <a:rPr lang="en-US" dirty="0" err="1" smtClean="0"/>
              <a:t>ultrices</a:t>
            </a:r>
            <a:r>
              <a:rPr lang="en-US" dirty="0" smtClean="0"/>
              <a:t> </a:t>
            </a:r>
            <a:r>
              <a:rPr lang="en-US" dirty="0" err="1" smtClean="0"/>
              <a:t>vel</a:t>
            </a:r>
            <a:r>
              <a:rPr lang="en-US" dirty="0" smtClean="0"/>
              <a:t> dui. </a:t>
            </a:r>
            <a:r>
              <a:rPr lang="en-US" dirty="0" err="1" smtClean="0"/>
              <a:t>Praesent</a:t>
            </a:r>
            <a:r>
              <a:rPr lang="en-US" dirty="0" smtClean="0"/>
              <a:t> </a:t>
            </a:r>
            <a:r>
              <a:rPr lang="en-US" dirty="0" err="1" smtClean="0"/>
              <a:t>commodo</a:t>
            </a:r>
            <a:r>
              <a:rPr lang="en-US" dirty="0" smtClean="0"/>
              <a:t>, </a:t>
            </a:r>
            <a:r>
              <a:rPr lang="en-US" dirty="0" err="1" smtClean="0"/>
              <a:t>odio</a:t>
            </a:r>
            <a:r>
              <a:rPr lang="en-US" dirty="0" smtClean="0"/>
              <a:t> </a:t>
            </a:r>
            <a:r>
              <a:rPr lang="en-US" dirty="0" err="1" smtClean="0"/>
              <a:t>eu</a:t>
            </a:r>
            <a:r>
              <a:rPr lang="en-US" dirty="0" smtClean="0"/>
              <a:t> </a:t>
            </a:r>
            <a:r>
              <a:rPr lang="en-US" dirty="0" err="1" smtClean="0"/>
              <a:t>ullamcorper</a:t>
            </a:r>
            <a:r>
              <a:rPr lang="en-US" dirty="0" smtClean="0"/>
              <a:t> </a:t>
            </a:r>
            <a:r>
              <a:rPr lang="en-US" dirty="0" err="1" smtClean="0"/>
              <a:t>eleifend</a:t>
            </a:r>
            <a:r>
              <a:rPr lang="en-US" dirty="0" smtClean="0"/>
              <a:t>, magna </a:t>
            </a:r>
            <a:r>
              <a:rPr lang="en-US" dirty="0" err="1" smtClean="0"/>
              <a:t>metus</a:t>
            </a:r>
            <a:r>
              <a:rPr lang="en-US" dirty="0" smtClean="0"/>
              <a:t> </a:t>
            </a:r>
            <a:r>
              <a:rPr lang="en-US" dirty="0" err="1" smtClean="0"/>
              <a:t>euismod</a:t>
            </a:r>
            <a:r>
              <a:rPr lang="en-US" dirty="0" smtClean="0"/>
              <a:t> </a:t>
            </a:r>
            <a:r>
              <a:rPr lang="en-US" dirty="0" err="1" smtClean="0"/>
              <a:t>elit</a:t>
            </a:r>
            <a:r>
              <a:rPr lang="en-US" dirty="0" smtClean="0"/>
              <a:t>, in </a:t>
            </a:r>
            <a:r>
              <a:rPr lang="en-US" dirty="0" err="1" smtClean="0"/>
              <a:t>porttitor</a:t>
            </a:r>
            <a:r>
              <a:rPr lang="en-US" dirty="0" smtClean="0"/>
              <a:t> </a:t>
            </a:r>
            <a:r>
              <a:rPr lang="en-US" dirty="0" err="1" smtClean="0"/>
              <a:t>urna</a:t>
            </a:r>
            <a:r>
              <a:rPr lang="en-US" dirty="0" smtClean="0"/>
              <a:t> </a:t>
            </a:r>
            <a:r>
              <a:rPr lang="en-US" dirty="0" err="1" smtClean="0"/>
              <a:t>nisl</a:t>
            </a:r>
            <a:r>
              <a:rPr lang="en-US" dirty="0" smtClean="0"/>
              <a:t> </a:t>
            </a:r>
            <a:r>
              <a:rPr lang="en-US" dirty="0" err="1" smtClean="0"/>
              <a:t>ut</a:t>
            </a:r>
            <a:r>
              <a:rPr lang="en-US" dirty="0" smtClean="0"/>
              <a:t> </a:t>
            </a:r>
            <a:r>
              <a:rPr lang="en-US" dirty="0" err="1" smtClean="0"/>
              <a:t>nulla</a:t>
            </a:r>
            <a:r>
              <a:rPr lang="en-US" dirty="0" smtClean="0"/>
              <a:t>. </a:t>
            </a:r>
            <a:r>
              <a:rPr lang="en-US" dirty="0" err="1" smtClean="0"/>
              <a:t>Donec</a:t>
            </a:r>
            <a:r>
              <a:rPr lang="en-US" dirty="0" smtClean="0"/>
              <a:t> </a:t>
            </a:r>
            <a:r>
              <a:rPr lang="en-US" dirty="0" err="1" smtClean="0"/>
              <a:t>accumsan</a:t>
            </a:r>
            <a:r>
              <a:rPr lang="en-US" dirty="0" smtClean="0"/>
              <a:t> </a:t>
            </a:r>
            <a:r>
              <a:rPr lang="en-US" dirty="0" err="1" smtClean="0"/>
              <a:t>egestas</a:t>
            </a:r>
            <a:r>
              <a:rPr lang="en-US" dirty="0" smtClean="0"/>
              <a:t> </a:t>
            </a:r>
            <a:r>
              <a:rPr lang="en-US" dirty="0" err="1" smtClean="0"/>
              <a:t>nulla</a:t>
            </a:r>
            <a:r>
              <a:rPr lang="en-US" dirty="0" smtClean="0"/>
              <a:t>, </a:t>
            </a:r>
            <a:r>
              <a:rPr lang="en-US" dirty="0" err="1" smtClean="0"/>
              <a:t>ut</a:t>
            </a:r>
            <a:r>
              <a:rPr lang="en-US" dirty="0" smtClean="0"/>
              <a:t> </a:t>
            </a:r>
            <a:r>
              <a:rPr lang="en-US" dirty="0" err="1" smtClean="0"/>
              <a:t>sollicitudin</a:t>
            </a:r>
            <a:r>
              <a:rPr lang="en-US" dirty="0" smtClean="0"/>
              <a:t> </a:t>
            </a:r>
            <a:r>
              <a:rPr lang="en-US" dirty="0" err="1" smtClean="0"/>
              <a:t>nulla</a:t>
            </a:r>
            <a:r>
              <a:rPr lang="en-US" dirty="0" smtClean="0"/>
              <a:t> </a:t>
            </a:r>
            <a:r>
              <a:rPr lang="en-US" dirty="0" err="1" smtClean="0"/>
              <a:t>lacinia</a:t>
            </a:r>
            <a:r>
              <a:rPr lang="en-US" dirty="0" smtClean="0"/>
              <a:t> ac. </a:t>
            </a:r>
            <a:r>
              <a:rPr lang="en-US" dirty="0" err="1" smtClean="0"/>
              <a:t>Pellentesque</a:t>
            </a:r>
            <a:r>
              <a:rPr lang="en-US" dirty="0" smtClean="0"/>
              <a:t> </a:t>
            </a:r>
            <a:r>
              <a:rPr lang="en-US" dirty="0" err="1" smtClean="0"/>
              <a:t>felis</a:t>
            </a:r>
            <a:r>
              <a:rPr lang="en-US" dirty="0" smtClean="0"/>
              <a:t> </a:t>
            </a:r>
            <a:r>
              <a:rPr lang="en-US" dirty="0" err="1" smtClean="0"/>
              <a:t>est</a:t>
            </a:r>
            <a:r>
              <a:rPr lang="en-US" dirty="0" smtClean="0"/>
              <a:t>, </a:t>
            </a:r>
            <a:r>
              <a:rPr lang="en-US" dirty="0" err="1" smtClean="0"/>
              <a:t>tincidunt</a:t>
            </a:r>
            <a:r>
              <a:rPr lang="en-US" dirty="0" smtClean="0"/>
              <a:t> et </a:t>
            </a:r>
            <a:r>
              <a:rPr lang="en-US" dirty="0" err="1" smtClean="0"/>
              <a:t>suscipit</a:t>
            </a:r>
            <a:r>
              <a:rPr lang="en-US" dirty="0" smtClean="0"/>
              <a:t> id, </a:t>
            </a:r>
            <a:r>
              <a:rPr lang="en-US" dirty="0" err="1" smtClean="0"/>
              <a:t>rutrum</a:t>
            </a:r>
            <a:r>
              <a:rPr lang="en-US" dirty="0" smtClean="0"/>
              <a:t> at </a:t>
            </a:r>
            <a:r>
              <a:rPr lang="en-US" dirty="0" err="1" smtClean="0"/>
              <a:t>odio</a:t>
            </a:r>
            <a:r>
              <a:rPr lang="en-US" dirty="0" smtClean="0"/>
              <a:t>. </a:t>
            </a:r>
            <a:r>
              <a:rPr lang="en-US" dirty="0" err="1" smtClean="0"/>
              <a:t>Sed</a:t>
            </a:r>
            <a:r>
              <a:rPr lang="en-US" dirty="0" smtClean="0"/>
              <a:t> </a:t>
            </a:r>
            <a:r>
              <a:rPr lang="en-US" dirty="0" err="1" smtClean="0"/>
              <a:t>fringilla</a:t>
            </a:r>
            <a:r>
              <a:rPr lang="en-US" dirty="0" smtClean="0"/>
              <a:t> </a:t>
            </a:r>
            <a:r>
              <a:rPr lang="en-US" dirty="0" err="1" smtClean="0"/>
              <a:t>porttitor</a:t>
            </a:r>
            <a:r>
              <a:rPr lang="en-US" dirty="0" smtClean="0"/>
              <a:t> </a:t>
            </a:r>
            <a:r>
              <a:rPr lang="en-US" dirty="0" err="1" smtClean="0"/>
              <a:t>ipsum</a:t>
            </a:r>
            <a:r>
              <a:rPr lang="en-US" dirty="0" smtClean="0"/>
              <a:t>. </a:t>
            </a:r>
          </a:p>
          <a:p>
            <a:pPr lvl="0"/>
            <a:endParaRPr lang="en-US" dirty="0" smtClean="0"/>
          </a:p>
          <a:p>
            <a:pPr lvl="0"/>
            <a:r>
              <a:rPr lang="en-US" dirty="0" err="1" smtClean="0"/>
              <a:t>Morbi</a:t>
            </a:r>
            <a:r>
              <a:rPr lang="en-US" dirty="0" smtClean="0"/>
              <a:t> </a:t>
            </a:r>
            <a:r>
              <a:rPr lang="en-US" dirty="0" err="1" smtClean="0"/>
              <a:t>cursus</a:t>
            </a:r>
            <a:r>
              <a:rPr lang="en-US" dirty="0" smtClean="0"/>
              <a:t> </a:t>
            </a:r>
            <a:r>
              <a:rPr lang="en-US" dirty="0" err="1" smtClean="0"/>
              <a:t>massa</a:t>
            </a:r>
            <a:r>
              <a:rPr lang="en-US" dirty="0" smtClean="0"/>
              <a:t> </a:t>
            </a:r>
            <a:r>
              <a:rPr lang="en-US" dirty="0" err="1" smtClean="0"/>
              <a:t>eget</a:t>
            </a:r>
            <a:r>
              <a:rPr lang="en-US" dirty="0" smtClean="0"/>
              <a:t> </a:t>
            </a:r>
            <a:r>
              <a:rPr lang="en-US" dirty="0" err="1" smtClean="0"/>
              <a:t>arcu</a:t>
            </a:r>
            <a:r>
              <a:rPr lang="en-US" dirty="0" smtClean="0"/>
              <a:t> </a:t>
            </a:r>
            <a:r>
              <a:rPr lang="en-US" dirty="0" err="1" smtClean="0"/>
              <a:t>hendrerit</a:t>
            </a:r>
            <a:r>
              <a:rPr lang="en-US" dirty="0" smtClean="0"/>
              <a:t> </a:t>
            </a:r>
            <a:r>
              <a:rPr lang="en-US" dirty="0" err="1" smtClean="0"/>
              <a:t>eleifend</a:t>
            </a:r>
            <a:r>
              <a:rPr lang="en-US" dirty="0" smtClean="0"/>
              <a:t>. </a:t>
            </a:r>
            <a:r>
              <a:rPr lang="en-US" dirty="0" err="1" smtClean="0"/>
              <a:t>Morbi</a:t>
            </a:r>
            <a:r>
              <a:rPr lang="en-US" dirty="0" smtClean="0"/>
              <a:t> sit </a:t>
            </a:r>
            <a:r>
              <a:rPr lang="en-US" dirty="0" err="1" smtClean="0"/>
              <a:t>amet</a:t>
            </a:r>
            <a:r>
              <a:rPr lang="en-US" dirty="0" smtClean="0"/>
              <a:t> </a:t>
            </a:r>
            <a:r>
              <a:rPr lang="en-US" dirty="0" err="1" smtClean="0"/>
              <a:t>accumsan</a:t>
            </a:r>
            <a:r>
              <a:rPr lang="en-US" dirty="0" smtClean="0"/>
              <a:t> dui, </a:t>
            </a:r>
            <a:r>
              <a:rPr lang="en-US" dirty="0" err="1" smtClean="0"/>
              <a:t>vel</a:t>
            </a:r>
            <a:r>
              <a:rPr lang="en-US" dirty="0" smtClean="0"/>
              <a:t> tempus </a:t>
            </a:r>
            <a:r>
              <a:rPr lang="en-US" dirty="0" err="1" smtClean="0"/>
              <a:t>urna</a:t>
            </a:r>
            <a:r>
              <a:rPr lang="en-US" dirty="0" smtClean="0"/>
              <a:t>. </a:t>
            </a:r>
            <a:r>
              <a:rPr lang="en-US" dirty="0" err="1" smtClean="0"/>
              <a:t>Cras</a:t>
            </a:r>
            <a:r>
              <a:rPr lang="en-US" dirty="0" smtClean="0"/>
              <a:t> in </a:t>
            </a:r>
            <a:r>
              <a:rPr lang="en-US" dirty="0" err="1" smtClean="0"/>
              <a:t>sapien</a:t>
            </a:r>
            <a:r>
              <a:rPr lang="en-US" dirty="0" smtClean="0"/>
              <a:t> at </a:t>
            </a:r>
            <a:r>
              <a:rPr lang="en-US" dirty="0" err="1" smtClean="0"/>
              <a:t>justo</a:t>
            </a:r>
            <a:r>
              <a:rPr lang="en-US" dirty="0" smtClean="0"/>
              <a:t> </a:t>
            </a:r>
            <a:r>
              <a:rPr lang="en-US" dirty="0" err="1" smtClean="0"/>
              <a:t>convallis</a:t>
            </a:r>
            <a:r>
              <a:rPr lang="en-US" dirty="0" smtClean="0"/>
              <a:t> </a:t>
            </a:r>
            <a:r>
              <a:rPr lang="en-US" dirty="0" err="1" smtClean="0"/>
              <a:t>lacinia</a:t>
            </a:r>
            <a:r>
              <a:rPr lang="en-US" dirty="0" smtClean="0"/>
              <a:t> et in </a:t>
            </a:r>
            <a:r>
              <a:rPr lang="en-US" dirty="0" err="1" smtClean="0"/>
              <a:t>felis</a:t>
            </a:r>
            <a:r>
              <a:rPr lang="en-US" dirty="0" smtClean="0"/>
              <a:t>. </a:t>
            </a:r>
            <a:r>
              <a:rPr lang="en-US" dirty="0" err="1" smtClean="0"/>
              <a:t>Vestibulum</a:t>
            </a:r>
            <a:r>
              <a:rPr lang="en-US" dirty="0" smtClean="0"/>
              <a:t> </a:t>
            </a:r>
            <a:r>
              <a:rPr lang="en-US" dirty="0" err="1" smtClean="0"/>
              <a:t>luctus</a:t>
            </a:r>
            <a:r>
              <a:rPr lang="en-US" dirty="0" smtClean="0"/>
              <a:t>, </a:t>
            </a:r>
            <a:r>
              <a:rPr lang="en-US" dirty="0" err="1" smtClean="0"/>
              <a:t>odio</a:t>
            </a:r>
            <a:r>
              <a:rPr lang="en-US" dirty="0" smtClean="0"/>
              <a:t> non </a:t>
            </a:r>
            <a:r>
              <a:rPr lang="en-US" dirty="0" err="1" smtClean="0"/>
              <a:t>accumsan</a:t>
            </a:r>
            <a:r>
              <a:rPr lang="en-US" dirty="0" smtClean="0"/>
              <a:t> </a:t>
            </a:r>
            <a:r>
              <a:rPr lang="en-US" dirty="0" err="1" smtClean="0"/>
              <a:t>eleifend</a:t>
            </a:r>
            <a:r>
              <a:rPr lang="en-US" dirty="0" smtClean="0"/>
              <a:t>, </a:t>
            </a:r>
            <a:r>
              <a:rPr lang="en-US" dirty="0" err="1" smtClean="0"/>
              <a:t>lectus</a:t>
            </a:r>
            <a:r>
              <a:rPr lang="en-US" dirty="0" smtClean="0"/>
              <a:t> </a:t>
            </a:r>
            <a:r>
              <a:rPr lang="en-US" dirty="0" err="1" smtClean="0"/>
              <a:t>metus</a:t>
            </a:r>
            <a:r>
              <a:rPr lang="en-US" dirty="0" smtClean="0"/>
              <a:t> </a:t>
            </a:r>
            <a:r>
              <a:rPr lang="en-US" dirty="0" err="1" smtClean="0"/>
              <a:t>rutrum</a:t>
            </a:r>
            <a:r>
              <a:rPr lang="en-US" dirty="0" smtClean="0"/>
              <a:t> </a:t>
            </a:r>
            <a:r>
              <a:rPr lang="en-US" dirty="0" err="1" smtClean="0"/>
              <a:t>orci</a:t>
            </a:r>
            <a:r>
              <a:rPr lang="en-US" dirty="0" smtClean="0"/>
              <a:t>, </a:t>
            </a:r>
            <a:r>
              <a:rPr lang="en-US" dirty="0" err="1" smtClean="0"/>
              <a:t>quis</a:t>
            </a:r>
            <a:r>
              <a:rPr lang="en-US" dirty="0" smtClean="0"/>
              <a:t> </a:t>
            </a:r>
            <a:r>
              <a:rPr lang="en-US" dirty="0" err="1" smtClean="0"/>
              <a:t>molestie</a:t>
            </a:r>
            <a:r>
              <a:rPr lang="en-US" dirty="0" smtClean="0"/>
              <a:t> </a:t>
            </a:r>
            <a:r>
              <a:rPr lang="en-US" dirty="0" err="1" smtClean="0"/>
              <a:t>enim</a:t>
            </a:r>
            <a:r>
              <a:rPr lang="en-US" dirty="0" smtClean="0"/>
              <a:t> </a:t>
            </a:r>
            <a:r>
              <a:rPr lang="en-US" dirty="0" err="1" smtClean="0"/>
              <a:t>augue</a:t>
            </a:r>
            <a:r>
              <a:rPr lang="en-US" dirty="0" smtClean="0"/>
              <a:t> in </a:t>
            </a:r>
            <a:r>
              <a:rPr lang="en-US" dirty="0" err="1" smtClean="0"/>
              <a:t>lorem</a:t>
            </a:r>
            <a:r>
              <a:rPr lang="en-US" dirty="0" smtClean="0"/>
              <a:t>. </a:t>
            </a:r>
            <a:r>
              <a:rPr lang="en-US" dirty="0" err="1" smtClean="0"/>
              <a:t>Vestibulum</a:t>
            </a:r>
            <a:r>
              <a:rPr lang="en-US" dirty="0" smtClean="0"/>
              <a:t> </a:t>
            </a:r>
            <a:r>
              <a:rPr lang="en-US" dirty="0" err="1" smtClean="0"/>
              <a:t>volutpat</a:t>
            </a:r>
            <a:r>
              <a:rPr lang="en-US" dirty="0" smtClean="0"/>
              <a:t> </a:t>
            </a:r>
            <a:r>
              <a:rPr lang="en-US" dirty="0" err="1" smtClean="0"/>
              <a:t>sagittis</a:t>
            </a:r>
            <a:r>
              <a:rPr lang="en-US" dirty="0" smtClean="0"/>
              <a:t> quam </a:t>
            </a:r>
            <a:r>
              <a:rPr lang="en-US" dirty="0" err="1" smtClean="0"/>
              <a:t>varius</a:t>
            </a:r>
            <a:r>
              <a:rPr lang="en-US" dirty="0" smtClean="0"/>
              <a:t> </a:t>
            </a:r>
            <a:r>
              <a:rPr lang="en-US" dirty="0" err="1" smtClean="0"/>
              <a:t>facilisis</a:t>
            </a:r>
            <a:r>
              <a:rPr lang="en-US" dirty="0" smtClean="0"/>
              <a:t>.</a:t>
            </a:r>
          </a:p>
          <a:p>
            <a:pPr lvl="0"/>
            <a:r>
              <a:rPr lang="en-US" dirty="0" err="1" smtClean="0"/>
              <a:t>Donec</a:t>
            </a:r>
            <a:r>
              <a:rPr lang="en-US" dirty="0" smtClean="0"/>
              <a:t> ligula </a:t>
            </a:r>
            <a:r>
              <a:rPr lang="en-US" dirty="0" err="1" smtClean="0"/>
              <a:t>diam</a:t>
            </a:r>
            <a:r>
              <a:rPr lang="en-US" dirty="0" smtClean="0"/>
              <a:t>, </a:t>
            </a:r>
            <a:r>
              <a:rPr lang="en-US" dirty="0" err="1" smtClean="0"/>
              <a:t>tincidunt</a:t>
            </a:r>
            <a:r>
              <a:rPr lang="en-US" dirty="0" smtClean="0"/>
              <a:t> id </a:t>
            </a:r>
            <a:r>
              <a:rPr lang="en-US" dirty="0" err="1" smtClean="0"/>
              <a:t>nisl</a:t>
            </a:r>
            <a:r>
              <a:rPr lang="en-US" dirty="0" smtClean="0"/>
              <a:t> </a:t>
            </a:r>
            <a:r>
              <a:rPr lang="en-US" dirty="0" err="1" smtClean="0"/>
              <a:t>vel</a:t>
            </a:r>
            <a:r>
              <a:rPr lang="en-US" dirty="0" smtClean="0"/>
              <a:t>, </a:t>
            </a:r>
            <a:r>
              <a:rPr lang="en-US" dirty="0" err="1" smtClean="0"/>
              <a:t>accumsan</a:t>
            </a:r>
            <a:r>
              <a:rPr lang="en-US" dirty="0" smtClean="0"/>
              <a:t> </a:t>
            </a:r>
            <a:r>
              <a:rPr lang="en-US" dirty="0" err="1" smtClean="0"/>
              <a:t>placerat</a:t>
            </a:r>
            <a:r>
              <a:rPr lang="en-US" dirty="0" smtClean="0"/>
              <a:t> </a:t>
            </a:r>
            <a:r>
              <a:rPr lang="en-US" dirty="0" err="1" smtClean="0"/>
              <a:t>velit</a:t>
            </a:r>
            <a:r>
              <a:rPr lang="en-US" dirty="0" smtClean="0"/>
              <a:t>. </a:t>
            </a:r>
            <a:r>
              <a:rPr lang="en-US" dirty="0" err="1" smtClean="0"/>
              <a:t>Nullam</a:t>
            </a:r>
            <a:r>
              <a:rPr lang="en-US" dirty="0" smtClean="0"/>
              <a:t> </a:t>
            </a:r>
            <a:r>
              <a:rPr lang="en-US" dirty="0" err="1" smtClean="0"/>
              <a:t>sagittis</a:t>
            </a:r>
            <a:r>
              <a:rPr lang="en-US" dirty="0" smtClean="0"/>
              <a:t> </a:t>
            </a:r>
            <a:r>
              <a:rPr lang="en-US" dirty="0" err="1" smtClean="0"/>
              <a:t>feugiat</a:t>
            </a:r>
            <a:r>
              <a:rPr lang="en-US" dirty="0" smtClean="0"/>
              <a:t> </a:t>
            </a:r>
            <a:r>
              <a:rPr lang="en-US" dirty="0" err="1" smtClean="0"/>
              <a:t>erat</a:t>
            </a:r>
            <a:r>
              <a:rPr lang="en-US" dirty="0" smtClean="0"/>
              <a:t>, </a:t>
            </a:r>
            <a:r>
              <a:rPr lang="en-US" dirty="0" err="1" smtClean="0"/>
              <a:t>vel</a:t>
            </a:r>
            <a:r>
              <a:rPr lang="en-US" dirty="0" smtClean="0"/>
              <a:t> </a:t>
            </a:r>
            <a:r>
              <a:rPr lang="en-US" dirty="0" err="1" smtClean="0"/>
              <a:t>vestibulum</a:t>
            </a:r>
            <a:r>
              <a:rPr lang="en-US" dirty="0" smtClean="0"/>
              <a:t> </a:t>
            </a:r>
            <a:r>
              <a:rPr lang="en-US" dirty="0" err="1" smtClean="0"/>
              <a:t>lorem</a:t>
            </a:r>
            <a:r>
              <a:rPr lang="en-US" dirty="0" smtClean="0"/>
              <a:t> </a:t>
            </a:r>
            <a:r>
              <a:rPr lang="en-US" dirty="0" err="1" smtClean="0"/>
              <a:t>facilisis</a:t>
            </a:r>
            <a:r>
              <a:rPr lang="en-US" dirty="0" smtClean="0"/>
              <a:t> vitae. </a:t>
            </a:r>
            <a:r>
              <a:rPr lang="en-US" dirty="0" err="1" smtClean="0"/>
              <a:t>Duis</a:t>
            </a:r>
            <a:r>
              <a:rPr lang="en-US" dirty="0" smtClean="0"/>
              <a:t> </a:t>
            </a:r>
            <a:r>
              <a:rPr lang="en-US" dirty="0" err="1" smtClean="0"/>
              <a:t>molestie</a:t>
            </a:r>
            <a:r>
              <a:rPr lang="en-US" dirty="0" smtClean="0"/>
              <a:t> </a:t>
            </a:r>
            <a:r>
              <a:rPr lang="en-US" dirty="0" err="1" smtClean="0"/>
              <a:t>urna</a:t>
            </a:r>
            <a:r>
              <a:rPr lang="en-US" dirty="0" smtClean="0"/>
              <a:t> </a:t>
            </a:r>
            <a:r>
              <a:rPr lang="en-US" dirty="0" err="1" smtClean="0"/>
              <a:t>enim</a:t>
            </a:r>
            <a:r>
              <a:rPr lang="en-US" dirty="0" smtClean="0"/>
              <a:t>, </a:t>
            </a:r>
            <a:r>
              <a:rPr lang="en-US" dirty="0" err="1" smtClean="0"/>
              <a:t>vel</a:t>
            </a:r>
            <a:r>
              <a:rPr lang="en-US" dirty="0" smtClean="0"/>
              <a:t> </a:t>
            </a:r>
            <a:r>
              <a:rPr lang="en-US" dirty="0" err="1" smtClean="0"/>
              <a:t>scelerisque</a:t>
            </a:r>
            <a:r>
              <a:rPr lang="en-US" dirty="0" smtClean="0"/>
              <a:t> </a:t>
            </a:r>
            <a:r>
              <a:rPr lang="en-US" dirty="0" err="1" smtClean="0"/>
              <a:t>arcu</a:t>
            </a:r>
            <a:r>
              <a:rPr lang="en-US" dirty="0" smtClean="0"/>
              <a:t> </a:t>
            </a:r>
            <a:r>
              <a:rPr lang="en-US" dirty="0" err="1" smtClean="0"/>
              <a:t>feugiat</a:t>
            </a:r>
            <a:r>
              <a:rPr lang="en-US" dirty="0" smtClean="0"/>
              <a:t> </a:t>
            </a:r>
            <a:r>
              <a:rPr lang="en-US" dirty="0" err="1" smtClean="0"/>
              <a:t>eget</a:t>
            </a:r>
            <a:r>
              <a:rPr lang="en-US" dirty="0" smtClean="0"/>
              <a:t>. </a:t>
            </a:r>
            <a:r>
              <a:rPr lang="en-US" dirty="0" err="1" smtClean="0"/>
              <a:t>Curabitur</a:t>
            </a:r>
            <a:r>
              <a:rPr lang="en-US" dirty="0" smtClean="0"/>
              <a:t> </a:t>
            </a:r>
            <a:r>
              <a:rPr lang="en-US" dirty="0" err="1" smtClean="0"/>
              <a:t>lobortis</a:t>
            </a:r>
            <a:r>
              <a:rPr lang="en-US" dirty="0" smtClean="0"/>
              <a:t>, </a:t>
            </a:r>
            <a:r>
              <a:rPr lang="en-US" dirty="0" err="1" smtClean="0"/>
              <a:t>nulla</a:t>
            </a:r>
            <a:r>
              <a:rPr lang="en-US" dirty="0" smtClean="0"/>
              <a:t> </a:t>
            </a:r>
            <a:r>
              <a:rPr lang="en-US" dirty="0" err="1" smtClean="0"/>
              <a:t>vel</a:t>
            </a:r>
            <a:r>
              <a:rPr lang="en-US" dirty="0" smtClean="0"/>
              <a:t> </a:t>
            </a:r>
            <a:r>
              <a:rPr lang="en-US" dirty="0" err="1" smtClean="0"/>
              <a:t>dignissim</a:t>
            </a:r>
            <a:r>
              <a:rPr lang="en-US" dirty="0" smtClean="0"/>
              <a:t> </a:t>
            </a:r>
            <a:r>
              <a:rPr lang="en-US" dirty="0" err="1" smtClean="0"/>
              <a:t>consequat</a:t>
            </a:r>
            <a:r>
              <a:rPr lang="en-US" dirty="0" smtClean="0"/>
              <a:t>, </a:t>
            </a:r>
            <a:r>
              <a:rPr lang="en-US" dirty="0" err="1" smtClean="0"/>
              <a:t>odio</a:t>
            </a:r>
            <a:r>
              <a:rPr lang="en-US" dirty="0" smtClean="0"/>
              <a:t> </a:t>
            </a:r>
            <a:r>
              <a:rPr lang="en-US" dirty="0" err="1" smtClean="0"/>
              <a:t>libero</a:t>
            </a:r>
            <a:r>
              <a:rPr lang="en-US" dirty="0" smtClean="0"/>
              <a:t> </a:t>
            </a:r>
            <a:r>
              <a:rPr lang="en-US" dirty="0" err="1" smtClean="0"/>
              <a:t>pellentesque</a:t>
            </a:r>
            <a:r>
              <a:rPr lang="en-US" dirty="0" smtClean="0"/>
              <a:t> </a:t>
            </a:r>
            <a:r>
              <a:rPr lang="en-US" dirty="0" err="1" smtClean="0"/>
              <a:t>nunc</a:t>
            </a:r>
            <a:r>
              <a:rPr lang="en-US" dirty="0" smtClean="0"/>
              <a:t>, sit </a:t>
            </a:r>
            <a:r>
              <a:rPr lang="en-US" dirty="0" err="1" smtClean="0"/>
              <a:t>amet</a:t>
            </a:r>
            <a:r>
              <a:rPr lang="en-US" dirty="0" smtClean="0"/>
              <a:t> </a:t>
            </a:r>
            <a:r>
              <a:rPr lang="en-US" dirty="0" err="1" smtClean="0"/>
              <a:t>feugiat</a:t>
            </a:r>
            <a:r>
              <a:rPr lang="en-US" dirty="0" smtClean="0"/>
              <a:t> </a:t>
            </a:r>
            <a:r>
              <a:rPr lang="en-US" dirty="0" err="1" smtClean="0"/>
              <a:t>justo</a:t>
            </a:r>
            <a:r>
              <a:rPr lang="en-US" dirty="0" smtClean="0"/>
              <a:t> </a:t>
            </a:r>
            <a:r>
              <a:rPr lang="en-US" dirty="0" err="1" smtClean="0"/>
              <a:t>metus</a:t>
            </a:r>
            <a:r>
              <a:rPr lang="en-US" dirty="0" smtClean="0"/>
              <a:t> </a:t>
            </a:r>
            <a:r>
              <a:rPr lang="en-US" dirty="0" err="1" smtClean="0"/>
              <a:t>nec</a:t>
            </a:r>
            <a:r>
              <a:rPr lang="en-US" dirty="0" smtClean="0"/>
              <a:t> </a:t>
            </a:r>
            <a:r>
              <a:rPr lang="en-US" dirty="0" err="1" smtClean="0"/>
              <a:t>neque</a:t>
            </a:r>
            <a:r>
              <a:rPr lang="en-US" dirty="0" smtClean="0"/>
              <a:t>. </a:t>
            </a:r>
            <a:r>
              <a:rPr lang="en-US" dirty="0" err="1" smtClean="0"/>
              <a:t>Donec</a:t>
            </a:r>
            <a:r>
              <a:rPr lang="en-US" dirty="0" smtClean="0"/>
              <a:t> non ante ac </a:t>
            </a:r>
            <a:r>
              <a:rPr lang="en-US" dirty="0" err="1" smtClean="0"/>
              <a:t>orci</a:t>
            </a:r>
            <a:r>
              <a:rPr lang="en-US" dirty="0" smtClean="0"/>
              <a:t> </a:t>
            </a:r>
            <a:r>
              <a:rPr lang="en-US" dirty="0" err="1" smtClean="0"/>
              <a:t>elementum</a:t>
            </a:r>
            <a:r>
              <a:rPr lang="en-US" dirty="0" smtClean="0"/>
              <a:t> </a:t>
            </a:r>
            <a:r>
              <a:rPr lang="en-US" dirty="0" err="1" smtClean="0"/>
              <a:t>iaculis</a:t>
            </a:r>
            <a:r>
              <a:rPr lang="en-US" dirty="0" smtClean="0"/>
              <a:t> </a:t>
            </a:r>
            <a:r>
              <a:rPr lang="en-US" dirty="0" err="1" smtClean="0"/>
              <a:t>consequat</a:t>
            </a:r>
            <a:r>
              <a:rPr lang="en-US" dirty="0" smtClean="0"/>
              <a:t> in </a:t>
            </a:r>
            <a:r>
              <a:rPr lang="en-US" dirty="0" err="1" smtClean="0"/>
              <a:t>metus</a:t>
            </a:r>
            <a:r>
              <a:rPr lang="en-US" dirty="0" smtClean="0"/>
              <a:t>. </a:t>
            </a:r>
            <a:r>
              <a:rPr lang="en-US" dirty="0" err="1" smtClean="0"/>
              <a:t>Interdum</a:t>
            </a:r>
            <a:r>
              <a:rPr lang="en-US" dirty="0" smtClean="0"/>
              <a:t> et </a:t>
            </a:r>
            <a:r>
              <a:rPr lang="en-US" dirty="0" err="1" smtClean="0"/>
              <a:t>malesuada</a:t>
            </a:r>
            <a:r>
              <a:rPr lang="en-US" dirty="0" smtClean="0"/>
              <a:t> fames ac ante </a:t>
            </a:r>
            <a:r>
              <a:rPr lang="en-US" dirty="0" err="1" smtClean="0"/>
              <a:t>ipsum</a:t>
            </a:r>
            <a:r>
              <a:rPr lang="en-US" dirty="0" smtClean="0"/>
              <a:t> </a:t>
            </a:r>
            <a:r>
              <a:rPr lang="en-US" dirty="0" err="1" smtClean="0"/>
              <a:t>primis</a:t>
            </a:r>
            <a:r>
              <a:rPr lang="en-US" dirty="0" smtClean="0"/>
              <a:t> in </a:t>
            </a:r>
            <a:r>
              <a:rPr lang="en-US" dirty="0" err="1" smtClean="0"/>
              <a:t>faucibus</a:t>
            </a:r>
            <a:r>
              <a:rPr lang="en-US" dirty="0" smtClean="0"/>
              <a:t>. </a:t>
            </a:r>
            <a:r>
              <a:rPr lang="en-US" dirty="0" err="1" smtClean="0"/>
              <a:t>Mauris</a:t>
            </a:r>
            <a:r>
              <a:rPr lang="en-US" dirty="0" smtClean="0"/>
              <a:t> </a:t>
            </a:r>
            <a:r>
              <a:rPr lang="en-US" dirty="0" err="1" smtClean="0"/>
              <a:t>volutpat</a:t>
            </a:r>
            <a:r>
              <a:rPr lang="en-US" dirty="0" smtClean="0"/>
              <a:t> </a:t>
            </a:r>
            <a:r>
              <a:rPr lang="en-US" dirty="0" err="1" smtClean="0"/>
              <a:t>aliquet</a:t>
            </a:r>
            <a:r>
              <a:rPr lang="en-US" dirty="0" smtClean="0"/>
              <a:t> </a:t>
            </a:r>
            <a:r>
              <a:rPr lang="en-US" dirty="0" err="1" smtClean="0"/>
              <a:t>imperdiet</a:t>
            </a:r>
            <a:r>
              <a:rPr lang="en-US" dirty="0" smtClean="0"/>
              <a:t>. </a:t>
            </a:r>
            <a:r>
              <a:rPr lang="en-US" dirty="0" err="1" smtClean="0"/>
              <a:t>Suspendisse</a:t>
            </a:r>
            <a:r>
              <a:rPr lang="en-US" dirty="0" smtClean="0"/>
              <a:t> </a:t>
            </a:r>
            <a:r>
              <a:rPr lang="en-US" dirty="0" err="1" smtClean="0"/>
              <a:t>ultrices</a:t>
            </a:r>
            <a:r>
              <a:rPr lang="en-US" dirty="0" smtClean="0"/>
              <a:t> lacus id </a:t>
            </a:r>
            <a:r>
              <a:rPr lang="en-US" dirty="0" err="1" smtClean="0"/>
              <a:t>est</a:t>
            </a:r>
            <a:r>
              <a:rPr lang="en-US" dirty="0" smtClean="0"/>
              <a:t> </a:t>
            </a:r>
            <a:r>
              <a:rPr lang="en-US" dirty="0" err="1" smtClean="0"/>
              <a:t>viverra</a:t>
            </a:r>
            <a:r>
              <a:rPr lang="en-US" dirty="0" smtClean="0"/>
              <a:t>, at </a:t>
            </a:r>
            <a:r>
              <a:rPr lang="en-US" dirty="0" err="1" smtClean="0"/>
              <a:t>porttitor</a:t>
            </a:r>
            <a:r>
              <a:rPr lang="en-US" dirty="0" smtClean="0"/>
              <a:t> </a:t>
            </a:r>
            <a:r>
              <a:rPr lang="en-US" dirty="0" err="1" smtClean="0"/>
              <a:t>metus</a:t>
            </a:r>
            <a:r>
              <a:rPr lang="en-US" dirty="0" smtClean="0"/>
              <a:t> </a:t>
            </a:r>
            <a:r>
              <a:rPr lang="en-US" dirty="0" err="1" smtClean="0"/>
              <a:t>facilisis</a:t>
            </a:r>
            <a:r>
              <a:rPr lang="en-US" dirty="0" smtClean="0"/>
              <a:t>. </a:t>
            </a:r>
            <a:r>
              <a:rPr lang="en-US" dirty="0" err="1" smtClean="0"/>
              <a:t>Nullam</a:t>
            </a:r>
            <a:r>
              <a:rPr lang="en-US" dirty="0" smtClean="0"/>
              <a:t> dolor </a:t>
            </a:r>
            <a:r>
              <a:rPr lang="en-US" dirty="0" err="1" smtClean="0"/>
              <a:t>sapien</a:t>
            </a:r>
            <a:r>
              <a:rPr lang="en-US" dirty="0" smtClean="0"/>
              <a:t>, </a:t>
            </a:r>
            <a:r>
              <a:rPr lang="en-US" dirty="0" err="1" smtClean="0"/>
              <a:t>hendrerit</a:t>
            </a:r>
            <a:r>
              <a:rPr lang="en-US" dirty="0" smtClean="0"/>
              <a:t> sit </a:t>
            </a:r>
            <a:r>
              <a:rPr lang="en-US" dirty="0" err="1" smtClean="0"/>
              <a:t>amet</a:t>
            </a:r>
            <a:r>
              <a:rPr lang="en-US" dirty="0" smtClean="0"/>
              <a:t> </a:t>
            </a:r>
            <a:r>
              <a:rPr lang="en-US" dirty="0" err="1" smtClean="0"/>
              <a:t>tellus</a:t>
            </a:r>
            <a:r>
              <a:rPr lang="en-US" dirty="0" smtClean="0"/>
              <a:t> </a:t>
            </a:r>
            <a:r>
              <a:rPr lang="en-US" dirty="0" err="1" smtClean="0"/>
              <a:t>tristique</a:t>
            </a:r>
            <a:r>
              <a:rPr lang="en-US" dirty="0" smtClean="0"/>
              <a:t>, </a:t>
            </a:r>
            <a:r>
              <a:rPr lang="en-US" dirty="0" err="1" smtClean="0"/>
              <a:t>tempor</a:t>
            </a:r>
            <a:r>
              <a:rPr lang="en-US" dirty="0" smtClean="0"/>
              <a:t> </a:t>
            </a:r>
            <a:r>
              <a:rPr lang="en-US" dirty="0" err="1" smtClean="0"/>
              <a:t>iaculis</a:t>
            </a:r>
            <a:r>
              <a:rPr lang="en-US" dirty="0" smtClean="0"/>
              <a:t> </a:t>
            </a:r>
            <a:r>
              <a:rPr lang="en-US" dirty="0" err="1" smtClean="0"/>
              <a:t>urna</a:t>
            </a:r>
            <a:r>
              <a:rPr lang="en-US" dirty="0" smtClean="0"/>
              <a:t>. </a:t>
            </a:r>
            <a:r>
              <a:rPr lang="en-US" dirty="0" err="1" smtClean="0"/>
              <a:t>Nulla</a:t>
            </a:r>
            <a:r>
              <a:rPr lang="en-US" dirty="0" smtClean="0"/>
              <a:t> a </a:t>
            </a:r>
            <a:r>
              <a:rPr lang="en-US" dirty="0" err="1" smtClean="0"/>
              <a:t>aliquam</a:t>
            </a:r>
            <a:r>
              <a:rPr lang="en-US" dirty="0" smtClean="0"/>
              <a:t> magna. </a:t>
            </a:r>
            <a:r>
              <a:rPr lang="en-US" dirty="0" err="1" smtClean="0"/>
              <a:t>Donec</a:t>
            </a:r>
            <a:r>
              <a:rPr lang="en-US" dirty="0" smtClean="0"/>
              <a:t> </a:t>
            </a:r>
            <a:r>
              <a:rPr lang="en-US" dirty="0" err="1" smtClean="0"/>
              <a:t>eget</a:t>
            </a:r>
            <a:r>
              <a:rPr lang="en-US" dirty="0" smtClean="0"/>
              <a:t> </a:t>
            </a:r>
            <a:r>
              <a:rPr lang="en-US" dirty="0" err="1" smtClean="0"/>
              <a:t>felis</a:t>
            </a:r>
            <a:r>
              <a:rPr lang="en-US" dirty="0" smtClean="0"/>
              <a:t> in </a:t>
            </a:r>
            <a:r>
              <a:rPr lang="en-US" dirty="0" err="1" smtClean="0"/>
              <a:t>felis</a:t>
            </a:r>
            <a:r>
              <a:rPr lang="en-US" dirty="0" smtClean="0"/>
              <a:t> </a:t>
            </a:r>
            <a:r>
              <a:rPr lang="en-US" dirty="0" err="1" smtClean="0"/>
              <a:t>lacinia</a:t>
            </a:r>
            <a:r>
              <a:rPr lang="en-US" dirty="0" smtClean="0"/>
              <a:t> </a:t>
            </a:r>
            <a:r>
              <a:rPr lang="en-US" dirty="0" err="1" smtClean="0"/>
              <a:t>porttitor</a:t>
            </a:r>
            <a:r>
              <a:rPr lang="en-US" dirty="0" smtClean="0"/>
              <a:t>. </a:t>
            </a:r>
            <a:r>
              <a:rPr lang="en-US" dirty="0" err="1" smtClean="0"/>
              <a:t>Proin</a:t>
            </a:r>
            <a:r>
              <a:rPr lang="en-US" dirty="0" smtClean="0"/>
              <a:t> </a:t>
            </a:r>
            <a:r>
              <a:rPr lang="en-US" dirty="0" err="1" smtClean="0"/>
              <a:t>sollicitudin</a:t>
            </a:r>
            <a:r>
              <a:rPr lang="en-US" dirty="0" smtClean="0"/>
              <a:t> ante id </a:t>
            </a:r>
            <a:r>
              <a:rPr lang="en-US" dirty="0" err="1" smtClean="0"/>
              <a:t>nisl</a:t>
            </a:r>
            <a:r>
              <a:rPr lang="en-US" dirty="0" smtClean="0"/>
              <a:t> </a:t>
            </a:r>
            <a:r>
              <a:rPr lang="en-US" dirty="0" err="1" smtClean="0"/>
              <a:t>imperdiet</a:t>
            </a:r>
            <a:r>
              <a:rPr lang="en-US" dirty="0" smtClean="0"/>
              <a:t> </a:t>
            </a:r>
            <a:r>
              <a:rPr lang="en-US" dirty="0" err="1" smtClean="0"/>
              <a:t>euismod</a:t>
            </a:r>
            <a:r>
              <a:rPr lang="en-US" dirty="0" smtClean="0"/>
              <a:t>. </a:t>
            </a:r>
            <a:r>
              <a:rPr lang="en-US" dirty="0" err="1" smtClean="0"/>
              <a:t>Aenean</a:t>
            </a:r>
            <a:r>
              <a:rPr lang="en-US" dirty="0" smtClean="0"/>
              <a:t> </a:t>
            </a:r>
            <a:r>
              <a:rPr lang="en-US" dirty="0" err="1" smtClean="0"/>
              <a:t>vestibulum</a:t>
            </a:r>
            <a:r>
              <a:rPr lang="en-US" dirty="0" smtClean="0"/>
              <a:t> non </a:t>
            </a:r>
            <a:r>
              <a:rPr lang="en-US" dirty="0" err="1" smtClean="0"/>
              <a:t>metus</a:t>
            </a:r>
            <a:r>
              <a:rPr lang="en-US" dirty="0" smtClean="0"/>
              <a:t> vitae </a:t>
            </a:r>
            <a:r>
              <a:rPr lang="en-US" dirty="0" err="1" smtClean="0"/>
              <a:t>rutrum</a:t>
            </a:r>
            <a:r>
              <a:rPr lang="en-US" dirty="0" smtClean="0"/>
              <a:t>. </a:t>
            </a:r>
            <a:r>
              <a:rPr lang="en-US" dirty="0" err="1" smtClean="0"/>
              <a:t>Cras</a:t>
            </a:r>
            <a:r>
              <a:rPr lang="en-US" dirty="0" smtClean="0"/>
              <a:t> </a:t>
            </a:r>
            <a:r>
              <a:rPr lang="en-US" dirty="0" err="1" smtClean="0"/>
              <a:t>varius</a:t>
            </a:r>
            <a:r>
              <a:rPr lang="en-US" dirty="0" smtClean="0"/>
              <a:t> </a:t>
            </a:r>
            <a:r>
              <a:rPr lang="en-US" dirty="0" err="1" smtClean="0"/>
              <a:t>condimentum</a:t>
            </a:r>
            <a:r>
              <a:rPr lang="en-US" dirty="0" smtClean="0"/>
              <a:t> </a:t>
            </a:r>
            <a:r>
              <a:rPr lang="en-US" dirty="0" err="1" smtClean="0"/>
              <a:t>diam</a:t>
            </a:r>
            <a:r>
              <a:rPr lang="en-US" dirty="0" smtClean="0"/>
              <a:t>, </a:t>
            </a:r>
            <a:r>
              <a:rPr lang="en-US" dirty="0" err="1" smtClean="0"/>
              <a:t>quis</a:t>
            </a:r>
            <a:r>
              <a:rPr lang="en-US" dirty="0" smtClean="0"/>
              <a:t> </a:t>
            </a:r>
            <a:r>
              <a:rPr lang="en-US" dirty="0" err="1" smtClean="0"/>
              <a:t>euismod</a:t>
            </a:r>
            <a:r>
              <a:rPr lang="en-US" dirty="0" smtClean="0"/>
              <a:t> </a:t>
            </a:r>
            <a:r>
              <a:rPr lang="en-US" dirty="0" err="1" smtClean="0"/>
              <a:t>erat</a:t>
            </a:r>
            <a:r>
              <a:rPr lang="en-US" dirty="0" smtClean="0"/>
              <a:t> </a:t>
            </a:r>
            <a:r>
              <a:rPr lang="en-US" dirty="0" err="1" smtClean="0"/>
              <a:t>pharetra</a:t>
            </a:r>
            <a:r>
              <a:rPr lang="en-US" dirty="0" smtClean="0"/>
              <a:t> non. </a:t>
            </a:r>
            <a:r>
              <a:rPr lang="en-US" dirty="0" err="1" smtClean="0"/>
              <a:t>Sed</a:t>
            </a:r>
            <a:r>
              <a:rPr lang="en-US" dirty="0" smtClean="0"/>
              <a:t> </a:t>
            </a:r>
            <a:r>
              <a:rPr lang="en-US" dirty="0" err="1" smtClean="0"/>
              <a:t>eget</a:t>
            </a:r>
            <a:r>
              <a:rPr lang="en-US" dirty="0" smtClean="0"/>
              <a:t> </a:t>
            </a:r>
            <a:r>
              <a:rPr lang="en-US" dirty="0" err="1" smtClean="0"/>
              <a:t>blandit</a:t>
            </a:r>
            <a:r>
              <a:rPr lang="en-US" dirty="0" smtClean="0"/>
              <a:t> sem.</a:t>
            </a:r>
          </a:p>
        </p:txBody>
      </p:sp>
      <p:grpSp>
        <p:nvGrpSpPr>
          <p:cNvPr id="5" name="Group 4"/>
          <p:cNvGrpSpPr/>
          <p:nvPr userDrawn="1"/>
        </p:nvGrpSpPr>
        <p:grpSpPr>
          <a:xfrm>
            <a:off x="101309" y="385540"/>
            <a:ext cx="383999" cy="342172"/>
            <a:chOff x="5270500" y="1460500"/>
            <a:chExt cx="1701800" cy="2705100"/>
          </a:xfrm>
        </p:grpSpPr>
        <p:sp>
          <p:nvSpPr>
            <p:cNvPr id="7" name="Rounded Rectangle 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0" name="Rounded Rectangle 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1" name="Rounded Rectangle 1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3173979901"/>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400"/>
                                        <p:tgtEl>
                                          <p:spTgt spid="6">
                                            <p:txEl>
                                              <p:pRg st="0" end="0"/>
                                            </p:txEl>
                                          </p:spTgt>
                                        </p:tgtEl>
                                      </p:cBhvr>
                                    </p:animEffect>
                                    <p:anim calcmode="lin" valueType="num">
                                      <p:cBhvr>
                                        <p:cTn id="11" dur="4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6">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fade">
                                      <p:cBhvr>
                                        <p:cTn id="15" dur="500"/>
                                        <p:tgtEl>
                                          <p:spTgt spid="8">
                                            <p:txEl>
                                              <p:pRg st="0" end="0"/>
                                            </p:txEl>
                                          </p:spTgt>
                                        </p:tgtEl>
                                      </p:cBhvr>
                                    </p:animEffect>
                                    <p:anim calcmode="lin" valueType="num">
                                      <p:cBhvr>
                                        <p:cTn id="16"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8">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9">
                                            <p:txEl>
                                              <p:pRg st="0" end="0"/>
                                            </p:txEl>
                                          </p:spTgt>
                                        </p:tgtEl>
                                        <p:attrNameLst>
                                          <p:attrName>style.visibility</p:attrName>
                                        </p:attrNameLst>
                                      </p:cBhvr>
                                      <p:to>
                                        <p:strVal val="visible"/>
                                      </p:to>
                                    </p:set>
                                    <p:animEffect transition="in" filter="fade">
                                      <p:cBhvr>
                                        <p:cTn id="20" dur="500"/>
                                        <p:tgtEl>
                                          <p:spTgt spid="9">
                                            <p:txEl>
                                              <p:pRg st="0" end="0"/>
                                            </p:txEl>
                                          </p:spTgt>
                                        </p:tgtEl>
                                      </p:cBhvr>
                                    </p:animEffect>
                                  </p:childTnLst>
                                </p:cTn>
                              </p:par>
                              <p:par>
                                <p:cTn id="21" presetID="10" presetClass="entr" presetSubtype="0" fill="hold" grpId="0" nodeType="withEffect">
                                  <p:stCondLst>
                                    <p:cond delay="800"/>
                                  </p:stCondLst>
                                  <p:childTnLst>
                                    <p:set>
                                      <p:cBhvr>
                                        <p:cTn id="22" dur="1" fill="hold">
                                          <p:stCondLst>
                                            <p:cond delay="0"/>
                                          </p:stCondLst>
                                        </p:cTn>
                                        <p:tgtEl>
                                          <p:spTgt spid="9">
                                            <p:txEl>
                                              <p:pRg st="2" end="2"/>
                                            </p:txEl>
                                          </p:spTgt>
                                        </p:tgtEl>
                                        <p:attrNameLst>
                                          <p:attrName>style.visibility</p:attrName>
                                        </p:attrNameLst>
                                      </p:cBhvr>
                                      <p:to>
                                        <p:strVal val="visible"/>
                                      </p:to>
                                    </p:set>
                                    <p:animEffect transition="in" filter="fade">
                                      <p:cBhvr>
                                        <p:cTn id="23" dur="500"/>
                                        <p:tgtEl>
                                          <p:spTgt spid="9">
                                            <p:txEl>
                                              <p:pRg st="2" end="2"/>
                                            </p:txEl>
                                          </p:spTgt>
                                        </p:tgtEl>
                                      </p:cBhvr>
                                    </p:animEffect>
                                  </p:childTnLst>
                                </p:cTn>
                              </p:par>
                              <p:par>
                                <p:cTn id="24" presetID="10" presetClass="entr" presetSubtype="0" fill="hold" grpId="0" nodeType="withEffect">
                                  <p:stCondLst>
                                    <p:cond delay="800"/>
                                  </p:stCondLst>
                                  <p:childTnLst>
                                    <p:set>
                                      <p:cBhvr>
                                        <p:cTn id="25" dur="1" fill="hold">
                                          <p:stCondLst>
                                            <p:cond delay="0"/>
                                          </p:stCondLst>
                                        </p:cTn>
                                        <p:tgtEl>
                                          <p:spTgt spid="9">
                                            <p:txEl>
                                              <p:pRg st="4" end="4"/>
                                            </p:txEl>
                                          </p:spTgt>
                                        </p:tgtEl>
                                        <p:attrNameLst>
                                          <p:attrName>style.visibility</p:attrName>
                                        </p:attrNameLst>
                                      </p:cBhvr>
                                      <p:to>
                                        <p:strVal val="visible"/>
                                      </p:to>
                                    </p:set>
                                    <p:animEffect transition="in" filter="fade">
                                      <p:cBhvr>
                                        <p:cTn id="26" dur="500"/>
                                        <p:tgtEl>
                                          <p:spTgt spid="9">
                                            <p:txEl>
                                              <p:pRg st="4" end="4"/>
                                            </p:txEl>
                                          </p:spTgt>
                                        </p:tgtEl>
                                      </p:cBhvr>
                                    </p:animEffect>
                                  </p:childTnLst>
                                </p:cTn>
                              </p:par>
                              <p:par>
                                <p:cTn id="27" presetID="10" presetClass="entr" presetSubtype="0" fill="hold" grpId="0" nodeType="withEffect">
                                  <p:stCondLst>
                                    <p:cond delay="800"/>
                                  </p:stCondLst>
                                  <p:childTnLst>
                                    <p:set>
                                      <p:cBhvr>
                                        <p:cTn id="28" dur="1" fill="hold">
                                          <p:stCondLst>
                                            <p:cond delay="0"/>
                                          </p:stCondLst>
                                        </p:cTn>
                                        <p:tgtEl>
                                          <p:spTgt spid="9">
                                            <p:txEl>
                                              <p:pRg st="6" end="6"/>
                                            </p:txEl>
                                          </p:spTgt>
                                        </p:tgtEl>
                                        <p:attrNameLst>
                                          <p:attrName>style.visibility</p:attrName>
                                        </p:attrNameLst>
                                      </p:cBhvr>
                                      <p:to>
                                        <p:strVal val="visible"/>
                                      </p:to>
                                    </p:set>
                                    <p:animEffect transition="in" filter="fade">
                                      <p:cBhvr>
                                        <p:cTn id="29" dur="500"/>
                                        <p:tgtEl>
                                          <p:spTgt spid="9">
                                            <p:txEl>
                                              <p:pRg st="6" end="6"/>
                                            </p:txEl>
                                          </p:spTgt>
                                        </p:tgtEl>
                                      </p:cBhvr>
                                    </p:animEffect>
                                  </p:childTnLst>
                                </p:cTn>
                              </p:par>
                              <p:par>
                                <p:cTn id="30" presetID="10" presetClass="entr" presetSubtype="0" fill="hold" grpId="0" nodeType="withEffect">
                                  <p:stCondLst>
                                    <p:cond delay="800"/>
                                  </p:stCondLst>
                                  <p:childTnLst>
                                    <p:set>
                                      <p:cBhvr>
                                        <p:cTn id="31" dur="1" fill="hold">
                                          <p:stCondLst>
                                            <p:cond delay="0"/>
                                          </p:stCondLst>
                                        </p:cTn>
                                        <p:tgtEl>
                                          <p:spTgt spid="9">
                                            <p:txEl>
                                              <p:pRg st="7" end="7"/>
                                            </p:txEl>
                                          </p:spTgt>
                                        </p:tgtEl>
                                        <p:attrNameLst>
                                          <p:attrName>style.visibility</p:attrName>
                                        </p:attrNameLst>
                                      </p:cBhvr>
                                      <p:to>
                                        <p:strVal val="visible"/>
                                      </p:to>
                                    </p:set>
                                    <p:animEffect transition="in" filter="fade">
                                      <p:cBhvr>
                                        <p:cTn id="32" dur="500"/>
                                        <p:tgtEl>
                                          <p:spTgt spid="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400"/>
                        <p:tgtEl>
                          <p:spTgt spid="6"/>
                        </p:tgtEl>
                      </p:cBhvr>
                    </p:animEffect>
                    <p:anim calcmode="lin" valueType="num">
                      <p:cBhvr>
                        <p:cTn dur="400" fill="hold"/>
                        <p:tgtEl>
                          <p:spTgt spid="6"/>
                        </p:tgtEl>
                        <p:attrNameLst>
                          <p:attrName>ppt_x</p:attrName>
                        </p:attrNameLst>
                      </p:cBhvr>
                      <p:tavLst>
                        <p:tav tm="0">
                          <p:val>
                            <p:strVal val="#ppt_x"/>
                          </p:val>
                        </p:tav>
                        <p:tav tm="100000">
                          <p:val>
                            <p:strVal val="#ppt_x"/>
                          </p:val>
                        </p:tav>
                      </p:tavLst>
                    </p:anim>
                    <p:anim calcmode="lin" valueType="num">
                      <p:cBhvr>
                        <p:cTn dur="400" fill="hold"/>
                        <p:tgtEl>
                          <p:spTgt spid="6"/>
                        </p:tgtEl>
                        <p:attrNameLst>
                          <p:attrName>ppt_y</p:attrName>
                        </p:attrNameLst>
                      </p:cBhvr>
                      <p:tavLst>
                        <p:tav tm="0">
                          <p:val>
                            <p:strVal val="#ppt_y+.1"/>
                          </p:val>
                        </p:tav>
                        <p:tav tm="100000">
                          <p:val>
                            <p:strVal val="#ppt_y"/>
                          </p:val>
                        </p:tav>
                      </p:tavLst>
                    </p:anim>
                  </p:childTnLst>
                </p:cTn>
              </p:par>
            </p:tnLst>
          </p:tmpl>
        </p:tmplLst>
      </p:bldP>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500"/>
                        <p:tgtEl>
                          <p:spTgt spid="8"/>
                        </p:tgtEl>
                      </p:cBhvr>
                    </p:animEffect>
                    <p:anim calcmode="lin" valueType="num">
                      <p:cBhvr>
                        <p:cTn dur="500" fill="hold"/>
                        <p:tgtEl>
                          <p:spTgt spid="8"/>
                        </p:tgtEl>
                        <p:attrNameLst>
                          <p:attrName>ppt_x</p:attrName>
                        </p:attrNameLst>
                      </p:cBhvr>
                      <p:tavLst>
                        <p:tav tm="0">
                          <p:val>
                            <p:strVal val="#ppt_x"/>
                          </p:val>
                        </p:tav>
                        <p:tav tm="100000">
                          <p:val>
                            <p:strVal val="#ppt_x"/>
                          </p:val>
                        </p:tav>
                      </p:tavLst>
                    </p:anim>
                    <p:anim calcmode="lin" valueType="num">
                      <p:cBhvr>
                        <p:cTn dur="5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10" presetClass="entr" presetSubtype="0" fill="hold" nodeType="withEffect">
                  <p:stCondLst>
                    <p:cond delay="8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cTn>
              </p:par>
            </p:tnLst>
          </p:tmpl>
        </p:tmplLst>
      </p:bldP>
    </p:bld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1_Three Columns Text">
    <p:spTree>
      <p:nvGrpSpPr>
        <p:cNvPr id="1" name=""/>
        <p:cNvGrpSpPr/>
        <p:nvPr/>
      </p:nvGrpSpPr>
      <p:grpSpPr>
        <a:xfrm>
          <a:off x="0" y="0"/>
          <a:ext cx="0" cy="0"/>
          <a:chOff x="0" y="0"/>
          <a:chExt cx="0" cy="0"/>
        </a:xfrm>
      </p:grpSpPr>
      <p:sp>
        <p:nvSpPr>
          <p:cNvPr id="18" name="Picture Placeholder 2"/>
          <p:cNvSpPr>
            <a:spLocks noGrp="1"/>
          </p:cNvSpPr>
          <p:nvPr>
            <p:ph type="pic" sz="quarter" idx="48"/>
          </p:nvPr>
        </p:nvSpPr>
        <p:spPr>
          <a:xfrm>
            <a:off x="4601613" y="-1231872"/>
            <a:ext cx="10634887" cy="7035124"/>
          </a:xfrm>
          <a:custGeom>
            <a:avLst/>
            <a:gdLst/>
            <a:ahLst/>
            <a:cxnLst/>
            <a:rect l="l" t="t" r="r" b="b"/>
            <a:pathLst>
              <a:path w="7976165" h="5862603">
                <a:moveTo>
                  <a:pt x="7653935" y="2067213"/>
                </a:moveTo>
                <a:cubicBezTo>
                  <a:pt x="7770559" y="2067213"/>
                  <a:pt x="7887183" y="2111704"/>
                  <a:pt x="7976165" y="2200685"/>
                </a:cubicBezTo>
                <a:cubicBezTo>
                  <a:pt x="8154128" y="2378648"/>
                  <a:pt x="8154128" y="2667183"/>
                  <a:pt x="7976165" y="2845147"/>
                </a:cubicBezTo>
                <a:lnTo>
                  <a:pt x="5069879" y="5751433"/>
                </a:lnTo>
                <a:cubicBezTo>
                  <a:pt x="4891915" y="5929396"/>
                  <a:pt x="4603380" y="5929396"/>
                  <a:pt x="4425417" y="5751433"/>
                </a:cubicBezTo>
                <a:cubicBezTo>
                  <a:pt x="4247454" y="5573470"/>
                  <a:pt x="4247454" y="5284935"/>
                  <a:pt x="4425417" y="5106972"/>
                </a:cubicBezTo>
                <a:lnTo>
                  <a:pt x="7331703" y="2200685"/>
                </a:lnTo>
                <a:cubicBezTo>
                  <a:pt x="7420685" y="2111704"/>
                  <a:pt x="7537310" y="2067213"/>
                  <a:pt x="7653935" y="2067213"/>
                </a:cubicBezTo>
                <a:close/>
                <a:moveTo>
                  <a:pt x="6544741" y="1630098"/>
                </a:moveTo>
                <a:cubicBezTo>
                  <a:pt x="6661367" y="1630098"/>
                  <a:pt x="6777990" y="1674589"/>
                  <a:pt x="6866973" y="1763570"/>
                </a:cubicBezTo>
                <a:cubicBezTo>
                  <a:pt x="7044936" y="1941533"/>
                  <a:pt x="7044936" y="2230068"/>
                  <a:pt x="6866973" y="2408032"/>
                </a:cubicBezTo>
                <a:lnTo>
                  <a:pt x="3495076" y="5779929"/>
                </a:lnTo>
                <a:cubicBezTo>
                  <a:pt x="3317112" y="5957892"/>
                  <a:pt x="3028578" y="5957892"/>
                  <a:pt x="2850614" y="5779929"/>
                </a:cubicBezTo>
                <a:cubicBezTo>
                  <a:pt x="2672651" y="5601966"/>
                  <a:pt x="2672651" y="5313431"/>
                  <a:pt x="2850614" y="5135467"/>
                </a:cubicBezTo>
                <a:lnTo>
                  <a:pt x="6222511" y="1763571"/>
                </a:lnTo>
                <a:cubicBezTo>
                  <a:pt x="6311493" y="1674589"/>
                  <a:pt x="6428118" y="1630098"/>
                  <a:pt x="6544741" y="1630098"/>
                </a:cubicBezTo>
                <a:close/>
                <a:moveTo>
                  <a:pt x="6609833" y="11903"/>
                </a:moveTo>
                <a:cubicBezTo>
                  <a:pt x="6726458" y="11903"/>
                  <a:pt x="6843082" y="56394"/>
                  <a:pt x="6932064" y="145375"/>
                </a:cubicBezTo>
                <a:cubicBezTo>
                  <a:pt x="7110027" y="323338"/>
                  <a:pt x="7110027" y="611873"/>
                  <a:pt x="6932064" y="789837"/>
                </a:cubicBezTo>
                <a:lnTo>
                  <a:pt x="1992770" y="5729131"/>
                </a:lnTo>
                <a:cubicBezTo>
                  <a:pt x="1814807" y="5907094"/>
                  <a:pt x="1526272" y="5907094"/>
                  <a:pt x="1348308" y="5729130"/>
                </a:cubicBezTo>
                <a:cubicBezTo>
                  <a:pt x="1170346" y="5551168"/>
                  <a:pt x="1170346" y="5262633"/>
                  <a:pt x="1348309" y="5084670"/>
                </a:cubicBezTo>
                <a:lnTo>
                  <a:pt x="6287603" y="145375"/>
                </a:lnTo>
                <a:cubicBezTo>
                  <a:pt x="6376584" y="56394"/>
                  <a:pt x="6493209" y="11903"/>
                  <a:pt x="6609833" y="11903"/>
                </a:cubicBezTo>
                <a:close/>
                <a:moveTo>
                  <a:pt x="5515050" y="0"/>
                </a:moveTo>
                <a:cubicBezTo>
                  <a:pt x="5581109" y="1"/>
                  <a:pt x="5647168" y="25201"/>
                  <a:pt x="5697568" y="75602"/>
                </a:cubicBezTo>
                <a:cubicBezTo>
                  <a:pt x="5798370" y="176403"/>
                  <a:pt x="5798370" y="339835"/>
                  <a:pt x="5697568" y="440637"/>
                </a:cubicBezTo>
                <a:lnTo>
                  <a:pt x="365035" y="5773170"/>
                </a:lnTo>
                <a:cubicBezTo>
                  <a:pt x="264233" y="5873972"/>
                  <a:pt x="100801" y="5873972"/>
                  <a:pt x="0" y="5773170"/>
                </a:cubicBezTo>
                <a:cubicBezTo>
                  <a:pt x="-100802" y="5672369"/>
                  <a:pt x="-100802" y="5508937"/>
                  <a:pt x="0" y="5408135"/>
                </a:cubicBezTo>
                <a:lnTo>
                  <a:pt x="5332533" y="75602"/>
                </a:lnTo>
                <a:cubicBezTo>
                  <a:pt x="5382934" y="25200"/>
                  <a:pt x="5448992" y="0"/>
                  <a:pt x="551505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9" name="Rounded Rectangle 18"/>
          <p:cNvSpPr/>
          <p:nvPr userDrawn="1"/>
        </p:nvSpPr>
        <p:spPr>
          <a:xfrm rot="18900000">
            <a:off x="5793654" y="296271"/>
            <a:ext cx="6294300" cy="653822"/>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0" name="Text Placeholder 7"/>
          <p:cNvSpPr>
            <a:spLocks noGrp="1"/>
          </p:cNvSpPr>
          <p:nvPr>
            <p:ph type="body" sz="quarter" idx="10" hasCustomPrompt="1"/>
          </p:nvPr>
        </p:nvSpPr>
        <p:spPr>
          <a:xfrm>
            <a:off x="838973" y="1958629"/>
            <a:ext cx="4511964" cy="431780"/>
          </a:xfrm>
          <a:prstGeom prst="rect">
            <a:avLst/>
          </a:prstGeom>
        </p:spPr>
        <p:txBody>
          <a:bodyPr vert="horz" lIns="0" tIns="40504" rIns="0" bIns="40504" anchor="ctr"/>
          <a:lstStyle>
            <a:lvl1pPr marL="0" indent="0" algn="l">
              <a:lnSpc>
                <a:spcPct val="100000"/>
              </a:lnSpc>
              <a:spcBef>
                <a:spcPts val="0"/>
              </a:spcBef>
              <a:buNone/>
              <a:defRPr sz="4200" b="1">
                <a:solidFill>
                  <a:schemeClr val="bg1"/>
                </a:solidFill>
                <a:latin typeface="Lato Hairline"/>
                <a:cs typeface="Lato Hairline"/>
              </a:defRPr>
            </a:lvl1pPr>
          </a:lstStyle>
          <a:p>
            <a:pPr lvl="0"/>
            <a:r>
              <a:rPr lang="es-ES_tradnl" dirty="0" smtClean="0"/>
              <a:t>TITLE HERE</a:t>
            </a:r>
          </a:p>
        </p:txBody>
      </p:sp>
      <p:sp>
        <p:nvSpPr>
          <p:cNvPr id="21" name="Text Placeholder 7"/>
          <p:cNvSpPr>
            <a:spLocks noGrp="1"/>
          </p:cNvSpPr>
          <p:nvPr>
            <p:ph type="body" sz="quarter" idx="11" hasCustomPrompt="1"/>
          </p:nvPr>
        </p:nvSpPr>
        <p:spPr>
          <a:xfrm>
            <a:off x="838973" y="2542427"/>
            <a:ext cx="4511964" cy="228451"/>
          </a:xfrm>
          <a:prstGeom prst="rect">
            <a:avLst/>
          </a:prstGeom>
        </p:spPr>
        <p:txBody>
          <a:bodyPr vert="horz" lIns="0" tIns="40504" rIns="0" bIns="40504" anchor="ctr"/>
          <a:lstStyle>
            <a:lvl1pPr marL="0" indent="0" algn="l">
              <a:lnSpc>
                <a:spcPct val="100000"/>
              </a:lnSpc>
              <a:spcBef>
                <a:spcPts val="0"/>
              </a:spcBef>
              <a:spcAft>
                <a:spcPts val="0"/>
              </a:spcAft>
              <a:buNone/>
              <a:defRPr sz="1800" b="0">
                <a:solidFill>
                  <a:schemeClr val="accent3"/>
                </a:solidFill>
                <a:latin typeface="Lato Light"/>
                <a:cs typeface="Lato Light"/>
              </a:defRPr>
            </a:lvl1pPr>
          </a:lstStyle>
          <a:p>
            <a:pPr lvl="0"/>
            <a:r>
              <a:rPr lang="es-ES_tradnl" dirty="0" smtClean="0"/>
              <a:t>Break </a:t>
            </a:r>
            <a:r>
              <a:rPr lang="es-ES_tradnl" dirty="0" err="1" smtClean="0"/>
              <a:t>Section</a:t>
            </a:r>
            <a:r>
              <a:rPr lang="es-ES_tradnl" dirty="0" smtClean="0"/>
              <a:t> </a:t>
            </a:r>
            <a:r>
              <a:rPr lang="es-ES_tradnl" dirty="0" err="1" smtClean="0"/>
              <a:t>Subtitle</a:t>
            </a:r>
            <a:endParaRPr lang="es-ES_tradnl" dirty="0" smtClean="0"/>
          </a:p>
        </p:txBody>
      </p:sp>
      <p:sp>
        <p:nvSpPr>
          <p:cNvPr id="22" name="Text Placeholder 2"/>
          <p:cNvSpPr>
            <a:spLocks noGrp="1"/>
          </p:cNvSpPr>
          <p:nvPr>
            <p:ph type="body" sz="quarter" idx="16" hasCustomPrompt="1"/>
          </p:nvPr>
        </p:nvSpPr>
        <p:spPr>
          <a:xfrm>
            <a:off x="859434" y="2975003"/>
            <a:ext cx="4488039" cy="1536868"/>
          </a:xfrm>
          <a:prstGeom prst="rect">
            <a:avLst/>
          </a:prstGeom>
        </p:spPr>
        <p:txBody>
          <a:bodyPr vert="horz" lIns="0" tIns="0" rIns="0" bIns="0"/>
          <a:lstStyle>
            <a:lvl1pPr marL="0" indent="0" algn="l">
              <a:lnSpc>
                <a:spcPct val="130000"/>
              </a:lnSpc>
              <a:buNone/>
              <a:defRPr sz="144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a:t>
            </a:r>
          </a:p>
        </p:txBody>
      </p:sp>
    </p:spTree>
    <p:extLst>
      <p:ext uri="{BB962C8B-B14F-4D97-AF65-F5344CB8AC3E}">
        <p14:creationId xmlns:p14="http://schemas.microsoft.com/office/powerpoint/2010/main" val="908562085"/>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nodePh="1">
                                  <p:stCondLst>
                                    <p:cond delay="800"/>
                                  </p:stCondLst>
                                  <p:endCondLst>
                                    <p:cond evt="begin" delay="0">
                                      <p:tn val="5"/>
                                    </p:cond>
                                  </p:endCondLst>
                                  <p:childTnLst>
                                    <p:set>
                                      <p:cBhvr>
                                        <p:cTn id="6" dur="1" fill="hold">
                                          <p:stCondLst>
                                            <p:cond delay="0"/>
                                          </p:stCondLst>
                                        </p:cTn>
                                        <p:tgtEl>
                                          <p:spTgt spid="18"/>
                                        </p:tgtEl>
                                        <p:attrNameLst>
                                          <p:attrName>style.visibility</p:attrName>
                                        </p:attrNameLst>
                                      </p:cBhvr>
                                      <p:to>
                                        <p:strVal val="visible"/>
                                      </p:to>
                                    </p:set>
                                    <p:animEffect transition="in" filter="wipe(down)">
                                      <p:cBhvr>
                                        <p:cTn id="7" dur="500"/>
                                        <p:tgtEl>
                                          <p:spTgt spid="18"/>
                                        </p:tgtEl>
                                      </p:cBhvr>
                                    </p:animEffect>
                                  </p:childTnLst>
                                </p:cTn>
                              </p:par>
                            </p:childTnLst>
                          </p:cTn>
                        </p:par>
                        <p:par>
                          <p:cTn id="8" fill="hold">
                            <p:stCondLst>
                              <p:cond delay="1300"/>
                            </p:stCondLst>
                            <p:childTnLst>
                              <p:par>
                                <p:cTn id="9" presetID="22" presetClass="entr" presetSubtype="2" fill="hold" grpId="0" nodeType="afterEffect">
                                  <p:stCondLst>
                                    <p:cond delay="0"/>
                                  </p:stCondLst>
                                  <p:childTnLst>
                                    <p:set>
                                      <p:cBhvr>
                                        <p:cTn id="10" dur="1" fill="hold">
                                          <p:stCondLst>
                                            <p:cond delay="0"/>
                                          </p:stCondLst>
                                        </p:cTn>
                                        <p:tgtEl>
                                          <p:spTgt spid="19"/>
                                        </p:tgtEl>
                                        <p:attrNameLst>
                                          <p:attrName>style.visibility</p:attrName>
                                        </p:attrNameLst>
                                      </p:cBhvr>
                                      <p:to>
                                        <p:strVal val="visible"/>
                                      </p:to>
                                    </p:set>
                                    <p:animEffect transition="in" filter="wipe(right)">
                                      <p:cBhvr>
                                        <p:cTn id="11" dur="500"/>
                                        <p:tgtEl>
                                          <p:spTgt spid="19"/>
                                        </p:tgtEl>
                                      </p:cBhvr>
                                    </p:animEffect>
                                  </p:childTnLst>
                                </p:cTn>
                              </p:par>
                              <p:par>
                                <p:cTn id="12" presetID="42" presetClass="entr" presetSubtype="0" fill="hold" grpId="0" nodeType="withEffect">
                                  <p:stCondLst>
                                    <p:cond delay="200"/>
                                  </p:stCondLst>
                                  <p:childTnLst>
                                    <p:set>
                                      <p:cBhvr>
                                        <p:cTn id="13" dur="1" fill="hold">
                                          <p:stCondLst>
                                            <p:cond delay="0"/>
                                          </p:stCondLst>
                                        </p:cTn>
                                        <p:tgtEl>
                                          <p:spTgt spid="20">
                                            <p:txEl>
                                              <p:pRg st="0" end="0"/>
                                            </p:txEl>
                                          </p:spTgt>
                                        </p:tgtEl>
                                        <p:attrNameLst>
                                          <p:attrName>style.visibility</p:attrName>
                                        </p:attrNameLst>
                                      </p:cBhvr>
                                      <p:to>
                                        <p:strVal val="visible"/>
                                      </p:to>
                                    </p:set>
                                    <p:animEffect transition="in" filter="fade">
                                      <p:cBhvr>
                                        <p:cTn id="14" dur="400"/>
                                        <p:tgtEl>
                                          <p:spTgt spid="20">
                                            <p:txEl>
                                              <p:pRg st="0" end="0"/>
                                            </p:txEl>
                                          </p:spTgt>
                                        </p:tgtEl>
                                      </p:cBhvr>
                                    </p:animEffect>
                                    <p:anim calcmode="lin" valueType="num">
                                      <p:cBhvr>
                                        <p:cTn id="15" dur="400" fill="hold"/>
                                        <p:tgtEl>
                                          <p:spTgt spid="20">
                                            <p:txEl>
                                              <p:pRg st="0" end="0"/>
                                            </p:txEl>
                                          </p:spTgt>
                                        </p:tgtEl>
                                        <p:attrNameLst>
                                          <p:attrName>ppt_x</p:attrName>
                                        </p:attrNameLst>
                                      </p:cBhvr>
                                      <p:tavLst>
                                        <p:tav tm="0">
                                          <p:val>
                                            <p:strVal val="#ppt_x"/>
                                          </p:val>
                                        </p:tav>
                                        <p:tav tm="100000">
                                          <p:val>
                                            <p:strVal val="#ppt_x"/>
                                          </p:val>
                                        </p:tav>
                                      </p:tavLst>
                                    </p:anim>
                                    <p:anim calcmode="lin" valueType="num">
                                      <p:cBhvr>
                                        <p:cTn id="16" dur="400" fill="hold"/>
                                        <p:tgtEl>
                                          <p:spTgt spid="20">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200"/>
                                  </p:stCondLst>
                                  <p:childTnLst>
                                    <p:set>
                                      <p:cBhvr>
                                        <p:cTn id="18" dur="1" fill="hold">
                                          <p:stCondLst>
                                            <p:cond delay="0"/>
                                          </p:stCondLst>
                                        </p:cTn>
                                        <p:tgtEl>
                                          <p:spTgt spid="21">
                                            <p:txEl>
                                              <p:pRg st="0" end="0"/>
                                            </p:txEl>
                                          </p:spTgt>
                                        </p:tgtEl>
                                        <p:attrNameLst>
                                          <p:attrName>style.visibility</p:attrName>
                                        </p:attrNameLst>
                                      </p:cBhvr>
                                      <p:to>
                                        <p:strVal val="visible"/>
                                      </p:to>
                                    </p:set>
                                    <p:animEffect transition="in" filter="fade">
                                      <p:cBhvr>
                                        <p:cTn id="19" dur="500"/>
                                        <p:tgtEl>
                                          <p:spTgt spid="21">
                                            <p:txEl>
                                              <p:pRg st="0" end="0"/>
                                            </p:txEl>
                                          </p:spTgt>
                                        </p:tgtEl>
                                      </p:cBhvr>
                                    </p:animEffect>
                                    <p:anim calcmode="lin" valueType="num">
                                      <p:cBhvr>
                                        <p:cTn id="20" dur="500" fill="hold"/>
                                        <p:tgtEl>
                                          <p:spTgt spid="21">
                                            <p:txEl>
                                              <p:pRg st="0" end="0"/>
                                            </p:txEl>
                                          </p:spTgt>
                                        </p:tgtEl>
                                        <p:attrNameLst>
                                          <p:attrName>ppt_x</p:attrName>
                                        </p:attrNameLst>
                                      </p:cBhvr>
                                      <p:tavLst>
                                        <p:tav tm="0">
                                          <p:val>
                                            <p:strVal val="#ppt_x"/>
                                          </p:val>
                                        </p:tav>
                                        <p:tav tm="100000">
                                          <p:val>
                                            <p:strVal val="#ppt_x"/>
                                          </p:val>
                                        </p:tav>
                                      </p:tavLst>
                                    </p:anim>
                                    <p:anim calcmode="lin" valueType="num">
                                      <p:cBhvr>
                                        <p:cTn id="21" dur="500" fill="hold"/>
                                        <p:tgtEl>
                                          <p:spTgt spid="21">
                                            <p:txEl>
                                              <p:pRg st="0" end="0"/>
                                            </p:txEl>
                                          </p:spTgt>
                                        </p:tgtEl>
                                        <p:attrNameLst>
                                          <p:attrName>ppt_y</p:attrName>
                                        </p:attrNameLst>
                                      </p:cBhvr>
                                      <p:tavLst>
                                        <p:tav tm="0">
                                          <p:val>
                                            <p:strVal val="#ppt_y+.1"/>
                                          </p:val>
                                        </p:tav>
                                        <p:tav tm="100000">
                                          <p:val>
                                            <p:strVal val="#ppt_y"/>
                                          </p:val>
                                        </p:tav>
                                      </p:tavLst>
                                    </p:anim>
                                  </p:childTnLst>
                                </p:cTn>
                              </p:par>
                              <p:par>
                                <p:cTn id="22" presetID="10" presetClass="entr" presetSubtype="0" fill="hold" grpId="0" nodeType="withEffect">
                                  <p:stCondLst>
                                    <p:cond delay="800"/>
                                  </p:stCondLst>
                                  <p:childTnLst>
                                    <p:set>
                                      <p:cBhvr>
                                        <p:cTn id="23" dur="1" fill="hold">
                                          <p:stCondLst>
                                            <p:cond delay="0"/>
                                          </p:stCondLst>
                                        </p:cTn>
                                        <p:tgtEl>
                                          <p:spTgt spid="22">
                                            <p:txEl>
                                              <p:pRg st="0" end="0"/>
                                            </p:txEl>
                                          </p:spTgt>
                                        </p:tgtEl>
                                        <p:attrNameLst>
                                          <p:attrName>style.visibility</p:attrName>
                                        </p:attrNameLst>
                                      </p:cBhvr>
                                      <p:to>
                                        <p:strVal val="visible"/>
                                      </p:to>
                                    </p:set>
                                    <p:animEffect transition="in" filter="fade">
                                      <p:cBhvr>
                                        <p:cTn id="24" dur="500"/>
                                        <p:tgtEl>
                                          <p:spTgt spid="2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animBg="1"/>
      <p:bldP spid="20" grpId="0" build="p">
        <p:tmplLst>
          <p:tmpl lvl="1">
            <p:tnLst>
              <p:par>
                <p:cTn presetID="42" presetClass="entr" presetSubtype="0" fill="hold" nodeType="withEffect">
                  <p:stCondLst>
                    <p:cond delay="200"/>
                  </p:stCondLst>
                  <p:childTnLst>
                    <p:set>
                      <p:cBhvr>
                        <p:cTn dur="1" fill="hold">
                          <p:stCondLst>
                            <p:cond delay="0"/>
                          </p:stCondLst>
                        </p:cTn>
                        <p:tgtEl>
                          <p:spTgt spid="20"/>
                        </p:tgtEl>
                        <p:attrNameLst>
                          <p:attrName>style.visibility</p:attrName>
                        </p:attrNameLst>
                      </p:cBhvr>
                      <p:to>
                        <p:strVal val="visible"/>
                      </p:to>
                    </p:set>
                    <p:animEffect transition="in" filter="fade">
                      <p:cBhvr>
                        <p:cTn dur="400"/>
                        <p:tgtEl>
                          <p:spTgt spid="20"/>
                        </p:tgtEl>
                      </p:cBhvr>
                    </p:animEffect>
                    <p:anim calcmode="lin" valueType="num">
                      <p:cBhvr>
                        <p:cTn dur="400" fill="hold"/>
                        <p:tgtEl>
                          <p:spTgt spid="20"/>
                        </p:tgtEl>
                        <p:attrNameLst>
                          <p:attrName>ppt_x</p:attrName>
                        </p:attrNameLst>
                      </p:cBhvr>
                      <p:tavLst>
                        <p:tav tm="0">
                          <p:val>
                            <p:strVal val="#ppt_x"/>
                          </p:val>
                        </p:tav>
                        <p:tav tm="100000">
                          <p:val>
                            <p:strVal val="#ppt_x"/>
                          </p:val>
                        </p:tav>
                      </p:tavLst>
                    </p:anim>
                    <p:anim calcmode="lin" valueType="num">
                      <p:cBhvr>
                        <p:cTn dur="400" fill="hold"/>
                        <p:tgtEl>
                          <p:spTgt spid="20"/>
                        </p:tgtEl>
                        <p:attrNameLst>
                          <p:attrName>ppt_y</p:attrName>
                        </p:attrNameLst>
                      </p:cBhvr>
                      <p:tavLst>
                        <p:tav tm="0">
                          <p:val>
                            <p:strVal val="#ppt_y+.1"/>
                          </p:val>
                        </p:tav>
                        <p:tav tm="100000">
                          <p:val>
                            <p:strVal val="#ppt_y"/>
                          </p:val>
                        </p:tav>
                      </p:tavLst>
                    </p:anim>
                  </p:childTnLst>
                </p:cTn>
              </p:par>
            </p:tnLst>
          </p:tmpl>
        </p:tmplLst>
      </p:bldP>
      <p:bldP spid="21" grpId="0" build="p">
        <p:tmplLst>
          <p:tmpl lvl="1">
            <p:tnLst>
              <p:par>
                <p:cTn presetID="42" presetClass="entr" presetSubtype="0" fill="hold" nodeType="withEffect">
                  <p:stCondLst>
                    <p:cond delay="200"/>
                  </p:stCondLst>
                  <p:childTnLst>
                    <p:set>
                      <p:cBhvr>
                        <p:cTn dur="1" fill="hold">
                          <p:stCondLst>
                            <p:cond delay="0"/>
                          </p:stCondLst>
                        </p:cTn>
                        <p:tgtEl>
                          <p:spTgt spid="21"/>
                        </p:tgtEl>
                        <p:attrNameLst>
                          <p:attrName>style.visibility</p:attrName>
                        </p:attrNameLst>
                      </p:cBhvr>
                      <p:to>
                        <p:strVal val="visible"/>
                      </p:to>
                    </p:set>
                    <p:animEffect transition="in" filter="fade">
                      <p:cBhvr>
                        <p:cTn dur="500"/>
                        <p:tgtEl>
                          <p:spTgt spid="21"/>
                        </p:tgtEl>
                      </p:cBhvr>
                    </p:animEffect>
                    <p:anim calcmode="lin" valueType="num">
                      <p:cBhvr>
                        <p:cTn dur="500" fill="hold"/>
                        <p:tgtEl>
                          <p:spTgt spid="21"/>
                        </p:tgtEl>
                        <p:attrNameLst>
                          <p:attrName>ppt_x</p:attrName>
                        </p:attrNameLst>
                      </p:cBhvr>
                      <p:tavLst>
                        <p:tav tm="0">
                          <p:val>
                            <p:strVal val="#ppt_x"/>
                          </p:val>
                        </p:tav>
                        <p:tav tm="100000">
                          <p:val>
                            <p:strVal val="#ppt_x"/>
                          </p:val>
                        </p:tav>
                      </p:tavLst>
                    </p:anim>
                    <p:anim calcmode="lin" valueType="num">
                      <p:cBhvr>
                        <p:cTn dur="500" fill="hold"/>
                        <p:tgtEl>
                          <p:spTgt spid="21"/>
                        </p:tgtEl>
                        <p:attrNameLst>
                          <p:attrName>ppt_y</p:attrName>
                        </p:attrNameLst>
                      </p:cBhvr>
                      <p:tavLst>
                        <p:tav tm="0">
                          <p:val>
                            <p:strVal val="#ppt_y+.1"/>
                          </p:val>
                        </p:tav>
                        <p:tav tm="100000">
                          <p:val>
                            <p:strVal val="#ppt_y"/>
                          </p:val>
                        </p:tav>
                      </p:tavLst>
                    </p:anim>
                  </p:childTnLst>
                </p:cTn>
              </p:par>
            </p:tnLst>
          </p:tmpl>
        </p:tmplLst>
      </p:bldP>
      <p:bldP spid="22" grpId="0" build="p">
        <p:tmplLst>
          <p:tmpl lvl="1">
            <p:tnLst>
              <p:par>
                <p:cTn presetID="10" presetClass="entr" presetSubtype="0" fill="hold" nodeType="withEffect">
                  <p:stCondLst>
                    <p:cond delay="800"/>
                  </p:stCondLst>
                  <p:childTnLst>
                    <p:set>
                      <p:cBhvr>
                        <p:cTn dur="1" fill="hold">
                          <p:stCondLst>
                            <p:cond delay="0"/>
                          </p:stCondLst>
                        </p:cTn>
                        <p:tgtEl>
                          <p:spTgt spid="22"/>
                        </p:tgtEl>
                        <p:attrNameLst>
                          <p:attrName>style.visibility</p:attrName>
                        </p:attrNameLst>
                      </p:cBhvr>
                      <p:to>
                        <p:strVal val="visible"/>
                      </p:to>
                    </p:set>
                    <p:animEffect transition="in" filter="fade">
                      <p:cBhvr>
                        <p:cTn dur="500"/>
                        <p:tgtEl>
                          <p:spTgt spid="22"/>
                        </p:tgtEl>
                      </p:cBhvr>
                    </p:animEffect>
                  </p:childTnLst>
                </p:cTn>
              </p:par>
            </p:tnLst>
          </p:tmpl>
        </p:tmplLst>
      </p:bldP>
    </p:bld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2_Three Columns Text">
    <p:spTree>
      <p:nvGrpSpPr>
        <p:cNvPr id="1" name=""/>
        <p:cNvGrpSpPr/>
        <p:nvPr/>
      </p:nvGrpSpPr>
      <p:grpSpPr>
        <a:xfrm>
          <a:off x="0" y="0"/>
          <a:ext cx="0" cy="0"/>
          <a:chOff x="0" y="0"/>
          <a:chExt cx="0" cy="0"/>
        </a:xfrm>
      </p:grpSpPr>
      <p:sp>
        <p:nvSpPr>
          <p:cNvPr id="7" name="Picture Placeholder 2"/>
          <p:cNvSpPr>
            <a:spLocks noGrp="1"/>
          </p:cNvSpPr>
          <p:nvPr>
            <p:ph type="pic" sz="quarter" idx="48"/>
          </p:nvPr>
        </p:nvSpPr>
        <p:spPr>
          <a:xfrm>
            <a:off x="-3304233" y="563719"/>
            <a:ext cx="9242753" cy="7509636"/>
          </a:xfrm>
          <a:custGeom>
            <a:avLst/>
            <a:gdLst/>
            <a:ahLst/>
            <a:cxnLst/>
            <a:rect l="l" t="t" r="r" b="b"/>
            <a:pathLst>
              <a:path w="6932065" h="6258030">
                <a:moveTo>
                  <a:pt x="6544742" y="2108199"/>
                </a:moveTo>
                <a:cubicBezTo>
                  <a:pt x="6661367" y="2108199"/>
                  <a:pt x="6777992" y="2152691"/>
                  <a:pt x="6866974" y="2241671"/>
                </a:cubicBezTo>
                <a:cubicBezTo>
                  <a:pt x="7044937" y="2419635"/>
                  <a:pt x="7044937" y="2708170"/>
                  <a:pt x="6866974" y="2886133"/>
                </a:cubicBezTo>
                <a:lnTo>
                  <a:pt x="3495076" y="6258030"/>
                </a:lnTo>
                <a:cubicBezTo>
                  <a:pt x="3317113" y="6435994"/>
                  <a:pt x="3028578" y="6435994"/>
                  <a:pt x="2850615" y="6258030"/>
                </a:cubicBezTo>
                <a:cubicBezTo>
                  <a:pt x="2672652" y="6080067"/>
                  <a:pt x="2672652" y="5791532"/>
                  <a:pt x="2850615" y="5613569"/>
                </a:cubicBezTo>
                <a:lnTo>
                  <a:pt x="6222513" y="2241671"/>
                </a:lnTo>
                <a:cubicBezTo>
                  <a:pt x="6311494" y="2152690"/>
                  <a:pt x="6428118" y="2108199"/>
                  <a:pt x="6544742" y="2108199"/>
                </a:cubicBezTo>
                <a:close/>
                <a:moveTo>
                  <a:pt x="6609834" y="490004"/>
                </a:moveTo>
                <a:cubicBezTo>
                  <a:pt x="6726459" y="490004"/>
                  <a:pt x="6843084" y="534495"/>
                  <a:pt x="6932065" y="623477"/>
                </a:cubicBezTo>
                <a:cubicBezTo>
                  <a:pt x="7110028" y="801440"/>
                  <a:pt x="7110028" y="1089975"/>
                  <a:pt x="6932065" y="1267938"/>
                </a:cubicBezTo>
                <a:lnTo>
                  <a:pt x="1992770" y="6207232"/>
                </a:lnTo>
                <a:cubicBezTo>
                  <a:pt x="1814808" y="6385196"/>
                  <a:pt x="1526273" y="6385196"/>
                  <a:pt x="1348309" y="6207232"/>
                </a:cubicBezTo>
                <a:cubicBezTo>
                  <a:pt x="1170346" y="6029269"/>
                  <a:pt x="1170346" y="5740734"/>
                  <a:pt x="1348309" y="5562771"/>
                </a:cubicBezTo>
                <a:lnTo>
                  <a:pt x="6287604" y="623477"/>
                </a:lnTo>
                <a:cubicBezTo>
                  <a:pt x="6376585" y="534495"/>
                  <a:pt x="6493210" y="490004"/>
                  <a:pt x="6609834" y="490004"/>
                </a:cubicBezTo>
                <a:close/>
                <a:moveTo>
                  <a:pt x="5515052" y="478102"/>
                </a:moveTo>
                <a:cubicBezTo>
                  <a:pt x="5581110" y="478102"/>
                  <a:pt x="5647169" y="503302"/>
                  <a:pt x="5697569" y="553703"/>
                </a:cubicBezTo>
                <a:cubicBezTo>
                  <a:pt x="5798371" y="654505"/>
                  <a:pt x="5798371" y="817936"/>
                  <a:pt x="5697569" y="918738"/>
                </a:cubicBezTo>
                <a:lnTo>
                  <a:pt x="365036" y="6251272"/>
                </a:lnTo>
                <a:cubicBezTo>
                  <a:pt x="264234" y="6352073"/>
                  <a:pt x="100802" y="6352073"/>
                  <a:pt x="0" y="6251272"/>
                </a:cubicBezTo>
                <a:cubicBezTo>
                  <a:pt x="-100801" y="6150469"/>
                  <a:pt x="-100801" y="5987038"/>
                  <a:pt x="0" y="5886236"/>
                </a:cubicBezTo>
                <a:lnTo>
                  <a:pt x="5332534" y="553702"/>
                </a:lnTo>
                <a:cubicBezTo>
                  <a:pt x="5382935" y="503302"/>
                  <a:pt x="5448993" y="478101"/>
                  <a:pt x="5515052" y="478102"/>
                </a:cubicBezTo>
                <a:close/>
                <a:moveTo>
                  <a:pt x="4500043" y="0"/>
                </a:moveTo>
                <a:cubicBezTo>
                  <a:pt x="4616667" y="0"/>
                  <a:pt x="4733292" y="44491"/>
                  <a:pt x="4822273" y="133473"/>
                </a:cubicBezTo>
                <a:cubicBezTo>
                  <a:pt x="5000237" y="311436"/>
                  <a:pt x="5000237" y="599971"/>
                  <a:pt x="4822273" y="777934"/>
                </a:cubicBezTo>
                <a:lnTo>
                  <a:pt x="1450376" y="4149832"/>
                </a:lnTo>
                <a:cubicBezTo>
                  <a:pt x="1272413" y="4327795"/>
                  <a:pt x="983878" y="4327795"/>
                  <a:pt x="805915" y="4149832"/>
                </a:cubicBezTo>
                <a:cubicBezTo>
                  <a:pt x="627951" y="3971869"/>
                  <a:pt x="627951" y="3683333"/>
                  <a:pt x="805915" y="3505370"/>
                </a:cubicBezTo>
                <a:lnTo>
                  <a:pt x="4177812" y="133473"/>
                </a:lnTo>
                <a:cubicBezTo>
                  <a:pt x="4266794" y="44491"/>
                  <a:pt x="4383418" y="0"/>
                  <a:pt x="4500043"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8" name="Rounded Rectangle 7"/>
          <p:cNvSpPr/>
          <p:nvPr userDrawn="1"/>
        </p:nvSpPr>
        <p:spPr>
          <a:xfrm rot="18900000">
            <a:off x="137919" y="6788509"/>
            <a:ext cx="6294300" cy="653822"/>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0" name="Text Placeholder 7"/>
          <p:cNvSpPr>
            <a:spLocks noGrp="1"/>
          </p:cNvSpPr>
          <p:nvPr>
            <p:ph type="body" sz="quarter" idx="10" hasCustomPrompt="1"/>
          </p:nvPr>
        </p:nvSpPr>
        <p:spPr>
          <a:xfrm>
            <a:off x="6782573" y="2543223"/>
            <a:ext cx="4511964" cy="431780"/>
          </a:xfrm>
          <a:prstGeom prst="rect">
            <a:avLst/>
          </a:prstGeom>
        </p:spPr>
        <p:txBody>
          <a:bodyPr vert="horz" lIns="0" tIns="40504" rIns="0" bIns="40504" anchor="ctr"/>
          <a:lstStyle>
            <a:lvl1pPr marL="0" indent="0" algn="l">
              <a:lnSpc>
                <a:spcPct val="100000"/>
              </a:lnSpc>
              <a:spcBef>
                <a:spcPts val="0"/>
              </a:spcBef>
              <a:buNone/>
              <a:defRPr sz="4200" b="1">
                <a:solidFill>
                  <a:schemeClr val="bg1"/>
                </a:solidFill>
                <a:latin typeface="Lato Hairline"/>
                <a:cs typeface="Lato Hairline"/>
              </a:defRPr>
            </a:lvl1pPr>
          </a:lstStyle>
          <a:p>
            <a:pPr lvl="0"/>
            <a:r>
              <a:rPr lang="es-ES_tradnl" dirty="0" smtClean="0"/>
              <a:t>TITLE HERE</a:t>
            </a:r>
          </a:p>
        </p:txBody>
      </p:sp>
      <p:sp>
        <p:nvSpPr>
          <p:cNvPr id="11" name="Text Placeholder 7"/>
          <p:cNvSpPr>
            <a:spLocks noGrp="1"/>
          </p:cNvSpPr>
          <p:nvPr>
            <p:ph type="body" sz="quarter" idx="11" hasCustomPrompt="1"/>
          </p:nvPr>
        </p:nvSpPr>
        <p:spPr>
          <a:xfrm>
            <a:off x="6782573" y="3127020"/>
            <a:ext cx="4511964" cy="228451"/>
          </a:xfrm>
          <a:prstGeom prst="rect">
            <a:avLst/>
          </a:prstGeom>
        </p:spPr>
        <p:txBody>
          <a:bodyPr vert="horz" lIns="0" tIns="40504" rIns="0" bIns="40504" anchor="ctr"/>
          <a:lstStyle>
            <a:lvl1pPr marL="0" indent="0" algn="l">
              <a:lnSpc>
                <a:spcPct val="100000"/>
              </a:lnSpc>
              <a:spcBef>
                <a:spcPts val="0"/>
              </a:spcBef>
              <a:spcAft>
                <a:spcPts val="0"/>
              </a:spcAft>
              <a:buNone/>
              <a:defRPr sz="1800" b="0">
                <a:solidFill>
                  <a:schemeClr val="accent3"/>
                </a:solidFill>
                <a:latin typeface="Lato Light"/>
                <a:cs typeface="Lato Light"/>
              </a:defRPr>
            </a:lvl1pPr>
          </a:lstStyle>
          <a:p>
            <a:pPr lvl="0"/>
            <a:r>
              <a:rPr lang="es-ES_tradnl" dirty="0" smtClean="0"/>
              <a:t>Break </a:t>
            </a:r>
            <a:r>
              <a:rPr lang="es-ES_tradnl" dirty="0" err="1" smtClean="0"/>
              <a:t>Section</a:t>
            </a:r>
            <a:r>
              <a:rPr lang="es-ES_tradnl" dirty="0" smtClean="0"/>
              <a:t> </a:t>
            </a:r>
            <a:r>
              <a:rPr lang="es-ES_tradnl" dirty="0" err="1" smtClean="0"/>
              <a:t>Subtitle</a:t>
            </a:r>
            <a:endParaRPr lang="es-ES_tradnl" dirty="0" smtClean="0"/>
          </a:p>
        </p:txBody>
      </p:sp>
      <p:sp>
        <p:nvSpPr>
          <p:cNvPr id="12" name="Text Placeholder 2"/>
          <p:cNvSpPr>
            <a:spLocks noGrp="1"/>
          </p:cNvSpPr>
          <p:nvPr>
            <p:ph type="body" sz="quarter" idx="16" hasCustomPrompt="1"/>
          </p:nvPr>
        </p:nvSpPr>
        <p:spPr>
          <a:xfrm>
            <a:off x="6803034" y="3559596"/>
            <a:ext cx="4488039" cy="1536868"/>
          </a:xfrm>
          <a:prstGeom prst="rect">
            <a:avLst/>
          </a:prstGeom>
        </p:spPr>
        <p:txBody>
          <a:bodyPr vert="horz" lIns="0" tIns="0" rIns="0" bIns="0"/>
          <a:lstStyle>
            <a:lvl1pPr marL="0" indent="0" algn="l">
              <a:lnSpc>
                <a:spcPct val="130000"/>
              </a:lnSpc>
              <a:buNone/>
              <a:defRPr sz="144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a:t>
            </a:r>
          </a:p>
        </p:txBody>
      </p:sp>
    </p:spTree>
    <p:extLst>
      <p:ext uri="{BB962C8B-B14F-4D97-AF65-F5344CB8AC3E}">
        <p14:creationId xmlns:p14="http://schemas.microsoft.com/office/powerpoint/2010/main" val="3852094351"/>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nodePh="1">
                                  <p:stCondLst>
                                    <p:cond delay="800"/>
                                  </p:stCondLst>
                                  <p:endCondLst>
                                    <p:cond evt="begin" delay="0">
                                      <p:tn val="5"/>
                                    </p:cond>
                                  </p:end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par>
                          <p:cTn id="8" fill="hold">
                            <p:stCondLst>
                              <p:cond delay="1300"/>
                            </p:stCondLst>
                            <p:childTnLst>
                              <p:par>
                                <p:cTn id="9" presetID="22" presetClass="entr" presetSubtype="4"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down)">
                                      <p:cBhvr>
                                        <p:cTn id="11" dur="500"/>
                                        <p:tgtEl>
                                          <p:spTgt spid="8"/>
                                        </p:tgtEl>
                                      </p:cBhvr>
                                    </p:animEffect>
                                  </p:childTnLst>
                                </p:cTn>
                              </p:par>
                              <p:par>
                                <p:cTn id="12" presetID="42" presetClass="entr" presetSubtype="0" fill="hold" grpId="0" nodeType="withEffect">
                                  <p:stCondLst>
                                    <p:cond delay="200"/>
                                  </p:stCondLst>
                                  <p:childTnLst>
                                    <p:set>
                                      <p:cBhvr>
                                        <p:cTn id="13" dur="1" fill="hold">
                                          <p:stCondLst>
                                            <p:cond delay="0"/>
                                          </p:stCondLst>
                                        </p:cTn>
                                        <p:tgtEl>
                                          <p:spTgt spid="10">
                                            <p:txEl>
                                              <p:pRg st="0" end="0"/>
                                            </p:txEl>
                                          </p:spTgt>
                                        </p:tgtEl>
                                        <p:attrNameLst>
                                          <p:attrName>style.visibility</p:attrName>
                                        </p:attrNameLst>
                                      </p:cBhvr>
                                      <p:to>
                                        <p:strVal val="visible"/>
                                      </p:to>
                                    </p:set>
                                    <p:animEffect transition="in" filter="fade">
                                      <p:cBhvr>
                                        <p:cTn id="14" dur="400"/>
                                        <p:tgtEl>
                                          <p:spTgt spid="10">
                                            <p:txEl>
                                              <p:pRg st="0" end="0"/>
                                            </p:txEl>
                                          </p:spTgt>
                                        </p:tgtEl>
                                      </p:cBhvr>
                                    </p:animEffect>
                                    <p:anim calcmode="lin" valueType="num">
                                      <p:cBhvr>
                                        <p:cTn id="15" dur="4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16" dur="400" fill="hold"/>
                                        <p:tgtEl>
                                          <p:spTgt spid="10">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200"/>
                                  </p:stCondLst>
                                  <p:childTnLst>
                                    <p:set>
                                      <p:cBhvr>
                                        <p:cTn id="18" dur="1" fill="hold">
                                          <p:stCondLst>
                                            <p:cond delay="0"/>
                                          </p:stCondLst>
                                        </p:cTn>
                                        <p:tgtEl>
                                          <p:spTgt spid="11">
                                            <p:txEl>
                                              <p:pRg st="0" end="0"/>
                                            </p:txEl>
                                          </p:spTgt>
                                        </p:tgtEl>
                                        <p:attrNameLst>
                                          <p:attrName>style.visibility</p:attrName>
                                        </p:attrNameLst>
                                      </p:cBhvr>
                                      <p:to>
                                        <p:strVal val="visible"/>
                                      </p:to>
                                    </p:set>
                                    <p:animEffect transition="in" filter="fade">
                                      <p:cBhvr>
                                        <p:cTn id="19" dur="500"/>
                                        <p:tgtEl>
                                          <p:spTgt spid="11">
                                            <p:txEl>
                                              <p:pRg st="0" end="0"/>
                                            </p:txEl>
                                          </p:spTgt>
                                        </p:tgtEl>
                                      </p:cBhvr>
                                    </p:animEffect>
                                    <p:anim calcmode="lin" valueType="num">
                                      <p:cBhvr>
                                        <p:cTn id="20"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21" dur="500" fill="hold"/>
                                        <p:tgtEl>
                                          <p:spTgt spid="11">
                                            <p:txEl>
                                              <p:pRg st="0" end="0"/>
                                            </p:txEl>
                                          </p:spTgt>
                                        </p:tgtEl>
                                        <p:attrNameLst>
                                          <p:attrName>ppt_y</p:attrName>
                                        </p:attrNameLst>
                                      </p:cBhvr>
                                      <p:tavLst>
                                        <p:tav tm="0">
                                          <p:val>
                                            <p:strVal val="#ppt_y+.1"/>
                                          </p:val>
                                        </p:tav>
                                        <p:tav tm="100000">
                                          <p:val>
                                            <p:strVal val="#ppt_y"/>
                                          </p:val>
                                        </p:tav>
                                      </p:tavLst>
                                    </p:anim>
                                  </p:childTnLst>
                                </p:cTn>
                              </p:par>
                              <p:par>
                                <p:cTn id="22" presetID="10" presetClass="entr" presetSubtype="0" fill="hold" grpId="0" nodeType="withEffect">
                                  <p:stCondLst>
                                    <p:cond delay="800"/>
                                  </p:stCondLst>
                                  <p:childTnLst>
                                    <p:set>
                                      <p:cBhvr>
                                        <p:cTn id="23" dur="1" fill="hold">
                                          <p:stCondLst>
                                            <p:cond delay="0"/>
                                          </p:stCondLst>
                                        </p:cTn>
                                        <p:tgtEl>
                                          <p:spTgt spid="12">
                                            <p:txEl>
                                              <p:pRg st="0" end="0"/>
                                            </p:txEl>
                                          </p:spTgt>
                                        </p:tgtEl>
                                        <p:attrNameLst>
                                          <p:attrName>style.visibility</p:attrName>
                                        </p:attrNameLst>
                                      </p:cBhvr>
                                      <p:to>
                                        <p:strVal val="visible"/>
                                      </p:to>
                                    </p:set>
                                    <p:animEffect transition="in" filter="fade">
                                      <p:cBhvr>
                                        <p:cTn id="24"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10" grpId="0" build="p">
        <p:tmplLst>
          <p:tmpl lvl="1">
            <p:tnLst>
              <p:par>
                <p:cTn presetID="42" presetClass="entr" presetSubtype="0" fill="hold" nodeType="withEffect">
                  <p:stCondLst>
                    <p:cond delay="200"/>
                  </p:stCondLst>
                  <p:childTnLst>
                    <p:set>
                      <p:cBhvr>
                        <p:cTn dur="1" fill="hold">
                          <p:stCondLst>
                            <p:cond delay="0"/>
                          </p:stCondLst>
                        </p:cTn>
                        <p:tgtEl>
                          <p:spTgt spid="10"/>
                        </p:tgtEl>
                        <p:attrNameLst>
                          <p:attrName>style.visibility</p:attrName>
                        </p:attrNameLst>
                      </p:cBhvr>
                      <p:to>
                        <p:strVal val="visible"/>
                      </p:to>
                    </p:set>
                    <p:animEffect transition="in" filter="fade">
                      <p:cBhvr>
                        <p:cTn dur="400"/>
                        <p:tgtEl>
                          <p:spTgt spid="10"/>
                        </p:tgtEl>
                      </p:cBhvr>
                    </p:animEffect>
                    <p:anim calcmode="lin" valueType="num">
                      <p:cBhvr>
                        <p:cTn dur="400" fill="hold"/>
                        <p:tgtEl>
                          <p:spTgt spid="10"/>
                        </p:tgtEl>
                        <p:attrNameLst>
                          <p:attrName>ppt_x</p:attrName>
                        </p:attrNameLst>
                      </p:cBhvr>
                      <p:tavLst>
                        <p:tav tm="0">
                          <p:val>
                            <p:strVal val="#ppt_x"/>
                          </p:val>
                        </p:tav>
                        <p:tav tm="100000">
                          <p:val>
                            <p:strVal val="#ppt_x"/>
                          </p:val>
                        </p:tav>
                      </p:tavLst>
                    </p:anim>
                    <p:anim calcmode="lin" valueType="num">
                      <p:cBhvr>
                        <p:cTn dur="400" fill="hold"/>
                        <p:tgtEl>
                          <p:spTgt spid="10"/>
                        </p:tgtEl>
                        <p:attrNameLst>
                          <p:attrName>ppt_y</p:attrName>
                        </p:attrNameLst>
                      </p:cBhvr>
                      <p:tavLst>
                        <p:tav tm="0">
                          <p:val>
                            <p:strVal val="#ppt_y+.1"/>
                          </p:val>
                        </p:tav>
                        <p:tav tm="100000">
                          <p:val>
                            <p:strVal val="#ppt_y"/>
                          </p:val>
                        </p:tav>
                      </p:tavLst>
                    </p:anim>
                  </p:childTnLst>
                </p:cTn>
              </p:par>
            </p:tnLst>
          </p:tmpl>
        </p:tmplLst>
      </p:bldP>
      <p:bldP spid="11" grpId="0" build="p">
        <p:tmplLst>
          <p:tmpl lvl="1">
            <p:tnLst>
              <p:par>
                <p:cTn presetID="42" presetClass="entr" presetSubtype="0" fill="hold" nodeType="withEffect">
                  <p:stCondLst>
                    <p:cond delay="200"/>
                  </p:stCondLst>
                  <p:childTnLst>
                    <p:set>
                      <p:cBhvr>
                        <p:cTn dur="1" fill="hold">
                          <p:stCondLst>
                            <p:cond delay="0"/>
                          </p:stCondLst>
                        </p:cTn>
                        <p:tgtEl>
                          <p:spTgt spid="11"/>
                        </p:tgtEl>
                        <p:attrNameLst>
                          <p:attrName>style.visibility</p:attrName>
                        </p:attrNameLst>
                      </p:cBhvr>
                      <p:to>
                        <p:strVal val="visible"/>
                      </p:to>
                    </p:set>
                    <p:animEffect transition="in" filter="fade">
                      <p:cBhvr>
                        <p:cTn dur="500"/>
                        <p:tgtEl>
                          <p:spTgt spid="11"/>
                        </p:tgtEl>
                      </p:cBhvr>
                    </p:animEffect>
                    <p:anim calcmode="lin" valueType="num">
                      <p:cBhvr>
                        <p:cTn dur="500" fill="hold"/>
                        <p:tgtEl>
                          <p:spTgt spid="11"/>
                        </p:tgtEl>
                        <p:attrNameLst>
                          <p:attrName>ppt_x</p:attrName>
                        </p:attrNameLst>
                      </p:cBhvr>
                      <p:tavLst>
                        <p:tav tm="0">
                          <p:val>
                            <p:strVal val="#ppt_x"/>
                          </p:val>
                        </p:tav>
                        <p:tav tm="100000">
                          <p:val>
                            <p:strVal val="#ppt_x"/>
                          </p:val>
                        </p:tav>
                      </p:tavLst>
                    </p:anim>
                    <p:anim calcmode="lin" valueType="num">
                      <p:cBhvr>
                        <p:cTn dur="500" fill="hold"/>
                        <p:tgtEl>
                          <p:spTgt spid="11"/>
                        </p:tgtEl>
                        <p:attrNameLst>
                          <p:attrName>ppt_y</p:attrName>
                        </p:attrNameLst>
                      </p:cBhvr>
                      <p:tavLst>
                        <p:tav tm="0">
                          <p:val>
                            <p:strVal val="#ppt_y+.1"/>
                          </p:val>
                        </p:tav>
                        <p:tav tm="100000">
                          <p:val>
                            <p:strVal val="#ppt_y"/>
                          </p:val>
                        </p:tav>
                      </p:tavLst>
                    </p:anim>
                  </p:childTnLst>
                </p:cTn>
              </p:par>
            </p:tnLst>
          </p:tmpl>
        </p:tmplLst>
      </p:bldP>
      <p:bldP spid="12" grpId="0" build="p">
        <p:tmplLst>
          <p:tmpl lvl="1">
            <p:tnLst>
              <p:par>
                <p:cTn presetID="10" presetClass="entr" presetSubtype="0" fill="hold" nodeType="withEffect">
                  <p:stCondLst>
                    <p:cond delay="800"/>
                  </p:stCondLst>
                  <p:childTnLst>
                    <p:set>
                      <p:cBhvr>
                        <p:cTn dur="1" fill="hold">
                          <p:stCondLst>
                            <p:cond delay="0"/>
                          </p:stCondLst>
                        </p:cTn>
                        <p:tgtEl>
                          <p:spTgt spid="12"/>
                        </p:tgtEl>
                        <p:attrNameLst>
                          <p:attrName>style.visibility</p:attrName>
                        </p:attrNameLst>
                      </p:cBhvr>
                      <p:to>
                        <p:strVal val="visible"/>
                      </p:to>
                    </p:set>
                    <p:animEffect transition="in" filter="fade">
                      <p:cBhvr>
                        <p:cTn dur="500"/>
                        <p:tgtEl>
                          <p:spTgt spid="12"/>
                        </p:tgtEl>
                      </p:cBhvr>
                    </p:animEffect>
                  </p:childTnLst>
                </p:cTn>
              </p:par>
            </p:tnLst>
          </p:tmpl>
        </p:tmplLst>
      </p:bldP>
    </p:bld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4_Three Columns Text">
    <p:spTree>
      <p:nvGrpSpPr>
        <p:cNvPr id="1" name=""/>
        <p:cNvGrpSpPr/>
        <p:nvPr/>
      </p:nvGrpSpPr>
      <p:grpSpPr>
        <a:xfrm>
          <a:off x="0" y="0"/>
          <a:ext cx="0" cy="0"/>
          <a:chOff x="0" y="0"/>
          <a:chExt cx="0" cy="0"/>
        </a:xfrm>
      </p:grpSpPr>
      <p:sp>
        <p:nvSpPr>
          <p:cNvPr id="7" name="Picture Placeholder 2"/>
          <p:cNvSpPr>
            <a:spLocks noGrp="1"/>
          </p:cNvSpPr>
          <p:nvPr>
            <p:ph type="pic" sz="quarter" idx="48"/>
          </p:nvPr>
        </p:nvSpPr>
        <p:spPr>
          <a:xfrm>
            <a:off x="-1610899" y="-1708902"/>
            <a:ext cx="9242753" cy="7509636"/>
          </a:xfrm>
          <a:custGeom>
            <a:avLst/>
            <a:gdLst/>
            <a:ahLst/>
            <a:cxnLst/>
            <a:rect l="l" t="t" r="r" b="b"/>
            <a:pathLst>
              <a:path w="6932065" h="6258030">
                <a:moveTo>
                  <a:pt x="6544742" y="2108199"/>
                </a:moveTo>
                <a:cubicBezTo>
                  <a:pt x="6661367" y="2108199"/>
                  <a:pt x="6777992" y="2152691"/>
                  <a:pt x="6866974" y="2241671"/>
                </a:cubicBezTo>
                <a:cubicBezTo>
                  <a:pt x="7044937" y="2419635"/>
                  <a:pt x="7044937" y="2708170"/>
                  <a:pt x="6866974" y="2886133"/>
                </a:cubicBezTo>
                <a:lnTo>
                  <a:pt x="3495076" y="6258030"/>
                </a:lnTo>
                <a:cubicBezTo>
                  <a:pt x="3317113" y="6435994"/>
                  <a:pt x="3028578" y="6435994"/>
                  <a:pt x="2850615" y="6258030"/>
                </a:cubicBezTo>
                <a:cubicBezTo>
                  <a:pt x="2672652" y="6080067"/>
                  <a:pt x="2672652" y="5791532"/>
                  <a:pt x="2850615" y="5613569"/>
                </a:cubicBezTo>
                <a:lnTo>
                  <a:pt x="6222513" y="2241671"/>
                </a:lnTo>
                <a:cubicBezTo>
                  <a:pt x="6311494" y="2152690"/>
                  <a:pt x="6428118" y="2108199"/>
                  <a:pt x="6544742" y="2108199"/>
                </a:cubicBezTo>
                <a:close/>
                <a:moveTo>
                  <a:pt x="6609834" y="490004"/>
                </a:moveTo>
                <a:cubicBezTo>
                  <a:pt x="6726459" y="490004"/>
                  <a:pt x="6843084" y="534495"/>
                  <a:pt x="6932065" y="623477"/>
                </a:cubicBezTo>
                <a:cubicBezTo>
                  <a:pt x="7110028" y="801440"/>
                  <a:pt x="7110028" y="1089975"/>
                  <a:pt x="6932065" y="1267938"/>
                </a:cubicBezTo>
                <a:lnTo>
                  <a:pt x="1992770" y="6207232"/>
                </a:lnTo>
                <a:cubicBezTo>
                  <a:pt x="1814808" y="6385196"/>
                  <a:pt x="1526273" y="6385196"/>
                  <a:pt x="1348309" y="6207232"/>
                </a:cubicBezTo>
                <a:cubicBezTo>
                  <a:pt x="1170346" y="6029269"/>
                  <a:pt x="1170346" y="5740734"/>
                  <a:pt x="1348309" y="5562771"/>
                </a:cubicBezTo>
                <a:lnTo>
                  <a:pt x="6287604" y="623477"/>
                </a:lnTo>
                <a:cubicBezTo>
                  <a:pt x="6376585" y="534495"/>
                  <a:pt x="6493210" y="490004"/>
                  <a:pt x="6609834" y="490004"/>
                </a:cubicBezTo>
                <a:close/>
                <a:moveTo>
                  <a:pt x="5515052" y="478102"/>
                </a:moveTo>
                <a:cubicBezTo>
                  <a:pt x="5581110" y="478102"/>
                  <a:pt x="5647169" y="503302"/>
                  <a:pt x="5697569" y="553703"/>
                </a:cubicBezTo>
                <a:cubicBezTo>
                  <a:pt x="5798371" y="654505"/>
                  <a:pt x="5798371" y="817936"/>
                  <a:pt x="5697569" y="918738"/>
                </a:cubicBezTo>
                <a:lnTo>
                  <a:pt x="365036" y="6251272"/>
                </a:lnTo>
                <a:cubicBezTo>
                  <a:pt x="264234" y="6352073"/>
                  <a:pt x="100802" y="6352073"/>
                  <a:pt x="0" y="6251272"/>
                </a:cubicBezTo>
                <a:cubicBezTo>
                  <a:pt x="-100801" y="6150469"/>
                  <a:pt x="-100801" y="5987038"/>
                  <a:pt x="0" y="5886236"/>
                </a:cubicBezTo>
                <a:lnTo>
                  <a:pt x="5332534" y="553702"/>
                </a:lnTo>
                <a:cubicBezTo>
                  <a:pt x="5382935" y="503302"/>
                  <a:pt x="5448993" y="478101"/>
                  <a:pt x="5515052" y="478102"/>
                </a:cubicBezTo>
                <a:close/>
                <a:moveTo>
                  <a:pt x="4500043" y="0"/>
                </a:moveTo>
                <a:cubicBezTo>
                  <a:pt x="4616667" y="0"/>
                  <a:pt x="4733292" y="44491"/>
                  <a:pt x="4822273" y="133473"/>
                </a:cubicBezTo>
                <a:cubicBezTo>
                  <a:pt x="5000237" y="311436"/>
                  <a:pt x="5000237" y="599971"/>
                  <a:pt x="4822273" y="777934"/>
                </a:cubicBezTo>
                <a:lnTo>
                  <a:pt x="1450376" y="4149832"/>
                </a:lnTo>
                <a:cubicBezTo>
                  <a:pt x="1272413" y="4327795"/>
                  <a:pt x="983878" y="4327795"/>
                  <a:pt x="805915" y="4149832"/>
                </a:cubicBezTo>
                <a:cubicBezTo>
                  <a:pt x="627951" y="3971869"/>
                  <a:pt x="627951" y="3683333"/>
                  <a:pt x="805915" y="3505370"/>
                </a:cubicBezTo>
                <a:lnTo>
                  <a:pt x="4177812" y="133473"/>
                </a:lnTo>
                <a:cubicBezTo>
                  <a:pt x="4266794" y="44491"/>
                  <a:pt x="4383418" y="0"/>
                  <a:pt x="4500043"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8" name="Rounded Rectangle 7"/>
          <p:cNvSpPr/>
          <p:nvPr userDrawn="1"/>
        </p:nvSpPr>
        <p:spPr>
          <a:xfrm rot="18900000">
            <a:off x="1001518" y="5334424"/>
            <a:ext cx="6294300" cy="653822"/>
          </a:xfrm>
          <a:prstGeom prst="roundRect">
            <a:avLst>
              <a:gd name="adj" fmla="val 5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0" name="Text Placeholder 7"/>
          <p:cNvSpPr>
            <a:spLocks noGrp="1"/>
          </p:cNvSpPr>
          <p:nvPr>
            <p:ph type="body" sz="quarter" idx="10" hasCustomPrompt="1"/>
          </p:nvPr>
        </p:nvSpPr>
        <p:spPr>
          <a:xfrm>
            <a:off x="7138173" y="3247495"/>
            <a:ext cx="4511964" cy="431780"/>
          </a:xfrm>
          <a:prstGeom prst="rect">
            <a:avLst/>
          </a:prstGeom>
        </p:spPr>
        <p:txBody>
          <a:bodyPr vert="horz" lIns="0" tIns="40504" rIns="0" bIns="40504" anchor="ctr"/>
          <a:lstStyle>
            <a:lvl1pPr marL="0" indent="0" algn="l">
              <a:lnSpc>
                <a:spcPct val="100000"/>
              </a:lnSpc>
              <a:spcBef>
                <a:spcPts val="0"/>
              </a:spcBef>
              <a:buNone/>
              <a:defRPr sz="4200" b="1">
                <a:solidFill>
                  <a:schemeClr val="bg1"/>
                </a:solidFill>
                <a:latin typeface="Lato Hairline"/>
                <a:cs typeface="Lato Hairline"/>
              </a:defRPr>
            </a:lvl1pPr>
          </a:lstStyle>
          <a:p>
            <a:pPr lvl="0"/>
            <a:r>
              <a:rPr lang="es-ES_tradnl" dirty="0" smtClean="0"/>
              <a:t>TITLE HERE</a:t>
            </a:r>
          </a:p>
        </p:txBody>
      </p:sp>
      <p:sp>
        <p:nvSpPr>
          <p:cNvPr id="11" name="Text Placeholder 7"/>
          <p:cNvSpPr>
            <a:spLocks noGrp="1"/>
          </p:cNvSpPr>
          <p:nvPr>
            <p:ph type="body" sz="quarter" idx="11" hasCustomPrompt="1"/>
          </p:nvPr>
        </p:nvSpPr>
        <p:spPr>
          <a:xfrm>
            <a:off x="7138173" y="3831293"/>
            <a:ext cx="4511964" cy="228451"/>
          </a:xfrm>
          <a:prstGeom prst="rect">
            <a:avLst/>
          </a:prstGeom>
        </p:spPr>
        <p:txBody>
          <a:bodyPr vert="horz" lIns="0" tIns="40504" rIns="0" bIns="40504" anchor="ctr"/>
          <a:lstStyle>
            <a:lvl1pPr marL="0" indent="0" algn="l">
              <a:lnSpc>
                <a:spcPct val="100000"/>
              </a:lnSpc>
              <a:spcBef>
                <a:spcPts val="0"/>
              </a:spcBef>
              <a:spcAft>
                <a:spcPts val="0"/>
              </a:spcAft>
              <a:buNone/>
              <a:defRPr sz="1800" b="0">
                <a:solidFill>
                  <a:schemeClr val="accent3"/>
                </a:solidFill>
                <a:latin typeface="Lato Light"/>
                <a:cs typeface="Lato Light"/>
              </a:defRPr>
            </a:lvl1pPr>
          </a:lstStyle>
          <a:p>
            <a:pPr lvl="0"/>
            <a:r>
              <a:rPr lang="es-ES_tradnl" dirty="0" smtClean="0"/>
              <a:t>Break </a:t>
            </a:r>
            <a:r>
              <a:rPr lang="es-ES_tradnl" dirty="0" err="1" smtClean="0"/>
              <a:t>Section</a:t>
            </a:r>
            <a:r>
              <a:rPr lang="es-ES_tradnl" dirty="0" smtClean="0"/>
              <a:t> </a:t>
            </a:r>
            <a:r>
              <a:rPr lang="es-ES_tradnl" dirty="0" err="1" smtClean="0"/>
              <a:t>Subtitle</a:t>
            </a:r>
            <a:endParaRPr lang="es-ES_tradnl" dirty="0" smtClean="0"/>
          </a:p>
        </p:txBody>
      </p:sp>
      <p:sp>
        <p:nvSpPr>
          <p:cNvPr id="12" name="Text Placeholder 2"/>
          <p:cNvSpPr>
            <a:spLocks noGrp="1"/>
          </p:cNvSpPr>
          <p:nvPr>
            <p:ph type="body" sz="quarter" idx="16" hasCustomPrompt="1"/>
          </p:nvPr>
        </p:nvSpPr>
        <p:spPr>
          <a:xfrm>
            <a:off x="7158634" y="4263868"/>
            <a:ext cx="4488039" cy="1536868"/>
          </a:xfrm>
          <a:prstGeom prst="rect">
            <a:avLst/>
          </a:prstGeom>
        </p:spPr>
        <p:txBody>
          <a:bodyPr vert="horz" lIns="0" tIns="0" rIns="0" bIns="0"/>
          <a:lstStyle>
            <a:lvl1pPr marL="0" indent="0" algn="l">
              <a:lnSpc>
                <a:spcPct val="130000"/>
              </a:lnSpc>
              <a:buNone/>
              <a:defRPr sz="144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a:t>
            </a:r>
          </a:p>
        </p:txBody>
      </p:sp>
    </p:spTree>
    <p:extLst>
      <p:ext uri="{BB962C8B-B14F-4D97-AF65-F5344CB8AC3E}">
        <p14:creationId xmlns:p14="http://schemas.microsoft.com/office/powerpoint/2010/main" val="2385604609"/>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nodePh="1">
                                  <p:stCondLst>
                                    <p:cond delay="800"/>
                                  </p:stCondLst>
                                  <p:endCondLst>
                                    <p:cond evt="begin" delay="0">
                                      <p:tn val="5"/>
                                    </p:cond>
                                  </p:end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par>
                          <p:cTn id="8" fill="hold">
                            <p:stCondLst>
                              <p:cond delay="1300"/>
                            </p:stCondLst>
                            <p:childTnLst>
                              <p:par>
                                <p:cTn id="9" presetID="22" presetClass="entr" presetSubtype="4"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down)">
                                      <p:cBhvr>
                                        <p:cTn id="11" dur="500"/>
                                        <p:tgtEl>
                                          <p:spTgt spid="8"/>
                                        </p:tgtEl>
                                      </p:cBhvr>
                                    </p:animEffect>
                                  </p:childTnLst>
                                </p:cTn>
                              </p:par>
                              <p:par>
                                <p:cTn id="12" presetID="42" presetClass="entr" presetSubtype="0" fill="hold" grpId="0" nodeType="withEffect">
                                  <p:stCondLst>
                                    <p:cond delay="200"/>
                                  </p:stCondLst>
                                  <p:childTnLst>
                                    <p:set>
                                      <p:cBhvr>
                                        <p:cTn id="13" dur="1" fill="hold">
                                          <p:stCondLst>
                                            <p:cond delay="0"/>
                                          </p:stCondLst>
                                        </p:cTn>
                                        <p:tgtEl>
                                          <p:spTgt spid="10">
                                            <p:txEl>
                                              <p:pRg st="0" end="0"/>
                                            </p:txEl>
                                          </p:spTgt>
                                        </p:tgtEl>
                                        <p:attrNameLst>
                                          <p:attrName>style.visibility</p:attrName>
                                        </p:attrNameLst>
                                      </p:cBhvr>
                                      <p:to>
                                        <p:strVal val="visible"/>
                                      </p:to>
                                    </p:set>
                                    <p:animEffect transition="in" filter="fade">
                                      <p:cBhvr>
                                        <p:cTn id="14" dur="400"/>
                                        <p:tgtEl>
                                          <p:spTgt spid="10">
                                            <p:txEl>
                                              <p:pRg st="0" end="0"/>
                                            </p:txEl>
                                          </p:spTgt>
                                        </p:tgtEl>
                                      </p:cBhvr>
                                    </p:animEffect>
                                    <p:anim calcmode="lin" valueType="num">
                                      <p:cBhvr>
                                        <p:cTn id="15" dur="4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16" dur="400" fill="hold"/>
                                        <p:tgtEl>
                                          <p:spTgt spid="10">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200"/>
                                  </p:stCondLst>
                                  <p:childTnLst>
                                    <p:set>
                                      <p:cBhvr>
                                        <p:cTn id="18" dur="1" fill="hold">
                                          <p:stCondLst>
                                            <p:cond delay="0"/>
                                          </p:stCondLst>
                                        </p:cTn>
                                        <p:tgtEl>
                                          <p:spTgt spid="11">
                                            <p:txEl>
                                              <p:pRg st="0" end="0"/>
                                            </p:txEl>
                                          </p:spTgt>
                                        </p:tgtEl>
                                        <p:attrNameLst>
                                          <p:attrName>style.visibility</p:attrName>
                                        </p:attrNameLst>
                                      </p:cBhvr>
                                      <p:to>
                                        <p:strVal val="visible"/>
                                      </p:to>
                                    </p:set>
                                    <p:animEffect transition="in" filter="fade">
                                      <p:cBhvr>
                                        <p:cTn id="19" dur="500"/>
                                        <p:tgtEl>
                                          <p:spTgt spid="11">
                                            <p:txEl>
                                              <p:pRg st="0" end="0"/>
                                            </p:txEl>
                                          </p:spTgt>
                                        </p:tgtEl>
                                      </p:cBhvr>
                                    </p:animEffect>
                                    <p:anim calcmode="lin" valueType="num">
                                      <p:cBhvr>
                                        <p:cTn id="20"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21" dur="500" fill="hold"/>
                                        <p:tgtEl>
                                          <p:spTgt spid="11">
                                            <p:txEl>
                                              <p:pRg st="0" end="0"/>
                                            </p:txEl>
                                          </p:spTgt>
                                        </p:tgtEl>
                                        <p:attrNameLst>
                                          <p:attrName>ppt_y</p:attrName>
                                        </p:attrNameLst>
                                      </p:cBhvr>
                                      <p:tavLst>
                                        <p:tav tm="0">
                                          <p:val>
                                            <p:strVal val="#ppt_y+.1"/>
                                          </p:val>
                                        </p:tav>
                                        <p:tav tm="100000">
                                          <p:val>
                                            <p:strVal val="#ppt_y"/>
                                          </p:val>
                                        </p:tav>
                                      </p:tavLst>
                                    </p:anim>
                                  </p:childTnLst>
                                </p:cTn>
                              </p:par>
                              <p:par>
                                <p:cTn id="22" presetID="10" presetClass="entr" presetSubtype="0" fill="hold" grpId="0" nodeType="withEffect">
                                  <p:stCondLst>
                                    <p:cond delay="800"/>
                                  </p:stCondLst>
                                  <p:childTnLst>
                                    <p:set>
                                      <p:cBhvr>
                                        <p:cTn id="23" dur="1" fill="hold">
                                          <p:stCondLst>
                                            <p:cond delay="0"/>
                                          </p:stCondLst>
                                        </p:cTn>
                                        <p:tgtEl>
                                          <p:spTgt spid="12">
                                            <p:txEl>
                                              <p:pRg st="0" end="0"/>
                                            </p:txEl>
                                          </p:spTgt>
                                        </p:tgtEl>
                                        <p:attrNameLst>
                                          <p:attrName>style.visibility</p:attrName>
                                        </p:attrNameLst>
                                      </p:cBhvr>
                                      <p:to>
                                        <p:strVal val="visible"/>
                                      </p:to>
                                    </p:set>
                                    <p:animEffect transition="in" filter="fade">
                                      <p:cBhvr>
                                        <p:cTn id="24"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10" grpId="0" build="p">
        <p:tmplLst>
          <p:tmpl lvl="1">
            <p:tnLst>
              <p:par>
                <p:cTn presetID="42" presetClass="entr" presetSubtype="0" fill="hold" nodeType="withEffect">
                  <p:stCondLst>
                    <p:cond delay="200"/>
                  </p:stCondLst>
                  <p:childTnLst>
                    <p:set>
                      <p:cBhvr>
                        <p:cTn dur="1" fill="hold">
                          <p:stCondLst>
                            <p:cond delay="0"/>
                          </p:stCondLst>
                        </p:cTn>
                        <p:tgtEl>
                          <p:spTgt spid="10"/>
                        </p:tgtEl>
                        <p:attrNameLst>
                          <p:attrName>style.visibility</p:attrName>
                        </p:attrNameLst>
                      </p:cBhvr>
                      <p:to>
                        <p:strVal val="visible"/>
                      </p:to>
                    </p:set>
                    <p:animEffect transition="in" filter="fade">
                      <p:cBhvr>
                        <p:cTn dur="400"/>
                        <p:tgtEl>
                          <p:spTgt spid="10"/>
                        </p:tgtEl>
                      </p:cBhvr>
                    </p:animEffect>
                    <p:anim calcmode="lin" valueType="num">
                      <p:cBhvr>
                        <p:cTn dur="400" fill="hold"/>
                        <p:tgtEl>
                          <p:spTgt spid="10"/>
                        </p:tgtEl>
                        <p:attrNameLst>
                          <p:attrName>ppt_x</p:attrName>
                        </p:attrNameLst>
                      </p:cBhvr>
                      <p:tavLst>
                        <p:tav tm="0">
                          <p:val>
                            <p:strVal val="#ppt_x"/>
                          </p:val>
                        </p:tav>
                        <p:tav tm="100000">
                          <p:val>
                            <p:strVal val="#ppt_x"/>
                          </p:val>
                        </p:tav>
                      </p:tavLst>
                    </p:anim>
                    <p:anim calcmode="lin" valueType="num">
                      <p:cBhvr>
                        <p:cTn dur="400" fill="hold"/>
                        <p:tgtEl>
                          <p:spTgt spid="10"/>
                        </p:tgtEl>
                        <p:attrNameLst>
                          <p:attrName>ppt_y</p:attrName>
                        </p:attrNameLst>
                      </p:cBhvr>
                      <p:tavLst>
                        <p:tav tm="0">
                          <p:val>
                            <p:strVal val="#ppt_y+.1"/>
                          </p:val>
                        </p:tav>
                        <p:tav tm="100000">
                          <p:val>
                            <p:strVal val="#ppt_y"/>
                          </p:val>
                        </p:tav>
                      </p:tavLst>
                    </p:anim>
                  </p:childTnLst>
                </p:cTn>
              </p:par>
            </p:tnLst>
          </p:tmpl>
        </p:tmplLst>
      </p:bldP>
      <p:bldP spid="11" grpId="0" build="p">
        <p:tmplLst>
          <p:tmpl lvl="1">
            <p:tnLst>
              <p:par>
                <p:cTn presetID="42" presetClass="entr" presetSubtype="0" fill="hold" nodeType="withEffect">
                  <p:stCondLst>
                    <p:cond delay="200"/>
                  </p:stCondLst>
                  <p:childTnLst>
                    <p:set>
                      <p:cBhvr>
                        <p:cTn dur="1" fill="hold">
                          <p:stCondLst>
                            <p:cond delay="0"/>
                          </p:stCondLst>
                        </p:cTn>
                        <p:tgtEl>
                          <p:spTgt spid="11"/>
                        </p:tgtEl>
                        <p:attrNameLst>
                          <p:attrName>style.visibility</p:attrName>
                        </p:attrNameLst>
                      </p:cBhvr>
                      <p:to>
                        <p:strVal val="visible"/>
                      </p:to>
                    </p:set>
                    <p:animEffect transition="in" filter="fade">
                      <p:cBhvr>
                        <p:cTn dur="500"/>
                        <p:tgtEl>
                          <p:spTgt spid="11"/>
                        </p:tgtEl>
                      </p:cBhvr>
                    </p:animEffect>
                    <p:anim calcmode="lin" valueType="num">
                      <p:cBhvr>
                        <p:cTn dur="500" fill="hold"/>
                        <p:tgtEl>
                          <p:spTgt spid="11"/>
                        </p:tgtEl>
                        <p:attrNameLst>
                          <p:attrName>ppt_x</p:attrName>
                        </p:attrNameLst>
                      </p:cBhvr>
                      <p:tavLst>
                        <p:tav tm="0">
                          <p:val>
                            <p:strVal val="#ppt_x"/>
                          </p:val>
                        </p:tav>
                        <p:tav tm="100000">
                          <p:val>
                            <p:strVal val="#ppt_x"/>
                          </p:val>
                        </p:tav>
                      </p:tavLst>
                    </p:anim>
                    <p:anim calcmode="lin" valueType="num">
                      <p:cBhvr>
                        <p:cTn dur="500" fill="hold"/>
                        <p:tgtEl>
                          <p:spTgt spid="11"/>
                        </p:tgtEl>
                        <p:attrNameLst>
                          <p:attrName>ppt_y</p:attrName>
                        </p:attrNameLst>
                      </p:cBhvr>
                      <p:tavLst>
                        <p:tav tm="0">
                          <p:val>
                            <p:strVal val="#ppt_y+.1"/>
                          </p:val>
                        </p:tav>
                        <p:tav tm="100000">
                          <p:val>
                            <p:strVal val="#ppt_y"/>
                          </p:val>
                        </p:tav>
                      </p:tavLst>
                    </p:anim>
                  </p:childTnLst>
                </p:cTn>
              </p:par>
            </p:tnLst>
          </p:tmpl>
        </p:tmplLst>
      </p:bldP>
      <p:bldP spid="12" grpId="0" build="p">
        <p:tmplLst>
          <p:tmpl lvl="1">
            <p:tnLst>
              <p:par>
                <p:cTn presetID="10" presetClass="entr" presetSubtype="0" fill="hold" nodeType="withEffect">
                  <p:stCondLst>
                    <p:cond delay="800"/>
                  </p:stCondLst>
                  <p:childTnLst>
                    <p:set>
                      <p:cBhvr>
                        <p:cTn dur="1" fill="hold">
                          <p:stCondLst>
                            <p:cond delay="0"/>
                          </p:stCondLst>
                        </p:cTn>
                        <p:tgtEl>
                          <p:spTgt spid="12"/>
                        </p:tgtEl>
                        <p:attrNameLst>
                          <p:attrName>style.visibility</p:attrName>
                        </p:attrNameLst>
                      </p:cBhvr>
                      <p:to>
                        <p:strVal val="visible"/>
                      </p:to>
                    </p:set>
                    <p:animEffect transition="in" filter="fade">
                      <p:cBhvr>
                        <p:cTn dur="500"/>
                        <p:tgtEl>
                          <p:spTgt spid="12"/>
                        </p:tgtEl>
                      </p:cBhvr>
                    </p:animEffect>
                  </p:childTnLst>
                </p:cTn>
              </p:par>
            </p:tnLst>
          </p:tmpl>
        </p:tmplLst>
      </p:bldP>
    </p:bld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3_Three Columns Text">
    <p:spTree>
      <p:nvGrpSpPr>
        <p:cNvPr id="1" name=""/>
        <p:cNvGrpSpPr/>
        <p:nvPr/>
      </p:nvGrpSpPr>
      <p:grpSpPr>
        <a:xfrm>
          <a:off x="0" y="0"/>
          <a:ext cx="0" cy="0"/>
          <a:chOff x="0" y="0"/>
          <a:chExt cx="0" cy="0"/>
        </a:xfrm>
      </p:grpSpPr>
      <p:sp>
        <p:nvSpPr>
          <p:cNvPr id="13" name="Rounded Rectangle 12"/>
          <p:cNvSpPr/>
          <p:nvPr userDrawn="1"/>
        </p:nvSpPr>
        <p:spPr>
          <a:xfrm rot="18900000">
            <a:off x="800771" y="3115671"/>
            <a:ext cx="6294300" cy="653822"/>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rot="18900000">
            <a:off x="2256987" y="3714319"/>
            <a:ext cx="4527448" cy="653822"/>
          </a:xfrm>
          <a:prstGeom prst="roundRect">
            <a:avLst>
              <a:gd name="adj" fmla="val 5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7" name="Rounded Rectangle 16"/>
          <p:cNvSpPr/>
          <p:nvPr userDrawn="1"/>
        </p:nvSpPr>
        <p:spPr>
          <a:xfrm rot="18900000" flipV="1">
            <a:off x="-292739" y="3248182"/>
            <a:ext cx="6422592" cy="370339"/>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6" name="Rounded Rectangle 5"/>
          <p:cNvSpPr/>
          <p:nvPr userDrawn="1"/>
        </p:nvSpPr>
        <p:spPr>
          <a:xfrm rot="18900000">
            <a:off x="627181" y="2201944"/>
            <a:ext cx="4527448" cy="653822"/>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7" name="Text Placeholder 7"/>
          <p:cNvSpPr>
            <a:spLocks noGrp="1"/>
          </p:cNvSpPr>
          <p:nvPr userDrawn="1">
            <p:ph type="body" sz="quarter" idx="10" hasCustomPrompt="1"/>
          </p:nvPr>
        </p:nvSpPr>
        <p:spPr>
          <a:xfrm>
            <a:off x="6782573" y="2543223"/>
            <a:ext cx="4511964" cy="431780"/>
          </a:xfrm>
          <a:prstGeom prst="rect">
            <a:avLst/>
          </a:prstGeom>
        </p:spPr>
        <p:txBody>
          <a:bodyPr vert="horz" lIns="0" tIns="40504" rIns="0" bIns="40504" anchor="ctr"/>
          <a:lstStyle>
            <a:lvl1pPr marL="0" indent="0" algn="l">
              <a:lnSpc>
                <a:spcPct val="100000"/>
              </a:lnSpc>
              <a:spcBef>
                <a:spcPts val="0"/>
              </a:spcBef>
              <a:buNone/>
              <a:defRPr sz="4200" b="1">
                <a:solidFill>
                  <a:schemeClr val="bg1"/>
                </a:solidFill>
                <a:latin typeface="Lato Hairline"/>
                <a:cs typeface="Lato Hairline"/>
              </a:defRPr>
            </a:lvl1pPr>
          </a:lstStyle>
          <a:p>
            <a:pPr lvl="0"/>
            <a:r>
              <a:rPr lang="es-ES_tradnl" dirty="0" smtClean="0"/>
              <a:t>TITLE HERE</a:t>
            </a:r>
          </a:p>
        </p:txBody>
      </p:sp>
      <p:sp>
        <p:nvSpPr>
          <p:cNvPr id="8" name="Text Placeholder 7"/>
          <p:cNvSpPr>
            <a:spLocks noGrp="1"/>
          </p:cNvSpPr>
          <p:nvPr userDrawn="1">
            <p:ph type="body" sz="quarter" idx="11" hasCustomPrompt="1"/>
          </p:nvPr>
        </p:nvSpPr>
        <p:spPr>
          <a:xfrm>
            <a:off x="6782573" y="3127020"/>
            <a:ext cx="4511964" cy="228451"/>
          </a:xfrm>
          <a:prstGeom prst="rect">
            <a:avLst/>
          </a:prstGeom>
        </p:spPr>
        <p:txBody>
          <a:bodyPr vert="horz" lIns="0" tIns="40504" rIns="0" bIns="40504" anchor="ctr"/>
          <a:lstStyle>
            <a:lvl1pPr marL="0" indent="0" algn="l">
              <a:lnSpc>
                <a:spcPct val="100000"/>
              </a:lnSpc>
              <a:spcBef>
                <a:spcPts val="0"/>
              </a:spcBef>
              <a:spcAft>
                <a:spcPts val="0"/>
              </a:spcAft>
              <a:buNone/>
              <a:defRPr sz="1800" b="0" baseline="0">
                <a:solidFill>
                  <a:schemeClr val="accent3"/>
                </a:solidFill>
                <a:latin typeface="Lato Light"/>
                <a:cs typeface="Lato Light"/>
              </a:defRPr>
            </a:lvl1pPr>
          </a:lstStyle>
          <a:p>
            <a:pPr lvl="0"/>
            <a:r>
              <a:rPr lang="es-ES_tradnl" dirty="0" smtClean="0"/>
              <a:t>Break </a:t>
            </a:r>
            <a:r>
              <a:rPr lang="es-ES_tradnl" dirty="0" err="1" smtClean="0"/>
              <a:t>Section</a:t>
            </a:r>
            <a:r>
              <a:rPr lang="es-ES_tradnl" dirty="0" smtClean="0"/>
              <a:t> </a:t>
            </a:r>
            <a:r>
              <a:rPr lang="es-ES_tradnl" dirty="0" err="1" smtClean="0"/>
              <a:t>Subtitle</a:t>
            </a:r>
            <a:endParaRPr lang="es-ES_tradnl" dirty="0" smtClean="0"/>
          </a:p>
        </p:txBody>
      </p:sp>
      <p:sp>
        <p:nvSpPr>
          <p:cNvPr id="9" name="Text Placeholder 2"/>
          <p:cNvSpPr>
            <a:spLocks noGrp="1"/>
          </p:cNvSpPr>
          <p:nvPr userDrawn="1">
            <p:ph type="body" sz="quarter" idx="16" hasCustomPrompt="1"/>
          </p:nvPr>
        </p:nvSpPr>
        <p:spPr>
          <a:xfrm>
            <a:off x="6803034" y="3559596"/>
            <a:ext cx="4488039" cy="1536868"/>
          </a:xfrm>
          <a:prstGeom prst="rect">
            <a:avLst/>
          </a:prstGeom>
        </p:spPr>
        <p:txBody>
          <a:bodyPr vert="horz" lIns="0" tIns="0" rIns="0" bIns="0"/>
          <a:lstStyle>
            <a:lvl1pPr marL="0" indent="0" algn="l">
              <a:lnSpc>
                <a:spcPct val="130000"/>
              </a:lnSpc>
              <a:buNone/>
              <a:defRPr sz="144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a:t>
            </a:r>
          </a:p>
        </p:txBody>
      </p:sp>
    </p:spTree>
    <p:extLst>
      <p:ext uri="{BB962C8B-B14F-4D97-AF65-F5344CB8AC3E}">
        <p14:creationId xmlns:p14="http://schemas.microsoft.com/office/powerpoint/2010/main" val="1131144790"/>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20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400"/>
                                        <p:tgtEl>
                                          <p:spTgt spid="7">
                                            <p:txEl>
                                              <p:pRg st="0" end="0"/>
                                            </p:txEl>
                                          </p:spTgt>
                                        </p:tgtEl>
                                      </p:cBhvr>
                                    </p:animEffect>
                                    <p:anim calcmode="lin" valueType="num">
                                      <p:cBhvr>
                                        <p:cTn id="8" dur="4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20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anim calcmode="lin" valueType="num">
                                      <p:cBhvr>
                                        <p:cTn id="1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8">
                                            <p:txEl>
                                              <p:pRg st="0" end="0"/>
                                            </p:txEl>
                                          </p:spTgt>
                                        </p:tgtEl>
                                        <p:attrNameLst>
                                          <p:attrName>ppt_y</p:attrName>
                                        </p:attrNameLst>
                                      </p:cBhvr>
                                      <p:tavLst>
                                        <p:tav tm="0">
                                          <p:val>
                                            <p:strVal val="#ppt_y+.1"/>
                                          </p:val>
                                        </p:tav>
                                        <p:tav tm="100000">
                                          <p:val>
                                            <p:strVal val="#ppt_y"/>
                                          </p:val>
                                        </p:tav>
                                      </p:tavLst>
                                    </p:anim>
                                  </p:childTnLst>
                                </p:cTn>
                              </p:par>
                              <p:par>
                                <p:cTn id="15" presetID="10" presetClass="entr" presetSubtype="0" fill="hold" grpId="0" nodeType="withEffect">
                                  <p:stCondLst>
                                    <p:cond delay="80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fade">
                                      <p:cBhvr>
                                        <p:cTn id="17" dur="500"/>
                                        <p:tgtEl>
                                          <p:spTgt spid="9">
                                            <p:txEl>
                                              <p:pRg st="0" end="0"/>
                                            </p:txEl>
                                          </p:spTgt>
                                        </p:tgtEl>
                                      </p:cBhvr>
                                    </p:animEffect>
                                  </p:childTnLst>
                                </p:cTn>
                              </p:par>
                              <p:par>
                                <p:cTn id="18" presetID="22" presetClass="entr" presetSubtype="1" fill="hold" grpId="0" nodeType="withEffect">
                                  <p:stCondLst>
                                    <p:cond delay="800"/>
                                  </p:stCondLst>
                                  <p:childTnLst>
                                    <p:set>
                                      <p:cBhvr>
                                        <p:cTn id="19" dur="1" fill="hold">
                                          <p:stCondLst>
                                            <p:cond delay="0"/>
                                          </p:stCondLst>
                                        </p:cTn>
                                        <p:tgtEl>
                                          <p:spTgt spid="17"/>
                                        </p:tgtEl>
                                        <p:attrNameLst>
                                          <p:attrName>style.visibility</p:attrName>
                                        </p:attrNameLst>
                                      </p:cBhvr>
                                      <p:to>
                                        <p:strVal val="visible"/>
                                      </p:to>
                                    </p:set>
                                    <p:animEffect transition="in" filter="wipe(up)">
                                      <p:cBhvr>
                                        <p:cTn id="20" dur="500"/>
                                        <p:tgtEl>
                                          <p:spTgt spid="17"/>
                                        </p:tgtEl>
                                      </p:cBhvr>
                                    </p:animEffect>
                                  </p:childTnLst>
                                </p:cTn>
                              </p:par>
                              <p:par>
                                <p:cTn id="21" presetID="22" presetClass="entr" presetSubtype="4" fill="hold" grpId="0" nodeType="withEffect">
                                  <p:stCondLst>
                                    <p:cond delay="800"/>
                                  </p:stCondLst>
                                  <p:childTnLst>
                                    <p:set>
                                      <p:cBhvr>
                                        <p:cTn id="22" dur="1" fill="hold">
                                          <p:stCondLst>
                                            <p:cond delay="0"/>
                                          </p:stCondLst>
                                        </p:cTn>
                                        <p:tgtEl>
                                          <p:spTgt spid="6"/>
                                        </p:tgtEl>
                                        <p:attrNameLst>
                                          <p:attrName>style.visibility</p:attrName>
                                        </p:attrNameLst>
                                      </p:cBhvr>
                                      <p:to>
                                        <p:strVal val="visible"/>
                                      </p:to>
                                    </p:set>
                                    <p:animEffect transition="in" filter="wipe(down)">
                                      <p:cBhvr>
                                        <p:cTn id="23" dur="500"/>
                                        <p:tgtEl>
                                          <p:spTgt spid="6"/>
                                        </p:tgtEl>
                                      </p:cBhvr>
                                    </p:animEffect>
                                  </p:childTnLst>
                                </p:cTn>
                              </p:par>
                              <p:par>
                                <p:cTn id="24" presetID="22" presetClass="entr" presetSubtype="4" fill="hold" grpId="0" nodeType="withEffect">
                                  <p:stCondLst>
                                    <p:cond delay="800"/>
                                  </p:stCondLst>
                                  <p:childTnLst>
                                    <p:set>
                                      <p:cBhvr>
                                        <p:cTn id="25" dur="1" fill="hold">
                                          <p:stCondLst>
                                            <p:cond delay="0"/>
                                          </p:stCondLst>
                                        </p:cTn>
                                        <p:tgtEl>
                                          <p:spTgt spid="13"/>
                                        </p:tgtEl>
                                        <p:attrNameLst>
                                          <p:attrName>style.visibility</p:attrName>
                                        </p:attrNameLst>
                                      </p:cBhvr>
                                      <p:to>
                                        <p:strVal val="visible"/>
                                      </p:to>
                                    </p:set>
                                    <p:animEffect transition="in" filter="wipe(down)">
                                      <p:cBhvr>
                                        <p:cTn id="26" dur="500"/>
                                        <p:tgtEl>
                                          <p:spTgt spid="13"/>
                                        </p:tgtEl>
                                      </p:cBhvr>
                                    </p:animEffect>
                                  </p:childTnLst>
                                </p:cTn>
                              </p:par>
                              <p:par>
                                <p:cTn id="27" presetID="22" presetClass="entr" presetSubtype="1" fill="hold" grpId="0" nodeType="withEffect">
                                  <p:stCondLst>
                                    <p:cond delay="800"/>
                                  </p:stCondLst>
                                  <p:childTnLst>
                                    <p:set>
                                      <p:cBhvr>
                                        <p:cTn id="28" dur="1" fill="hold">
                                          <p:stCondLst>
                                            <p:cond delay="0"/>
                                          </p:stCondLst>
                                        </p:cTn>
                                        <p:tgtEl>
                                          <p:spTgt spid="14"/>
                                        </p:tgtEl>
                                        <p:attrNameLst>
                                          <p:attrName>style.visibility</p:attrName>
                                        </p:attrNameLst>
                                      </p:cBhvr>
                                      <p:to>
                                        <p:strVal val="visible"/>
                                      </p:to>
                                    </p:set>
                                    <p:animEffect transition="in" filter="wipe(up)">
                                      <p:cBhvr>
                                        <p:cTn id="2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7" grpId="0" animBg="1"/>
      <p:bldP spid="6" grpId="0" animBg="1"/>
      <p:bldP spid="7" grpId="0" build="p">
        <p:tmplLst>
          <p:tmpl lvl="1">
            <p:tnLst>
              <p:par>
                <p:cTn presetID="42" presetClass="entr" presetSubtype="0" fill="hold" nodeType="withEffect">
                  <p:stCondLst>
                    <p:cond delay="200"/>
                  </p:stCondLst>
                  <p:childTnLst>
                    <p:set>
                      <p:cBhvr>
                        <p:cTn dur="1" fill="hold">
                          <p:stCondLst>
                            <p:cond delay="0"/>
                          </p:stCondLst>
                        </p:cTn>
                        <p:tgtEl>
                          <p:spTgt spid="7"/>
                        </p:tgtEl>
                        <p:attrNameLst>
                          <p:attrName>style.visibility</p:attrName>
                        </p:attrNameLst>
                      </p:cBhvr>
                      <p:to>
                        <p:strVal val="visible"/>
                      </p:to>
                    </p:set>
                    <p:animEffect transition="in" filter="fade">
                      <p:cBhvr>
                        <p:cTn dur="400"/>
                        <p:tgtEl>
                          <p:spTgt spid="7"/>
                        </p:tgtEl>
                      </p:cBhvr>
                    </p:animEffect>
                    <p:anim calcmode="lin" valueType="num">
                      <p:cBhvr>
                        <p:cTn dur="400" fill="hold"/>
                        <p:tgtEl>
                          <p:spTgt spid="7"/>
                        </p:tgtEl>
                        <p:attrNameLst>
                          <p:attrName>ppt_x</p:attrName>
                        </p:attrNameLst>
                      </p:cBhvr>
                      <p:tavLst>
                        <p:tav tm="0">
                          <p:val>
                            <p:strVal val="#ppt_x"/>
                          </p:val>
                        </p:tav>
                        <p:tav tm="100000">
                          <p:val>
                            <p:strVal val="#ppt_x"/>
                          </p:val>
                        </p:tav>
                      </p:tavLst>
                    </p:anim>
                    <p:anim calcmode="lin" valueType="num">
                      <p:cBhvr>
                        <p:cTn dur="400" fill="hold"/>
                        <p:tgtEl>
                          <p:spTgt spid="7"/>
                        </p:tgtEl>
                        <p:attrNameLst>
                          <p:attrName>ppt_y</p:attrName>
                        </p:attrNameLst>
                      </p:cBhvr>
                      <p:tavLst>
                        <p:tav tm="0">
                          <p:val>
                            <p:strVal val="#ppt_y+.1"/>
                          </p:val>
                        </p:tav>
                        <p:tav tm="100000">
                          <p:val>
                            <p:strVal val="#ppt_y"/>
                          </p:val>
                        </p:tav>
                      </p:tavLst>
                    </p:anim>
                  </p:childTnLst>
                </p:cTn>
              </p:par>
            </p:tnLst>
          </p:tmpl>
        </p:tmplLst>
      </p:bldP>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500"/>
                        <p:tgtEl>
                          <p:spTgt spid="8"/>
                        </p:tgtEl>
                      </p:cBhvr>
                    </p:animEffect>
                    <p:anim calcmode="lin" valueType="num">
                      <p:cBhvr>
                        <p:cTn dur="500" fill="hold"/>
                        <p:tgtEl>
                          <p:spTgt spid="8"/>
                        </p:tgtEl>
                        <p:attrNameLst>
                          <p:attrName>ppt_x</p:attrName>
                        </p:attrNameLst>
                      </p:cBhvr>
                      <p:tavLst>
                        <p:tav tm="0">
                          <p:val>
                            <p:strVal val="#ppt_x"/>
                          </p:val>
                        </p:tav>
                        <p:tav tm="100000">
                          <p:val>
                            <p:strVal val="#ppt_x"/>
                          </p:val>
                        </p:tav>
                      </p:tavLst>
                    </p:anim>
                    <p:anim calcmode="lin" valueType="num">
                      <p:cBhvr>
                        <p:cTn dur="5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10" presetClass="entr" presetSubtype="0" fill="hold" nodeType="withEffect">
                  <p:stCondLst>
                    <p:cond delay="8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cTn>
              </p:par>
            </p:tnLst>
          </p:tmpl>
        </p:tmplLst>
      </p:bldP>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08297EE9-8A30-4829-BF3F-CE505847D315}"/>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 xmlns:a16="http://schemas.microsoft.com/office/drawing/2014/main" id="{A1C0600C-51C9-4FE1-A2B0-EBCB1D0453FD}"/>
              </a:ext>
            </a:extLst>
          </p:cNvPr>
          <p:cNvSpPr>
            <a:spLocks noGrp="1"/>
          </p:cNvSpPr>
          <p:nvPr>
            <p:ph type="dt" sz="half" idx="10"/>
          </p:nvPr>
        </p:nvSpPr>
        <p:spPr/>
        <p:txBody>
          <a:bodyPr/>
          <a:lstStyle/>
          <a:p>
            <a:fld id="{65B28D99-6AB1-4CCB-8F48-B2F1E75DF88A}" type="datetimeFigureOut">
              <a:rPr lang="zh-CN" altLang="en-US" smtClean="0"/>
              <a:t>2026/6/9</a:t>
            </a:fld>
            <a:endParaRPr lang="zh-CN" altLang="en-US"/>
          </a:p>
        </p:txBody>
      </p:sp>
      <p:sp>
        <p:nvSpPr>
          <p:cNvPr id="4" name="页脚占位符 3">
            <a:extLst>
              <a:ext uri="{FF2B5EF4-FFF2-40B4-BE49-F238E27FC236}">
                <a16:creationId xmlns="" xmlns:a16="http://schemas.microsoft.com/office/drawing/2014/main" id="{4179A190-102F-4D72-BCF5-EE134506D2A1}"/>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 xmlns:a16="http://schemas.microsoft.com/office/drawing/2014/main" id="{9936ADEA-7D11-46B5-9E7D-64DF483C65CF}"/>
              </a:ext>
            </a:extLst>
          </p:cNvPr>
          <p:cNvSpPr>
            <a:spLocks noGrp="1"/>
          </p:cNvSpPr>
          <p:nvPr>
            <p:ph type="sldNum" sz="quarter" idx="12"/>
          </p:nvPr>
        </p:nvSpPr>
        <p:spPr/>
        <p:txBody>
          <a:bodyPr/>
          <a:lstStyle/>
          <a:p>
            <a:fld id="{A241AFC7-AF1E-4F87-BCC2-1B83FC6BEC3D}" type="slidenum">
              <a:rPr lang="zh-CN" altLang="en-US" smtClean="0"/>
              <a:t>‹#›</a:t>
            </a:fld>
            <a:endParaRPr lang="zh-CN" altLang="en-US"/>
          </a:p>
        </p:txBody>
      </p:sp>
    </p:spTree>
    <p:extLst>
      <p:ext uri="{BB962C8B-B14F-4D97-AF65-F5344CB8AC3E}">
        <p14:creationId xmlns:p14="http://schemas.microsoft.com/office/powerpoint/2010/main" val="2088624028"/>
      </p:ext>
    </p:extLst>
  </p:cSld>
  <p:clrMapOvr>
    <a:masterClrMapping/>
  </p:clrMapOvr>
  <p:transition spd="slow" advClick="0" advTm="300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 xmlns:a16="http://schemas.microsoft.com/office/drawing/2014/main" id="{CF1E299D-1848-451A-9C00-B3E87568D2C9}"/>
              </a:ext>
            </a:extLst>
          </p:cNvPr>
          <p:cNvSpPr>
            <a:spLocks noGrp="1"/>
          </p:cNvSpPr>
          <p:nvPr>
            <p:ph type="dt" sz="half" idx="10"/>
          </p:nvPr>
        </p:nvSpPr>
        <p:spPr/>
        <p:txBody>
          <a:bodyPr/>
          <a:lstStyle/>
          <a:p>
            <a:fld id="{65B28D99-6AB1-4CCB-8F48-B2F1E75DF88A}" type="datetimeFigureOut">
              <a:rPr lang="zh-CN" altLang="en-US" smtClean="0"/>
              <a:t>2026/6/9</a:t>
            </a:fld>
            <a:endParaRPr lang="zh-CN" altLang="en-US"/>
          </a:p>
        </p:txBody>
      </p:sp>
      <p:sp>
        <p:nvSpPr>
          <p:cNvPr id="3" name="页脚占位符 2">
            <a:extLst>
              <a:ext uri="{FF2B5EF4-FFF2-40B4-BE49-F238E27FC236}">
                <a16:creationId xmlns="" xmlns:a16="http://schemas.microsoft.com/office/drawing/2014/main" id="{2E817094-8FA9-435F-9E9C-9946F779CA95}"/>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 xmlns:a16="http://schemas.microsoft.com/office/drawing/2014/main" id="{BA268833-043D-4407-AB80-B969DC2F1D21}"/>
              </a:ext>
            </a:extLst>
          </p:cNvPr>
          <p:cNvSpPr>
            <a:spLocks noGrp="1"/>
          </p:cNvSpPr>
          <p:nvPr>
            <p:ph type="sldNum" sz="quarter" idx="12"/>
          </p:nvPr>
        </p:nvSpPr>
        <p:spPr/>
        <p:txBody>
          <a:bodyPr/>
          <a:lstStyle/>
          <a:p>
            <a:fld id="{A241AFC7-AF1E-4F87-BCC2-1B83FC6BEC3D}" type="slidenum">
              <a:rPr lang="zh-CN" altLang="en-US" smtClean="0"/>
              <a:t>‹#›</a:t>
            </a:fld>
            <a:endParaRPr lang="zh-CN" altLang="en-US"/>
          </a:p>
        </p:txBody>
      </p:sp>
    </p:spTree>
    <p:extLst>
      <p:ext uri="{BB962C8B-B14F-4D97-AF65-F5344CB8AC3E}">
        <p14:creationId xmlns:p14="http://schemas.microsoft.com/office/powerpoint/2010/main" val="960578759"/>
      </p:ext>
    </p:extLst>
  </p:cSld>
  <p:clrMapOvr>
    <a:masterClrMapping/>
  </p:clrMapOvr>
  <p:transition spd="slow" advClick="0" advTm="300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7D6B0288-26A2-4FD3-8C86-D63F2B1A3554}"/>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 xmlns:a16="http://schemas.microsoft.com/office/drawing/2014/main" id="{F6551882-171A-4566-9C81-4E7CB054A0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 xmlns:a16="http://schemas.microsoft.com/office/drawing/2014/main" id="{C53CBCF9-A746-4C3C-B5F5-0BF2A10CFE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 xmlns:a16="http://schemas.microsoft.com/office/drawing/2014/main" id="{2D190C1C-88D3-434C-9FD6-E63B456CA111}"/>
              </a:ext>
            </a:extLst>
          </p:cNvPr>
          <p:cNvSpPr>
            <a:spLocks noGrp="1"/>
          </p:cNvSpPr>
          <p:nvPr>
            <p:ph type="dt" sz="half" idx="10"/>
          </p:nvPr>
        </p:nvSpPr>
        <p:spPr/>
        <p:txBody>
          <a:bodyPr/>
          <a:lstStyle/>
          <a:p>
            <a:fld id="{65B28D99-6AB1-4CCB-8F48-B2F1E75DF88A}" type="datetimeFigureOut">
              <a:rPr lang="zh-CN" altLang="en-US" smtClean="0"/>
              <a:t>2026/6/9</a:t>
            </a:fld>
            <a:endParaRPr lang="zh-CN" altLang="en-US"/>
          </a:p>
        </p:txBody>
      </p:sp>
      <p:sp>
        <p:nvSpPr>
          <p:cNvPr id="6" name="页脚占位符 5">
            <a:extLst>
              <a:ext uri="{FF2B5EF4-FFF2-40B4-BE49-F238E27FC236}">
                <a16:creationId xmlns="" xmlns:a16="http://schemas.microsoft.com/office/drawing/2014/main" id="{78D76E67-AC1B-40D2-B6B4-D4D6BF402560}"/>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 xmlns:a16="http://schemas.microsoft.com/office/drawing/2014/main" id="{FCCE63CC-FE5F-4F62-8C60-EA35933FB635}"/>
              </a:ext>
            </a:extLst>
          </p:cNvPr>
          <p:cNvSpPr>
            <a:spLocks noGrp="1"/>
          </p:cNvSpPr>
          <p:nvPr>
            <p:ph type="sldNum" sz="quarter" idx="12"/>
          </p:nvPr>
        </p:nvSpPr>
        <p:spPr/>
        <p:txBody>
          <a:bodyPr/>
          <a:lstStyle/>
          <a:p>
            <a:fld id="{A241AFC7-AF1E-4F87-BCC2-1B83FC6BEC3D}" type="slidenum">
              <a:rPr lang="zh-CN" altLang="en-US" smtClean="0"/>
              <a:t>‹#›</a:t>
            </a:fld>
            <a:endParaRPr lang="zh-CN" altLang="en-US"/>
          </a:p>
        </p:txBody>
      </p:sp>
    </p:spTree>
    <p:extLst>
      <p:ext uri="{BB962C8B-B14F-4D97-AF65-F5344CB8AC3E}">
        <p14:creationId xmlns:p14="http://schemas.microsoft.com/office/powerpoint/2010/main" val="306739962"/>
      </p:ext>
    </p:extLst>
  </p:cSld>
  <p:clrMapOvr>
    <a:masterClrMapping/>
  </p:clrMapOvr>
  <p:transition spd="slow" advClick="0" advTm="300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7AD17649-47FC-4F86-9890-50DA787B15A1}"/>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 xmlns:a16="http://schemas.microsoft.com/office/drawing/2014/main" id="{8296410F-43DB-41A2-B91D-EA469E2BF9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 xmlns:a16="http://schemas.microsoft.com/office/drawing/2014/main" id="{1B3D5003-6642-491A-82C9-CAC447E6AA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 xmlns:a16="http://schemas.microsoft.com/office/drawing/2014/main" id="{77A2171F-1216-43D9-8F11-5BC90DBF4A54}"/>
              </a:ext>
            </a:extLst>
          </p:cNvPr>
          <p:cNvSpPr>
            <a:spLocks noGrp="1"/>
          </p:cNvSpPr>
          <p:nvPr>
            <p:ph type="dt" sz="half" idx="10"/>
          </p:nvPr>
        </p:nvSpPr>
        <p:spPr/>
        <p:txBody>
          <a:bodyPr/>
          <a:lstStyle/>
          <a:p>
            <a:fld id="{65B28D99-6AB1-4CCB-8F48-B2F1E75DF88A}" type="datetimeFigureOut">
              <a:rPr lang="zh-CN" altLang="en-US" smtClean="0"/>
              <a:t>2026/6/9</a:t>
            </a:fld>
            <a:endParaRPr lang="zh-CN" altLang="en-US"/>
          </a:p>
        </p:txBody>
      </p:sp>
      <p:sp>
        <p:nvSpPr>
          <p:cNvPr id="6" name="页脚占位符 5">
            <a:extLst>
              <a:ext uri="{FF2B5EF4-FFF2-40B4-BE49-F238E27FC236}">
                <a16:creationId xmlns="" xmlns:a16="http://schemas.microsoft.com/office/drawing/2014/main" id="{3A4A3C72-DDBB-49D1-8025-2D5A0688721E}"/>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 xmlns:a16="http://schemas.microsoft.com/office/drawing/2014/main" id="{1157D37F-F790-41C1-ACC6-138D02815FD3}"/>
              </a:ext>
            </a:extLst>
          </p:cNvPr>
          <p:cNvSpPr>
            <a:spLocks noGrp="1"/>
          </p:cNvSpPr>
          <p:nvPr>
            <p:ph type="sldNum" sz="quarter" idx="12"/>
          </p:nvPr>
        </p:nvSpPr>
        <p:spPr/>
        <p:txBody>
          <a:bodyPr/>
          <a:lstStyle/>
          <a:p>
            <a:fld id="{A241AFC7-AF1E-4F87-BCC2-1B83FC6BEC3D}" type="slidenum">
              <a:rPr lang="zh-CN" altLang="en-US" smtClean="0"/>
              <a:t>‹#›</a:t>
            </a:fld>
            <a:endParaRPr lang="zh-CN" altLang="en-US"/>
          </a:p>
        </p:txBody>
      </p:sp>
    </p:spTree>
    <p:extLst>
      <p:ext uri="{BB962C8B-B14F-4D97-AF65-F5344CB8AC3E}">
        <p14:creationId xmlns:p14="http://schemas.microsoft.com/office/powerpoint/2010/main" val="1684551454"/>
      </p:ext>
    </p:extLst>
  </p:cSld>
  <p:clrMapOvr>
    <a:masterClrMapping/>
  </p:clrMapOvr>
  <p:transition spd="slow" advClick="0" advTm="3000">
    <p:fade/>
  </p:transition>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microsoft.com/office/2007/relationships/hdphoto" Target="../media/hdphoto1.wdp"/><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theme" Target="../theme/theme1.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标题占位符 1">
            <a:extLst>
              <a:ext uri="{FF2B5EF4-FFF2-40B4-BE49-F238E27FC236}">
                <a16:creationId xmlns="" xmlns:a16="http://schemas.microsoft.com/office/drawing/2014/main" id="{DB0785CA-4E75-4D0C-A389-72FAF40B7B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 xmlns:a16="http://schemas.microsoft.com/office/drawing/2014/main" id="{901A2BA7-6D48-4B68-90A1-CCE04A2969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 xmlns:a16="http://schemas.microsoft.com/office/drawing/2014/main" id="{795B0D3F-2181-425C-9434-81C2CB3B57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B28D99-6AB1-4CCB-8F48-B2F1E75DF88A}" type="datetimeFigureOut">
              <a:rPr lang="zh-CN" altLang="en-US" smtClean="0"/>
              <a:t>2026/6/9</a:t>
            </a:fld>
            <a:endParaRPr lang="zh-CN" altLang="en-US"/>
          </a:p>
        </p:txBody>
      </p:sp>
      <p:sp>
        <p:nvSpPr>
          <p:cNvPr id="5" name="页脚占位符 4">
            <a:extLst>
              <a:ext uri="{FF2B5EF4-FFF2-40B4-BE49-F238E27FC236}">
                <a16:creationId xmlns="" xmlns:a16="http://schemas.microsoft.com/office/drawing/2014/main" id="{FF4A685A-92E7-4092-9726-7EF5E5FC0B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 xmlns:a16="http://schemas.microsoft.com/office/drawing/2014/main" id="{B3BE5C42-C0F0-466B-A9F9-F565BB4C19A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41AFC7-AF1E-4F87-BCC2-1B83FC6BEC3D}" type="slidenum">
              <a:rPr lang="zh-CN" altLang="en-US" smtClean="0"/>
              <a:t>‹#›</a:t>
            </a:fld>
            <a:endParaRPr lang="zh-CN" altLang="en-US"/>
          </a:p>
        </p:txBody>
      </p:sp>
      <p:pic>
        <p:nvPicPr>
          <p:cNvPr id="7" name="图片 6">
            <a:extLst>
              <a:ext uri="{FF2B5EF4-FFF2-40B4-BE49-F238E27FC236}">
                <a16:creationId xmlns="" xmlns:a16="http://schemas.microsoft.com/office/drawing/2014/main" id="{4060BC36-FFBA-44CF-B582-C377BEF5EC6B}"/>
              </a:ext>
            </a:extLst>
          </p:cNvPr>
          <p:cNvPicPr>
            <a:picLocks noChangeAspect="1"/>
          </p:cNvPicPr>
          <p:nvPr userDrawn="1"/>
        </p:nvPicPr>
        <p:blipFill rotWithShape="1">
          <a:blip r:embed="rId57">
            <a:extLst>
              <a:ext uri="{BEBA8EAE-BF5A-486C-A8C5-ECC9F3942E4B}">
                <a14:imgProps xmlns:a14="http://schemas.microsoft.com/office/drawing/2010/main">
                  <a14:imgLayer r:embed="rId58">
                    <a14:imgEffect>
                      <a14:brightnessContrast bright="-3000" contrast="-5000"/>
                    </a14:imgEffect>
                  </a14:imgLayer>
                </a14:imgProps>
              </a:ext>
              <a:ext uri="{28A0092B-C50C-407E-A947-70E740481C1C}">
                <a14:useLocalDpi xmlns:a14="http://schemas.microsoft.com/office/drawing/2010/main" val="0"/>
              </a:ext>
            </a:extLst>
          </a:blip>
          <a:srcRect t="25398"/>
          <a:stretch/>
        </p:blipFill>
        <p:spPr>
          <a:xfrm>
            <a:off x="0" y="0"/>
            <a:ext cx="12192000" cy="6858000"/>
          </a:xfrm>
          <a:prstGeom prst="rect">
            <a:avLst/>
          </a:prstGeom>
        </p:spPr>
      </p:pic>
    </p:spTree>
    <p:extLst>
      <p:ext uri="{BB962C8B-B14F-4D97-AF65-F5344CB8AC3E}">
        <p14:creationId xmlns:p14="http://schemas.microsoft.com/office/powerpoint/2010/main" val="167207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 id="2147483684" r:id="rId23"/>
    <p:sldLayoutId id="2147483685" r:id="rId24"/>
    <p:sldLayoutId id="2147483686" r:id="rId25"/>
    <p:sldLayoutId id="2147483687" r:id="rId26"/>
    <p:sldLayoutId id="2147483688" r:id="rId27"/>
    <p:sldLayoutId id="2147483689" r:id="rId28"/>
    <p:sldLayoutId id="2147483690" r:id="rId29"/>
    <p:sldLayoutId id="2147483691" r:id="rId30"/>
    <p:sldLayoutId id="2147483692" r:id="rId31"/>
    <p:sldLayoutId id="2147483693" r:id="rId32"/>
    <p:sldLayoutId id="2147483694" r:id="rId33"/>
    <p:sldLayoutId id="2147483695" r:id="rId34"/>
    <p:sldLayoutId id="2147483696" r:id="rId35"/>
    <p:sldLayoutId id="2147483697" r:id="rId36"/>
    <p:sldLayoutId id="2147483698" r:id="rId37"/>
    <p:sldLayoutId id="2147483699" r:id="rId38"/>
    <p:sldLayoutId id="2147483700" r:id="rId39"/>
    <p:sldLayoutId id="2147483701" r:id="rId40"/>
    <p:sldLayoutId id="2147483702" r:id="rId41"/>
    <p:sldLayoutId id="2147483703" r:id="rId42"/>
    <p:sldLayoutId id="2147483704" r:id="rId43"/>
    <p:sldLayoutId id="2147483705" r:id="rId44"/>
    <p:sldLayoutId id="2147483706" r:id="rId45"/>
    <p:sldLayoutId id="2147483707" r:id="rId46"/>
    <p:sldLayoutId id="2147483708" r:id="rId47"/>
    <p:sldLayoutId id="2147483709" r:id="rId48"/>
    <p:sldLayoutId id="2147483710" r:id="rId49"/>
    <p:sldLayoutId id="2147483711" r:id="rId50"/>
    <p:sldLayoutId id="2147483712" r:id="rId51"/>
    <p:sldLayoutId id="2147483713" r:id="rId52"/>
    <p:sldLayoutId id="2147483714" r:id="rId53"/>
    <p:sldLayoutId id="2147483715" r:id="rId54"/>
    <p:sldLayoutId id="2147483716" r:id="rId55"/>
  </p:sldLayoutIdLst>
  <p:transition spd="slow" advClick="0" advTm="300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4.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2">
            <a:extLst>
              <a:ext uri="{FF2B5EF4-FFF2-40B4-BE49-F238E27FC236}">
                <a16:creationId xmlns="" xmlns:a16="http://schemas.microsoft.com/office/drawing/2014/main" id="{5D445690-9736-42E6-97D4-DAD8A2AE901D}"/>
              </a:ext>
            </a:extLst>
          </p:cNvPr>
          <p:cNvSpPr txBox="1"/>
          <p:nvPr>
            <p:custDataLst>
              <p:tags r:id="rId1"/>
            </p:custDataLst>
          </p:nvPr>
        </p:nvSpPr>
        <p:spPr>
          <a:xfrm>
            <a:off x="1980135" y="1954523"/>
            <a:ext cx="8847191" cy="3595497"/>
          </a:xfrm>
          <a:prstGeom prst="rect">
            <a:avLst/>
          </a:prstGeom>
          <a:noFill/>
        </p:spPr>
        <p:txBody>
          <a:bodyPr wrap="square" lIns="86005" tIns="43002" rIns="86005" bIns="43002">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912813" fontAlgn="base">
              <a:spcBef>
                <a:spcPct val="0"/>
              </a:spcBef>
              <a:spcAft>
                <a:spcPct val="0"/>
              </a:spcAft>
              <a:defRPr>
                <a:solidFill>
                  <a:schemeClr val="tx1"/>
                </a:solidFill>
                <a:latin typeface="Calibri" pitchFamily="34" charset="0"/>
              </a:defRPr>
            </a:lvl6pPr>
            <a:lvl7pPr marL="2971800" indent="-228600" defTabSz="912813" fontAlgn="base">
              <a:spcBef>
                <a:spcPct val="0"/>
              </a:spcBef>
              <a:spcAft>
                <a:spcPct val="0"/>
              </a:spcAft>
              <a:defRPr>
                <a:solidFill>
                  <a:schemeClr val="tx1"/>
                </a:solidFill>
                <a:latin typeface="Calibri" pitchFamily="34" charset="0"/>
              </a:defRPr>
            </a:lvl7pPr>
            <a:lvl8pPr marL="3429000" indent="-228600" defTabSz="912813" fontAlgn="base">
              <a:spcBef>
                <a:spcPct val="0"/>
              </a:spcBef>
              <a:spcAft>
                <a:spcPct val="0"/>
              </a:spcAft>
              <a:defRPr>
                <a:solidFill>
                  <a:schemeClr val="tx1"/>
                </a:solidFill>
                <a:latin typeface="Calibri" pitchFamily="34" charset="0"/>
              </a:defRPr>
            </a:lvl8pPr>
            <a:lvl9pPr marL="3886200" indent="-228600" defTabSz="912813" fontAlgn="base">
              <a:spcBef>
                <a:spcPct val="0"/>
              </a:spcBef>
              <a:spcAft>
                <a:spcPct val="0"/>
              </a:spcAft>
              <a:defRPr>
                <a:solidFill>
                  <a:schemeClr val="tx1"/>
                </a:solidFill>
                <a:latin typeface="Calibri" pitchFamily="34" charset="0"/>
              </a:defRPr>
            </a:lvl9pPr>
          </a:lstStyle>
          <a:p>
            <a:pPr algn="ctr"/>
            <a:r>
              <a:rPr lang="zh-CN" altLang="en-US" sz="4800" b="1" dirty="0">
                <a:solidFill>
                  <a:schemeClr val="accent1">
                    <a:lumMod val="50000"/>
                  </a:schemeClr>
                </a:solidFill>
                <a:latin typeface="微软雅黑" panose="020B0503020204020204" pitchFamily="34" charset="-122"/>
                <a:ea typeface="微软雅黑" panose="020B0503020204020204" pitchFamily="34" charset="-122"/>
                <a:cs typeface="Times New Roman" panose="02020603050405020304" pitchFamily="18" charset="0"/>
              </a:rPr>
              <a:t>碳酸氢钠血滤置换液（</a:t>
            </a:r>
            <a:r>
              <a:rPr lang="en-US" altLang="zh-CN" sz="4800" b="1" dirty="0">
                <a:solidFill>
                  <a:schemeClr val="accent1">
                    <a:lumMod val="50000"/>
                  </a:schemeClr>
                </a:solidFill>
                <a:latin typeface="微软雅黑" panose="020B0503020204020204" pitchFamily="34" charset="-122"/>
                <a:ea typeface="微软雅黑" panose="020B0503020204020204" pitchFamily="34" charset="-122"/>
                <a:cs typeface="Times New Roman" panose="02020603050405020304" pitchFamily="18" charset="0"/>
              </a:rPr>
              <a:t>4mmol/L</a:t>
            </a:r>
            <a:r>
              <a:rPr lang="zh-CN" altLang="en-US" sz="4800" b="1" dirty="0">
                <a:solidFill>
                  <a:schemeClr val="accent1">
                    <a:lumMod val="50000"/>
                  </a:schemeClr>
                </a:solidFill>
                <a:latin typeface="微软雅黑" panose="020B0503020204020204" pitchFamily="34" charset="-122"/>
                <a:ea typeface="微软雅黑" panose="020B0503020204020204" pitchFamily="34" charset="-122"/>
                <a:cs typeface="Times New Roman" panose="02020603050405020304" pitchFamily="18" charset="0"/>
              </a:rPr>
              <a:t>钾</a:t>
            </a:r>
            <a:r>
              <a:rPr lang="en-US" altLang="zh-CN" sz="4800" b="1" dirty="0">
                <a:solidFill>
                  <a:schemeClr val="accent1">
                    <a:lumMod val="50000"/>
                  </a:schemeClr>
                </a:solidFill>
                <a:latin typeface="微软雅黑" panose="020B0503020204020204" pitchFamily="34" charset="-122"/>
                <a:ea typeface="微软雅黑" panose="020B0503020204020204" pitchFamily="34" charset="-122"/>
                <a:cs typeface="Times New Roman" panose="02020603050405020304" pitchFamily="18" charset="0"/>
              </a:rPr>
              <a:t>-1.25mmol/L</a:t>
            </a:r>
            <a:r>
              <a:rPr lang="zh-CN" altLang="en-US" sz="4800" b="1" dirty="0">
                <a:solidFill>
                  <a:schemeClr val="accent1">
                    <a:lumMod val="50000"/>
                  </a:schemeClr>
                </a:solidFill>
                <a:latin typeface="微软雅黑" panose="020B0503020204020204" pitchFamily="34" charset="-122"/>
                <a:ea typeface="微软雅黑" panose="020B0503020204020204" pitchFamily="34" charset="-122"/>
                <a:cs typeface="Times New Roman" panose="02020603050405020304" pitchFamily="18" charset="0"/>
              </a:rPr>
              <a:t>钙</a:t>
            </a:r>
            <a:r>
              <a:rPr lang="zh-CN" altLang="en-US" sz="4800" b="1" dirty="0" smtClean="0">
                <a:solidFill>
                  <a:schemeClr val="accent1">
                    <a:lumMod val="50000"/>
                  </a:schemeClr>
                </a:solidFill>
                <a:latin typeface="微软雅黑" panose="020B0503020204020204" pitchFamily="34" charset="-122"/>
                <a:ea typeface="微软雅黑" panose="020B0503020204020204" pitchFamily="34" charset="-122"/>
                <a:cs typeface="Times New Roman" panose="02020603050405020304" pitchFamily="18" charset="0"/>
              </a:rPr>
              <a:t>）</a:t>
            </a:r>
            <a:endParaRPr lang="en-US" altLang="zh-CN" sz="4800" b="1" dirty="0" smtClean="0">
              <a:solidFill>
                <a:schemeClr val="accent1">
                  <a:lumMod val="50000"/>
                </a:schemeClr>
              </a:solidFill>
              <a:latin typeface="微软雅黑" panose="020B0503020204020204" pitchFamily="34" charset="-122"/>
              <a:ea typeface="微软雅黑" panose="020B0503020204020204" pitchFamily="34" charset="-122"/>
              <a:cs typeface="Times New Roman" panose="02020603050405020304" pitchFamily="18" charset="0"/>
            </a:endParaRPr>
          </a:p>
          <a:p>
            <a:pPr algn="ctr"/>
            <a:endParaRPr lang="en-US" altLang="zh-CN" sz="4800" dirty="0" smtClean="0">
              <a:solidFill>
                <a:schemeClr val="accent1">
                  <a:lumMod val="50000"/>
                </a:schemeClr>
              </a:solidFill>
              <a:latin typeface="Times New Roman" panose="02020603050405020304" pitchFamily="18" charset="0"/>
              <a:ea typeface="方正粗谭黑简体" panose="02000000000000000000" pitchFamily="2" charset="-122"/>
              <a:cs typeface="Times New Roman" panose="02020603050405020304" pitchFamily="18" charset="0"/>
            </a:endParaRPr>
          </a:p>
          <a:p>
            <a:pPr algn="ctr"/>
            <a:r>
              <a:rPr lang="zh-CN" altLang="en-US" sz="3200" b="1" dirty="0">
                <a:solidFill>
                  <a:schemeClr val="accent1">
                    <a:lumMod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申请加入国家医保目录</a:t>
            </a:r>
          </a:p>
          <a:p>
            <a:pPr algn="ctr"/>
            <a:endParaRPr lang="id-ID" altLang="zh-CN" sz="4800" dirty="0">
              <a:solidFill>
                <a:schemeClr val="accent1">
                  <a:lumMod val="50000"/>
                </a:schemeClr>
              </a:solidFill>
              <a:latin typeface="Times New Roman" panose="02020603050405020304" pitchFamily="18" charset="0"/>
              <a:ea typeface="方正粗谭黑简体" panose="02000000000000000000" pitchFamily="2" charset="-122"/>
              <a:cs typeface="Times New Roman" panose="02020603050405020304" pitchFamily="18" charset="0"/>
            </a:endParaRPr>
          </a:p>
        </p:txBody>
      </p:sp>
      <p:sp>
        <p:nvSpPr>
          <p:cNvPr id="21" name="1">
            <a:extLst>
              <a:ext uri="{FF2B5EF4-FFF2-40B4-BE49-F238E27FC236}">
                <a16:creationId xmlns="" xmlns:a16="http://schemas.microsoft.com/office/drawing/2014/main" id="{8E73E704-07FB-40B8-A521-4124B514BE36}"/>
              </a:ext>
            </a:extLst>
          </p:cNvPr>
          <p:cNvSpPr txBox="1">
            <a:spLocks noChangeArrowheads="1"/>
          </p:cNvSpPr>
          <p:nvPr>
            <p:custDataLst>
              <p:tags r:id="rId2"/>
            </p:custDataLst>
          </p:nvPr>
        </p:nvSpPr>
        <p:spPr bwMode="auto">
          <a:xfrm>
            <a:off x="3458908" y="5635628"/>
            <a:ext cx="5531028" cy="369332"/>
          </a:xfrm>
          <a:prstGeom prst="rect">
            <a:avLst/>
          </a:prstGeom>
          <a:noFill/>
          <a:ln w="9525">
            <a:noFill/>
            <a:miter lim="800000"/>
            <a:headEnd/>
            <a:tailEnd/>
          </a:ln>
          <a:extLst/>
        </p:spPr>
        <p:txBody>
          <a:bodyPr wrap="square">
            <a:spAutoFit/>
          </a:bodyPr>
          <a:lstStyle>
            <a:lvl1pPr>
              <a:defRPr sz="1400">
                <a:solidFill>
                  <a:schemeClr val="tx1"/>
                </a:solidFill>
                <a:latin typeface="微软雅黑" pitchFamily="34" charset="-122"/>
                <a:ea typeface="微软雅黑" pitchFamily="34" charset="-122"/>
              </a:defRPr>
            </a:lvl1pPr>
            <a:lvl2pPr marL="742950" indent="-285750">
              <a:defRPr sz="1400">
                <a:solidFill>
                  <a:schemeClr val="tx1"/>
                </a:solidFill>
                <a:latin typeface="微软雅黑" pitchFamily="34" charset="-122"/>
                <a:ea typeface="微软雅黑" pitchFamily="34" charset="-122"/>
              </a:defRPr>
            </a:lvl2pPr>
            <a:lvl3pPr marL="1143000" indent="-228600">
              <a:defRPr sz="1400">
                <a:solidFill>
                  <a:schemeClr val="tx1"/>
                </a:solidFill>
                <a:latin typeface="微软雅黑" pitchFamily="34" charset="-122"/>
                <a:ea typeface="微软雅黑" pitchFamily="34" charset="-122"/>
              </a:defRPr>
            </a:lvl3pPr>
            <a:lvl4pPr marL="1600200" indent="-228600">
              <a:defRPr sz="1400">
                <a:solidFill>
                  <a:schemeClr val="tx1"/>
                </a:solidFill>
                <a:latin typeface="微软雅黑" pitchFamily="34" charset="-122"/>
                <a:ea typeface="微软雅黑" pitchFamily="34" charset="-122"/>
              </a:defRPr>
            </a:lvl4pPr>
            <a:lvl5pPr marL="2057400" indent="-228600">
              <a:defRPr sz="1400">
                <a:solidFill>
                  <a:schemeClr val="tx1"/>
                </a:solidFill>
                <a:latin typeface="微软雅黑" pitchFamily="34" charset="-122"/>
                <a:ea typeface="微软雅黑" pitchFamily="34" charset="-122"/>
              </a:defRPr>
            </a:lvl5pPr>
            <a:lvl6pPr marL="25146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6pPr>
            <a:lvl7pPr marL="29718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7pPr>
            <a:lvl8pPr marL="34290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8pPr>
            <a:lvl9pPr marL="38862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9pPr>
          </a:lstStyle>
          <a:p>
            <a:pPr algn="ctr" eaLnBrk="1" fontAlgn="base" hangingPunct="1">
              <a:buClrTx/>
              <a:buSzTx/>
              <a:buFontTx/>
              <a:buNone/>
            </a:pPr>
            <a:r>
              <a:rPr lang="zh-CN" altLang="en-US" sz="1800" b="1" dirty="0" smtClean="0">
                <a:solidFill>
                  <a:schemeClr val="accent1">
                    <a:lumMod val="50000"/>
                  </a:schemeClr>
                </a:solidFill>
                <a:latin typeface="Times New Roman" panose="02020603050405020304" pitchFamily="18" charset="0"/>
                <a:cs typeface="Times New Roman" panose="02020603050405020304" pitchFamily="18" charset="0"/>
              </a:rPr>
              <a:t>申报企业：上海峰林生物科技有限公司</a:t>
            </a:r>
            <a:endParaRPr lang="en-US" altLang="zh-CN" sz="1800" b="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14" name="直角三角形 13"/>
          <p:cNvSpPr/>
          <p:nvPr/>
        </p:nvSpPr>
        <p:spPr>
          <a:xfrm rot="5400000">
            <a:off x="-424" y="424"/>
            <a:ext cx="1664306" cy="1663458"/>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直角三角形 17"/>
          <p:cNvSpPr/>
          <p:nvPr/>
        </p:nvSpPr>
        <p:spPr>
          <a:xfrm rot="16200000">
            <a:off x="10528118" y="5204010"/>
            <a:ext cx="1664306" cy="1663458"/>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descr="IMG_256"/>
          <p:cNvPicPr>
            <a:picLocks noChangeAspect="1"/>
          </p:cNvPicPr>
          <p:nvPr/>
        </p:nvPicPr>
        <p:blipFill>
          <a:blip r:embed="rId5" cstate="print"/>
          <a:stretch>
            <a:fillRect/>
          </a:stretch>
        </p:blipFill>
        <p:spPr>
          <a:xfrm>
            <a:off x="4157497" y="317803"/>
            <a:ext cx="4133850" cy="514350"/>
          </a:xfrm>
          <a:prstGeom prst="rect">
            <a:avLst/>
          </a:prstGeom>
          <a:noFill/>
          <a:ln w="9525">
            <a:noFill/>
          </a:ln>
        </p:spPr>
      </p:pic>
      <p:sp>
        <p:nvSpPr>
          <p:cNvPr id="2" name="矩形 1"/>
          <p:cNvSpPr/>
          <p:nvPr/>
        </p:nvSpPr>
        <p:spPr>
          <a:xfrm>
            <a:off x="2389908" y="99754"/>
            <a:ext cx="9802091" cy="76891"/>
          </a:xfrm>
          <a:prstGeom prst="rect">
            <a:avLst/>
          </a:prstGeom>
          <a:solidFill>
            <a:schemeClr val="accent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b="1">
              <a:ln w="22225">
                <a:solidFill>
                  <a:schemeClr val="accent2"/>
                </a:solidFill>
                <a:prstDash val="solid"/>
              </a:ln>
              <a:solidFill>
                <a:schemeClr val="accent2">
                  <a:lumMod val="40000"/>
                  <a:lumOff val="60000"/>
                </a:schemeClr>
              </a:solidFill>
            </a:endParaRPr>
          </a:p>
        </p:txBody>
      </p:sp>
      <p:sp>
        <p:nvSpPr>
          <p:cNvPr id="8" name="矩形 7"/>
          <p:cNvSpPr/>
          <p:nvPr/>
        </p:nvSpPr>
        <p:spPr>
          <a:xfrm>
            <a:off x="-11679" y="6661834"/>
            <a:ext cx="9802091" cy="76891"/>
          </a:xfrm>
          <a:prstGeom prst="rect">
            <a:avLst/>
          </a:prstGeom>
          <a:solidFill>
            <a:schemeClr val="accent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b="1">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4230545076"/>
      </p:ext>
    </p:extLst>
  </p:cSld>
  <p:clrMapOvr>
    <a:masterClrMapping/>
  </p:clrMapOvr>
  <p:transition spd="slow" advClick="0" advTm="3000">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175644"/>
            <a:ext cx="2012054" cy="646331"/>
            <a:chOff x="1" y="423294"/>
            <a:chExt cx="2012054" cy="646331"/>
          </a:xfrm>
        </p:grpSpPr>
        <p:sp>
          <p:nvSpPr>
            <p:cNvPr id="3" name="矩形 2"/>
            <p:cNvSpPr/>
            <p:nvPr/>
          </p:nvSpPr>
          <p:spPr>
            <a:xfrm>
              <a:off x="1" y="494887"/>
              <a:ext cx="170120" cy="533636"/>
            </a:xfrm>
            <a:prstGeom prst="rect">
              <a:avLst/>
            </a:prstGeom>
            <a:solidFill>
              <a:schemeClr val="accent1">
                <a:lumMod val="5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4" name="文本框 3"/>
            <p:cNvSpPr txBox="1"/>
            <p:nvPr/>
          </p:nvSpPr>
          <p:spPr>
            <a:xfrm>
              <a:off x="442395" y="423294"/>
              <a:ext cx="1569660" cy="646331"/>
            </a:xfrm>
            <a:prstGeom prst="rect">
              <a:avLst/>
            </a:prstGeom>
            <a:noFill/>
          </p:spPr>
          <p:txBody>
            <a:bodyPr wrap="none" rtlCol="0">
              <a:spAutoFit/>
            </a:bodyPr>
            <a:lstStyle/>
            <a:p>
              <a:r>
                <a:rPr lang="zh-CN" altLang="en-US" sz="3600" b="1" dirty="0" smtClean="0">
                  <a:latin typeface="微软雅黑" panose="020B0503020204020204" pitchFamily="34" charset="-122"/>
                  <a:ea typeface="微软雅黑" panose="020B0503020204020204" pitchFamily="34" charset="-122"/>
                </a:rPr>
                <a:t>公平性</a:t>
              </a:r>
              <a:endParaRPr lang="zh-CN" altLang="en-US" sz="3600" b="1" dirty="0">
                <a:latin typeface="微软雅黑" panose="020B0503020204020204" pitchFamily="34" charset="-122"/>
                <a:ea typeface="微软雅黑" panose="020B0503020204020204" pitchFamily="34" charset="-122"/>
              </a:endParaRPr>
            </a:p>
          </p:txBody>
        </p:sp>
      </p:grpSp>
      <p:sp>
        <p:nvSpPr>
          <p:cNvPr id="8" name="矩形 7"/>
          <p:cNvSpPr/>
          <p:nvPr/>
        </p:nvSpPr>
        <p:spPr>
          <a:xfrm>
            <a:off x="8141994" y="6562098"/>
            <a:ext cx="4196982" cy="307777"/>
          </a:xfrm>
          <a:prstGeom prst="rect">
            <a:avLst/>
          </a:prstGeom>
        </p:spPr>
        <p:txBody>
          <a:bodyPr wrap="none">
            <a:spAutoFit/>
          </a:bodyPr>
          <a:lstStyle/>
          <a:p>
            <a:pPr algn="ctr"/>
            <a:r>
              <a:rPr lang="zh-CN" altLang="en-US"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碳酸氢钠血滤置换液（</a:t>
            </a:r>
            <a:r>
              <a:rPr lang="en-US" altLang="zh-CN"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4mmol/L</a:t>
            </a:r>
            <a:r>
              <a:rPr lang="zh-CN" altLang="en-US"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钾</a:t>
            </a:r>
            <a:r>
              <a:rPr lang="en-US" altLang="zh-CN"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-1.25mmol/L</a:t>
            </a:r>
            <a:r>
              <a:rPr lang="zh-CN" altLang="en-US"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钙）</a:t>
            </a:r>
            <a:endParaRPr lang="en-US" altLang="zh-CN"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endParaRPr>
          </a:p>
        </p:txBody>
      </p:sp>
      <p:sp>
        <p:nvSpPr>
          <p:cNvPr id="9" name="矩形 8"/>
          <p:cNvSpPr/>
          <p:nvPr/>
        </p:nvSpPr>
        <p:spPr>
          <a:xfrm>
            <a:off x="2012055" y="256486"/>
            <a:ext cx="5461840" cy="532008"/>
          </a:xfrm>
          <a:prstGeom prst="rect">
            <a:avLst/>
          </a:prstGeom>
          <a:solidFill>
            <a:schemeClr val="accent1">
              <a:lumMod val="50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zh-CN" altLang="en-US" sz="2000" b="1" dirty="0">
                <a:solidFill>
                  <a:prstClr val="white"/>
                </a:solidFill>
                <a:latin typeface="Calibri"/>
                <a:ea typeface="宋体" panose="02010600030101010101" pitchFamily="2" charset="-122"/>
              </a:rPr>
              <a:t>为需要实施</a:t>
            </a:r>
            <a:r>
              <a:rPr lang="en-US" altLang="zh-CN" sz="2000" b="1" dirty="0">
                <a:solidFill>
                  <a:prstClr val="white"/>
                </a:solidFill>
                <a:latin typeface="Calibri"/>
                <a:ea typeface="宋体" panose="02010600030101010101" pitchFamily="2" charset="-122"/>
              </a:rPr>
              <a:t>CRRT</a:t>
            </a:r>
            <a:r>
              <a:rPr lang="zh-CN" altLang="en-US" sz="2000" b="1" dirty="0">
                <a:solidFill>
                  <a:prstClr val="white"/>
                </a:solidFill>
                <a:latin typeface="Calibri"/>
                <a:ea typeface="宋体" panose="02010600030101010101" pitchFamily="2" charset="-122"/>
              </a:rPr>
              <a:t>治疗的危重病患者保驾护航</a:t>
            </a:r>
          </a:p>
        </p:txBody>
      </p:sp>
      <p:grpSp>
        <p:nvGrpSpPr>
          <p:cNvPr id="6" name="组合 5"/>
          <p:cNvGrpSpPr/>
          <p:nvPr/>
        </p:nvGrpSpPr>
        <p:grpSpPr>
          <a:xfrm>
            <a:off x="579705" y="1251082"/>
            <a:ext cx="11011437" cy="5038475"/>
            <a:chOff x="434231" y="1157563"/>
            <a:chExt cx="11011437" cy="5038475"/>
          </a:xfrm>
        </p:grpSpPr>
        <p:grpSp>
          <p:nvGrpSpPr>
            <p:cNvPr id="21" name="组合 20"/>
            <p:cNvGrpSpPr/>
            <p:nvPr/>
          </p:nvGrpSpPr>
          <p:grpSpPr>
            <a:xfrm>
              <a:off x="434231" y="1157563"/>
              <a:ext cx="11011437" cy="2962469"/>
              <a:chOff x="689411" y="1394632"/>
              <a:chExt cx="11011437" cy="2962469"/>
            </a:xfrm>
          </p:grpSpPr>
          <p:grpSp>
            <p:nvGrpSpPr>
              <p:cNvPr id="20" name="组合 19"/>
              <p:cNvGrpSpPr/>
              <p:nvPr/>
            </p:nvGrpSpPr>
            <p:grpSpPr>
              <a:xfrm>
                <a:off x="689411" y="1394632"/>
                <a:ext cx="10980963" cy="2962469"/>
                <a:chOff x="170120" y="1394632"/>
                <a:chExt cx="10980963" cy="2962469"/>
              </a:xfrm>
            </p:grpSpPr>
            <p:grpSp>
              <p:nvGrpSpPr>
                <p:cNvPr id="12" name="组合 11"/>
                <p:cNvGrpSpPr/>
                <p:nvPr/>
              </p:nvGrpSpPr>
              <p:grpSpPr>
                <a:xfrm>
                  <a:off x="178283" y="3149506"/>
                  <a:ext cx="10972800" cy="1207595"/>
                  <a:chOff x="93223" y="2304165"/>
                  <a:chExt cx="10972800" cy="1559381"/>
                </a:xfrm>
              </p:grpSpPr>
              <p:sp>
                <p:nvSpPr>
                  <p:cNvPr id="11" name="矩形 10"/>
                  <p:cNvSpPr/>
                  <p:nvPr/>
                </p:nvSpPr>
                <p:spPr>
                  <a:xfrm>
                    <a:off x="93223" y="2304165"/>
                    <a:ext cx="10972800" cy="1559381"/>
                  </a:xfrm>
                  <a:prstGeom prst="rect">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08567" y="2480222"/>
                    <a:ext cx="967593" cy="1209418"/>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b="1" dirty="0">
                        <a:solidFill>
                          <a:schemeClr val="tx1"/>
                        </a:solidFill>
                        <a:latin typeface="微软雅黑" panose="020B0503020204020204" pitchFamily="34" charset="-122"/>
                        <a:ea typeface="微软雅黑" panose="020B0503020204020204" pitchFamily="34" charset="-122"/>
                      </a:rPr>
                      <a:t>符合</a:t>
                    </a:r>
                    <a:r>
                      <a:rPr lang="zh-CN" altLang="en-US" sz="1600" b="1" dirty="0" smtClean="0">
                        <a:solidFill>
                          <a:schemeClr val="tx1"/>
                        </a:solidFill>
                        <a:latin typeface="微软雅黑" panose="020B0503020204020204" pitchFamily="34" charset="-122"/>
                        <a:ea typeface="微软雅黑" panose="020B0503020204020204" pitchFamily="34" charset="-122"/>
                      </a:rPr>
                      <a:t>“保基本”</a:t>
                    </a:r>
                    <a:r>
                      <a:rPr lang="zh-CN" altLang="en-US" sz="1600" b="1" dirty="0">
                        <a:solidFill>
                          <a:schemeClr val="tx1"/>
                        </a:solidFill>
                        <a:latin typeface="微软雅黑" panose="020B0503020204020204" pitchFamily="34" charset="-122"/>
                        <a:ea typeface="微软雅黑" panose="020B0503020204020204" pitchFamily="34" charset="-122"/>
                      </a:rPr>
                      <a:t>原则</a:t>
                    </a:r>
                  </a:p>
                </p:txBody>
              </p:sp>
            </p:grpSp>
            <p:grpSp>
              <p:nvGrpSpPr>
                <p:cNvPr id="17" name="组合 16"/>
                <p:cNvGrpSpPr/>
                <p:nvPr/>
              </p:nvGrpSpPr>
              <p:grpSpPr>
                <a:xfrm>
                  <a:off x="170120" y="1394632"/>
                  <a:ext cx="10972800" cy="1635223"/>
                  <a:chOff x="170120" y="862071"/>
                  <a:chExt cx="10972800" cy="1635223"/>
                </a:xfrm>
              </p:grpSpPr>
              <p:grpSp>
                <p:nvGrpSpPr>
                  <p:cNvPr id="13" name="组合 12"/>
                  <p:cNvGrpSpPr/>
                  <p:nvPr/>
                </p:nvGrpSpPr>
                <p:grpSpPr>
                  <a:xfrm>
                    <a:off x="170120" y="862071"/>
                    <a:ext cx="10972800" cy="1635223"/>
                    <a:chOff x="85060" y="2400430"/>
                    <a:chExt cx="10972800" cy="3076103"/>
                  </a:xfrm>
                </p:grpSpPr>
                <p:sp>
                  <p:nvSpPr>
                    <p:cNvPr id="14" name="矩形 13"/>
                    <p:cNvSpPr/>
                    <p:nvPr/>
                  </p:nvSpPr>
                  <p:spPr>
                    <a:xfrm>
                      <a:off x="85060" y="2400430"/>
                      <a:ext cx="10972800" cy="3076103"/>
                    </a:xfrm>
                    <a:prstGeom prst="rect">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208567" y="2809842"/>
                      <a:ext cx="967593" cy="2393183"/>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dirty="0">
                        <a:solidFill>
                          <a:schemeClr val="tx2">
                            <a:lumMod val="75000"/>
                          </a:schemeClr>
                        </a:solidFill>
                      </a:endParaRPr>
                    </a:p>
                  </p:txBody>
                </p:sp>
              </p:grpSp>
              <p:sp>
                <p:nvSpPr>
                  <p:cNvPr id="16" name="矩形 15"/>
                  <p:cNvSpPr/>
                  <p:nvPr/>
                </p:nvSpPr>
                <p:spPr>
                  <a:xfrm>
                    <a:off x="269973" y="1226295"/>
                    <a:ext cx="1076118" cy="1077218"/>
                  </a:xfrm>
                  <a:prstGeom prst="rect">
                    <a:avLst/>
                  </a:prstGeom>
                </p:spPr>
                <p:txBody>
                  <a:bodyPr wrap="square">
                    <a:spAutoFit/>
                  </a:bodyPr>
                  <a:lstStyle/>
                  <a:p>
                    <a:pPr>
                      <a:spcAft>
                        <a:spcPts val="50"/>
                      </a:spcAft>
                    </a:pPr>
                    <a:r>
                      <a:rPr lang="zh-CN" altLang="en-US" sz="1600" b="1" dirty="0">
                        <a:latin typeface="微软雅黑" panose="020B0503020204020204" pitchFamily="34" charset="-122"/>
                        <a:ea typeface="微软雅黑" panose="020B0503020204020204" pitchFamily="34" charset="-122"/>
                      </a:rPr>
                      <a:t>所治疗疾病对公共健康的影响</a:t>
                    </a:r>
                  </a:p>
                </p:txBody>
              </p:sp>
            </p:grpSp>
          </p:grpSp>
          <p:sp>
            <p:nvSpPr>
              <p:cNvPr id="19" name="矩形 18"/>
              <p:cNvSpPr/>
              <p:nvPr/>
            </p:nvSpPr>
            <p:spPr>
              <a:xfrm>
                <a:off x="1819149" y="1611733"/>
                <a:ext cx="9881699" cy="1384995"/>
              </a:xfrm>
              <a:prstGeom prst="rect">
                <a:avLst/>
              </a:prstGeom>
            </p:spPr>
            <p:txBody>
              <a:bodyPr wrap="square">
                <a:spAutoFit/>
              </a:bodyPr>
              <a:lstStyle/>
              <a:p>
                <a:pPr marL="171450" indent="-171450">
                  <a:lnSpc>
                    <a:spcPct val="150000"/>
                  </a:lnSpc>
                  <a:buFont typeface="Arial" panose="020B0604020202020204" pitchFamily="34" charset="0"/>
                  <a:buChar char="•"/>
                </a:pPr>
                <a:r>
                  <a:rPr lang="zh-CN" altLang="en-US" sz="1400" dirty="0" smtClean="0">
                    <a:latin typeface="微软雅黑" panose="020B0503020204020204" pitchFamily="34" charset="-122"/>
                    <a:ea typeface="微软雅黑" panose="020B0503020204020204" pitchFamily="34" charset="-122"/>
                  </a:rPr>
                  <a:t>我</a:t>
                </a:r>
                <a:r>
                  <a:rPr lang="zh-CN" altLang="en-US" sz="1400" dirty="0">
                    <a:latin typeface="微软雅黑" panose="020B0503020204020204" pitchFamily="34" charset="-122"/>
                    <a:ea typeface="微软雅黑" panose="020B0503020204020204" pitchFamily="34" charset="-122"/>
                  </a:rPr>
                  <a:t>公司仿制的是碳酸氢钠血滤置换液（钾</a:t>
                </a:r>
                <a:r>
                  <a:rPr lang="en-US" altLang="zh-CN" sz="1400" dirty="0" smtClean="0">
                    <a:latin typeface="微软雅黑" panose="020B0503020204020204" pitchFamily="34" charset="-122"/>
                    <a:ea typeface="微软雅黑" panose="020B0503020204020204" pitchFamily="34" charset="-122"/>
                  </a:rPr>
                  <a:t>4mmol/L-1.25mmol/L</a:t>
                </a:r>
                <a:r>
                  <a:rPr lang="zh-CN" altLang="en-US" sz="1400" dirty="0" smtClean="0">
                    <a:latin typeface="微软雅黑" panose="020B0503020204020204" pitchFamily="34" charset="-122"/>
                    <a:ea typeface="微软雅黑" panose="020B0503020204020204" pitchFamily="34" charset="-122"/>
                  </a:rPr>
                  <a:t>），</a:t>
                </a:r>
                <a:r>
                  <a:rPr lang="zh-CN" altLang="en-US" sz="1400" b="1" dirty="0" smtClean="0">
                    <a:latin typeface="微软雅黑" panose="020B0503020204020204" pitchFamily="34" charset="-122"/>
                    <a:ea typeface="微软雅黑" panose="020B0503020204020204" pitchFamily="34" charset="-122"/>
                  </a:rPr>
                  <a:t>可减轻患者用药压力，降低用药成本</a:t>
                </a:r>
                <a:r>
                  <a:rPr lang="zh-CN" altLang="en-US" sz="1400" dirty="0" smtClean="0">
                    <a:latin typeface="微软雅黑" panose="020B0503020204020204" pitchFamily="34" charset="-122"/>
                    <a:ea typeface="微软雅黑" panose="020B0503020204020204" pitchFamily="34" charset="-122"/>
                  </a:rPr>
                  <a:t>；</a:t>
                </a:r>
                <a:endParaRPr lang="zh-CN" altLang="en-US" sz="1400" dirty="0">
                  <a:latin typeface="微软雅黑" panose="020B0503020204020204" pitchFamily="34" charset="-122"/>
                  <a:ea typeface="微软雅黑" panose="020B0503020204020204" pitchFamily="34" charset="-122"/>
                </a:endParaRPr>
              </a:p>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仿制制剂为碳酸氢盐</a:t>
                </a:r>
                <a:r>
                  <a:rPr lang="zh-CN" altLang="en-US" sz="1400" dirty="0" smtClean="0">
                    <a:latin typeface="微软雅黑" panose="020B0503020204020204" pitchFamily="34" charset="-122"/>
                    <a:ea typeface="微软雅黑" panose="020B0503020204020204" pitchFamily="34" charset="-122"/>
                  </a:rPr>
                  <a:t>配方，</a:t>
                </a:r>
                <a:r>
                  <a:rPr lang="zh-CN" altLang="en-US" sz="1400" b="1" dirty="0">
                    <a:latin typeface="微软雅黑" panose="020B0503020204020204" pitchFamily="34" charset="-122"/>
                    <a:ea typeface="微软雅黑" panose="020B0503020204020204" pitchFamily="34" charset="-122"/>
                  </a:rPr>
                  <a:t>可避免乳酸缓冲型置换液相关的酸中毒，更符合临床治疗需求，更安全</a:t>
                </a:r>
                <a:r>
                  <a:rPr lang="zh-CN" altLang="en-US" sz="1400" dirty="0" smtClean="0">
                    <a:latin typeface="微软雅黑" panose="020B0503020204020204" pitchFamily="34" charset="-122"/>
                    <a:ea typeface="微软雅黑" panose="020B0503020204020204" pitchFamily="34" charset="-122"/>
                  </a:rPr>
                  <a:t>；</a:t>
                </a:r>
                <a:endParaRPr lang="zh-CN" altLang="en-US" sz="1400" dirty="0">
                  <a:latin typeface="微软雅黑" panose="020B0503020204020204" pitchFamily="34" charset="-122"/>
                  <a:ea typeface="微软雅黑" panose="020B0503020204020204" pitchFamily="34" charset="-122"/>
                </a:endParaRPr>
              </a:p>
              <a:p>
                <a:pPr marL="171450" indent="-171450">
                  <a:lnSpc>
                    <a:spcPct val="150000"/>
                  </a:lnSpc>
                  <a:buFont typeface="Arial" panose="020B0604020202020204" pitchFamily="34" charset="0"/>
                  <a:buChar char="•"/>
                </a:pPr>
                <a:r>
                  <a:rPr lang="zh-CN" altLang="en-US" sz="1400" b="1" dirty="0" smtClean="0">
                    <a:latin typeface="微软雅黑" panose="020B0503020204020204" pitchFamily="34" charset="-122"/>
                    <a:ea typeface="微软雅黑" panose="020B0503020204020204" pitchFamily="34" charset="-122"/>
                  </a:rPr>
                  <a:t>双</a:t>
                </a:r>
                <a:r>
                  <a:rPr lang="zh-CN" altLang="en-US" sz="1400" b="1" dirty="0">
                    <a:latin typeface="微软雅黑" panose="020B0503020204020204" pitchFamily="34" charset="-122"/>
                    <a:ea typeface="微软雅黑" panose="020B0503020204020204" pitchFamily="34" charset="-122"/>
                  </a:rPr>
                  <a:t>室袋包装，即开即</a:t>
                </a:r>
                <a:r>
                  <a:rPr lang="zh-CN" altLang="en-US" sz="1400" b="1" dirty="0" smtClean="0">
                    <a:latin typeface="微软雅黑" panose="020B0503020204020204" pitchFamily="34" charset="-122"/>
                    <a:ea typeface="微软雅黑" panose="020B0503020204020204" pitchFamily="34" charset="-122"/>
                  </a:rPr>
                  <a:t>用</a:t>
                </a:r>
                <a:r>
                  <a:rPr lang="en-US" altLang="zh-CN" sz="1400" b="1" dirty="0" smtClean="0">
                    <a:latin typeface="微软雅黑" panose="020B0503020204020204" pitchFamily="34" charset="-122"/>
                    <a:ea typeface="微软雅黑" panose="020B0503020204020204" pitchFamily="34" charset="-122"/>
                  </a:rPr>
                  <a:t>,5</a:t>
                </a:r>
                <a:r>
                  <a:rPr lang="zh-CN" altLang="en-US" sz="1400" b="1" dirty="0">
                    <a:latin typeface="微软雅黑" panose="020B0503020204020204" pitchFamily="34" charset="-122"/>
                    <a:ea typeface="微软雅黑" panose="020B0503020204020204" pitchFamily="34" charset="-122"/>
                  </a:rPr>
                  <a:t>升装大容量包装</a:t>
                </a:r>
                <a:r>
                  <a:rPr lang="zh-CN" altLang="en-US" sz="1400" dirty="0">
                    <a:latin typeface="微软雅黑" panose="020B0503020204020204" pitchFamily="34" charset="-122"/>
                    <a:ea typeface="微软雅黑" panose="020B0503020204020204" pitchFamily="34" charset="-122"/>
                  </a:rPr>
                  <a:t>，可减少医护人员频繁换袋的工作量，</a:t>
                </a:r>
                <a:r>
                  <a:rPr lang="zh-CN" altLang="en-US" sz="1400" b="1" dirty="0">
                    <a:latin typeface="微软雅黑" panose="020B0503020204020204" pitchFamily="34" charset="-122"/>
                    <a:ea typeface="微软雅黑" panose="020B0503020204020204" pitchFamily="34" charset="-122"/>
                  </a:rPr>
                  <a:t>缩短无效治疗时间，减少因换袋而造成的潜在的污染风险</a:t>
                </a:r>
                <a:r>
                  <a:rPr lang="zh-CN" altLang="en-US" sz="1400" dirty="0">
                    <a:latin typeface="微软雅黑" panose="020B0503020204020204" pitchFamily="34" charset="-122"/>
                    <a:ea typeface="微软雅黑" panose="020B0503020204020204" pitchFamily="34" charset="-122"/>
                  </a:rPr>
                  <a:t>。</a:t>
                </a:r>
                <a:endParaRPr lang="en-US" altLang="zh-CN" sz="1400" dirty="0">
                  <a:latin typeface="微软雅黑" panose="020B0503020204020204" pitchFamily="34" charset="-122"/>
                  <a:ea typeface="微软雅黑" panose="020B0503020204020204" pitchFamily="34" charset="-122"/>
                </a:endParaRPr>
              </a:p>
            </p:txBody>
          </p:sp>
        </p:grpSp>
        <p:sp>
          <p:nvSpPr>
            <p:cNvPr id="5" name="矩形 4"/>
            <p:cNvSpPr/>
            <p:nvPr/>
          </p:nvSpPr>
          <p:spPr>
            <a:xfrm>
              <a:off x="1525332" y="3128374"/>
              <a:ext cx="9564891" cy="787331"/>
            </a:xfrm>
            <a:prstGeom prst="rect">
              <a:avLst/>
            </a:prstGeom>
          </p:spPr>
          <p:txBody>
            <a:bodyPr wrap="square">
              <a:spAutoFit/>
            </a:bodyPr>
            <a:lstStyle/>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将本品纳入医保， 使得碳酸氢盐置换液作为我国</a:t>
              </a:r>
              <a:r>
                <a:rPr lang="en-US" altLang="zh-CN" sz="1400" dirty="0">
                  <a:latin typeface="微软雅黑" panose="020B0503020204020204" pitchFamily="34" charset="-122"/>
                  <a:ea typeface="微软雅黑" panose="020B0503020204020204" pitchFamily="34" charset="-122"/>
                </a:rPr>
                <a:t>CRRT</a:t>
              </a:r>
              <a:r>
                <a:rPr lang="zh-CN" altLang="en-US" sz="1400" dirty="0">
                  <a:latin typeface="微软雅黑" panose="020B0503020204020204" pitchFamily="34" charset="-122"/>
                  <a:ea typeface="微软雅黑" panose="020B0503020204020204" pitchFamily="34" charset="-122"/>
                </a:rPr>
                <a:t>指南首推的碱基置换液惠及更多患者，符合保基本原则；</a:t>
              </a:r>
              <a:endParaRPr lang="en-US" altLang="zh-CN" sz="1400" dirty="0">
                <a:latin typeface="微软雅黑" panose="020B0503020204020204" pitchFamily="34" charset="-122"/>
                <a:ea typeface="微软雅黑" panose="020B0503020204020204" pitchFamily="34" charset="-122"/>
              </a:endParaRPr>
            </a:p>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能够提升</a:t>
              </a:r>
              <a:r>
                <a:rPr lang="en-US" altLang="zh-CN" sz="1400" dirty="0">
                  <a:latin typeface="微软雅黑" panose="020B0503020204020204" pitchFamily="34" charset="-122"/>
                  <a:ea typeface="微软雅黑" panose="020B0503020204020204" pitchFamily="34" charset="-122"/>
                </a:rPr>
                <a:t>CRRT</a:t>
              </a:r>
              <a:r>
                <a:rPr lang="zh-CN" altLang="en-US" sz="1400" dirty="0">
                  <a:latin typeface="微软雅黑" panose="020B0503020204020204" pitchFamily="34" charset="-122"/>
                  <a:ea typeface="微软雅黑" panose="020B0503020204020204" pitchFamily="34" charset="-122"/>
                </a:rPr>
                <a:t>疗效，减轻医护工作量负担，降低并发症，医保增量有限可控。本产品已在多国上市，并普及应用</a:t>
              </a:r>
              <a:r>
                <a:rPr lang="zh-CN" altLang="en-US" dirty="0">
                  <a:latin typeface="微软雅黑" panose="020B0503020204020204" pitchFamily="34" charset="-122"/>
                  <a:ea typeface="微软雅黑" panose="020B0503020204020204" pitchFamily="34" charset="-122"/>
                </a:rPr>
                <a:t>。</a:t>
              </a:r>
              <a:endParaRPr lang="zh-CN" altLang="en-US" dirty="0"/>
            </a:p>
          </p:txBody>
        </p:sp>
        <p:grpSp>
          <p:nvGrpSpPr>
            <p:cNvPr id="26" name="组合 25"/>
            <p:cNvGrpSpPr/>
            <p:nvPr/>
          </p:nvGrpSpPr>
          <p:grpSpPr>
            <a:xfrm>
              <a:off x="434231" y="4276611"/>
              <a:ext cx="10980963" cy="1919427"/>
              <a:chOff x="170120" y="3545760"/>
              <a:chExt cx="10980963" cy="1919427"/>
            </a:xfrm>
          </p:grpSpPr>
          <p:grpSp>
            <p:nvGrpSpPr>
              <p:cNvPr id="28" name="组合 27"/>
              <p:cNvGrpSpPr/>
              <p:nvPr/>
            </p:nvGrpSpPr>
            <p:grpSpPr>
              <a:xfrm>
                <a:off x="170120" y="3545760"/>
                <a:ext cx="10980963" cy="1919427"/>
                <a:chOff x="85060" y="2815841"/>
                <a:chExt cx="10980963" cy="2478569"/>
              </a:xfrm>
            </p:grpSpPr>
            <p:sp>
              <p:nvSpPr>
                <p:cNvPr id="35" name="矩形 34"/>
                <p:cNvSpPr/>
                <p:nvPr/>
              </p:nvSpPr>
              <p:spPr>
                <a:xfrm>
                  <a:off x="93223" y="2815841"/>
                  <a:ext cx="10972800" cy="1047087"/>
                </a:xfrm>
                <a:prstGeom prst="rect">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矩形 35"/>
                <p:cNvSpPr/>
                <p:nvPr/>
              </p:nvSpPr>
              <p:spPr>
                <a:xfrm>
                  <a:off x="208568" y="4234336"/>
                  <a:ext cx="967592" cy="918727"/>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b="1" dirty="0">
                      <a:solidFill>
                        <a:schemeClr val="tx1"/>
                      </a:solidFill>
                      <a:latin typeface="微软雅黑" panose="020B0503020204020204" pitchFamily="34" charset="-122"/>
                      <a:ea typeface="微软雅黑" panose="020B0503020204020204" pitchFamily="34" charset="-122"/>
                    </a:rPr>
                    <a:t>降低</a:t>
                  </a:r>
                  <a:r>
                    <a:rPr lang="zh-CN" altLang="en-US" sz="1600" b="1" dirty="0" smtClean="0">
                      <a:solidFill>
                        <a:schemeClr val="tx1"/>
                      </a:solidFill>
                      <a:latin typeface="微软雅黑" panose="020B0503020204020204" pitchFamily="34" charset="-122"/>
                      <a:ea typeface="微软雅黑" panose="020B0503020204020204" pitchFamily="34" charset="-122"/>
                    </a:rPr>
                    <a:t>临床</a:t>
                  </a:r>
                  <a:r>
                    <a:rPr lang="zh-CN" altLang="en-US" sz="1600" b="1" dirty="0">
                      <a:solidFill>
                        <a:schemeClr val="tx1"/>
                      </a:solidFill>
                      <a:latin typeface="微软雅黑" panose="020B0503020204020204" pitchFamily="34" charset="-122"/>
                      <a:ea typeface="微软雅黑" panose="020B0503020204020204" pitchFamily="34" charset="-122"/>
                    </a:rPr>
                    <a:t>管理难度</a:t>
                  </a:r>
                </a:p>
              </p:txBody>
            </p:sp>
            <p:sp>
              <p:nvSpPr>
                <p:cNvPr id="38" name="矩形 37"/>
                <p:cNvSpPr/>
                <p:nvPr/>
              </p:nvSpPr>
              <p:spPr>
                <a:xfrm>
                  <a:off x="85060" y="4101914"/>
                  <a:ext cx="10972800" cy="1192496"/>
                </a:xfrm>
                <a:prstGeom prst="rect">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9" name="文本框 28"/>
              <p:cNvSpPr txBox="1"/>
              <p:nvPr/>
            </p:nvSpPr>
            <p:spPr>
              <a:xfrm>
                <a:off x="1408385" y="4947144"/>
                <a:ext cx="9587370" cy="377411"/>
              </a:xfrm>
              <a:prstGeom prst="rect">
                <a:avLst/>
              </a:prstGeom>
              <a:noFill/>
              <a:ln>
                <a:noFill/>
                <a:prstDash val="dash"/>
              </a:ln>
            </p:spPr>
            <p:txBody>
              <a:bodyPr wrap="square" rtlCol="0">
                <a:spAutoFit/>
              </a:bodyPr>
              <a:lstStyle/>
              <a:p>
                <a:pPr>
                  <a:lnSpc>
                    <a:spcPct val="150000"/>
                  </a:lnSpc>
                </a:pPr>
                <a:endParaRPr lang="zh-CN" altLang="en-US" sz="1400" b="1" dirty="0">
                  <a:solidFill>
                    <a:schemeClr val="accent2">
                      <a:lumMod val="75000"/>
                    </a:schemeClr>
                  </a:solidFill>
                  <a:latin typeface="微软雅黑" panose="020B0503020204020204" pitchFamily="34" charset="-122"/>
                  <a:ea typeface="微软雅黑" panose="020B0503020204020204" pitchFamily="34" charset="-122"/>
                </a:endParaRPr>
              </a:p>
            </p:txBody>
          </p:sp>
        </p:grpSp>
        <p:sp>
          <p:nvSpPr>
            <p:cNvPr id="37" name="矩形 36"/>
            <p:cNvSpPr/>
            <p:nvPr/>
          </p:nvSpPr>
          <p:spPr>
            <a:xfrm>
              <a:off x="1610202" y="4433429"/>
              <a:ext cx="9564891" cy="381515"/>
            </a:xfrm>
            <a:prstGeom prst="rect">
              <a:avLst/>
            </a:prstGeom>
          </p:spPr>
          <p:txBody>
            <a:bodyPr wrap="square">
              <a:spAutoFit/>
            </a:bodyPr>
            <a:lstStyle/>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 作为</a:t>
              </a:r>
              <a:r>
                <a:rPr lang="en-US" altLang="zh-CN" sz="1400" dirty="0">
                  <a:latin typeface="微软雅黑" panose="020B0503020204020204" pitchFamily="34" charset="-122"/>
                  <a:ea typeface="微软雅黑" panose="020B0503020204020204" pitchFamily="34" charset="-122"/>
                </a:rPr>
                <a:t>CRRT</a:t>
              </a:r>
              <a:r>
                <a:rPr lang="zh-CN" altLang="en-US" sz="1400" dirty="0">
                  <a:latin typeface="微软雅黑" panose="020B0503020204020204" pitchFamily="34" charset="-122"/>
                  <a:ea typeface="微软雅黑" panose="020B0503020204020204" pitchFamily="34" charset="-122"/>
                </a:rPr>
                <a:t>专用置换液，提供新的配方选择，丰富临床应用。</a:t>
              </a:r>
              <a:endParaRPr lang="zh-CN" altLang="en-US" dirty="0"/>
            </a:p>
          </p:txBody>
        </p:sp>
        <p:sp>
          <p:nvSpPr>
            <p:cNvPr id="39" name="矩形 38"/>
            <p:cNvSpPr/>
            <p:nvPr/>
          </p:nvSpPr>
          <p:spPr>
            <a:xfrm>
              <a:off x="559070" y="4406692"/>
              <a:ext cx="967592" cy="550712"/>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b="1" dirty="0">
                  <a:solidFill>
                    <a:schemeClr val="tx1"/>
                  </a:solidFill>
                  <a:latin typeface="微软雅黑" panose="020B0503020204020204" pitchFamily="34" charset="-122"/>
                  <a:ea typeface="微软雅黑" panose="020B0503020204020204" pitchFamily="34" charset="-122"/>
                </a:rPr>
                <a:t>弥补目录短板</a:t>
              </a:r>
            </a:p>
          </p:txBody>
        </p:sp>
        <p:sp>
          <p:nvSpPr>
            <p:cNvPr id="40" name="矩形 39"/>
            <p:cNvSpPr/>
            <p:nvPr/>
          </p:nvSpPr>
          <p:spPr>
            <a:xfrm>
              <a:off x="1610201" y="5357004"/>
              <a:ext cx="9564891" cy="700576"/>
            </a:xfrm>
            <a:prstGeom prst="rect">
              <a:avLst/>
            </a:prstGeom>
          </p:spPr>
          <p:txBody>
            <a:bodyPr wrap="square">
              <a:spAutoFit/>
            </a:bodyPr>
            <a:lstStyle/>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本品为成品碳酸氢钠血滤置换液（</a:t>
              </a:r>
              <a:r>
                <a:rPr lang="en-US" altLang="zh-CN" sz="1400" dirty="0">
                  <a:latin typeface="微软雅黑" panose="020B0503020204020204" pitchFamily="34" charset="-122"/>
                  <a:ea typeface="微软雅黑" panose="020B0503020204020204" pitchFamily="34" charset="-122"/>
                </a:rPr>
                <a:t>4mmol</a:t>
              </a:r>
              <a:r>
                <a:rPr lang="zh-CN" altLang="en-US" sz="1400" dirty="0">
                  <a:latin typeface="微软雅黑" panose="020B0503020204020204" pitchFamily="34" charset="-122"/>
                  <a:ea typeface="微软雅黑" panose="020B0503020204020204" pitchFamily="34" charset="-122"/>
                </a:rPr>
                <a:t>钾</a:t>
              </a:r>
              <a:r>
                <a:rPr lang="en-US" altLang="zh-CN" sz="1400" dirty="0">
                  <a:latin typeface="微软雅黑" panose="020B0503020204020204" pitchFamily="34" charset="-122"/>
                  <a:ea typeface="微软雅黑" panose="020B0503020204020204" pitchFamily="34" charset="-122"/>
                </a:rPr>
                <a:t>-1.25mmol</a:t>
              </a:r>
              <a:r>
                <a:rPr lang="zh-CN" altLang="en-US" sz="1400" dirty="0">
                  <a:latin typeface="微软雅黑" panose="020B0503020204020204" pitchFamily="34" charset="-122"/>
                  <a:ea typeface="微软雅黑" panose="020B0503020204020204" pitchFamily="34" charset="-122"/>
                </a:rPr>
                <a:t>钙），仅在重症医学科、肾脏内科等科室进行</a:t>
              </a:r>
              <a:r>
                <a:rPr lang="en-US" altLang="zh-CN" sz="1400" dirty="0">
                  <a:latin typeface="微软雅黑" panose="020B0503020204020204" pitchFamily="34" charset="-122"/>
                  <a:ea typeface="微软雅黑" panose="020B0503020204020204" pitchFamily="34" charset="-122"/>
                </a:rPr>
                <a:t>CRRT</a:t>
              </a:r>
              <a:r>
                <a:rPr lang="zh-CN" altLang="en-US" sz="1400" dirty="0">
                  <a:latin typeface="微软雅黑" panose="020B0503020204020204" pitchFamily="34" charset="-122"/>
                  <a:ea typeface="微软雅黑" panose="020B0503020204020204" pitchFamily="34" charset="-122"/>
                </a:rPr>
                <a:t>时作置换液体使用，无滥用风险。</a:t>
              </a:r>
            </a:p>
          </p:txBody>
        </p:sp>
      </p:grpSp>
      <p:pic>
        <p:nvPicPr>
          <p:cNvPr id="30" name="图片 29" descr="IMG_256"/>
          <p:cNvPicPr>
            <a:picLocks noChangeAspect="1"/>
          </p:cNvPicPr>
          <p:nvPr/>
        </p:nvPicPr>
        <p:blipFill>
          <a:blip r:embed="rId3" cstate="print"/>
          <a:stretch>
            <a:fillRect/>
          </a:stretch>
        </p:blipFill>
        <p:spPr>
          <a:xfrm>
            <a:off x="8573589" y="72520"/>
            <a:ext cx="3608474" cy="448980"/>
          </a:xfrm>
          <a:prstGeom prst="rect">
            <a:avLst/>
          </a:prstGeom>
          <a:noFill/>
          <a:ln w="9525">
            <a:noFill/>
          </a:ln>
        </p:spPr>
      </p:pic>
    </p:spTree>
    <p:extLst>
      <p:ext uri="{BB962C8B-B14F-4D97-AF65-F5344CB8AC3E}">
        <p14:creationId xmlns:p14="http://schemas.microsoft.com/office/powerpoint/2010/main" val="783658761"/>
      </p:ext>
    </p:extLst>
  </p:cSld>
  <p:clrMapOvr>
    <a:masterClrMapping/>
  </p:clrMapOvr>
  <p:transition spd="slow" advClick="0" advTm="3000">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矩形 66"/>
          <p:cNvSpPr/>
          <p:nvPr/>
        </p:nvSpPr>
        <p:spPr>
          <a:xfrm>
            <a:off x="6972954" y="3192548"/>
            <a:ext cx="4276291" cy="532008"/>
          </a:xfrm>
          <a:prstGeom prst="rect">
            <a:avLst/>
          </a:prstGeom>
          <a:solidFill>
            <a:schemeClr val="accent1">
              <a:lumMod val="75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49"/>
          </a:p>
        </p:txBody>
      </p:sp>
      <p:sp>
        <p:nvSpPr>
          <p:cNvPr id="66" name="矩形 65"/>
          <p:cNvSpPr/>
          <p:nvPr/>
        </p:nvSpPr>
        <p:spPr>
          <a:xfrm>
            <a:off x="6972955" y="2152716"/>
            <a:ext cx="4276291" cy="532008"/>
          </a:xfrm>
          <a:prstGeom prst="rect">
            <a:avLst/>
          </a:prstGeom>
          <a:solidFill>
            <a:schemeClr val="accent1">
              <a:lumMod val="75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49"/>
          </a:p>
        </p:txBody>
      </p:sp>
      <p:sp>
        <p:nvSpPr>
          <p:cNvPr id="49" name="矩形 48"/>
          <p:cNvSpPr/>
          <p:nvPr/>
        </p:nvSpPr>
        <p:spPr>
          <a:xfrm>
            <a:off x="6972956" y="1095584"/>
            <a:ext cx="4276291" cy="532008"/>
          </a:xfrm>
          <a:prstGeom prst="rect">
            <a:avLst/>
          </a:prstGeom>
          <a:solidFill>
            <a:schemeClr val="accent1">
              <a:lumMod val="75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49"/>
          </a:p>
        </p:txBody>
      </p:sp>
      <p:grpSp>
        <p:nvGrpSpPr>
          <p:cNvPr id="318" name="Group 318"/>
          <p:cNvGrpSpPr/>
          <p:nvPr/>
        </p:nvGrpSpPr>
        <p:grpSpPr>
          <a:xfrm>
            <a:off x="6322663" y="1030680"/>
            <a:ext cx="578522" cy="579537"/>
            <a:chOff x="0" y="0"/>
            <a:chExt cx="1587499" cy="1587499"/>
          </a:xfrm>
        </p:grpSpPr>
        <p:sp>
          <p:nvSpPr>
            <p:cNvPr id="316" name="Shape 316"/>
            <p:cNvSpPr/>
            <p:nvPr/>
          </p:nvSpPr>
          <p:spPr>
            <a:xfrm>
              <a:off x="0" y="0"/>
              <a:ext cx="1587500" cy="15875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lumMod val="50000"/>
              </a:schemeClr>
            </a:solidFill>
            <a:ln w="12700" cap="flat">
              <a:noFill/>
              <a:miter lim="400000"/>
            </a:ln>
            <a:effectLst/>
          </p:spPr>
          <p:txBody>
            <a:bodyPr wrap="square" lIns="0" tIns="0" rIns="0" bIns="0" numCol="1" anchor="ctr">
              <a:noAutofit/>
            </a:bodyPr>
            <a:lstStyle/>
            <a:p>
              <a:pPr lvl="0">
                <a:defRPr sz="3200"/>
              </a:pPr>
              <a:endParaRPr sz="3200">
                <a:latin typeface="Arial" panose="020B0604020202020204" pitchFamily="34" charset="0"/>
                <a:ea typeface="微软雅黑" panose="020B0503020204020204" pitchFamily="34" charset="-122"/>
                <a:sym typeface="Arial" panose="020B0604020202020204" pitchFamily="34" charset="0"/>
              </a:endParaRPr>
            </a:p>
          </p:txBody>
        </p:sp>
        <p:sp>
          <p:nvSpPr>
            <p:cNvPr id="317" name="Shape 317"/>
            <p:cNvSpPr/>
            <p:nvPr/>
          </p:nvSpPr>
          <p:spPr>
            <a:xfrm>
              <a:off x="267125" y="398760"/>
              <a:ext cx="1053250" cy="789980"/>
            </a:xfrm>
            <a:custGeom>
              <a:avLst/>
              <a:gdLst/>
              <a:ahLst/>
              <a:cxnLst>
                <a:cxn ang="0">
                  <a:pos x="wd2" y="hd2"/>
                </a:cxn>
                <a:cxn ang="5400000">
                  <a:pos x="wd2" y="hd2"/>
                </a:cxn>
                <a:cxn ang="10800000">
                  <a:pos x="wd2" y="hd2"/>
                </a:cxn>
                <a:cxn ang="16200000">
                  <a:pos x="wd2" y="hd2"/>
                </a:cxn>
              </a:cxnLst>
              <a:rect l="0" t="0" r="r" b="b"/>
              <a:pathLst>
                <a:path w="21600" h="21600" extrusionOk="0">
                  <a:moveTo>
                    <a:pt x="17964" y="16653"/>
                  </a:moveTo>
                  <a:cubicBezTo>
                    <a:pt x="17800" y="16782"/>
                    <a:pt x="17708" y="17031"/>
                    <a:pt x="17733" y="17282"/>
                  </a:cubicBezTo>
                  <a:cubicBezTo>
                    <a:pt x="17876" y="18704"/>
                    <a:pt x="18345" y="19747"/>
                    <a:pt x="18652" y="20300"/>
                  </a:cubicBezTo>
                  <a:cubicBezTo>
                    <a:pt x="17373" y="20102"/>
                    <a:pt x="16297" y="19012"/>
                    <a:pt x="15593" y="18085"/>
                  </a:cubicBezTo>
                  <a:cubicBezTo>
                    <a:pt x="15487" y="17946"/>
                    <a:pt x="15336" y="17878"/>
                    <a:pt x="15191" y="17907"/>
                  </a:cubicBezTo>
                  <a:cubicBezTo>
                    <a:pt x="14794" y="17972"/>
                    <a:pt x="14413" y="18008"/>
                    <a:pt x="14059" y="18008"/>
                  </a:cubicBezTo>
                  <a:cubicBezTo>
                    <a:pt x="13532" y="18008"/>
                    <a:pt x="13012" y="17939"/>
                    <a:pt x="12507" y="17811"/>
                  </a:cubicBezTo>
                  <a:cubicBezTo>
                    <a:pt x="15275" y="16244"/>
                    <a:pt x="17172" y="13075"/>
                    <a:pt x="17172" y="9428"/>
                  </a:cubicBezTo>
                  <a:cubicBezTo>
                    <a:pt x="17172" y="7594"/>
                    <a:pt x="16691" y="5881"/>
                    <a:pt x="15862" y="4430"/>
                  </a:cubicBezTo>
                  <a:cubicBezTo>
                    <a:pt x="18616" y="5258"/>
                    <a:pt x="20637" y="7926"/>
                    <a:pt x="20637" y="11085"/>
                  </a:cubicBezTo>
                  <a:cubicBezTo>
                    <a:pt x="20637" y="13296"/>
                    <a:pt x="19663" y="15327"/>
                    <a:pt x="17964" y="16653"/>
                  </a:cubicBezTo>
                  <a:cubicBezTo>
                    <a:pt x="17964" y="16653"/>
                    <a:pt x="17964" y="16653"/>
                    <a:pt x="17964" y="16653"/>
                  </a:cubicBezTo>
                  <a:close/>
                  <a:moveTo>
                    <a:pt x="8586" y="16321"/>
                  </a:moveTo>
                  <a:cubicBezTo>
                    <a:pt x="8221" y="16321"/>
                    <a:pt x="7830" y="16284"/>
                    <a:pt x="7423" y="16213"/>
                  </a:cubicBezTo>
                  <a:cubicBezTo>
                    <a:pt x="7128" y="16166"/>
                    <a:pt x="6828" y="16295"/>
                    <a:pt x="6617" y="16576"/>
                  </a:cubicBezTo>
                  <a:cubicBezTo>
                    <a:pt x="6100" y="17255"/>
                    <a:pt x="5387" y="18023"/>
                    <a:pt x="4551" y="18465"/>
                  </a:cubicBezTo>
                  <a:cubicBezTo>
                    <a:pt x="4771" y="17848"/>
                    <a:pt x="4966" y="17089"/>
                    <a:pt x="5056" y="16197"/>
                  </a:cubicBezTo>
                  <a:cubicBezTo>
                    <a:pt x="5108" y="15694"/>
                    <a:pt x="4926" y="15198"/>
                    <a:pt x="4594" y="14938"/>
                  </a:cubicBezTo>
                  <a:cubicBezTo>
                    <a:pt x="2897" y="13615"/>
                    <a:pt x="1925" y="11607"/>
                    <a:pt x="1925" y="9428"/>
                  </a:cubicBezTo>
                  <a:cubicBezTo>
                    <a:pt x="1925" y="5627"/>
                    <a:pt x="4913" y="2534"/>
                    <a:pt x="8586" y="2534"/>
                  </a:cubicBezTo>
                  <a:cubicBezTo>
                    <a:pt x="12261" y="2534"/>
                    <a:pt x="15248" y="5627"/>
                    <a:pt x="15248" y="9428"/>
                  </a:cubicBezTo>
                  <a:cubicBezTo>
                    <a:pt x="15248" y="13226"/>
                    <a:pt x="12261" y="16321"/>
                    <a:pt x="8586" y="16321"/>
                  </a:cubicBezTo>
                  <a:cubicBezTo>
                    <a:pt x="8586" y="16321"/>
                    <a:pt x="8586" y="16321"/>
                    <a:pt x="8586" y="16321"/>
                  </a:cubicBezTo>
                  <a:close/>
                  <a:moveTo>
                    <a:pt x="21600" y="11085"/>
                  </a:moveTo>
                  <a:cubicBezTo>
                    <a:pt x="21600" y="6844"/>
                    <a:pt x="18615" y="3344"/>
                    <a:pt x="14804" y="2937"/>
                  </a:cubicBezTo>
                  <a:cubicBezTo>
                    <a:pt x="13239" y="1130"/>
                    <a:pt x="11031" y="0"/>
                    <a:pt x="8586" y="0"/>
                  </a:cubicBezTo>
                  <a:cubicBezTo>
                    <a:pt x="3851" y="0"/>
                    <a:pt x="0" y="4230"/>
                    <a:pt x="0" y="9428"/>
                  </a:cubicBezTo>
                  <a:cubicBezTo>
                    <a:pt x="0" y="12205"/>
                    <a:pt x="1119" y="14839"/>
                    <a:pt x="3028" y="16621"/>
                  </a:cubicBezTo>
                  <a:cubicBezTo>
                    <a:pt x="2769" y="17793"/>
                    <a:pt x="2278" y="18478"/>
                    <a:pt x="2278" y="18478"/>
                  </a:cubicBezTo>
                  <a:cubicBezTo>
                    <a:pt x="1946" y="18913"/>
                    <a:pt x="1825" y="19568"/>
                    <a:pt x="1961" y="20192"/>
                  </a:cubicBezTo>
                  <a:cubicBezTo>
                    <a:pt x="1972" y="20242"/>
                    <a:pt x="1985" y="20294"/>
                    <a:pt x="2001" y="20340"/>
                  </a:cubicBezTo>
                  <a:cubicBezTo>
                    <a:pt x="2203" y="20963"/>
                    <a:pt x="2667" y="21366"/>
                    <a:pt x="3185" y="21366"/>
                  </a:cubicBezTo>
                  <a:cubicBezTo>
                    <a:pt x="5052" y="21366"/>
                    <a:pt x="6591" y="20054"/>
                    <a:pt x="7637" y="18795"/>
                  </a:cubicBezTo>
                  <a:cubicBezTo>
                    <a:pt x="7964" y="18834"/>
                    <a:pt x="8282" y="18855"/>
                    <a:pt x="8586" y="18855"/>
                  </a:cubicBezTo>
                  <a:cubicBezTo>
                    <a:pt x="9380" y="18855"/>
                    <a:pt x="10145" y="18735"/>
                    <a:pt x="10875" y="18513"/>
                  </a:cubicBezTo>
                  <a:cubicBezTo>
                    <a:pt x="11865" y="19012"/>
                    <a:pt x="12949" y="19275"/>
                    <a:pt x="14059" y="19275"/>
                  </a:cubicBezTo>
                  <a:cubicBezTo>
                    <a:pt x="14384" y="19275"/>
                    <a:pt x="14727" y="19249"/>
                    <a:pt x="15081" y="19198"/>
                  </a:cubicBezTo>
                  <a:cubicBezTo>
                    <a:pt x="15995" y="20340"/>
                    <a:pt x="17382" y="21600"/>
                    <a:pt x="19060" y="21600"/>
                  </a:cubicBezTo>
                  <a:cubicBezTo>
                    <a:pt x="19374" y="21600"/>
                    <a:pt x="19657" y="21356"/>
                    <a:pt x="19780" y="20979"/>
                  </a:cubicBezTo>
                  <a:cubicBezTo>
                    <a:pt x="19788" y="20955"/>
                    <a:pt x="19794" y="20929"/>
                    <a:pt x="19800" y="20903"/>
                  </a:cubicBezTo>
                  <a:cubicBezTo>
                    <a:pt x="19885" y="20517"/>
                    <a:pt x="19812" y="20114"/>
                    <a:pt x="19615" y="19854"/>
                  </a:cubicBezTo>
                  <a:cubicBezTo>
                    <a:pt x="19608" y="19846"/>
                    <a:pt x="18974" y="18977"/>
                    <a:pt x="18740" y="17511"/>
                  </a:cubicBezTo>
                  <a:cubicBezTo>
                    <a:pt x="20537" y="15961"/>
                    <a:pt x="21600" y="13588"/>
                    <a:pt x="21600" y="11085"/>
                  </a:cubicBezTo>
                  <a:cubicBezTo>
                    <a:pt x="21600" y="11085"/>
                    <a:pt x="21600" y="11085"/>
                    <a:pt x="21600" y="11085"/>
                  </a:cubicBezTo>
                  <a:close/>
                  <a:moveTo>
                    <a:pt x="11006" y="10422"/>
                  </a:moveTo>
                  <a:lnTo>
                    <a:pt x="6194" y="10422"/>
                  </a:lnTo>
                  <a:cubicBezTo>
                    <a:pt x="5929" y="10422"/>
                    <a:pt x="5712" y="10706"/>
                    <a:pt x="5712" y="11056"/>
                  </a:cubicBezTo>
                  <a:cubicBezTo>
                    <a:pt x="5712" y="11406"/>
                    <a:pt x="5929" y="11688"/>
                    <a:pt x="6194" y="11688"/>
                  </a:cubicBezTo>
                  <a:lnTo>
                    <a:pt x="11006" y="11688"/>
                  </a:lnTo>
                  <a:cubicBezTo>
                    <a:pt x="11272" y="11688"/>
                    <a:pt x="11487" y="11406"/>
                    <a:pt x="11487" y="11056"/>
                  </a:cubicBezTo>
                  <a:cubicBezTo>
                    <a:pt x="11487" y="10706"/>
                    <a:pt x="11272" y="10422"/>
                    <a:pt x="11006" y="10422"/>
                  </a:cubicBezTo>
                  <a:cubicBezTo>
                    <a:pt x="11006" y="10422"/>
                    <a:pt x="11006" y="10422"/>
                    <a:pt x="11006" y="10422"/>
                  </a:cubicBezTo>
                  <a:close/>
                  <a:moveTo>
                    <a:pt x="11006" y="7343"/>
                  </a:moveTo>
                  <a:lnTo>
                    <a:pt x="6194" y="7343"/>
                  </a:lnTo>
                  <a:cubicBezTo>
                    <a:pt x="5929" y="7343"/>
                    <a:pt x="5712" y="7627"/>
                    <a:pt x="5712" y="7978"/>
                  </a:cubicBezTo>
                  <a:cubicBezTo>
                    <a:pt x="5712" y="8327"/>
                    <a:pt x="5929" y="8611"/>
                    <a:pt x="6194" y="8611"/>
                  </a:cubicBezTo>
                  <a:lnTo>
                    <a:pt x="11006" y="8611"/>
                  </a:lnTo>
                  <a:cubicBezTo>
                    <a:pt x="11272" y="8611"/>
                    <a:pt x="11487" y="8329"/>
                    <a:pt x="11487" y="7978"/>
                  </a:cubicBezTo>
                  <a:cubicBezTo>
                    <a:pt x="11487" y="7627"/>
                    <a:pt x="11272" y="7343"/>
                    <a:pt x="11006" y="7343"/>
                  </a:cubicBezTo>
                  <a:cubicBezTo>
                    <a:pt x="11006" y="7343"/>
                    <a:pt x="11006" y="7343"/>
                    <a:pt x="11006" y="7343"/>
                  </a:cubicBezTo>
                  <a:close/>
                </a:path>
              </a:pathLst>
            </a:custGeom>
            <a:solidFill>
              <a:srgbClr val="FFFFFF"/>
            </a:solidFill>
            <a:ln w="12700" cap="flat">
              <a:noFill/>
              <a:miter lim="400000"/>
            </a:ln>
            <a:effectLst/>
          </p:spPr>
          <p:txBody>
            <a:bodyPr wrap="square" lIns="38100" tIns="38100" rIns="38100" bIns="38100" numCol="1" anchor="ctr">
              <a:noAutofit/>
            </a:bodyPr>
            <a:lstStyle/>
            <a:p>
              <a:pPr defTabSz="192024">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3000">
                <a:latin typeface="Arial" panose="020B0604020202020204" pitchFamily="34" charset="0"/>
                <a:ea typeface="微软雅黑" panose="020B0503020204020204" pitchFamily="34" charset="-122"/>
                <a:sym typeface="Arial" panose="020B0604020202020204" pitchFamily="34" charset="0"/>
              </a:endParaRPr>
            </a:p>
          </p:txBody>
        </p:sp>
      </p:grpSp>
      <p:grpSp>
        <p:nvGrpSpPr>
          <p:cNvPr id="330" name="Group 330"/>
          <p:cNvGrpSpPr/>
          <p:nvPr/>
        </p:nvGrpSpPr>
        <p:grpSpPr>
          <a:xfrm>
            <a:off x="6322663" y="2101450"/>
            <a:ext cx="578523" cy="579537"/>
            <a:chOff x="0" y="0"/>
            <a:chExt cx="1587500" cy="1587500"/>
          </a:xfrm>
        </p:grpSpPr>
        <p:sp>
          <p:nvSpPr>
            <p:cNvPr id="328" name="Shape 328"/>
            <p:cNvSpPr/>
            <p:nvPr/>
          </p:nvSpPr>
          <p:spPr>
            <a:xfrm>
              <a:off x="0" y="0"/>
              <a:ext cx="1587500" cy="15875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lumMod val="50000"/>
              </a:schemeClr>
            </a:solidFill>
            <a:ln w="12700" cap="flat">
              <a:noFill/>
              <a:miter lim="400000"/>
            </a:ln>
            <a:effectLst/>
          </p:spPr>
          <p:txBody>
            <a:bodyPr wrap="square" lIns="0" tIns="0" rIns="0" bIns="0" numCol="1" anchor="ctr">
              <a:noAutofit/>
            </a:bodyPr>
            <a:lstStyle/>
            <a:p>
              <a:pPr lvl="0">
                <a:defRPr sz="3200"/>
              </a:pPr>
              <a:endParaRPr sz="3200">
                <a:latin typeface="Arial" panose="020B0604020202020204" pitchFamily="34" charset="0"/>
                <a:ea typeface="微软雅黑" panose="020B0503020204020204" pitchFamily="34" charset="-122"/>
                <a:sym typeface="Arial" panose="020B0604020202020204" pitchFamily="34" charset="0"/>
              </a:endParaRPr>
            </a:p>
          </p:txBody>
        </p:sp>
        <p:sp>
          <p:nvSpPr>
            <p:cNvPr id="329" name="Shape 329"/>
            <p:cNvSpPr/>
            <p:nvPr/>
          </p:nvSpPr>
          <p:spPr>
            <a:xfrm>
              <a:off x="310044" y="271649"/>
              <a:ext cx="897493" cy="897506"/>
            </a:xfrm>
            <a:custGeom>
              <a:avLst/>
              <a:gdLst/>
              <a:ahLst/>
              <a:cxnLst>
                <a:cxn ang="0">
                  <a:pos x="wd2" y="hd2"/>
                </a:cxn>
                <a:cxn ang="5400000">
                  <a:pos x="wd2" y="hd2"/>
                </a:cxn>
                <a:cxn ang="10800000">
                  <a:pos x="wd2" y="hd2"/>
                </a:cxn>
                <a:cxn ang="16200000">
                  <a:pos x="wd2" y="hd2"/>
                </a:cxn>
              </a:cxnLst>
              <a:rect l="0" t="0" r="r" b="b"/>
              <a:pathLst>
                <a:path w="21600" h="21600" extrusionOk="0">
                  <a:moveTo>
                    <a:pt x="16198" y="11476"/>
                  </a:moveTo>
                  <a:cubicBezTo>
                    <a:pt x="15826" y="11476"/>
                    <a:pt x="15523" y="11775"/>
                    <a:pt x="15523" y="12148"/>
                  </a:cubicBezTo>
                  <a:cubicBezTo>
                    <a:pt x="15523" y="12524"/>
                    <a:pt x="15826" y="12823"/>
                    <a:pt x="16198" y="12823"/>
                  </a:cubicBezTo>
                  <a:cubicBezTo>
                    <a:pt x="18505" y="12823"/>
                    <a:pt x="20249" y="14748"/>
                    <a:pt x="20249" y="17055"/>
                  </a:cubicBezTo>
                  <a:cubicBezTo>
                    <a:pt x="20249" y="17131"/>
                    <a:pt x="20236" y="17207"/>
                    <a:pt x="20202" y="17276"/>
                  </a:cubicBezTo>
                  <a:cubicBezTo>
                    <a:pt x="20051" y="17615"/>
                    <a:pt x="20206" y="18014"/>
                    <a:pt x="20545" y="18166"/>
                  </a:cubicBezTo>
                  <a:cubicBezTo>
                    <a:pt x="20634" y="18205"/>
                    <a:pt x="20727" y="18225"/>
                    <a:pt x="20819" y="18225"/>
                  </a:cubicBezTo>
                  <a:cubicBezTo>
                    <a:pt x="21079" y="18225"/>
                    <a:pt x="21323" y="18073"/>
                    <a:pt x="21435" y="17823"/>
                  </a:cubicBezTo>
                  <a:cubicBezTo>
                    <a:pt x="21544" y="17579"/>
                    <a:pt x="21600" y="17322"/>
                    <a:pt x="21600" y="17052"/>
                  </a:cubicBezTo>
                  <a:cubicBezTo>
                    <a:pt x="21600" y="14003"/>
                    <a:pt x="19250" y="11476"/>
                    <a:pt x="16198" y="11476"/>
                  </a:cubicBezTo>
                  <a:cubicBezTo>
                    <a:pt x="16198" y="11476"/>
                    <a:pt x="16198" y="11476"/>
                    <a:pt x="16198" y="11476"/>
                  </a:cubicBezTo>
                  <a:close/>
                  <a:moveTo>
                    <a:pt x="10279" y="1779"/>
                  </a:moveTo>
                  <a:cubicBezTo>
                    <a:pt x="10764" y="1496"/>
                    <a:pt x="11278" y="1352"/>
                    <a:pt x="11812" y="1352"/>
                  </a:cubicBezTo>
                  <a:cubicBezTo>
                    <a:pt x="13858" y="1352"/>
                    <a:pt x="15523" y="3507"/>
                    <a:pt x="15523" y="6160"/>
                  </a:cubicBezTo>
                  <a:cubicBezTo>
                    <a:pt x="15523" y="6634"/>
                    <a:pt x="15470" y="7102"/>
                    <a:pt x="15368" y="7547"/>
                  </a:cubicBezTo>
                  <a:cubicBezTo>
                    <a:pt x="15282" y="7910"/>
                    <a:pt x="15506" y="8273"/>
                    <a:pt x="15869" y="8358"/>
                  </a:cubicBezTo>
                  <a:cubicBezTo>
                    <a:pt x="15921" y="8371"/>
                    <a:pt x="15974" y="8378"/>
                    <a:pt x="16024" y="8378"/>
                  </a:cubicBezTo>
                  <a:cubicBezTo>
                    <a:pt x="16330" y="8378"/>
                    <a:pt x="16607" y="8167"/>
                    <a:pt x="16679" y="7857"/>
                  </a:cubicBezTo>
                  <a:cubicBezTo>
                    <a:pt x="16808" y="7310"/>
                    <a:pt x="16874" y="6740"/>
                    <a:pt x="16874" y="6160"/>
                  </a:cubicBezTo>
                  <a:cubicBezTo>
                    <a:pt x="16874" y="2762"/>
                    <a:pt x="14603" y="0"/>
                    <a:pt x="11812" y="0"/>
                  </a:cubicBezTo>
                  <a:cubicBezTo>
                    <a:pt x="11044" y="0"/>
                    <a:pt x="10279" y="214"/>
                    <a:pt x="9594" y="619"/>
                  </a:cubicBezTo>
                  <a:cubicBezTo>
                    <a:pt x="9274" y="807"/>
                    <a:pt x="9164" y="1223"/>
                    <a:pt x="9356" y="1542"/>
                  </a:cubicBezTo>
                  <a:cubicBezTo>
                    <a:pt x="9543" y="1866"/>
                    <a:pt x="9960" y="1971"/>
                    <a:pt x="10279" y="1779"/>
                  </a:cubicBezTo>
                  <a:cubicBezTo>
                    <a:pt x="10279" y="1779"/>
                    <a:pt x="10279" y="1779"/>
                    <a:pt x="10279" y="1779"/>
                  </a:cubicBezTo>
                  <a:close/>
                  <a:moveTo>
                    <a:pt x="14039" y="14175"/>
                  </a:moveTo>
                  <a:cubicBezTo>
                    <a:pt x="13664" y="14175"/>
                    <a:pt x="13364" y="14475"/>
                    <a:pt x="13364" y="14850"/>
                  </a:cubicBezTo>
                  <a:cubicBezTo>
                    <a:pt x="13364" y="15223"/>
                    <a:pt x="13664" y="15523"/>
                    <a:pt x="14039" y="15523"/>
                  </a:cubicBezTo>
                  <a:cubicBezTo>
                    <a:pt x="16347" y="15523"/>
                    <a:pt x="18225" y="17401"/>
                    <a:pt x="18225" y="19711"/>
                  </a:cubicBezTo>
                  <a:cubicBezTo>
                    <a:pt x="18225" y="20005"/>
                    <a:pt x="17981" y="20249"/>
                    <a:pt x="17685" y="20249"/>
                  </a:cubicBezTo>
                  <a:lnTo>
                    <a:pt x="1887" y="20249"/>
                  </a:lnTo>
                  <a:cubicBezTo>
                    <a:pt x="1592" y="20249"/>
                    <a:pt x="1351" y="20008"/>
                    <a:pt x="1351" y="19711"/>
                  </a:cubicBezTo>
                  <a:cubicBezTo>
                    <a:pt x="1351" y="17401"/>
                    <a:pt x="3226" y="15523"/>
                    <a:pt x="5533" y="15523"/>
                  </a:cubicBezTo>
                  <a:cubicBezTo>
                    <a:pt x="5906" y="15523"/>
                    <a:pt x="6208" y="15223"/>
                    <a:pt x="6208" y="14850"/>
                  </a:cubicBezTo>
                  <a:cubicBezTo>
                    <a:pt x="6208" y="14475"/>
                    <a:pt x="5906" y="14175"/>
                    <a:pt x="5533" y="14175"/>
                  </a:cubicBezTo>
                  <a:cubicBezTo>
                    <a:pt x="2481" y="14175"/>
                    <a:pt x="0" y="16656"/>
                    <a:pt x="0" y="19711"/>
                  </a:cubicBezTo>
                  <a:cubicBezTo>
                    <a:pt x="0" y="20753"/>
                    <a:pt x="847" y="21600"/>
                    <a:pt x="1887" y="21600"/>
                  </a:cubicBezTo>
                  <a:lnTo>
                    <a:pt x="17685" y="21600"/>
                  </a:lnTo>
                  <a:cubicBezTo>
                    <a:pt x="18726" y="21600"/>
                    <a:pt x="19573" y="20753"/>
                    <a:pt x="19573" y="19711"/>
                  </a:cubicBezTo>
                  <a:cubicBezTo>
                    <a:pt x="19573" y="16656"/>
                    <a:pt x="17092" y="14175"/>
                    <a:pt x="14039" y="14175"/>
                  </a:cubicBezTo>
                  <a:cubicBezTo>
                    <a:pt x="14039" y="14175"/>
                    <a:pt x="14039" y="14175"/>
                    <a:pt x="14039" y="14175"/>
                  </a:cubicBezTo>
                  <a:close/>
                  <a:moveTo>
                    <a:pt x="9788" y="3883"/>
                  </a:moveTo>
                  <a:cubicBezTo>
                    <a:pt x="11835" y="3883"/>
                    <a:pt x="13499" y="6038"/>
                    <a:pt x="13499" y="8691"/>
                  </a:cubicBezTo>
                  <a:cubicBezTo>
                    <a:pt x="13499" y="11340"/>
                    <a:pt x="11835" y="13499"/>
                    <a:pt x="9788" y="13499"/>
                  </a:cubicBezTo>
                  <a:cubicBezTo>
                    <a:pt x="7741" y="13499"/>
                    <a:pt x="6074" y="11340"/>
                    <a:pt x="6074" y="8691"/>
                  </a:cubicBezTo>
                  <a:cubicBezTo>
                    <a:pt x="6074" y="6038"/>
                    <a:pt x="7738" y="3883"/>
                    <a:pt x="9788" y="3883"/>
                  </a:cubicBezTo>
                  <a:cubicBezTo>
                    <a:pt x="9788" y="3883"/>
                    <a:pt x="9788" y="3883"/>
                    <a:pt x="9788" y="3883"/>
                  </a:cubicBezTo>
                  <a:close/>
                  <a:moveTo>
                    <a:pt x="9788" y="14850"/>
                  </a:moveTo>
                  <a:cubicBezTo>
                    <a:pt x="12579" y="14850"/>
                    <a:pt x="14850" y="12085"/>
                    <a:pt x="14850" y="8691"/>
                  </a:cubicBezTo>
                  <a:cubicBezTo>
                    <a:pt x="14850" y="5293"/>
                    <a:pt x="12579" y="2531"/>
                    <a:pt x="9788" y="2531"/>
                  </a:cubicBezTo>
                  <a:cubicBezTo>
                    <a:pt x="8407" y="2531"/>
                    <a:pt x="7115" y="3190"/>
                    <a:pt x="6156" y="4390"/>
                  </a:cubicBezTo>
                  <a:cubicBezTo>
                    <a:pt x="5233" y="5547"/>
                    <a:pt x="4723" y="7073"/>
                    <a:pt x="4726" y="8691"/>
                  </a:cubicBezTo>
                  <a:cubicBezTo>
                    <a:pt x="4726" y="12085"/>
                    <a:pt x="6997" y="14850"/>
                    <a:pt x="9788" y="14850"/>
                  </a:cubicBezTo>
                  <a:cubicBezTo>
                    <a:pt x="9788" y="14850"/>
                    <a:pt x="9788" y="14850"/>
                    <a:pt x="9788" y="14850"/>
                  </a:cubicBezTo>
                  <a:close/>
                </a:path>
              </a:pathLst>
            </a:custGeom>
            <a:solidFill>
              <a:srgbClr val="FFFFFF"/>
            </a:solidFill>
            <a:ln w="12700" cap="flat">
              <a:noFill/>
              <a:miter lim="400000"/>
            </a:ln>
            <a:effectLst/>
          </p:spPr>
          <p:txBody>
            <a:bodyPr wrap="square" lIns="38100" tIns="38100" rIns="38100" bIns="38100" numCol="1" anchor="ctr">
              <a:noAutofit/>
            </a:bodyPr>
            <a:lstStyle/>
            <a:p>
              <a:pPr defTabSz="192024">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3000">
                <a:latin typeface="Arial" panose="020B0604020202020204" pitchFamily="34" charset="0"/>
                <a:ea typeface="微软雅黑" panose="020B0503020204020204" pitchFamily="34" charset="-122"/>
                <a:sym typeface="Arial" panose="020B0604020202020204" pitchFamily="34" charset="0"/>
              </a:endParaRPr>
            </a:p>
          </p:txBody>
        </p:sp>
      </p:grpSp>
      <p:grpSp>
        <p:nvGrpSpPr>
          <p:cNvPr id="333" name="Group 333"/>
          <p:cNvGrpSpPr/>
          <p:nvPr/>
        </p:nvGrpSpPr>
        <p:grpSpPr>
          <a:xfrm>
            <a:off x="6322663" y="4277445"/>
            <a:ext cx="578522" cy="579537"/>
            <a:chOff x="0" y="0"/>
            <a:chExt cx="1587499" cy="1587499"/>
          </a:xfrm>
        </p:grpSpPr>
        <p:sp>
          <p:nvSpPr>
            <p:cNvPr id="331" name="Shape 331"/>
            <p:cNvSpPr/>
            <p:nvPr/>
          </p:nvSpPr>
          <p:spPr>
            <a:xfrm>
              <a:off x="0" y="0"/>
              <a:ext cx="1587500" cy="15875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17375E"/>
            </a:solidFill>
            <a:ln w="12700" cap="flat">
              <a:noFill/>
              <a:miter lim="400000"/>
            </a:ln>
            <a:effectLst/>
          </p:spPr>
          <p:txBody>
            <a:bodyPr wrap="square" lIns="0" tIns="0" rIns="0" bIns="0" numCol="1" anchor="ctr">
              <a:noAutofit/>
            </a:bodyPr>
            <a:lstStyle/>
            <a:p>
              <a:pPr lvl="0">
                <a:defRPr sz="3200"/>
              </a:pPr>
              <a:endParaRPr sz="3200">
                <a:latin typeface="Arial" panose="020B0604020202020204" pitchFamily="34" charset="0"/>
                <a:ea typeface="微软雅黑" panose="020B0503020204020204" pitchFamily="34" charset="-122"/>
                <a:sym typeface="Arial" panose="020B0604020202020204" pitchFamily="34" charset="0"/>
              </a:endParaRPr>
            </a:p>
          </p:txBody>
        </p:sp>
        <p:sp>
          <p:nvSpPr>
            <p:cNvPr id="332" name="Shape 332"/>
            <p:cNvSpPr/>
            <p:nvPr/>
          </p:nvSpPr>
          <p:spPr>
            <a:xfrm>
              <a:off x="294082" y="227960"/>
              <a:ext cx="929418" cy="1098337"/>
            </a:xfrm>
            <a:custGeom>
              <a:avLst/>
              <a:gdLst/>
              <a:ahLst/>
              <a:cxnLst>
                <a:cxn ang="0">
                  <a:pos x="wd2" y="hd2"/>
                </a:cxn>
                <a:cxn ang="5400000">
                  <a:pos x="wd2" y="hd2"/>
                </a:cxn>
                <a:cxn ang="10800000">
                  <a:pos x="wd2" y="hd2"/>
                </a:cxn>
                <a:cxn ang="16200000">
                  <a:pos x="wd2" y="hd2"/>
                </a:cxn>
              </a:cxnLst>
              <a:rect l="0" t="0" r="r" b="b"/>
              <a:pathLst>
                <a:path w="21594" h="21600" extrusionOk="0">
                  <a:moveTo>
                    <a:pt x="10648" y="12969"/>
                  </a:moveTo>
                  <a:lnTo>
                    <a:pt x="16903" y="7663"/>
                  </a:lnTo>
                  <a:cubicBezTo>
                    <a:pt x="18278" y="9126"/>
                    <a:pt x="19112" y="10975"/>
                    <a:pt x="19112" y="12982"/>
                  </a:cubicBezTo>
                  <a:cubicBezTo>
                    <a:pt x="19112" y="15003"/>
                    <a:pt x="18285" y="16852"/>
                    <a:pt x="16903" y="18309"/>
                  </a:cubicBezTo>
                  <a:cubicBezTo>
                    <a:pt x="16903" y="18309"/>
                    <a:pt x="10648" y="12969"/>
                    <a:pt x="10648" y="12969"/>
                  </a:cubicBezTo>
                  <a:close/>
                  <a:moveTo>
                    <a:pt x="10387" y="11629"/>
                  </a:moveTo>
                  <a:lnTo>
                    <a:pt x="10387" y="2110"/>
                  </a:lnTo>
                  <a:cubicBezTo>
                    <a:pt x="13386" y="2338"/>
                    <a:pt x="16124" y="3347"/>
                    <a:pt x="18315" y="4893"/>
                  </a:cubicBezTo>
                  <a:cubicBezTo>
                    <a:pt x="18315" y="4893"/>
                    <a:pt x="10387" y="11629"/>
                    <a:pt x="10387" y="11629"/>
                  </a:cubicBezTo>
                  <a:close/>
                  <a:moveTo>
                    <a:pt x="10246" y="19489"/>
                  </a:moveTo>
                  <a:cubicBezTo>
                    <a:pt x="5963" y="19489"/>
                    <a:pt x="2496" y="16543"/>
                    <a:pt x="2496" y="12907"/>
                  </a:cubicBezTo>
                  <a:cubicBezTo>
                    <a:pt x="2496" y="9594"/>
                    <a:pt x="5379" y="6859"/>
                    <a:pt x="9139" y="6401"/>
                  </a:cubicBezTo>
                  <a:lnTo>
                    <a:pt x="9139" y="13163"/>
                  </a:lnTo>
                  <a:lnTo>
                    <a:pt x="14883" y="18175"/>
                  </a:lnTo>
                  <a:cubicBezTo>
                    <a:pt x="13587" y="18999"/>
                    <a:pt x="11986" y="19489"/>
                    <a:pt x="10246" y="19489"/>
                  </a:cubicBezTo>
                  <a:cubicBezTo>
                    <a:pt x="10246" y="19489"/>
                    <a:pt x="10246" y="19489"/>
                    <a:pt x="10246" y="19489"/>
                  </a:cubicBezTo>
                  <a:close/>
                  <a:moveTo>
                    <a:pt x="19391" y="6974"/>
                  </a:moveTo>
                  <a:lnTo>
                    <a:pt x="20085" y="6381"/>
                  </a:lnTo>
                  <a:cubicBezTo>
                    <a:pt x="20578" y="5964"/>
                    <a:pt x="20840" y="5387"/>
                    <a:pt x="20809" y="4795"/>
                  </a:cubicBezTo>
                  <a:cubicBezTo>
                    <a:pt x="20779" y="4202"/>
                    <a:pt x="20450" y="3650"/>
                    <a:pt x="19915" y="3270"/>
                  </a:cubicBezTo>
                  <a:cubicBezTo>
                    <a:pt x="17262" y="1400"/>
                    <a:pt x="14043" y="267"/>
                    <a:pt x="10606" y="5"/>
                  </a:cubicBezTo>
                  <a:cubicBezTo>
                    <a:pt x="10533" y="5"/>
                    <a:pt x="10459" y="0"/>
                    <a:pt x="10387" y="0"/>
                  </a:cubicBezTo>
                  <a:cubicBezTo>
                    <a:pt x="9767" y="0"/>
                    <a:pt x="9163" y="195"/>
                    <a:pt x="8701" y="551"/>
                  </a:cubicBezTo>
                  <a:cubicBezTo>
                    <a:pt x="8184" y="952"/>
                    <a:pt x="7891" y="1519"/>
                    <a:pt x="7891" y="2110"/>
                  </a:cubicBezTo>
                  <a:lnTo>
                    <a:pt x="7891" y="4460"/>
                  </a:lnTo>
                  <a:cubicBezTo>
                    <a:pt x="3335" y="5371"/>
                    <a:pt x="0" y="8878"/>
                    <a:pt x="0" y="12907"/>
                  </a:cubicBezTo>
                  <a:cubicBezTo>
                    <a:pt x="0" y="17701"/>
                    <a:pt x="4594" y="21600"/>
                    <a:pt x="10246" y="21600"/>
                  </a:cubicBezTo>
                  <a:cubicBezTo>
                    <a:pt x="12235" y="21600"/>
                    <a:pt x="14122" y="21096"/>
                    <a:pt x="15784" y="20182"/>
                  </a:cubicBezTo>
                  <a:cubicBezTo>
                    <a:pt x="16130" y="20333"/>
                    <a:pt x="16507" y="20421"/>
                    <a:pt x="16903" y="20421"/>
                  </a:cubicBezTo>
                  <a:cubicBezTo>
                    <a:pt x="16951" y="20421"/>
                    <a:pt x="16994" y="20421"/>
                    <a:pt x="17037" y="20415"/>
                  </a:cubicBezTo>
                  <a:cubicBezTo>
                    <a:pt x="17749" y="20385"/>
                    <a:pt x="18406" y="20096"/>
                    <a:pt x="18850" y="19628"/>
                  </a:cubicBezTo>
                  <a:cubicBezTo>
                    <a:pt x="20621" y="17748"/>
                    <a:pt x="21594" y="15384"/>
                    <a:pt x="21594" y="12982"/>
                  </a:cubicBezTo>
                  <a:cubicBezTo>
                    <a:pt x="21600" y="10840"/>
                    <a:pt x="20815" y="8735"/>
                    <a:pt x="19391" y="6974"/>
                  </a:cubicBezTo>
                  <a:cubicBezTo>
                    <a:pt x="19391" y="6974"/>
                    <a:pt x="19391" y="6974"/>
                    <a:pt x="19391" y="6974"/>
                  </a:cubicBezTo>
                  <a:close/>
                </a:path>
              </a:pathLst>
            </a:custGeom>
            <a:solidFill>
              <a:srgbClr val="FFFFFF"/>
            </a:solidFill>
            <a:ln w="12700" cap="flat">
              <a:noFill/>
              <a:miter lim="400000"/>
            </a:ln>
            <a:effectLst/>
          </p:spPr>
          <p:txBody>
            <a:bodyPr wrap="square" lIns="38100" tIns="38100" rIns="38100" bIns="38100" numCol="1" anchor="ctr">
              <a:noAutofit/>
            </a:bodyPr>
            <a:lstStyle/>
            <a:p>
              <a:pPr defTabSz="192024">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3000">
                <a:latin typeface="Arial" panose="020B0604020202020204" pitchFamily="34" charset="0"/>
                <a:ea typeface="微软雅黑" panose="020B0503020204020204" pitchFamily="34" charset="-122"/>
                <a:sym typeface="Arial" panose="020B0604020202020204" pitchFamily="34" charset="0"/>
              </a:endParaRPr>
            </a:p>
          </p:txBody>
        </p:sp>
      </p:grpSp>
      <p:grpSp>
        <p:nvGrpSpPr>
          <p:cNvPr id="32" name="Group 330">
            <a:extLst>
              <a:ext uri="{FF2B5EF4-FFF2-40B4-BE49-F238E27FC236}">
                <a16:creationId xmlns="" xmlns:a16="http://schemas.microsoft.com/office/drawing/2014/main" id="{B16529E5-0C2B-4A4C-A474-8F4ED4BF2705}"/>
              </a:ext>
            </a:extLst>
          </p:cNvPr>
          <p:cNvGrpSpPr/>
          <p:nvPr/>
        </p:nvGrpSpPr>
        <p:grpSpPr>
          <a:xfrm>
            <a:off x="6322663" y="5284419"/>
            <a:ext cx="578522" cy="579537"/>
            <a:chOff x="0" y="0"/>
            <a:chExt cx="1587499" cy="1587499"/>
          </a:xfrm>
        </p:grpSpPr>
        <p:sp>
          <p:nvSpPr>
            <p:cNvPr id="33" name="Shape 328">
              <a:extLst>
                <a:ext uri="{FF2B5EF4-FFF2-40B4-BE49-F238E27FC236}">
                  <a16:creationId xmlns="" xmlns:a16="http://schemas.microsoft.com/office/drawing/2014/main" id="{E55C0C06-93EE-4EB6-8009-DECA016D84C7}"/>
                </a:ext>
              </a:extLst>
            </p:cNvPr>
            <p:cNvSpPr/>
            <p:nvPr/>
          </p:nvSpPr>
          <p:spPr>
            <a:xfrm>
              <a:off x="0" y="0"/>
              <a:ext cx="1587500" cy="15875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lumMod val="50000"/>
              </a:schemeClr>
            </a:solidFill>
            <a:ln w="12700" cap="flat">
              <a:noFill/>
              <a:miter lim="400000"/>
            </a:ln>
            <a:effectLst/>
          </p:spPr>
          <p:txBody>
            <a:bodyPr wrap="square" lIns="0" tIns="0" rIns="0" bIns="0" numCol="1" anchor="ctr">
              <a:noAutofit/>
            </a:bodyPr>
            <a:lstStyle/>
            <a:p>
              <a:pPr lvl="0">
                <a:defRPr sz="3200"/>
              </a:pPr>
              <a:endParaRPr sz="3200">
                <a:latin typeface="Arial" panose="020B0604020202020204" pitchFamily="34" charset="0"/>
                <a:ea typeface="微软雅黑" panose="020B0503020204020204" pitchFamily="34" charset="-122"/>
                <a:sym typeface="Arial" panose="020B0604020202020204" pitchFamily="34" charset="0"/>
              </a:endParaRPr>
            </a:p>
          </p:txBody>
        </p:sp>
        <p:sp>
          <p:nvSpPr>
            <p:cNvPr id="34" name="Shape 329">
              <a:extLst>
                <a:ext uri="{FF2B5EF4-FFF2-40B4-BE49-F238E27FC236}">
                  <a16:creationId xmlns="" xmlns:a16="http://schemas.microsoft.com/office/drawing/2014/main" id="{395675B0-352A-4370-AC5C-4A7D1F7B5D3E}"/>
                </a:ext>
              </a:extLst>
            </p:cNvPr>
            <p:cNvSpPr/>
            <p:nvPr/>
          </p:nvSpPr>
          <p:spPr>
            <a:xfrm>
              <a:off x="310044" y="271649"/>
              <a:ext cx="897493" cy="897506"/>
            </a:xfrm>
            <a:custGeom>
              <a:avLst/>
              <a:gdLst/>
              <a:ahLst/>
              <a:cxnLst>
                <a:cxn ang="0">
                  <a:pos x="wd2" y="hd2"/>
                </a:cxn>
                <a:cxn ang="5400000">
                  <a:pos x="wd2" y="hd2"/>
                </a:cxn>
                <a:cxn ang="10800000">
                  <a:pos x="wd2" y="hd2"/>
                </a:cxn>
                <a:cxn ang="16200000">
                  <a:pos x="wd2" y="hd2"/>
                </a:cxn>
              </a:cxnLst>
              <a:rect l="0" t="0" r="r" b="b"/>
              <a:pathLst>
                <a:path w="21600" h="21600" extrusionOk="0">
                  <a:moveTo>
                    <a:pt x="16198" y="11476"/>
                  </a:moveTo>
                  <a:cubicBezTo>
                    <a:pt x="15826" y="11476"/>
                    <a:pt x="15523" y="11775"/>
                    <a:pt x="15523" y="12148"/>
                  </a:cubicBezTo>
                  <a:cubicBezTo>
                    <a:pt x="15523" y="12524"/>
                    <a:pt x="15826" y="12823"/>
                    <a:pt x="16198" y="12823"/>
                  </a:cubicBezTo>
                  <a:cubicBezTo>
                    <a:pt x="18505" y="12823"/>
                    <a:pt x="20249" y="14748"/>
                    <a:pt x="20249" y="17055"/>
                  </a:cubicBezTo>
                  <a:cubicBezTo>
                    <a:pt x="20249" y="17131"/>
                    <a:pt x="20236" y="17207"/>
                    <a:pt x="20202" y="17276"/>
                  </a:cubicBezTo>
                  <a:cubicBezTo>
                    <a:pt x="20051" y="17615"/>
                    <a:pt x="20206" y="18014"/>
                    <a:pt x="20545" y="18166"/>
                  </a:cubicBezTo>
                  <a:cubicBezTo>
                    <a:pt x="20634" y="18205"/>
                    <a:pt x="20727" y="18225"/>
                    <a:pt x="20819" y="18225"/>
                  </a:cubicBezTo>
                  <a:cubicBezTo>
                    <a:pt x="21079" y="18225"/>
                    <a:pt x="21323" y="18073"/>
                    <a:pt x="21435" y="17823"/>
                  </a:cubicBezTo>
                  <a:cubicBezTo>
                    <a:pt x="21544" y="17579"/>
                    <a:pt x="21600" y="17322"/>
                    <a:pt x="21600" y="17052"/>
                  </a:cubicBezTo>
                  <a:cubicBezTo>
                    <a:pt x="21600" y="14003"/>
                    <a:pt x="19250" y="11476"/>
                    <a:pt x="16198" y="11476"/>
                  </a:cubicBezTo>
                  <a:cubicBezTo>
                    <a:pt x="16198" y="11476"/>
                    <a:pt x="16198" y="11476"/>
                    <a:pt x="16198" y="11476"/>
                  </a:cubicBezTo>
                  <a:close/>
                  <a:moveTo>
                    <a:pt x="10279" y="1779"/>
                  </a:moveTo>
                  <a:cubicBezTo>
                    <a:pt x="10764" y="1496"/>
                    <a:pt x="11278" y="1352"/>
                    <a:pt x="11812" y="1352"/>
                  </a:cubicBezTo>
                  <a:cubicBezTo>
                    <a:pt x="13858" y="1352"/>
                    <a:pt x="15523" y="3507"/>
                    <a:pt x="15523" y="6160"/>
                  </a:cubicBezTo>
                  <a:cubicBezTo>
                    <a:pt x="15523" y="6634"/>
                    <a:pt x="15470" y="7102"/>
                    <a:pt x="15368" y="7547"/>
                  </a:cubicBezTo>
                  <a:cubicBezTo>
                    <a:pt x="15282" y="7910"/>
                    <a:pt x="15506" y="8273"/>
                    <a:pt x="15869" y="8358"/>
                  </a:cubicBezTo>
                  <a:cubicBezTo>
                    <a:pt x="15921" y="8371"/>
                    <a:pt x="15974" y="8378"/>
                    <a:pt x="16024" y="8378"/>
                  </a:cubicBezTo>
                  <a:cubicBezTo>
                    <a:pt x="16330" y="8378"/>
                    <a:pt x="16607" y="8167"/>
                    <a:pt x="16679" y="7857"/>
                  </a:cubicBezTo>
                  <a:cubicBezTo>
                    <a:pt x="16808" y="7310"/>
                    <a:pt x="16874" y="6740"/>
                    <a:pt x="16874" y="6160"/>
                  </a:cubicBezTo>
                  <a:cubicBezTo>
                    <a:pt x="16874" y="2762"/>
                    <a:pt x="14603" y="0"/>
                    <a:pt x="11812" y="0"/>
                  </a:cubicBezTo>
                  <a:cubicBezTo>
                    <a:pt x="11044" y="0"/>
                    <a:pt x="10279" y="214"/>
                    <a:pt x="9594" y="619"/>
                  </a:cubicBezTo>
                  <a:cubicBezTo>
                    <a:pt x="9274" y="807"/>
                    <a:pt x="9164" y="1223"/>
                    <a:pt x="9356" y="1542"/>
                  </a:cubicBezTo>
                  <a:cubicBezTo>
                    <a:pt x="9543" y="1866"/>
                    <a:pt x="9960" y="1971"/>
                    <a:pt x="10279" y="1779"/>
                  </a:cubicBezTo>
                  <a:cubicBezTo>
                    <a:pt x="10279" y="1779"/>
                    <a:pt x="10279" y="1779"/>
                    <a:pt x="10279" y="1779"/>
                  </a:cubicBezTo>
                  <a:close/>
                  <a:moveTo>
                    <a:pt x="14039" y="14175"/>
                  </a:moveTo>
                  <a:cubicBezTo>
                    <a:pt x="13664" y="14175"/>
                    <a:pt x="13364" y="14475"/>
                    <a:pt x="13364" y="14850"/>
                  </a:cubicBezTo>
                  <a:cubicBezTo>
                    <a:pt x="13364" y="15223"/>
                    <a:pt x="13664" y="15523"/>
                    <a:pt x="14039" y="15523"/>
                  </a:cubicBezTo>
                  <a:cubicBezTo>
                    <a:pt x="16347" y="15523"/>
                    <a:pt x="18225" y="17401"/>
                    <a:pt x="18225" y="19711"/>
                  </a:cubicBezTo>
                  <a:cubicBezTo>
                    <a:pt x="18225" y="20005"/>
                    <a:pt x="17981" y="20249"/>
                    <a:pt x="17685" y="20249"/>
                  </a:cubicBezTo>
                  <a:lnTo>
                    <a:pt x="1887" y="20249"/>
                  </a:lnTo>
                  <a:cubicBezTo>
                    <a:pt x="1592" y="20249"/>
                    <a:pt x="1351" y="20008"/>
                    <a:pt x="1351" y="19711"/>
                  </a:cubicBezTo>
                  <a:cubicBezTo>
                    <a:pt x="1351" y="17401"/>
                    <a:pt x="3226" y="15523"/>
                    <a:pt x="5533" y="15523"/>
                  </a:cubicBezTo>
                  <a:cubicBezTo>
                    <a:pt x="5906" y="15523"/>
                    <a:pt x="6208" y="15223"/>
                    <a:pt x="6208" y="14850"/>
                  </a:cubicBezTo>
                  <a:cubicBezTo>
                    <a:pt x="6208" y="14475"/>
                    <a:pt x="5906" y="14175"/>
                    <a:pt x="5533" y="14175"/>
                  </a:cubicBezTo>
                  <a:cubicBezTo>
                    <a:pt x="2481" y="14175"/>
                    <a:pt x="0" y="16656"/>
                    <a:pt x="0" y="19711"/>
                  </a:cubicBezTo>
                  <a:cubicBezTo>
                    <a:pt x="0" y="20753"/>
                    <a:pt x="847" y="21600"/>
                    <a:pt x="1887" y="21600"/>
                  </a:cubicBezTo>
                  <a:lnTo>
                    <a:pt x="17685" y="21600"/>
                  </a:lnTo>
                  <a:cubicBezTo>
                    <a:pt x="18726" y="21600"/>
                    <a:pt x="19573" y="20753"/>
                    <a:pt x="19573" y="19711"/>
                  </a:cubicBezTo>
                  <a:cubicBezTo>
                    <a:pt x="19573" y="16656"/>
                    <a:pt x="17092" y="14175"/>
                    <a:pt x="14039" y="14175"/>
                  </a:cubicBezTo>
                  <a:cubicBezTo>
                    <a:pt x="14039" y="14175"/>
                    <a:pt x="14039" y="14175"/>
                    <a:pt x="14039" y="14175"/>
                  </a:cubicBezTo>
                  <a:close/>
                  <a:moveTo>
                    <a:pt x="9788" y="3883"/>
                  </a:moveTo>
                  <a:cubicBezTo>
                    <a:pt x="11835" y="3883"/>
                    <a:pt x="13499" y="6038"/>
                    <a:pt x="13499" y="8691"/>
                  </a:cubicBezTo>
                  <a:cubicBezTo>
                    <a:pt x="13499" y="11340"/>
                    <a:pt x="11835" y="13499"/>
                    <a:pt x="9788" y="13499"/>
                  </a:cubicBezTo>
                  <a:cubicBezTo>
                    <a:pt x="7741" y="13499"/>
                    <a:pt x="6074" y="11340"/>
                    <a:pt x="6074" y="8691"/>
                  </a:cubicBezTo>
                  <a:cubicBezTo>
                    <a:pt x="6074" y="6038"/>
                    <a:pt x="7738" y="3883"/>
                    <a:pt x="9788" y="3883"/>
                  </a:cubicBezTo>
                  <a:cubicBezTo>
                    <a:pt x="9788" y="3883"/>
                    <a:pt x="9788" y="3883"/>
                    <a:pt x="9788" y="3883"/>
                  </a:cubicBezTo>
                  <a:close/>
                  <a:moveTo>
                    <a:pt x="9788" y="14850"/>
                  </a:moveTo>
                  <a:cubicBezTo>
                    <a:pt x="12579" y="14850"/>
                    <a:pt x="14850" y="12085"/>
                    <a:pt x="14850" y="8691"/>
                  </a:cubicBezTo>
                  <a:cubicBezTo>
                    <a:pt x="14850" y="5293"/>
                    <a:pt x="12579" y="2531"/>
                    <a:pt x="9788" y="2531"/>
                  </a:cubicBezTo>
                  <a:cubicBezTo>
                    <a:pt x="8407" y="2531"/>
                    <a:pt x="7115" y="3190"/>
                    <a:pt x="6156" y="4390"/>
                  </a:cubicBezTo>
                  <a:cubicBezTo>
                    <a:pt x="5233" y="5547"/>
                    <a:pt x="4723" y="7073"/>
                    <a:pt x="4726" y="8691"/>
                  </a:cubicBezTo>
                  <a:cubicBezTo>
                    <a:pt x="4726" y="12085"/>
                    <a:pt x="6997" y="14850"/>
                    <a:pt x="9788" y="14850"/>
                  </a:cubicBezTo>
                  <a:cubicBezTo>
                    <a:pt x="9788" y="14850"/>
                    <a:pt x="9788" y="14850"/>
                    <a:pt x="9788" y="14850"/>
                  </a:cubicBezTo>
                  <a:close/>
                </a:path>
              </a:pathLst>
            </a:custGeom>
            <a:solidFill>
              <a:srgbClr val="FFFFFF"/>
            </a:solidFill>
            <a:ln w="12700" cap="flat">
              <a:noFill/>
              <a:miter lim="400000"/>
            </a:ln>
            <a:effectLst/>
          </p:spPr>
          <p:txBody>
            <a:bodyPr wrap="square" lIns="38100" tIns="38100" rIns="38100" bIns="38100" numCol="1" anchor="ctr">
              <a:noAutofit/>
            </a:bodyPr>
            <a:lstStyle/>
            <a:p>
              <a:pPr defTabSz="192024">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3000">
                <a:latin typeface="Arial" panose="020B0604020202020204" pitchFamily="34" charset="0"/>
                <a:ea typeface="微软雅黑" panose="020B0503020204020204" pitchFamily="34" charset="-122"/>
                <a:sym typeface="Arial" panose="020B0604020202020204" pitchFamily="34" charset="0"/>
              </a:endParaRPr>
            </a:p>
          </p:txBody>
        </p:sp>
      </p:grpSp>
      <p:sp>
        <p:nvSpPr>
          <p:cNvPr id="36" name="文本框 35"/>
          <p:cNvSpPr txBox="1"/>
          <p:nvPr/>
        </p:nvSpPr>
        <p:spPr>
          <a:xfrm>
            <a:off x="7769386" y="1116849"/>
            <a:ext cx="1728260" cy="523220"/>
          </a:xfrm>
          <a:prstGeom prst="rect">
            <a:avLst/>
          </a:prstGeom>
          <a:noFill/>
        </p:spPr>
        <p:txBody>
          <a:bodyPr wrap="square" rtlCol="0">
            <a:spAutoFit/>
          </a:bodyPr>
          <a:lstStyle/>
          <a:p>
            <a:r>
              <a:rPr lang="zh-CN" altLang="en-US" sz="2800" dirty="0" smtClean="0">
                <a:solidFill>
                  <a:schemeClr val="bg1"/>
                </a:solidFill>
                <a:latin typeface="微软雅黑" panose="020B0503020204020204" pitchFamily="34" charset="-122"/>
                <a:ea typeface="微软雅黑" panose="020B0503020204020204" pitchFamily="34" charset="-122"/>
              </a:rPr>
              <a:t>基本信息</a:t>
            </a:r>
            <a:endParaRPr lang="zh-CN" altLang="en-US" sz="2800" dirty="0">
              <a:solidFill>
                <a:schemeClr val="bg1"/>
              </a:solidFill>
              <a:latin typeface="微软雅黑" panose="020B0503020204020204" pitchFamily="34" charset="-122"/>
              <a:ea typeface="微软雅黑" panose="020B0503020204020204" pitchFamily="34" charset="-122"/>
            </a:endParaRPr>
          </a:p>
        </p:txBody>
      </p:sp>
      <p:sp>
        <p:nvSpPr>
          <p:cNvPr id="37" name="文本框 36"/>
          <p:cNvSpPr txBox="1"/>
          <p:nvPr/>
        </p:nvSpPr>
        <p:spPr>
          <a:xfrm>
            <a:off x="7769386" y="3220516"/>
            <a:ext cx="1728260" cy="523220"/>
          </a:xfrm>
          <a:prstGeom prst="rect">
            <a:avLst/>
          </a:prstGeom>
          <a:noFill/>
        </p:spPr>
        <p:txBody>
          <a:bodyPr wrap="square" rtlCol="0">
            <a:spAutoFit/>
          </a:bodyPr>
          <a:lstStyle/>
          <a:p>
            <a:r>
              <a:rPr lang="zh-CN" altLang="en-US" sz="2800" dirty="0">
                <a:solidFill>
                  <a:schemeClr val="bg1"/>
                </a:solidFill>
                <a:latin typeface="微软雅黑" panose="020B0503020204020204" pitchFamily="34" charset="-122"/>
                <a:ea typeface="微软雅黑" panose="020B0503020204020204" pitchFamily="34" charset="-122"/>
              </a:rPr>
              <a:t>安全性</a:t>
            </a:r>
          </a:p>
        </p:txBody>
      </p:sp>
      <p:grpSp>
        <p:nvGrpSpPr>
          <p:cNvPr id="6" name="组合 5"/>
          <p:cNvGrpSpPr/>
          <p:nvPr/>
        </p:nvGrpSpPr>
        <p:grpSpPr>
          <a:xfrm>
            <a:off x="6972954" y="4298640"/>
            <a:ext cx="4276291" cy="532008"/>
            <a:chOff x="6972954" y="4469243"/>
            <a:chExt cx="4276291" cy="532008"/>
          </a:xfrm>
          <a:solidFill>
            <a:schemeClr val="accent1">
              <a:lumMod val="75000"/>
            </a:schemeClr>
          </a:solidFill>
        </p:grpSpPr>
        <p:sp>
          <p:nvSpPr>
            <p:cNvPr id="68" name="矩形 67"/>
            <p:cNvSpPr/>
            <p:nvPr/>
          </p:nvSpPr>
          <p:spPr>
            <a:xfrm>
              <a:off x="6972954" y="4469243"/>
              <a:ext cx="4276291" cy="532008"/>
            </a:xfrm>
            <a:prstGeom prst="rect">
              <a:avLst/>
            </a:prstGeom>
            <a:grp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49">
                <a:solidFill>
                  <a:schemeClr val="bg1"/>
                </a:solidFill>
              </a:endParaRPr>
            </a:p>
          </p:txBody>
        </p:sp>
        <p:sp>
          <p:nvSpPr>
            <p:cNvPr id="38" name="文本框 37"/>
            <p:cNvSpPr txBox="1"/>
            <p:nvPr/>
          </p:nvSpPr>
          <p:spPr>
            <a:xfrm>
              <a:off x="7769387" y="4473637"/>
              <a:ext cx="1728260" cy="523220"/>
            </a:xfrm>
            <a:prstGeom prst="rect">
              <a:avLst/>
            </a:prstGeom>
            <a:noFill/>
          </p:spPr>
          <p:txBody>
            <a:bodyPr wrap="square" rtlCol="0">
              <a:spAutoFit/>
            </a:bodyPr>
            <a:lstStyle/>
            <a:p>
              <a:r>
                <a:rPr lang="zh-CN" altLang="en-US" sz="2800" dirty="0">
                  <a:solidFill>
                    <a:schemeClr val="bg1"/>
                  </a:solidFill>
                  <a:latin typeface="微软雅黑" panose="020B0503020204020204" pitchFamily="34" charset="-122"/>
                  <a:ea typeface="微软雅黑" panose="020B0503020204020204" pitchFamily="34" charset="-122"/>
                </a:rPr>
                <a:t>创新</a:t>
              </a:r>
              <a:r>
                <a:rPr lang="zh-CN" altLang="en-US" sz="2800" dirty="0" smtClean="0">
                  <a:solidFill>
                    <a:schemeClr val="bg1"/>
                  </a:solidFill>
                  <a:latin typeface="微软雅黑" panose="020B0503020204020204" pitchFamily="34" charset="-122"/>
                  <a:ea typeface="微软雅黑" panose="020B0503020204020204" pitchFamily="34" charset="-122"/>
                </a:rPr>
                <a:t>性</a:t>
              </a:r>
              <a:endParaRPr lang="zh-CN" altLang="en-US" sz="2800" dirty="0">
                <a:solidFill>
                  <a:schemeClr val="bg1"/>
                </a:solidFill>
                <a:latin typeface="微软雅黑" panose="020B0503020204020204" pitchFamily="34" charset="-122"/>
                <a:ea typeface="微软雅黑" panose="020B0503020204020204" pitchFamily="34" charset="-122"/>
              </a:endParaRPr>
            </a:p>
          </p:txBody>
        </p:sp>
      </p:grpSp>
      <p:grpSp>
        <p:nvGrpSpPr>
          <p:cNvPr id="7" name="组合 6"/>
          <p:cNvGrpSpPr/>
          <p:nvPr/>
        </p:nvGrpSpPr>
        <p:grpSpPr>
          <a:xfrm>
            <a:off x="6972954" y="5338399"/>
            <a:ext cx="4276291" cy="540981"/>
            <a:chOff x="6972954" y="5657374"/>
            <a:chExt cx="4276291" cy="540981"/>
          </a:xfrm>
          <a:solidFill>
            <a:schemeClr val="accent1">
              <a:lumMod val="75000"/>
            </a:schemeClr>
          </a:solidFill>
        </p:grpSpPr>
        <p:sp>
          <p:nvSpPr>
            <p:cNvPr id="69" name="矩形 68"/>
            <p:cNvSpPr/>
            <p:nvPr/>
          </p:nvSpPr>
          <p:spPr>
            <a:xfrm>
              <a:off x="6972954" y="5657374"/>
              <a:ext cx="4276291" cy="532008"/>
            </a:xfrm>
            <a:prstGeom prst="rect">
              <a:avLst/>
            </a:prstGeom>
            <a:grp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49">
                <a:solidFill>
                  <a:schemeClr val="bg1"/>
                </a:solidFill>
              </a:endParaRPr>
            </a:p>
          </p:txBody>
        </p:sp>
        <p:sp>
          <p:nvSpPr>
            <p:cNvPr id="39" name="文本框 38"/>
            <p:cNvSpPr txBox="1"/>
            <p:nvPr/>
          </p:nvSpPr>
          <p:spPr>
            <a:xfrm>
              <a:off x="7779876" y="5675135"/>
              <a:ext cx="1728260" cy="523220"/>
            </a:xfrm>
            <a:prstGeom prst="rect">
              <a:avLst/>
            </a:prstGeom>
            <a:noFill/>
          </p:spPr>
          <p:txBody>
            <a:bodyPr wrap="square" rtlCol="0">
              <a:spAutoFit/>
            </a:bodyPr>
            <a:lstStyle/>
            <a:p>
              <a:r>
                <a:rPr lang="zh-CN" altLang="en-US" sz="2800" dirty="0" smtClean="0">
                  <a:solidFill>
                    <a:schemeClr val="bg1"/>
                  </a:solidFill>
                  <a:latin typeface="微软雅黑" panose="020B0503020204020204" pitchFamily="34" charset="-122"/>
                  <a:ea typeface="微软雅黑" panose="020B0503020204020204" pitchFamily="34" charset="-122"/>
                </a:rPr>
                <a:t>公平</a:t>
              </a:r>
              <a:r>
                <a:rPr lang="zh-CN" altLang="en-US" sz="2800" dirty="0">
                  <a:solidFill>
                    <a:schemeClr val="bg1"/>
                  </a:solidFill>
                  <a:latin typeface="微软雅黑" panose="020B0503020204020204" pitchFamily="34" charset="-122"/>
                  <a:ea typeface="微软雅黑" panose="020B0503020204020204" pitchFamily="34" charset="-122"/>
                </a:rPr>
                <a:t>性</a:t>
              </a:r>
            </a:p>
          </p:txBody>
        </p:sp>
      </p:grpSp>
      <p:grpSp>
        <p:nvGrpSpPr>
          <p:cNvPr id="4" name="组合 3"/>
          <p:cNvGrpSpPr/>
          <p:nvPr/>
        </p:nvGrpSpPr>
        <p:grpSpPr>
          <a:xfrm>
            <a:off x="6322663" y="3150955"/>
            <a:ext cx="592727" cy="592727"/>
            <a:chOff x="4711017" y="2625067"/>
            <a:chExt cx="592727" cy="592727"/>
          </a:xfrm>
        </p:grpSpPr>
        <p:sp>
          <p:nvSpPr>
            <p:cNvPr id="44" name="椭圆 43"/>
            <p:cNvSpPr/>
            <p:nvPr/>
          </p:nvSpPr>
          <p:spPr>
            <a:xfrm>
              <a:off x="4711017" y="2625067"/>
              <a:ext cx="592727" cy="592727"/>
            </a:xfrm>
            <a:prstGeom prst="ellipse">
              <a:avLst/>
            </a:prstGeom>
            <a:solidFill>
              <a:srgbClr val="1339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Freeform 48"/>
            <p:cNvSpPr>
              <a:spLocks noEditPoints="1"/>
            </p:cNvSpPr>
            <p:nvPr/>
          </p:nvSpPr>
          <p:spPr bwMode="auto">
            <a:xfrm>
              <a:off x="4883474" y="2729217"/>
              <a:ext cx="247812" cy="418810"/>
            </a:xfrm>
            <a:custGeom>
              <a:avLst/>
              <a:gdLst>
                <a:gd name="T0" fmla="*/ 127 w 134"/>
                <a:gd name="T1" fmla="*/ 163 h 178"/>
                <a:gd name="T2" fmla="*/ 121 w 134"/>
                <a:gd name="T3" fmla="*/ 156 h 178"/>
                <a:gd name="T4" fmla="*/ 111 w 134"/>
                <a:gd name="T5" fmla="*/ 153 h 178"/>
                <a:gd name="T6" fmla="*/ 122 w 134"/>
                <a:gd name="T7" fmla="*/ 149 h 178"/>
                <a:gd name="T8" fmla="*/ 117 w 134"/>
                <a:gd name="T9" fmla="*/ 101 h 178"/>
                <a:gd name="T10" fmla="*/ 54 w 134"/>
                <a:gd name="T11" fmla="*/ 105 h 178"/>
                <a:gd name="T12" fmla="*/ 46 w 134"/>
                <a:gd name="T13" fmla="*/ 112 h 178"/>
                <a:gd name="T14" fmla="*/ 89 w 134"/>
                <a:gd name="T15" fmla="*/ 77 h 178"/>
                <a:gd name="T16" fmla="*/ 90 w 134"/>
                <a:gd name="T17" fmla="*/ 66 h 178"/>
                <a:gd name="T18" fmla="*/ 83 w 134"/>
                <a:gd name="T19" fmla="*/ 62 h 178"/>
                <a:gd name="T20" fmla="*/ 70 w 134"/>
                <a:gd name="T21" fmla="*/ 55 h 178"/>
                <a:gd name="T22" fmla="*/ 76 w 134"/>
                <a:gd name="T23" fmla="*/ 53 h 178"/>
                <a:gd name="T24" fmla="*/ 81 w 134"/>
                <a:gd name="T25" fmla="*/ 4 h 178"/>
                <a:gd name="T26" fmla="*/ 17 w 134"/>
                <a:gd name="T27" fmla="*/ 0 h 178"/>
                <a:gd name="T28" fmla="*/ 13 w 134"/>
                <a:gd name="T29" fmla="*/ 49 h 178"/>
                <a:gd name="T30" fmla="*/ 24 w 134"/>
                <a:gd name="T31" fmla="*/ 53 h 178"/>
                <a:gd name="T32" fmla="*/ 14 w 134"/>
                <a:gd name="T33" fmla="*/ 55 h 178"/>
                <a:gd name="T34" fmla="*/ 8 w 134"/>
                <a:gd name="T35" fmla="*/ 62 h 178"/>
                <a:gd name="T36" fmla="*/ 0 w 134"/>
                <a:gd name="T37" fmla="*/ 73 h 178"/>
                <a:gd name="T38" fmla="*/ 41 w 134"/>
                <a:gd name="T39" fmla="*/ 77 h 178"/>
                <a:gd name="T40" fmla="*/ 30 w 134"/>
                <a:gd name="T41" fmla="*/ 112 h 178"/>
                <a:gd name="T42" fmla="*/ 54 w 134"/>
                <a:gd name="T43" fmla="*/ 116 h 178"/>
                <a:gd name="T44" fmla="*/ 59 w 134"/>
                <a:gd name="T45" fmla="*/ 153 h 178"/>
                <a:gd name="T46" fmla="*/ 65 w 134"/>
                <a:gd name="T47" fmla="*/ 156 h 178"/>
                <a:gd name="T48" fmla="*/ 52 w 134"/>
                <a:gd name="T49" fmla="*/ 163 h 178"/>
                <a:gd name="T50" fmla="*/ 45 w 134"/>
                <a:gd name="T51" fmla="*/ 167 h 178"/>
                <a:gd name="T52" fmla="*/ 46 w 134"/>
                <a:gd name="T53" fmla="*/ 178 h 178"/>
                <a:gd name="T54" fmla="*/ 134 w 134"/>
                <a:gd name="T55" fmla="*/ 173 h 178"/>
                <a:gd name="T56" fmla="*/ 17 w 134"/>
                <a:gd name="T57" fmla="*/ 50 h 178"/>
                <a:gd name="T58" fmla="*/ 15 w 134"/>
                <a:gd name="T59" fmla="*/ 4 h 178"/>
                <a:gd name="T60" fmla="*/ 76 w 134"/>
                <a:gd name="T61" fmla="*/ 3 h 178"/>
                <a:gd name="T62" fmla="*/ 78 w 134"/>
                <a:gd name="T63" fmla="*/ 49 h 178"/>
                <a:gd name="T64" fmla="*/ 17 w 134"/>
                <a:gd name="T65" fmla="*/ 50 h 178"/>
                <a:gd name="T66" fmla="*/ 6 w 134"/>
                <a:gd name="T67" fmla="*/ 67 h 178"/>
                <a:gd name="T68" fmla="*/ 8 w 134"/>
                <a:gd name="T69" fmla="*/ 64 h 178"/>
                <a:gd name="T70" fmla="*/ 15 w 134"/>
                <a:gd name="T71" fmla="*/ 58 h 178"/>
                <a:gd name="T72" fmla="*/ 26 w 134"/>
                <a:gd name="T73" fmla="*/ 54 h 178"/>
                <a:gd name="T74" fmla="*/ 67 w 134"/>
                <a:gd name="T75" fmla="*/ 58 h 178"/>
                <a:gd name="T76" fmla="*/ 81 w 134"/>
                <a:gd name="T77" fmla="*/ 64 h 178"/>
                <a:gd name="T78" fmla="*/ 88 w 134"/>
                <a:gd name="T79" fmla="*/ 66 h 178"/>
                <a:gd name="T80" fmla="*/ 91 w 134"/>
                <a:gd name="T81" fmla="*/ 73 h 178"/>
                <a:gd name="T82" fmla="*/ 5 w 134"/>
                <a:gd name="T83" fmla="*/ 74 h 178"/>
                <a:gd name="T84" fmla="*/ 59 w 134"/>
                <a:gd name="T85" fmla="*/ 151 h 178"/>
                <a:gd name="T86" fmla="*/ 57 w 134"/>
                <a:gd name="T87" fmla="*/ 105 h 178"/>
                <a:gd name="T88" fmla="*/ 117 w 134"/>
                <a:gd name="T89" fmla="*/ 104 h 178"/>
                <a:gd name="T90" fmla="*/ 119 w 134"/>
                <a:gd name="T91" fmla="*/ 149 h 178"/>
                <a:gd name="T92" fmla="*/ 59 w 134"/>
                <a:gd name="T93" fmla="*/ 151 h 178"/>
                <a:gd name="T94" fmla="*/ 46 w 134"/>
                <a:gd name="T95" fmla="*/ 175 h 178"/>
                <a:gd name="T96" fmla="*/ 47 w 134"/>
                <a:gd name="T97" fmla="*/ 167 h 178"/>
                <a:gd name="T98" fmla="*/ 49 w 134"/>
                <a:gd name="T99" fmla="*/ 165 h 178"/>
                <a:gd name="T100" fmla="*/ 57 w 134"/>
                <a:gd name="T101" fmla="*/ 159 h 178"/>
                <a:gd name="T102" fmla="*/ 68 w 134"/>
                <a:gd name="T103" fmla="*/ 155 h 178"/>
                <a:gd name="T104" fmla="*/ 108 w 134"/>
                <a:gd name="T105" fmla="*/ 159 h 178"/>
                <a:gd name="T106" fmla="*/ 122 w 134"/>
                <a:gd name="T107" fmla="*/ 165 h 178"/>
                <a:gd name="T108" fmla="*/ 129 w 134"/>
                <a:gd name="T109" fmla="*/ 167 h 178"/>
                <a:gd name="T110" fmla="*/ 132 w 134"/>
                <a:gd name="T111" fmla="*/ 174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34" h="178">
                  <a:moveTo>
                    <a:pt x="131" y="167"/>
                  </a:moveTo>
                  <a:cubicBezTo>
                    <a:pt x="131" y="165"/>
                    <a:pt x="130" y="163"/>
                    <a:pt x="127" y="163"/>
                  </a:cubicBezTo>
                  <a:cubicBezTo>
                    <a:pt x="124" y="163"/>
                    <a:pt x="124" y="163"/>
                    <a:pt x="124" y="163"/>
                  </a:cubicBezTo>
                  <a:cubicBezTo>
                    <a:pt x="121" y="156"/>
                    <a:pt x="121" y="156"/>
                    <a:pt x="121" y="156"/>
                  </a:cubicBezTo>
                  <a:cubicBezTo>
                    <a:pt x="111" y="156"/>
                    <a:pt x="111" y="156"/>
                    <a:pt x="111" y="156"/>
                  </a:cubicBezTo>
                  <a:cubicBezTo>
                    <a:pt x="111" y="153"/>
                    <a:pt x="111" y="153"/>
                    <a:pt x="111" y="153"/>
                  </a:cubicBezTo>
                  <a:cubicBezTo>
                    <a:pt x="117" y="153"/>
                    <a:pt x="117" y="153"/>
                    <a:pt x="117" y="153"/>
                  </a:cubicBezTo>
                  <a:cubicBezTo>
                    <a:pt x="120" y="153"/>
                    <a:pt x="122" y="152"/>
                    <a:pt x="122" y="149"/>
                  </a:cubicBezTo>
                  <a:cubicBezTo>
                    <a:pt x="122" y="105"/>
                    <a:pt x="122" y="105"/>
                    <a:pt x="122" y="105"/>
                  </a:cubicBezTo>
                  <a:cubicBezTo>
                    <a:pt x="122" y="103"/>
                    <a:pt x="120" y="101"/>
                    <a:pt x="117" y="101"/>
                  </a:cubicBezTo>
                  <a:cubicBezTo>
                    <a:pt x="59" y="101"/>
                    <a:pt x="59" y="101"/>
                    <a:pt x="59" y="101"/>
                  </a:cubicBezTo>
                  <a:cubicBezTo>
                    <a:pt x="56" y="101"/>
                    <a:pt x="54" y="103"/>
                    <a:pt x="54" y="105"/>
                  </a:cubicBezTo>
                  <a:cubicBezTo>
                    <a:pt x="54" y="112"/>
                    <a:pt x="54" y="112"/>
                    <a:pt x="54" y="112"/>
                  </a:cubicBezTo>
                  <a:cubicBezTo>
                    <a:pt x="46" y="112"/>
                    <a:pt x="46" y="112"/>
                    <a:pt x="46" y="112"/>
                  </a:cubicBezTo>
                  <a:cubicBezTo>
                    <a:pt x="46" y="77"/>
                    <a:pt x="46" y="77"/>
                    <a:pt x="46" y="77"/>
                  </a:cubicBezTo>
                  <a:cubicBezTo>
                    <a:pt x="89" y="77"/>
                    <a:pt x="89" y="77"/>
                    <a:pt x="89" y="77"/>
                  </a:cubicBezTo>
                  <a:cubicBezTo>
                    <a:pt x="91" y="77"/>
                    <a:pt x="93" y="75"/>
                    <a:pt x="93" y="73"/>
                  </a:cubicBezTo>
                  <a:cubicBezTo>
                    <a:pt x="90" y="66"/>
                    <a:pt x="90" y="66"/>
                    <a:pt x="90" y="66"/>
                  </a:cubicBezTo>
                  <a:cubicBezTo>
                    <a:pt x="90" y="64"/>
                    <a:pt x="88" y="62"/>
                    <a:pt x="86" y="62"/>
                  </a:cubicBezTo>
                  <a:cubicBezTo>
                    <a:pt x="83" y="62"/>
                    <a:pt x="83" y="62"/>
                    <a:pt x="83" y="62"/>
                  </a:cubicBezTo>
                  <a:cubicBezTo>
                    <a:pt x="80" y="55"/>
                    <a:pt x="80" y="55"/>
                    <a:pt x="80" y="55"/>
                  </a:cubicBezTo>
                  <a:cubicBezTo>
                    <a:pt x="70" y="55"/>
                    <a:pt x="70" y="55"/>
                    <a:pt x="70" y="55"/>
                  </a:cubicBezTo>
                  <a:cubicBezTo>
                    <a:pt x="70" y="53"/>
                    <a:pt x="70" y="53"/>
                    <a:pt x="70" y="53"/>
                  </a:cubicBezTo>
                  <a:cubicBezTo>
                    <a:pt x="76" y="53"/>
                    <a:pt x="76" y="53"/>
                    <a:pt x="76" y="53"/>
                  </a:cubicBezTo>
                  <a:cubicBezTo>
                    <a:pt x="79" y="53"/>
                    <a:pt x="81" y="51"/>
                    <a:pt x="81" y="49"/>
                  </a:cubicBezTo>
                  <a:cubicBezTo>
                    <a:pt x="81" y="4"/>
                    <a:pt x="81" y="4"/>
                    <a:pt x="81" y="4"/>
                  </a:cubicBezTo>
                  <a:cubicBezTo>
                    <a:pt x="81" y="2"/>
                    <a:pt x="79" y="0"/>
                    <a:pt x="76" y="0"/>
                  </a:cubicBezTo>
                  <a:cubicBezTo>
                    <a:pt x="17" y="0"/>
                    <a:pt x="17" y="0"/>
                    <a:pt x="17" y="0"/>
                  </a:cubicBezTo>
                  <a:cubicBezTo>
                    <a:pt x="15" y="0"/>
                    <a:pt x="13" y="2"/>
                    <a:pt x="13" y="4"/>
                  </a:cubicBezTo>
                  <a:cubicBezTo>
                    <a:pt x="13" y="49"/>
                    <a:pt x="13" y="49"/>
                    <a:pt x="13" y="49"/>
                  </a:cubicBezTo>
                  <a:cubicBezTo>
                    <a:pt x="13" y="51"/>
                    <a:pt x="15" y="53"/>
                    <a:pt x="17" y="53"/>
                  </a:cubicBezTo>
                  <a:cubicBezTo>
                    <a:pt x="24" y="53"/>
                    <a:pt x="24" y="53"/>
                    <a:pt x="24" y="53"/>
                  </a:cubicBezTo>
                  <a:cubicBezTo>
                    <a:pt x="24" y="55"/>
                    <a:pt x="24" y="55"/>
                    <a:pt x="24" y="55"/>
                  </a:cubicBezTo>
                  <a:cubicBezTo>
                    <a:pt x="14" y="55"/>
                    <a:pt x="14" y="55"/>
                    <a:pt x="14" y="55"/>
                  </a:cubicBezTo>
                  <a:cubicBezTo>
                    <a:pt x="11" y="62"/>
                    <a:pt x="11" y="62"/>
                    <a:pt x="11" y="62"/>
                  </a:cubicBezTo>
                  <a:cubicBezTo>
                    <a:pt x="8" y="62"/>
                    <a:pt x="8" y="62"/>
                    <a:pt x="8" y="62"/>
                  </a:cubicBezTo>
                  <a:cubicBezTo>
                    <a:pt x="5" y="62"/>
                    <a:pt x="3" y="64"/>
                    <a:pt x="3" y="66"/>
                  </a:cubicBezTo>
                  <a:cubicBezTo>
                    <a:pt x="0" y="73"/>
                    <a:pt x="0" y="73"/>
                    <a:pt x="0" y="73"/>
                  </a:cubicBezTo>
                  <a:cubicBezTo>
                    <a:pt x="0" y="75"/>
                    <a:pt x="2" y="77"/>
                    <a:pt x="5" y="77"/>
                  </a:cubicBezTo>
                  <a:cubicBezTo>
                    <a:pt x="41" y="77"/>
                    <a:pt x="41" y="77"/>
                    <a:pt x="41" y="77"/>
                  </a:cubicBezTo>
                  <a:cubicBezTo>
                    <a:pt x="41" y="112"/>
                    <a:pt x="41" y="112"/>
                    <a:pt x="41" y="112"/>
                  </a:cubicBezTo>
                  <a:cubicBezTo>
                    <a:pt x="30" y="112"/>
                    <a:pt x="30" y="112"/>
                    <a:pt x="30" y="112"/>
                  </a:cubicBezTo>
                  <a:cubicBezTo>
                    <a:pt x="30" y="116"/>
                    <a:pt x="30" y="116"/>
                    <a:pt x="30" y="116"/>
                  </a:cubicBezTo>
                  <a:cubicBezTo>
                    <a:pt x="54" y="116"/>
                    <a:pt x="54" y="116"/>
                    <a:pt x="54" y="116"/>
                  </a:cubicBezTo>
                  <a:cubicBezTo>
                    <a:pt x="54" y="149"/>
                    <a:pt x="54" y="149"/>
                    <a:pt x="54" y="149"/>
                  </a:cubicBezTo>
                  <a:cubicBezTo>
                    <a:pt x="54" y="152"/>
                    <a:pt x="56" y="153"/>
                    <a:pt x="59" y="153"/>
                  </a:cubicBezTo>
                  <a:cubicBezTo>
                    <a:pt x="65" y="153"/>
                    <a:pt x="65" y="153"/>
                    <a:pt x="65" y="153"/>
                  </a:cubicBezTo>
                  <a:cubicBezTo>
                    <a:pt x="65" y="156"/>
                    <a:pt x="65" y="156"/>
                    <a:pt x="65" y="156"/>
                  </a:cubicBezTo>
                  <a:cubicBezTo>
                    <a:pt x="55" y="156"/>
                    <a:pt x="55" y="156"/>
                    <a:pt x="55" y="156"/>
                  </a:cubicBezTo>
                  <a:cubicBezTo>
                    <a:pt x="52" y="163"/>
                    <a:pt x="52" y="163"/>
                    <a:pt x="52" y="163"/>
                  </a:cubicBezTo>
                  <a:cubicBezTo>
                    <a:pt x="49" y="163"/>
                    <a:pt x="49" y="163"/>
                    <a:pt x="49" y="163"/>
                  </a:cubicBezTo>
                  <a:cubicBezTo>
                    <a:pt x="46" y="163"/>
                    <a:pt x="45" y="165"/>
                    <a:pt x="45" y="167"/>
                  </a:cubicBezTo>
                  <a:cubicBezTo>
                    <a:pt x="42" y="173"/>
                    <a:pt x="42" y="173"/>
                    <a:pt x="42" y="173"/>
                  </a:cubicBezTo>
                  <a:cubicBezTo>
                    <a:pt x="42" y="176"/>
                    <a:pt x="43" y="178"/>
                    <a:pt x="46" y="178"/>
                  </a:cubicBezTo>
                  <a:cubicBezTo>
                    <a:pt x="130" y="178"/>
                    <a:pt x="130" y="178"/>
                    <a:pt x="130" y="178"/>
                  </a:cubicBezTo>
                  <a:cubicBezTo>
                    <a:pt x="133" y="178"/>
                    <a:pt x="134" y="176"/>
                    <a:pt x="134" y="173"/>
                  </a:cubicBezTo>
                  <a:lnTo>
                    <a:pt x="131" y="167"/>
                  </a:lnTo>
                  <a:close/>
                  <a:moveTo>
                    <a:pt x="17" y="50"/>
                  </a:moveTo>
                  <a:cubicBezTo>
                    <a:pt x="16" y="50"/>
                    <a:pt x="15" y="49"/>
                    <a:pt x="15" y="49"/>
                  </a:cubicBezTo>
                  <a:cubicBezTo>
                    <a:pt x="15" y="4"/>
                    <a:pt x="15" y="4"/>
                    <a:pt x="15" y="4"/>
                  </a:cubicBezTo>
                  <a:cubicBezTo>
                    <a:pt x="15" y="3"/>
                    <a:pt x="16" y="3"/>
                    <a:pt x="17" y="3"/>
                  </a:cubicBezTo>
                  <a:cubicBezTo>
                    <a:pt x="76" y="3"/>
                    <a:pt x="76" y="3"/>
                    <a:pt x="76" y="3"/>
                  </a:cubicBezTo>
                  <a:cubicBezTo>
                    <a:pt x="77" y="3"/>
                    <a:pt x="78" y="3"/>
                    <a:pt x="78" y="4"/>
                  </a:cubicBezTo>
                  <a:cubicBezTo>
                    <a:pt x="78" y="49"/>
                    <a:pt x="78" y="49"/>
                    <a:pt x="78" y="49"/>
                  </a:cubicBezTo>
                  <a:cubicBezTo>
                    <a:pt x="78" y="49"/>
                    <a:pt x="77" y="50"/>
                    <a:pt x="76" y="50"/>
                  </a:cubicBezTo>
                  <a:lnTo>
                    <a:pt x="17" y="50"/>
                  </a:lnTo>
                  <a:close/>
                  <a:moveTo>
                    <a:pt x="3" y="73"/>
                  </a:moveTo>
                  <a:cubicBezTo>
                    <a:pt x="3" y="72"/>
                    <a:pt x="6" y="67"/>
                    <a:pt x="6" y="67"/>
                  </a:cubicBezTo>
                  <a:cubicBezTo>
                    <a:pt x="6" y="66"/>
                    <a:pt x="6" y="66"/>
                    <a:pt x="6" y="66"/>
                  </a:cubicBezTo>
                  <a:cubicBezTo>
                    <a:pt x="6" y="65"/>
                    <a:pt x="7" y="64"/>
                    <a:pt x="8" y="64"/>
                  </a:cubicBezTo>
                  <a:cubicBezTo>
                    <a:pt x="12" y="64"/>
                    <a:pt x="12" y="64"/>
                    <a:pt x="12" y="64"/>
                  </a:cubicBezTo>
                  <a:cubicBezTo>
                    <a:pt x="12" y="64"/>
                    <a:pt x="15" y="60"/>
                    <a:pt x="15" y="58"/>
                  </a:cubicBezTo>
                  <a:cubicBezTo>
                    <a:pt x="18" y="58"/>
                    <a:pt x="26" y="58"/>
                    <a:pt x="26" y="58"/>
                  </a:cubicBezTo>
                  <a:cubicBezTo>
                    <a:pt x="26" y="58"/>
                    <a:pt x="26" y="55"/>
                    <a:pt x="26" y="54"/>
                  </a:cubicBezTo>
                  <a:cubicBezTo>
                    <a:pt x="31" y="54"/>
                    <a:pt x="63" y="54"/>
                    <a:pt x="67" y="54"/>
                  </a:cubicBezTo>
                  <a:cubicBezTo>
                    <a:pt x="67" y="55"/>
                    <a:pt x="67" y="58"/>
                    <a:pt x="67" y="58"/>
                  </a:cubicBezTo>
                  <a:cubicBezTo>
                    <a:pt x="67" y="58"/>
                    <a:pt x="76" y="58"/>
                    <a:pt x="78" y="58"/>
                  </a:cubicBezTo>
                  <a:cubicBezTo>
                    <a:pt x="79" y="60"/>
                    <a:pt x="81" y="64"/>
                    <a:pt x="81" y="64"/>
                  </a:cubicBezTo>
                  <a:cubicBezTo>
                    <a:pt x="86" y="64"/>
                    <a:pt x="86" y="64"/>
                    <a:pt x="86" y="64"/>
                  </a:cubicBezTo>
                  <a:cubicBezTo>
                    <a:pt x="87" y="64"/>
                    <a:pt x="88" y="65"/>
                    <a:pt x="88" y="66"/>
                  </a:cubicBezTo>
                  <a:cubicBezTo>
                    <a:pt x="88" y="67"/>
                    <a:pt x="88" y="67"/>
                    <a:pt x="88" y="67"/>
                  </a:cubicBezTo>
                  <a:cubicBezTo>
                    <a:pt x="88" y="67"/>
                    <a:pt x="90" y="72"/>
                    <a:pt x="91" y="73"/>
                  </a:cubicBezTo>
                  <a:cubicBezTo>
                    <a:pt x="90" y="74"/>
                    <a:pt x="90" y="74"/>
                    <a:pt x="89" y="74"/>
                  </a:cubicBezTo>
                  <a:cubicBezTo>
                    <a:pt x="5" y="74"/>
                    <a:pt x="5" y="74"/>
                    <a:pt x="5" y="74"/>
                  </a:cubicBezTo>
                  <a:cubicBezTo>
                    <a:pt x="4" y="74"/>
                    <a:pt x="3" y="74"/>
                    <a:pt x="3" y="73"/>
                  </a:cubicBezTo>
                  <a:close/>
                  <a:moveTo>
                    <a:pt x="59" y="151"/>
                  </a:moveTo>
                  <a:cubicBezTo>
                    <a:pt x="57" y="151"/>
                    <a:pt x="57" y="150"/>
                    <a:pt x="57" y="149"/>
                  </a:cubicBezTo>
                  <a:cubicBezTo>
                    <a:pt x="57" y="105"/>
                    <a:pt x="57" y="105"/>
                    <a:pt x="57" y="105"/>
                  </a:cubicBezTo>
                  <a:cubicBezTo>
                    <a:pt x="57" y="104"/>
                    <a:pt x="57" y="104"/>
                    <a:pt x="59" y="104"/>
                  </a:cubicBezTo>
                  <a:cubicBezTo>
                    <a:pt x="117" y="104"/>
                    <a:pt x="117" y="104"/>
                    <a:pt x="117" y="104"/>
                  </a:cubicBezTo>
                  <a:cubicBezTo>
                    <a:pt x="119" y="104"/>
                    <a:pt x="119" y="104"/>
                    <a:pt x="119" y="105"/>
                  </a:cubicBezTo>
                  <a:cubicBezTo>
                    <a:pt x="119" y="149"/>
                    <a:pt x="119" y="149"/>
                    <a:pt x="119" y="149"/>
                  </a:cubicBezTo>
                  <a:cubicBezTo>
                    <a:pt x="119" y="150"/>
                    <a:pt x="119" y="151"/>
                    <a:pt x="117" y="151"/>
                  </a:cubicBezTo>
                  <a:lnTo>
                    <a:pt x="59" y="151"/>
                  </a:lnTo>
                  <a:close/>
                  <a:moveTo>
                    <a:pt x="130" y="175"/>
                  </a:moveTo>
                  <a:cubicBezTo>
                    <a:pt x="46" y="175"/>
                    <a:pt x="46" y="175"/>
                    <a:pt x="46" y="175"/>
                  </a:cubicBezTo>
                  <a:cubicBezTo>
                    <a:pt x="45" y="175"/>
                    <a:pt x="44" y="175"/>
                    <a:pt x="44" y="174"/>
                  </a:cubicBezTo>
                  <a:cubicBezTo>
                    <a:pt x="45" y="173"/>
                    <a:pt x="47" y="167"/>
                    <a:pt x="47" y="167"/>
                  </a:cubicBezTo>
                  <a:cubicBezTo>
                    <a:pt x="47" y="167"/>
                    <a:pt x="47" y="167"/>
                    <a:pt x="47" y="167"/>
                  </a:cubicBezTo>
                  <a:cubicBezTo>
                    <a:pt x="47" y="166"/>
                    <a:pt x="48" y="165"/>
                    <a:pt x="49" y="165"/>
                  </a:cubicBezTo>
                  <a:cubicBezTo>
                    <a:pt x="54" y="165"/>
                    <a:pt x="54" y="165"/>
                    <a:pt x="54" y="165"/>
                  </a:cubicBezTo>
                  <a:cubicBezTo>
                    <a:pt x="54" y="165"/>
                    <a:pt x="56" y="161"/>
                    <a:pt x="57" y="159"/>
                  </a:cubicBezTo>
                  <a:cubicBezTo>
                    <a:pt x="59" y="159"/>
                    <a:pt x="68" y="159"/>
                    <a:pt x="68" y="159"/>
                  </a:cubicBezTo>
                  <a:cubicBezTo>
                    <a:pt x="68" y="159"/>
                    <a:pt x="68" y="155"/>
                    <a:pt x="68" y="155"/>
                  </a:cubicBezTo>
                  <a:cubicBezTo>
                    <a:pt x="72" y="155"/>
                    <a:pt x="104" y="155"/>
                    <a:pt x="108" y="155"/>
                  </a:cubicBezTo>
                  <a:cubicBezTo>
                    <a:pt x="108" y="155"/>
                    <a:pt x="108" y="159"/>
                    <a:pt x="108" y="159"/>
                  </a:cubicBezTo>
                  <a:cubicBezTo>
                    <a:pt x="108" y="159"/>
                    <a:pt x="117" y="159"/>
                    <a:pt x="119" y="159"/>
                  </a:cubicBezTo>
                  <a:cubicBezTo>
                    <a:pt x="120" y="161"/>
                    <a:pt x="122" y="165"/>
                    <a:pt x="122" y="165"/>
                  </a:cubicBezTo>
                  <a:cubicBezTo>
                    <a:pt x="127" y="165"/>
                    <a:pt x="127" y="165"/>
                    <a:pt x="127" y="165"/>
                  </a:cubicBezTo>
                  <a:cubicBezTo>
                    <a:pt x="128" y="165"/>
                    <a:pt x="129" y="166"/>
                    <a:pt x="129" y="167"/>
                  </a:cubicBezTo>
                  <a:cubicBezTo>
                    <a:pt x="129" y="167"/>
                    <a:pt x="129" y="167"/>
                    <a:pt x="129" y="167"/>
                  </a:cubicBezTo>
                  <a:cubicBezTo>
                    <a:pt x="129" y="167"/>
                    <a:pt x="131" y="173"/>
                    <a:pt x="132" y="174"/>
                  </a:cubicBezTo>
                  <a:cubicBezTo>
                    <a:pt x="132" y="175"/>
                    <a:pt x="131" y="175"/>
                    <a:pt x="130" y="175"/>
                  </a:cubicBezTo>
                  <a:close/>
                </a:path>
              </a:pathLst>
            </a:custGeom>
            <a:solidFill>
              <a:schemeClr val="bg1"/>
            </a:solidFill>
            <a:ln w="12700">
              <a:solidFill>
                <a:schemeClr val="bg1"/>
              </a:solidFill>
            </a:ln>
          </p:spPr>
          <p:txBody>
            <a:bodyPr vert="horz" wrap="square" lIns="91440" tIns="45720" rIns="91440" bIns="45720" numCol="1" anchor="t" anchorCtr="0" compatLnSpc="1">
              <a:prstTxWarp prst="textNoShape">
                <a:avLst/>
              </a:prstTxWarp>
            </a:bodyPr>
            <a:lstStyle/>
            <a:p>
              <a:endParaRPr lang="zh-CN" altLang="en-US"/>
            </a:p>
          </p:txBody>
        </p:sp>
      </p:grpSp>
      <p:sp>
        <p:nvSpPr>
          <p:cNvPr id="48" name="文本框 47"/>
          <p:cNvSpPr txBox="1"/>
          <p:nvPr/>
        </p:nvSpPr>
        <p:spPr>
          <a:xfrm>
            <a:off x="7769386" y="2147121"/>
            <a:ext cx="1728260" cy="523220"/>
          </a:xfrm>
          <a:prstGeom prst="rect">
            <a:avLst/>
          </a:prstGeom>
          <a:noFill/>
        </p:spPr>
        <p:txBody>
          <a:bodyPr wrap="square" rtlCol="0">
            <a:spAutoFit/>
          </a:bodyPr>
          <a:lstStyle/>
          <a:p>
            <a:r>
              <a:rPr lang="zh-CN" altLang="en-US" sz="2800" dirty="0">
                <a:solidFill>
                  <a:schemeClr val="bg1"/>
                </a:solidFill>
                <a:latin typeface="微软雅黑" panose="020B0503020204020204" pitchFamily="34" charset="-122"/>
                <a:ea typeface="微软雅黑" panose="020B0503020204020204" pitchFamily="34" charset="-122"/>
              </a:rPr>
              <a:t>有效</a:t>
            </a:r>
            <a:r>
              <a:rPr lang="zh-CN" altLang="en-US" sz="2800" dirty="0" smtClean="0">
                <a:solidFill>
                  <a:schemeClr val="bg1"/>
                </a:solidFill>
                <a:latin typeface="微软雅黑" panose="020B0503020204020204" pitchFamily="34" charset="-122"/>
                <a:ea typeface="微软雅黑" panose="020B0503020204020204" pitchFamily="34" charset="-122"/>
              </a:rPr>
              <a:t>性</a:t>
            </a:r>
            <a:endParaRPr lang="zh-CN" altLang="en-US" sz="2800" dirty="0">
              <a:solidFill>
                <a:schemeClr val="bg1"/>
              </a:solidFill>
              <a:latin typeface="微软雅黑" panose="020B0503020204020204" pitchFamily="34" charset="-122"/>
              <a:ea typeface="微软雅黑" panose="020B0503020204020204" pitchFamily="34" charset="-122"/>
            </a:endParaRPr>
          </a:p>
        </p:txBody>
      </p:sp>
      <p:sp>
        <p:nvSpPr>
          <p:cNvPr id="5" name="直角三角形 4"/>
          <p:cNvSpPr/>
          <p:nvPr/>
        </p:nvSpPr>
        <p:spPr>
          <a:xfrm rot="5400000">
            <a:off x="-424" y="424"/>
            <a:ext cx="1664306" cy="1663458"/>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直角三角形 54"/>
          <p:cNvSpPr/>
          <p:nvPr/>
        </p:nvSpPr>
        <p:spPr>
          <a:xfrm rot="16200000">
            <a:off x="10528118" y="5204010"/>
            <a:ext cx="1664306" cy="1663458"/>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40" name="图片 39" descr="IMG_256"/>
          <p:cNvPicPr>
            <a:picLocks noChangeAspect="1"/>
          </p:cNvPicPr>
          <p:nvPr/>
        </p:nvPicPr>
        <p:blipFill>
          <a:blip r:embed="rId3" cstate="print"/>
          <a:stretch>
            <a:fillRect/>
          </a:stretch>
        </p:blipFill>
        <p:spPr>
          <a:xfrm>
            <a:off x="8573589" y="72520"/>
            <a:ext cx="3608474" cy="448980"/>
          </a:xfrm>
          <a:prstGeom prst="rect">
            <a:avLst/>
          </a:prstGeom>
          <a:noFill/>
          <a:ln w="9525">
            <a:noFill/>
          </a:ln>
        </p:spPr>
      </p:pic>
      <p:sp>
        <p:nvSpPr>
          <p:cNvPr id="60" name="文本框 25">
            <a:extLst>
              <a:ext uri="{FF2B5EF4-FFF2-40B4-BE49-F238E27FC236}">
                <a16:creationId xmlns="" xmlns:a16="http://schemas.microsoft.com/office/drawing/2014/main" id="{1F8435E7-AE52-F39F-B58F-339F50048049}"/>
              </a:ext>
            </a:extLst>
          </p:cNvPr>
          <p:cNvSpPr txBox="1"/>
          <p:nvPr/>
        </p:nvSpPr>
        <p:spPr>
          <a:xfrm>
            <a:off x="1321926" y="1416204"/>
            <a:ext cx="3809659" cy="946798"/>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zh-CN" altLang="en-US" sz="1850" b="1" i="0" u="none" strike="noStrike" kern="1200" cap="none" spc="110" normalizeH="0" baseline="0" noProof="0" dirty="0" smtClean="0">
                <a:ln>
                  <a:noFill/>
                </a:ln>
                <a:solidFill>
                  <a:schemeClr val="accent1">
                    <a:lumMod val="50000"/>
                  </a:schemeClr>
                </a:solidFill>
                <a:effectLst/>
                <a:uLnTx/>
                <a:uFillTx/>
                <a:latin typeface="微软雅黑" panose="020B0503020204020204" pitchFamily="34" charset="-122"/>
                <a:ea typeface="微软雅黑" panose="020B0503020204020204" pitchFamily="34" charset="-122"/>
                <a:cs typeface="+mn-cs"/>
              </a:rPr>
              <a:t>碳酸氢盐</a:t>
            </a:r>
            <a:r>
              <a:rPr lang="zh-CN" altLang="en-US" sz="1850" spc="110" dirty="0">
                <a:latin typeface="微软雅黑" panose="020B0503020204020204" pitchFamily="34" charset="-122"/>
                <a:ea typeface="微软雅黑" panose="020B0503020204020204" pitchFamily="34" charset="-122"/>
              </a:rPr>
              <a:t>置换液</a:t>
            </a:r>
            <a:r>
              <a:rPr kumimoji="0" lang="zh-CN" altLang="en-US" sz="1850" b="1" i="0" u="none" strike="noStrike" kern="1200" cap="none" spc="110" normalizeH="0" baseline="0" noProof="0" dirty="0" smtClean="0">
                <a:ln>
                  <a:noFill/>
                </a:ln>
                <a:solidFill>
                  <a:srgbClr val="012E86"/>
                </a:solidFill>
                <a:effectLst/>
                <a:uLnTx/>
                <a:uFillTx/>
                <a:latin typeface="微软雅黑" panose="020B0503020204020204" pitchFamily="34" charset="-122"/>
                <a:ea typeface="微软雅黑" panose="020B0503020204020204" pitchFamily="34" charset="-122"/>
                <a:cs typeface="+mn-cs"/>
              </a:rPr>
              <a:t>，</a:t>
            </a:r>
            <a:r>
              <a:rPr kumimoji="0" lang="en-US" altLang="zh-CN" sz="1850" b="1" i="0" u="none" strike="noStrike" kern="1200" cap="none" spc="110" normalizeH="0" baseline="0" noProof="0" dirty="0">
                <a:ln>
                  <a:noFill/>
                </a:ln>
                <a:solidFill>
                  <a:schemeClr val="accent1">
                    <a:lumMod val="50000"/>
                  </a:schemeClr>
                </a:solidFill>
                <a:effectLst/>
                <a:uLnTx/>
                <a:uFillTx/>
                <a:latin typeface="微软雅黑" panose="020B0503020204020204" pitchFamily="34" charset="-122"/>
                <a:ea typeface="微软雅黑" panose="020B0503020204020204" pitchFamily="34" charset="-122"/>
                <a:cs typeface="+mn-cs"/>
              </a:rPr>
              <a:t>5L</a:t>
            </a:r>
            <a:r>
              <a:rPr kumimoji="0" lang="zh-CN" altLang="en-US" sz="1850" b="1" i="0" u="none" strike="noStrike" kern="1200" cap="none" spc="110" normalizeH="0" baseline="0" noProof="0" dirty="0">
                <a:ln>
                  <a:noFill/>
                </a:ln>
                <a:solidFill>
                  <a:schemeClr val="accent1">
                    <a:lumMod val="50000"/>
                  </a:schemeClr>
                </a:solidFill>
                <a:effectLst/>
                <a:uLnTx/>
                <a:uFillTx/>
                <a:latin typeface="微软雅黑" panose="020B0503020204020204" pitchFamily="34" charset="-122"/>
                <a:ea typeface="微软雅黑" panose="020B0503020204020204" pitchFamily="34" charset="-122"/>
                <a:cs typeface="+mn-cs"/>
              </a:rPr>
              <a:t>大容量双腔袋</a:t>
            </a:r>
            <a:r>
              <a:rPr lang="zh-CN" altLang="en-US" sz="1850" spc="110" dirty="0">
                <a:latin typeface="微软雅黑" panose="020B0503020204020204" pitchFamily="34" charset="-122"/>
                <a:ea typeface="微软雅黑" panose="020B0503020204020204" pitchFamily="34" charset="-122"/>
              </a:rPr>
              <a:t>设计，即开即用，保证</a:t>
            </a:r>
            <a:r>
              <a:rPr lang="en-US" altLang="zh-CN" sz="1850" spc="110" dirty="0">
                <a:latin typeface="微软雅黑" panose="020B0503020204020204" pitchFamily="34" charset="-122"/>
                <a:ea typeface="微软雅黑" panose="020B0503020204020204" pitchFamily="34" charset="-122"/>
              </a:rPr>
              <a:t>CRRT</a:t>
            </a:r>
            <a:r>
              <a:rPr lang="zh-CN" altLang="en-US" sz="1850" spc="110" dirty="0">
                <a:latin typeface="微软雅黑" panose="020B0503020204020204" pitchFamily="34" charset="-122"/>
                <a:ea typeface="微软雅黑" panose="020B0503020204020204" pitchFamily="34" charset="-122"/>
              </a:rPr>
              <a:t>及时启动</a:t>
            </a:r>
          </a:p>
        </p:txBody>
      </p:sp>
      <p:sp>
        <p:nvSpPr>
          <p:cNvPr id="61" name="文本框 32">
            <a:extLst>
              <a:ext uri="{FF2B5EF4-FFF2-40B4-BE49-F238E27FC236}">
                <a16:creationId xmlns="" xmlns:a16="http://schemas.microsoft.com/office/drawing/2014/main" id="{12537F2B-D424-2DC6-D41D-59C3329C4B8F}"/>
              </a:ext>
            </a:extLst>
          </p:cNvPr>
          <p:cNvSpPr txBox="1"/>
          <p:nvPr/>
        </p:nvSpPr>
        <p:spPr>
          <a:xfrm>
            <a:off x="1321926" y="3308265"/>
            <a:ext cx="3809659" cy="661720"/>
          </a:xfrm>
          <a:prstGeom prst="rect">
            <a:avLst/>
          </a:prstGeom>
          <a:noFill/>
        </p:spPr>
        <p:txBody>
          <a:bodyPr wrap="square">
            <a:spAutoFit/>
          </a:bodyPr>
          <a:lstStyle/>
          <a:p>
            <a:pPr lvl="0" algn="just">
              <a:defRPr/>
            </a:pPr>
            <a:r>
              <a:rPr lang="zh-CN" altLang="en-US" sz="1850" b="1" spc="110" dirty="0" smtClean="0">
                <a:solidFill>
                  <a:schemeClr val="accent1">
                    <a:lumMod val="50000"/>
                  </a:schemeClr>
                </a:solidFill>
                <a:latin typeface="微软雅黑" panose="020B0503020204020204" pitchFamily="34" charset="-122"/>
                <a:ea typeface="微软雅黑" panose="020B0503020204020204" pitchFamily="34" charset="-122"/>
              </a:rPr>
              <a:t>含生理浓度乳酸</a:t>
            </a:r>
            <a:r>
              <a:rPr lang="zh-CN" altLang="en-US" sz="1850" b="1" spc="110" dirty="0" smtClean="0">
                <a:solidFill>
                  <a:srgbClr val="012E86"/>
                </a:solidFill>
                <a:latin typeface="微软雅黑" panose="020B0503020204020204" pitchFamily="34" charset="-122"/>
                <a:ea typeface="微软雅黑" panose="020B0503020204020204" pitchFamily="34" charset="-122"/>
              </a:rPr>
              <a:t>，</a:t>
            </a:r>
            <a:r>
              <a:rPr lang="zh-CN" altLang="en-US" sz="1850" spc="110" dirty="0">
                <a:latin typeface="微软雅黑" panose="020B0503020204020204" pitchFamily="34" charset="-122"/>
                <a:ea typeface="微软雅黑" panose="020B0503020204020204" pitchFamily="34" charset="-122"/>
              </a:rPr>
              <a:t>维持</a:t>
            </a:r>
            <a:r>
              <a:rPr lang="zh-CN" altLang="en-US" sz="1850" b="1" spc="110" dirty="0">
                <a:solidFill>
                  <a:schemeClr val="accent1">
                    <a:lumMod val="50000"/>
                  </a:schemeClr>
                </a:solidFill>
                <a:latin typeface="微软雅黑" panose="020B0503020204020204" pitchFamily="34" charset="-122"/>
                <a:ea typeface="微软雅黑" panose="020B0503020204020204" pitchFamily="34" charset="-122"/>
              </a:rPr>
              <a:t>混合溶液稳定性</a:t>
            </a:r>
            <a:r>
              <a:rPr lang="zh-CN" altLang="en-US" sz="1850" b="1" spc="110" dirty="0">
                <a:solidFill>
                  <a:srgbClr val="012E86"/>
                </a:solidFill>
                <a:latin typeface="微软雅黑" panose="020B0503020204020204" pitchFamily="34" charset="-122"/>
                <a:ea typeface="微软雅黑" panose="020B0503020204020204" pitchFamily="34" charset="-122"/>
              </a:rPr>
              <a:t>，</a:t>
            </a:r>
            <a:r>
              <a:rPr lang="zh-CN" altLang="en-US" sz="1850" spc="110" dirty="0">
                <a:latin typeface="微软雅黑" panose="020B0503020204020204" pitchFamily="34" charset="-122"/>
                <a:ea typeface="微软雅黑" panose="020B0503020204020204" pitchFamily="34" charset="-122"/>
              </a:rPr>
              <a:t>防止</a:t>
            </a:r>
            <a:r>
              <a:rPr lang="zh-CN" altLang="en-US" sz="1850" spc="110" dirty="0" smtClean="0">
                <a:latin typeface="微软雅黑" panose="020B0503020204020204" pitchFamily="34" charset="-122"/>
                <a:ea typeface="微软雅黑" panose="020B0503020204020204" pitchFamily="34" charset="-122"/>
              </a:rPr>
              <a:t>沉淀</a:t>
            </a:r>
            <a:endParaRPr kumimoji="0" lang="zh-CN" altLang="en-US" sz="1851" i="0" u="none" strike="noStrike" kern="1200" cap="none" spc="110" normalizeH="0" baseline="0" noProof="0" dirty="0">
              <a:ln>
                <a:noFill/>
              </a:ln>
              <a:effectLst/>
              <a:uLnTx/>
              <a:uFillTx/>
              <a:latin typeface="微软雅黑" panose="020B0503020204020204" pitchFamily="34" charset="-122"/>
              <a:ea typeface="微软雅黑" panose="020B0503020204020204" pitchFamily="34" charset="-122"/>
            </a:endParaRPr>
          </a:p>
        </p:txBody>
      </p:sp>
      <p:sp>
        <p:nvSpPr>
          <p:cNvPr id="62" name="文本框 12">
            <a:extLst>
              <a:ext uri="{FF2B5EF4-FFF2-40B4-BE49-F238E27FC236}">
                <a16:creationId xmlns="" xmlns:a16="http://schemas.microsoft.com/office/drawing/2014/main" id="{25F5BDFD-FCE4-9DF8-41FF-1A56F1EC550D}"/>
              </a:ext>
            </a:extLst>
          </p:cNvPr>
          <p:cNvSpPr txBox="1"/>
          <p:nvPr/>
        </p:nvSpPr>
        <p:spPr>
          <a:xfrm>
            <a:off x="1317762" y="5178098"/>
            <a:ext cx="3809658" cy="661720"/>
          </a:xfrm>
          <a:prstGeom prst="rect">
            <a:avLst/>
          </a:prstGeom>
          <a:noFill/>
        </p:spPr>
        <p:txBody>
          <a:bodyPr wrap="square">
            <a:spAutoFit/>
          </a:bodyPr>
          <a:lstStyle/>
          <a:p>
            <a:pPr lvl="0" algn="just">
              <a:defRPr/>
            </a:pPr>
            <a:r>
              <a:rPr lang="zh-CN" altLang="en-US" sz="1850" spc="110" dirty="0">
                <a:latin typeface="微软雅黑" panose="020B0503020204020204" pitchFamily="34" charset="-122"/>
                <a:ea typeface="微软雅黑" panose="020B0503020204020204" pitchFamily="34" charset="-122"/>
              </a:rPr>
              <a:t>国内</a:t>
            </a:r>
            <a:r>
              <a:rPr lang="zh-CN" altLang="en-US" sz="1850" b="1" spc="110" dirty="0">
                <a:solidFill>
                  <a:schemeClr val="accent1">
                    <a:lumMod val="50000"/>
                  </a:schemeClr>
                </a:solidFill>
                <a:latin typeface="微软雅黑" panose="020B0503020204020204" pitchFamily="34" charset="-122"/>
                <a:ea typeface="微软雅黑" panose="020B0503020204020204" pitchFamily="34" charset="-122"/>
              </a:rPr>
              <a:t>首个获批的</a:t>
            </a:r>
            <a:r>
              <a:rPr lang="en-US" altLang="zh-CN" sz="1850" b="1" spc="110" dirty="0">
                <a:solidFill>
                  <a:schemeClr val="accent1">
                    <a:lumMod val="50000"/>
                  </a:schemeClr>
                </a:solidFill>
                <a:latin typeface="微软雅黑" panose="020B0503020204020204" pitchFamily="34" charset="-122"/>
                <a:ea typeface="微软雅黑" panose="020B0503020204020204" pitchFamily="34" charset="-122"/>
              </a:rPr>
              <a:t>CRRT</a:t>
            </a:r>
            <a:r>
              <a:rPr lang="zh-CN" altLang="en-US" sz="1850" b="1" spc="110" dirty="0">
                <a:solidFill>
                  <a:schemeClr val="accent1">
                    <a:lumMod val="50000"/>
                  </a:schemeClr>
                </a:solidFill>
                <a:latin typeface="微软雅黑" panose="020B0503020204020204" pitchFamily="34" charset="-122"/>
                <a:ea typeface="微软雅黑" panose="020B0503020204020204" pitchFamily="34" charset="-122"/>
              </a:rPr>
              <a:t>成品高钾碳酸氢盐置换液</a:t>
            </a:r>
            <a:endParaRPr lang="en-US" altLang="zh-CN" sz="1850" b="1" spc="110" dirty="0">
              <a:solidFill>
                <a:schemeClr val="accent1">
                  <a:lumMod val="50000"/>
                </a:schemeClr>
              </a:solidFill>
              <a:latin typeface="微软雅黑" panose="020B0503020204020204" pitchFamily="34" charset="-122"/>
              <a:ea typeface="微软雅黑" panose="020B0503020204020204" pitchFamily="34" charset="-122"/>
            </a:endParaRPr>
          </a:p>
        </p:txBody>
      </p:sp>
      <p:grpSp>
        <p:nvGrpSpPr>
          <p:cNvPr id="9" name="组合 8"/>
          <p:cNvGrpSpPr/>
          <p:nvPr/>
        </p:nvGrpSpPr>
        <p:grpSpPr>
          <a:xfrm>
            <a:off x="5575706" y="1095584"/>
            <a:ext cx="738664" cy="4768372"/>
            <a:chOff x="5701847" y="1095584"/>
            <a:chExt cx="738664" cy="4768372"/>
          </a:xfrm>
          <a:solidFill>
            <a:schemeClr val="accent1">
              <a:lumMod val="60000"/>
              <a:lumOff val="40000"/>
            </a:schemeClr>
          </a:solidFill>
        </p:grpSpPr>
        <p:sp>
          <p:nvSpPr>
            <p:cNvPr id="8" name="矩形 7"/>
            <p:cNvSpPr/>
            <p:nvPr/>
          </p:nvSpPr>
          <p:spPr>
            <a:xfrm>
              <a:off x="5805377" y="1095584"/>
              <a:ext cx="517286" cy="47683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5701847" y="2800433"/>
              <a:ext cx="738664" cy="1015663"/>
            </a:xfrm>
            <a:prstGeom prst="rect">
              <a:avLst/>
            </a:prstGeom>
            <a:noFill/>
            <a:ln>
              <a:noFill/>
            </a:ln>
          </p:spPr>
          <p:txBody>
            <a:bodyPr vert="eaVert" wrap="none" rtlCol="0">
              <a:spAutoFit/>
            </a:bodyPr>
            <a:lstStyle/>
            <a:p>
              <a:r>
                <a:rPr lang="zh-CN" altLang="en-US" sz="3600" dirty="0" smtClean="0"/>
                <a:t>目录</a:t>
              </a:r>
              <a:endParaRPr lang="zh-CN" altLang="en-US" sz="3600" dirty="0"/>
            </a:p>
          </p:txBody>
        </p:sp>
      </p:grpSp>
      <p:grpSp>
        <p:nvGrpSpPr>
          <p:cNvPr id="50" name="object 8"/>
          <p:cNvGrpSpPr/>
          <p:nvPr/>
        </p:nvGrpSpPr>
        <p:grpSpPr>
          <a:xfrm>
            <a:off x="561761" y="5124413"/>
            <a:ext cx="769090" cy="769090"/>
            <a:chOff x="6722295" y="1057893"/>
            <a:chExt cx="727075" cy="727075"/>
          </a:xfrm>
        </p:grpSpPr>
        <p:sp>
          <p:nvSpPr>
            <p:cNvPr id="51" name="object 9"/>
            <p:cNvSpPr/>
            <p:nvPr/>
          </p:nvSpPr>
          <p:spPr>
            <a:xfrm>
              <a:off x="6733452" y="1069050"/>
              <a:ext cx="704850" cy="704850"/>
            </a:xfrm>
            <a:custGeom>
              <a:avLst/>
              <a:gdLst/>
              <a:ahLst/>
              <a:cxnLst/>
              <a:rect l="l" t="t" r="r" b="b"/>
              <a:pathLst>
                <a:path w="704850" h="704850">
                  <a:moveTo>
                    <a:pt x="704316" y="352158"/>
                  </a:moveTo>
                  <a:lnTo>
                    <a:pt x="701101" y="399943"/>
                  </a:lnTo>
                  <a:lnTo>
                    <a:pt x="691736" y="445774"/>
                  </a:lnTo>
                  <a:lnTo>
                    <a:pt x="676641" y="489232"/>
                  </a:lnTo>
                  <a:lnTo>
                    <a:pt x="656235" y="529897"/>
                  </a:lnTo>
                  <a:lnTo>
                    <a:pt x="630938" y="567350"/>
                  </a:lnTo>
                  <a:lnTo>
                    <a:pt x="601170" y="601170"/>
                  </a:lnTo>
                  <a:lnTo>
                    <a:pt x="567350" y="630938"/>
                  </a:lnTo>
                  <a:lnTo>
                    <a:pt x="529897" y="656235"/>
                  </a:lnTo>
                  <a:lnTo>
                    <a:pt x="489232" y="676641"/>
                  </a:lnTo>
                  <a:lnTo>
                    <a:pt x="445774" y="691736"/>
                  </a:lnTo>
                  <a:lnTo>
                    <a:pt x="399943" y="701101"/>
                  </a:lnTo>
                  <a:lnTo>
                    <a:pt x="352158" y="704316"/>
                  </a:lnTo>
                  <a:lnTo>
                    <a:pt x="304370" y="701101"/>
                  </a:lnTo>
                  <a:lnTo>
                    <a:pt x="258537" y="691736"/>
                  </a:lnTo>
                  <a:lnTo>
                    <a:pt x="215078" y="676641"/>
                  </a:lnTo>
                  <a:lnTo>
                    <a:pt x="174413" y="656235"/>
                  </a:lnTo>
                  <a:lnTo>
                    <a:pt x="136961" y="630938"/>
                  </a:lnTo>
                  <a:lnTo>
                    <a:pt x="103141" y="601170"/>
                  </a:lnTo>
                  <a:lnTo>
                    <a:pt x="73373" y="567350"/>
                  </a:lnTo>
                  <a:lnTo>
                    <a:pt x="48077" y="529897"/>
                  </a:lnTo>
                  <a:lnTo>
                    <a:pt x="27673" y="489232"/>
                  </a:lnTo>
                  <a:lnTo>
                    <a:pt x="12578" y="445774"/>
                  </a:lnTo>
                  <a:lnTo>
                    <a:pt x="3214" y="399943"/>
                  </a:lnTo>
                  <a:lnTo>
                    <a:pt x="0" y="352158"/>
                  </a:lnTo>
                  <a:lnTo>
                    <a:pt x="3214" y="304373"/>
                  </a:lnTo>
                  <a:lnTo>
                    <a:pt x="12578" y="258542"/>
                  </a:lnTo>
                  <a:lnTo>
                    <a:pt x="27673" y="215084"/>
                  </a:lnTo>
                  <a:lnTo>
                    <a:pt x="48077" y="174418"/>
                  </a:lnTo>
                  <a:lnTo>
                    <a:pt x="73373" y="136966"/>
                  </a:lnTo>
                  <a:lnTo>
                    <a:pt x="103141" y="103146"/>
                  </a:lnTo>
                  <a:lnTo>
                    <a:pt x="136961" y="73377"/>
                  </a:lnTo>
                  <a:lnTo>
                    <a:pt x="174413" y="48080"/>
                  </a:lnTo>
                  <a:lnTo>
                    <a:pt x="215078" y="27674"/>
                  </a:lnTo>
                  <a:lnTo>
                    <a:pt x="258537" y="12579"/>
                  </a:lnTo>
                  <a:lnTo>
                    <a:pt x="304370" y="3214"/>
                  </a:lnTo>
                  <a:lnTo>
                    <a:pt x="352158" y="0"/>
                  </a:lnTo>
                  <a:lnTo>
                    <a:pt x="399943" y="3214"/>
                  </a:lnTo>
                  <a:lnTo>
                    <a:pt x="445774" y="12579"/>
                  </a:lnTo>
                  <a:lnTo>
                    <a:pt x="489232" y="27674"/>
                  </a:lnTo>
                  <a:lnTo>
                    <a:pt x="529897" y="48080"/>
                  </a:lnTo>
                  <a:lnTo>
                    <a:pt x="567350" y="73377"/>
                  </a:lnTo>
                  <a:lnTo>
                    <a:pt x="601170" y="103146"/>
                  </a:lnTo>
                  <a:lnTo>
                    <a:pt x="630938" y="136966"/>
                  </a:lnTo>
                  <a:lnTo>
                    <a:pt x="656235" y="174418"/>
                  </a:lnTo>
                  <a:lnTo>
                    <a:pt x="676641" y="215084"/>
                  </a:lnTo>
                  <a:lnTo>
                    <a:pt x="691736" y="258542"/>
                  </a:lnTo>
                  <a:lnTo>
                    <a:pt x="701101" y="304373"/>
                  </a:lnTo>
                  <a:lnTo>
                    <a:pt x="704316" y="352158"/>
                  </a:lnTo>
                  <a:close/>
                </a:path>
              </a:pathLst>
            </a:custGeom>
            <a:ln w="22313">
              <a:solidFill>
                <a:srgbClr val="004E95"/>
              </a:solidFill>
            </a:ln>
          </p:spPr>
          <p:txBody>
            <a:bodyPr wrap="square" lIns="0" tIns="0" rIns="0" bIns="0" rtlCol="0"/>
            <a:lstStyle/>
            <a:p>
              <a:pPr marL="0" marR="0" lvl="0" indent="0" algn="l" defTabSz="967252" rtl="0" eaLnBrk="1" fontAlgn="auto" latinLnBrk="0" hangingPunct="1">
                <a:lnSpc>
                  <a:spcPct val="100000"/>
                </a:lnSpc>
                <a:spcBef>
                  <a:spcPts val="0"/>
                </a:spcBef>
                <a:spcAft>
                  <a:spcPts val="0"/>
                </a:spcAft>
                <a:buClrTx/>
                <a:buSzTx/>
                <a:buFontTx/>
                <a:buNone/>
                <a:tabLst/>
                <a:defRPr/>
              </a:pPr>
              <a:endParaRPr kumimoji="0" sz="1904" b="0" i="0" u="none" strike="noStrike" kern="1200" cap="none" spc="0" normalizeH="0" baseline="0" noProof="0">
                <a:ln>
                  <a:noFill/>
                </a:ln>
                <a:solidFill>
                  <a:prstClr val="black"/>
                </a:solidFill>
                <a:effectLst/>
                <a:uLnTx/>
                <a:uFillTx/>
                <a:latin typeface="Calibri"/>
                <a:ea typeface="+mn-ea"/>
                <a:cs typeface="+mn-cs"/>
              </a:endParaRPr>
            </a:p>
          </p:txBody>
        </p:sp>
        <p:sp>
          <p:nvSpPr>
            <p:cNvPr id="52" name="object 10"/>
            <p:cNvSpPr/>
            <p:nvPr/>
          </p:nvSpPr>
          <p:spPr>
            <a:xfrm>
              <a:off x="6903466" y="1234820"/>
              <a:ext cx="364490" cy="364490"/>
            </a:xfrm>
            <a:custGeom>
              <a:avLst/>
              <a:gdLst/>
              <a:ahLst/>
              <a:cxnLst/>
              <a:rect l="l" t="t" r="r" b="b"/>
              <a:pathLst>
                <a:path w="364490" h="364490">
                  <a:moveTo>
                    <a:pt x="278904" y="5765"/>
                  </a:moveTo>
                  <a:lnTo>
                    <a:pt x="273126" y="0"/>
                  </a:lnTo>
                  <a:lnTo>
                    <a:pt x="5791" y="12"/>
                  </a:lnTo>
                  <a:lnTo>
                    <a:pt x="0" y="5791"/>
                  </a:lnTo>
                  <a:lnTo>
                    <a:pt x="0" y="358368"/>
                  </a:lnTo>
                  <a:lnTo>
                    <a:pt x="5854" y="364261"/>
                  </a:lnTo>
                  <a:lnTo>
                    <a:pt x="123964" y="364236"/>
                  </a:lnTo>
                  <a:lnTo>
                    <a:pt x="28676" y="335826"/>
                  </a:lnTo>
                  <a:lnTo>
                    <a:pt x="28676" y="28600"/>
                  </a:lnTo>
                  <a:lnTo>
                    <a:pt x="250469" y="28600"/>
                  </a:lnTo>
                  <a:lnTo>
                    <a:pt x="250482" y="73304"/>
                  </a:lnTo>
                  <a:lnTo>
                    <a:pt x="256425" y="79806"/>
                  </a:lnTo>
                  <a:lnTo>
                    <a:pt x="272923" y="79730"/>
                  </a:lnTo>
                  <a:lnTo>
                    <a:pt x="278892" y="73164"/>
                  </a:lnTo>
                  <a:lnTo>
                    <a:pt x="278904" y="5765"/>
                  </a:lnTo>
                  <a:close/>
                </a:path>
                <a:path w="364490" h="364490">
                  <a:moveTo>
                    <a:pt x="364261" y="335648"/>
                  </a:moveTo>
                  <a:lnTo>
                    <a:pt x="364248" y="321564"/>
                  </a:lnTo>
                  <a:lnTo>
                    <a:pt x="361696" y="307365"/>
                  </a:lnTo>
                  <a:lnTo>
                    <a:pt x="361581" y="306717"/>
                  </a:lnTo>
                  <a:lnTo>
                    <a:pt x="354241" y="294068"/>
                  </a:lnTo>
                  <a:lnTo>
                    <a:pt x="343065" y="284721"/>
                  </a:lnTo>
                  <a:lnTo>
                    <a:pt x="335953" y="282206"/>
                  </a:lnTo>
                  <a:lnTo>
                    <a:pt x="335953" y="325729"/>
                  </a:lnTo>
                  <a:lnTo>
                    <a:pt x="335813" y="329819"/>
                  </a:lnTo>
                  <a:lnTo>
                    <a:pt x="335788" y="335648"/>
                  </a:lnTo>
                  <a:lnTo>
                    <a:pt x="194017" y="335648"/>
                  </a:lnTo>
                  <a:lnTo>
                    <a:pt x="194017" y="329819"/>
                  </a:lnTo>
                  <a:lnTo>
                    <a:pt x="193344" y="323888"/>
                  </a:lnTo>
                  <a:lnTo>
                    <a:pt x="195148" y="311683"/>
                  </a:lnTo>
                  <a:lnTo>
                    <a:pt x="200914" y="307428"/>
                  </a:lnTo>
                  <a:lnTo>
                    <a:pt x="286385" y="307403"/>
                  </a:lnTo>
                  <a:lnTo>
                    <a:pt x="329476" y="307454"/>
                  </a:lnTo>
                  <a:lnTo>
                    <a:pt x="335432" y="313499"/>
                  </a:lnTo>
                  <a:lnTo>
                    <a:pt x="335953" y="325729"/>
                  </a:lnTo>
                  <a:lnTo>
                    <a:pt x="335953" y="282206"/>
                  </a:lnTo>
                  <a:lnTo>
                    <a:pt x="328917" y="279717"/>
                  </a:lnTo>
                  <a:lnTo>
                    <a:pt x="323977" y="278930"/>
                  </a:lnTo>
                  <a:lnTo>
                    <a:pt x="322618" y="278714"/>
                  </a:lnTo>
                  <a:lnTo>
                    <a:pt x="316128" y="278917"/>
                  </a:lnTo>
                  <a:lnTo>
                    <a:pt x="314007" y="278803"/>
                  </a:lnTo>
                  <a:lnTo>
                    <a:pt x="309524" y="278561"/>
                  </a:lnTo>
                  <a:lnTo>
                    <a:pt x="309626" y="275971"/>
                  </a:lnTo>
                  <a:lnTo>
                    <a:pt x="315175" y="227431"/>
                  </a:lnTo>
                  <a:lnTo>
                    <a:pt x="317817" y="203796"/>
                  </a:lnTo>
                  <a:lnTo>
                    <a:pt x="320332" y="180149"/>
                  </a:lnTo>
                  <a:lnTo>
                    <a:pt x="320865" y="174218"/>
                  </a:lnTo>
                  <a:lnTo>
                    <a:pt x="321221" y="167132"/>
                  </a:lnTo>
                  <a:lnTo>
                    <a:pt x="321081" y="160642"/>
                  </a:lnTo>
                  <a:lnTo>
                    <a:pt x="297357" y="118364"/>
                  </a:lnTo>
                  <a:lnTo>
                    <a:pt x="292989" y="116459"/>
                  </a:lnTo>
                  <a:lnTo>
                    <a:pt x="292989" y="165265"/>
                  </a:lnTo>
                  <a:lnTo>
                    <a:pt x="292442" y="174218"/>
                  </a:lnTo>
                  <a:lnTo>
                    <a:pt x="287553" y="219519"/>
                  </a:lnTo>
                  <a:lnTo>
                    <a:pt x="280924" y="276237"/>
                  </a:lnTo>
                  <a:lnTo>
                    <a:pt x="280644" y="277380"/>
                  </a:lnTo>
                  <a:lnTo>
                    <a:pt x="280390" y="278803"/>
                  </a:lnTo>
                  <a:lnTo>
                    <a:pt x="248780" y="278803"/>
                  </a:lnTo>
                  <a:lnTo>
                    <a:pt x="248081" y="273189"/>
                  </a:lnTo>
                  <a:lnTo>
                    <a:pt x="247345" y="267627"/>
                  </a:lnTo>
                  <a:lnTo>
                    <a:pt x="241985" y="220713"/>
                  </a:lnTo>
                  <a:lnTo>
                    <a:pt x="239661" y="200037"/>
                  </a:lnTo>
                  <a:lnTo>
                    <a:pt x="236702" y="172593"/>
                  </a:lnTo>
                  <a:lnTo>
                    <a:pt x="236067" y="165569"/>
                  </a:lnTo>
                  <a:lnTo>
                    <a:pt x="237197" y="158965"/>
                  </a:lnTo>
                  <a:lnTo>
                    <a:pt x="240957" y="149263"/>
                  </a:lnTo>
                  <a:lnTo>
                    <a:pt x="247929" y="141960"/>
                  </a:lnTo>
                  <a:lnTo>
                    <a:pt x="257149" y="137617"/>
                  </a:lnTo>
                  <a:lnTo>
                    <a:pt x="267652" y="136791"/>
                  </a:lnTo>
                  <a:lnTo>
                    <a:pt x="277774" y="139839"/>
                  </a:lnTo>
                  <a:lnTo>
                    <a:pt x="285953" y="146151"/>
                  </a:lnTo>
                  <a:lnTo>
                    <a:pt x="291325" y="154914"/>
                  </a:lnTo>
                  <a:lnTo>
                    <a:pt x="292989" y="165265"/>
                  </a:lnTo>
                  <a:lnTo>
                    <a:pt x="292989" y="116459"/>
                  </a:lnTo>
                  <a:lnTo>
                    <a:pt x="277787" y="109791"/>
                  </a:lnTo>
                  <a:lnTo>
                    <a:pt x="255181" y="108966"/>
                  </a:lnTo>
                  <a:lnTo>
                    <a:pt x="235204" y="116192"/>
                  </a:lnTo>
                  <a:lnTo>
                    <a:pt x="219633" y="130213"/>
                  </a:lnTo>
                  <a:lnTo>
                    <a:pt x="210058" y="149085"/>
                  </a:lnTo>
                  <a:lnTo>
                    <a:pt x="208026" y="170815"/>
                  </a:lnTo>
                  <a:lnTo>
                    <a:pt x="210337" y="192913"/>
                  </a:lnTo>
                  <a:lnTo>
                    <a:pt x="212763" y="214985"/>
                  </a:lnTo>
                  <a:lnTo>
                    <a:pt x="218414" y="265582"/>
                  </a:lnTo>
                  <a:lnTo>
                    <a:pt x="219925" y="278930"/>
                  </a:lnTo>
                  <a:lnTo>
                    <a:pt x="215341" y="278930"/>
                  </a:lnTo>
                  <a:lnTo>
                    <a:pt x="211289" y="278904"/>
                  </a:lnTo>
                  <a:lnTo>
                    <a:pt x="207225" y="278930"/>
                  </a:lnTo>
                  <a:lnTo>
                    <a:pt x="192608" y="281622"/>
                  </a:lnTo>
                  <a:lnTo>
                    <a:pt x="166065" y="313956"/>
                  </a:lnTo>
                  <a:lnTo>
                    <a:pt x="165061" y="358330"/>
                  </a:lnTo>
                  <a:lnTo>
                    <a:pt x="171081" y="364248"/>
                  </a:lnTo>
                  <a:lnTo>
                    <a:pt x="222300" y="364274"/>
                  </a:lnTo>
                  <a:lnTo>
                    <a:pt x="358241" y="364248"/>
                  </a:lnTo>
                  <a:lnTo>
                    <a:pt x="364172" y="358330"/>
                  </a:lnTo>
                  <a:lnTo>
                    <a:pt x="364261" y="335648"/>
                  </a:lnTo>
                  <a:close/>
                </a:path>
              </a:pathLst>
            </a:custGeom>
            <a:solidFill>
              <a:srgbClr val="004E95"/>
            </a:solidFill>
          </p:spPr>
          <p:txBody>
            <a:bodyPr wrap="square" lIns="0" tIns="0" rIns="0" bIns="0" rtlCol="0"/>
            <a:lstStyle/>
            <a:p>
              <a:pPr marL="0" marR="0" lvl="0" indent="0" algn="l" defTabSz="967252" rtl="0" eaLnBrk="1" fontAlgn="auto" latinLnBrk="0" hangingPunct="1">
                <a:lnSpc>
                  <a:spcPct val="100000"/>
                </a:lnSpc>
                <a:spcBef>
                  <a:spcPts val="0"/>
                </a:spcBef>
                <a:spcAft>
                  <a:spcPts val="0"/>
                </a:spcAft>
                <a:buClrTx/>
                <a:buSzTx/>
                <a:buFontTx/>
                <a:buNone/>
                <a:tabLst/>
                <a:defRPr/>
              </a:pPr>
              <a:endParaRPr kumimoji="0" sz="1904" b="0" i="0" u="none" strike="noStrike" kern="1200" cap="none" spc="0" normalizeH="0" baseline="0" noProof="0">
                <a:ln>
                  <a:noFill/>
                </a:ln>
                <a:solidFill>
                  <a:prstClr val="black"/>
                </a:solidFill>
                <a:effectLst/>
                <a:uLnTx/>
                <a:uFillTx/>
                <a:latin typeface="Calibri"/>
                <a:ea typeface="+mn-ea"/>
                <a:cs typeface="+mn-cs"/>
              </a:endParaRPr>
            </a:p>
          </p:txBody>
        </p:sp>
        <p:pic>
          <p:nvPicPr>
            <p:cNvPr id="53" name="object 11"/>
            <p:cNvPicPr/>
            <p:nvPr/>
          </p:nvPicPr>
          <p:blipFill>
            <a:blip r:embed="rId4" cstate="print"/>
            <a:stretch>
              <a:fillRect/>
            </a:stretch>
          </p:blipFill>
          <p:spPr>
            <a:xfrm>
              <a:off x="6992796" y="1298638"/>
              <a:ext cx="95872" cy="72907"/>
            </a:xfrm>
            <a:prstGeom prst="rect">
              <a:avLst/>
            </a:prstGeom>
          </p:spPr>
        </p:pic>
        <p:sp>
          <p:nvSpPr>
            <p:cNvPr id="70" name="object 12"/>
            <p:cNvSpPr/>
            <p:nvPr/>
          </p:nvSpPr>
          <p:spPr>
            <a:xfrm>
              <a:off x="6960349" y="1428394"/>
              <a:ext cx="108585" cy="85725"/>
            </a:xfrm>
            <a:custGeom>
              <a:avLst/>
              <a:gdLst/>
              <a:ahLst/>
              <a:cxnLst/>
              <a:rect l="l" t="t" r="r" b="b"/>
              <a:pathLst>
                <a:path w="108584" h="85725">
                  <a:moveTo>
                    <a:pt x="79781" y="62915"/>
                  </a:moveTo>
                  <a:lnTo>
                    <a:pt x="73393" y="56934"/>
                  </a:lnTo>
                  <a:lnTo>
                    <a:pt x="6311" y="56934"/>
                  </a:lnTo>
                  <a:lnTo>
                    <a:pt x="12" y="62865"/>
                  </a:lnTo>
                  <a:lnTo>
                    <a:pt x="25" y="79286"/>
                  </a:lnTo>
                  <a:lnTo>
                    <a:pt x="6426" y="85318"/>
                  </a:lnTo>
                  <a:lnTo>
                    <a:pt x="39687" y="85356"/>
                  </a:lnTo>
                  <a:lnTo>
                    <a:pt x="73291" y="85305"/>
                  </a:lnTo>
                  <a:lnTo>
                    <a:pt x="79781" y="79197"/>
                  </a:lnTo>
                  <a:lnTo>
                    <a:pt x="79781" y="62915"/>
                  </a:lnTo>
                  <a:close/>
                </a:path>
                <a:path w="108584" h="85725">
                  <a:moveTo>
                    <a:pt x="108229" y="5981"/>
                  </a:moveTo>
                  <a:lnTo>
                    <a:pt x="101866" y="25"/>
                  </a:lnTo>
                  <a:lnTo>
                    <a:pt x="54292" y="0"/>
                  </a:lnTo>
                  <a:lnTo>
                    <a:pt x="6299" y="25"/>
                  </a:lnTo>
                  <a:lnTo>
                    <a:pt x="0" y="5943"/>
                  </a:lnTo>
                  <a:lnTo>
                    <a:pt x="12" y="22352"/>
                  </a:lnTo>
                  <a:lnTo>
                    <a:pt x="6426" y="28435"/>
                  </a:lnTo>
                  <a:lnTo>
                    <a:pt x="101739" y="28435"/>
                  </a:lnTo>
                  <a:lnTo>
                    <a:pt x="108216" y="22288"/>
                  </a:lnTo>
                  <a:lnTo>
                    <a:pt x="108229" y="5981"/>
                  </a:lnTo>
                  <a:close/>
                </a:path>
              </a:pathLst>
            </a:custGeom>
            <a:solidFill>
              <a:srgbClr val="004E95"/>
            </a:solidFill>
          </p:spPr>
          <p:txBody>
            <a:bodyPr wrap="square" lIns="0" tIns="0" rIns="0" bIns="0" rtlCol="0"/>
            <a:lstStyle/>
            <a:p>
              <a:pPr marL="0" marR="0" lvl="0" indent="0" algn="l" defTabSz="967252" rtl="0" eaLnBrk="1" fontAlgn="auto" latinLnBrk="0" hangingPunct="1">
                <a:lnSpc>
                  <a:spcPct val="100000"/>
                </a:lnSpc>
                <a:spcBef>
                  <a:spcPts val="0"/>
                </a:spcBef>
                <a:spcAft>
                  <a:spcPts val="0"/>
                </a:spcAft>
                <a:buClrTx/>
                <a:buSzTx/>
                <a:buFontTx/>
                <a:buNone/>
                <a:tabLst/>
                <a:defRPr/>
              </a:pPr>
              <a:endParaRPr kumimoji="0" sz="1904"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71" name="object 17"/>
          <p:cNvGrpSpPr/>
          <p:nvPr/>
        </p:nvGrpSpPr>
        <p:grpSpPr>
          <a:xfrm>
            <a:off x="539166" y="1462745"/>
            <a:ext cx="769090" cy="769090"/>
            <a:chOff x="6722295" y="2270419"/>
            <a:chExt cx="727075" cy="727075"/>
          </a:xfrm>
        </p:grpSpPr>
        <p:sp>
          <p:nvSpPr>
            <p:cNvPr id="72" name="object 18"/>
            <p:cNvSpPr/>
            <p:nvPr/>
          </p:nvSpPr>
          <p:spPr>
            <a:xfrm>
              <a:off x="6733452" y="2281576"/>
              <a:ext cx="704850" cy="704850"/>
            </a:xfrm>
            <a:custGeom>
              <a:avLst/>
              <a:gdLst/>
              <a:ahLst/>
              <a:cxnLst/>
              <a:rect l="l" t="t" r="r" b="b"/>
              <a:pathLst>
                <a:path w="704850" h="704850">
                  <a:moveTo>
                    <a:pt x="704316" y="352158"/>
                  </a:moveTo>
                  <a:lnTo>
                    <a:pt x="701101" y="399943"/>
                  </a:lnTo>
                  <a:lnTo>
                    <a:pt x="691736" y="445774"/>
                  </a:lnTo>
                  <a:lnTo>
                    <a:pt x="676641" y="489232"/>
                  </a:lnTo>
                  <a:lnTo>
                    <a:pt x="656235" y="529897"/>
                  </a:lnTo>
                  <a:lnTo>
                    <a:pt x="630938" y="567350"/>
                  </a:lnTo>
                  <a:lnTo>
                    <a:pt x="601170" y="601170"/>
                  </a:lnTo>
                  <a:lnTo>
                    <a:pt x="567350" y="630938"/>
                  </a:lnTo>
                  <a:lnTo>
                    <a:pt x="529897" y="656235"/>
                  </a:lnTo>
                  <a:lnTo>
                    <a:pt x="489232" y="676641"/>
                  </a:lnTo>
                  <a:lnTo>
                    <a:pt x="445774" y="691736"/>
                  </a:lnTo>
                  <a:lnTo>
                    <a:pt x="399943" y="701101"/>
                  </a:lnTo>
                  <a:lnTo>
                    <a:pt x="352158" y="704316"/>
                  </a:lnTo>
                  <a:lnTo>
                    <a:pt x="304370" y="701101"/>
                  </a:lnTo>
                  <a:lnTo>
                    <a:pt x="258537" y="691736"/>
                  </a:lnTo>
                  <a:lnTo>
                    <a:pt x="215078" y="676641"/>
                  </a:lnTo>
                  <a:lnTo>
                    <a:pt x="174413" y="656235"/>
                  </a:lnTo>
                  <a:lnTo>
                    <a:pt x="136961" y="630938"/>
                  </a:lnTo>
                  <a:lnTo>
                    <a:pt x="103141" y="601170"/>
                  </a:lnTo>
                  <a:lnTo>
                    <a:pt x="73373" y="567350"/>
                  </a:lnTo>
                  <a:lnTo>
                    <a:pt x="48077" y="529897"/>
                  </a:lnTo>
                  <a:lnTo>
                    <a:pt x="27673" y="489232"/>
                  </a:lnTo>
                  <a:lnTo>
                    <a:pt x="12578" y="445774"/>
                  </a:lnTo>
                  <a:lnTo>
                    <a:pt x="3214" y="399943"/>
                  </a:lnTo>
                  <a:lnTo>
                    <a:pt x="0" y="352158"/>
                  </a:lnTo>
                  <a:lnTo>
                    <a:pt x="3214" y="304373"/>
                  </a:lnTo>
                  <a:lnTo>
                    <a:pt x="12578" y="258542"/>
                  </a:lnTo>
                  <a:lnTo>
                    <a:pt x="27673" y="215084"/>
                  </a:lnTo>
                  <a:lnTo>
                    <a:pt x="48077" y="174418"/>
                  </a:lnTo>
                  <a:lnTo>
                    <a:pt x="73373" y="136966"/>
                  </a:lnTo>
                  <a:lnTo>
                    <a:pt x="103141" y="103146"/>
                  </a:lnTo>
                  <a:lnTo>
                    <a:pt x="136961" y="73377"/>
                  </a:lnTo>
                  <a:lnTo>
                    <a:pt x="174413" y="48080"/>
                  </a:lnTo>
                  <a:lnTo>
                    <a:pt x="215078" y="27674"/>
                  </a:lnTo>
                  <a:lnTo>
                    <a:pt x="258537" y="12579"/>
                  </a:lnTo>
                  <a:lnTo>
                    <a:pt x="304370" y="3214"/>
                  </a:lnTo>
                  <a:lnTo>
                    <a:pt x="352158" y="0"/>
                  </a:lnTo>
                  <a:lnTo>
                    <a:pt x="399943" y="3214"/>
                  </a:lnTo>
                  <a:lnTo>
                    <a:pt x="445774" y="12579"/>
                  </a:lnTo>
                  <a:lnTo>
                    <a:pt x="489232" y="27674"/>
                  </a:lnTo>
                  <a:lnTo>
                    <a:pt x="529897" y="48080"/>
                  </a:lnTo>
                  <a:lnTo>
                    <a:pt x="567350" y="73377"/>
                  </a:lnTo>
                  <a:lnTo>
                    <a:pt x="601170" y="103146"/>
                  </a:lnTo>
                  <a:lnTo>
                    <a:pt x="630938" y="136966"/>
                  </a:lnTo>
                  <a:lnTo>
                    <a:pt x="656235" y="174418"/>
                  </a:lnTo>
                  <a:lnTo>
                    <a:pt x="676641" y="215084"/>
                  </a:lnTo>
                  <a:lnTo>
                    <a:pt x="691736" y="258542"/>
                  </a:lnTo>
                  <a:lnTo>
                    <a:pt x="701101" y="304373"/>
                  </a:lnTo>
                  <a:lnTo>
                    <a:pt x="704316" y="352158"/>
                  </a:lnTo>
                  <a:close/>
                </a:path>
              </a:pathLst>
            </a:custGeom>
            <a:ln w="22313">
              <a:solidFill>
                <a:srgbClr val="004E95"/>
              </a:solidFill>
            </a:ln>
          </p:spPr>
          <p:txBody>
            <a:bodyPr wrap="square" lIns="0" tIns="0" rIns="0" bIns="0" rtlCol="0"/>
            <a:lstStyle/>
            <a:p>
              <a:pPr marL="0" marR="0" lvl="0" indent="0" algn="l" defTabSz="967252" rtl="0" eaLnBrk="1" fontAlgn="auto" latinLnBrk="0" hangingPunct="1">
                <a:lnSpc>
                  <a:spcPct val="100000"/>
                </a:lnSpc>
                <a:spcBef>
                  <a:spcPts val="0"/>
                </a:spcBef>
                <a:spcAft>
                  <a:spcPts val="0"/>
                </a:spcAft>
                <a:buClrTx/>
                <a:buSzTx/>
                <a:buFontTx/>
                <a:buNone/>
                <a:tabLst/>
                <a:defRPr/>
              </a:pPr>
              <a:endParaRPr kumimoji="0" sz="1904" b="0" i="0" u="none" strike="noStrike" kern="1200" cap="none" spc="0" normalizeH="0" baseline="0" noProof="0">
                <a:ln>
                  <a:noFill/>
                </a:ln>
                <a:solidFill>
                  <a:prstClr val="black"/>
                </a:solidFill>
                <a:effectLst/>
                <a:uLnTx/>
                <a:uFillTx/>
                <a:latin typeface="Calibri"/>
                <a:ea typeface="+mn-ea"/>
                <a:cs typeface="+mn-cs"/>
              </a:endParaRPr>
            </a:p>
          </p:txBody>
        </p:sp>
        <p:sp>
          <p:nvSpPr>
            <p:cNvPr id="73" name="object 19"/>
            <p:cNvSpPr/>
            <p:nvPr/>
          </p:nvSpPr>
          <p:spPr>
            <a:xfrm>
              <a:off x="6940806" y="2414079"/>
              <a:ext cx="290830" cy="443230"/>
            </a:xfrm>
            <a:custGeom>
              <a:avLst/>
              <a:gdLst/>
              <a:ahLst/>
              <a:cxnLst/>
              <a:rect l="l" t="t" r="r" b="b"/>
              <a:pathLst>
                <a:path w="290829" h="443230">
                  <a:moveTo>
                    <a:pt x="147523" y="385724"/>
                  </a:moveTo>
                  <a:lnTo>
                    <a:pt x="109255" y="385724"/>
                  </a:lnTo>
                  <a:lnTo>
                    <a:pt x="110677" y="387159"/>
                  </a:lnTo>
                  <a:lnTo>
                    <a:pt x="111820" y="390791"/>
                  </a:lnTo>
                  <a:lnTo>
                    <a:pt x="131369" y="423564"/>
                  </a:lnTo>
                  <a:lnTo>
                    <a:pt x="165224" y="441172"/>
                  </a:lnTo>
                  <a:lnTo>
                    <a:pt x="227714" y="443020"/>
                  </a:lnTo>
                  <a:lnTo>
                    <a:pt x="284439" y="442963"/>
                  </a:lnTo>
                  <a:lnTo>
                    <a:pt x="290827" y="435660"/>
                  </a:lnTo>
                  <a:lnTo>
                    <a:pt x="288414" y="419862"/>
                  </a:lnTo>
                  <a:lnTo>
                    <a:pt x="282242" y="415188"/>
                  </a:lnTo>
                  <a:lnTo>
                    <a:pt x="180400" y="415163"/>
                  </a:lnTo>
                  <a:lnTo>
                    <a:pt x="171234" y="414291"/>
                  </a:lnTo>
                  <a:lnTo>
                    <a:pt x="142199" y="391896"/>
                  </a:lnTo>
                  <a:lnTo>
                    <a:pt x="138656" y="386524"/>
                  </a:lnTo>
                  <a:lnTo>
                    <a:pt x="141056" y="386359"/>
                  </a:lnTo>
                  <a:lnTo>
                    <a:pt x="141843" y="386283"/>
                  </a:lnTo>
                  <a:lnTo>
                    <a:pt x="142631" y="386257"/>
                  </a:lnTo>
                  <a:lnTo>
                    <a:pt x="147523" y="385724"/>
                  </a:lnTo>
                  <a:close/>
                </a:path>
                <a:path w="290829" h="443230">
                  <a:moveTo>
                    <a:pt x="161668" y="332854"/>
                  </a:moveTo>
                  <a:lnTo>
                    <a:pt x="84376" y="332854"/>
                  </a:lnTo>
                  <a:lnTo>
                    <a:pt x="84452" y="380707"/>
                  </a:lnTo>
                  <a:lnTo>
                    <a:pt x="89913" y="386130"/>
                  </a:lnTo>
                  <a:lnTo>
                    <a:pt x="101749" y="386270"/>
                  </a:lnTo>
                  <a:lnTo>
                    <a:pt x="103705" y="386461"/>
                  </a:lnTo>
                  <a:lnTo>
                    <a:pt x="109255" y="385724"/>
                  </a:lnTo>
                  <a:lnTo>
                    <a:pt x="147523" y="385724"/>
                  </a:lnTo>
                  <a:lnTo>
                    <a:pt x="152051" y="385230"/>
                  </a:lnTo>
                  <a:lnTo>
                    <a:pt x="157879" y="382108"/>
                  </a:lnTo>
                  <a:lnTo>
                    <a:pt x="160842" y="376142"/>
                  </a:lnTo>
                  <a:lnTo>
                    <a:pt x="161668" y="366585"/>
                  </a:lnTo>
                  <a:lnTo>
                    <a:pt x="161668" y="358152"/>
                  </a:lnTo>
                  <a:lnTo>
                    <a:pt x="112240" y="358152"/>
                  </a:lnTo>
                  <a:lnTo>
                    <a:pt x="112240" y="333260"/>
                  </a:lnTo>
                  <a:lnTo>
                    <a:pt x="161668" y="333260"/>
                  </a:lnTo>
                  <a:lnTo>
                    <a:pt x="161668" y="332854"/>
                  </a:lnTo>
                  <a:close/>
                </a:path>
                <a:path w="290829" h="443230">
                  <a:moveTo>
                    <a:pt x="161668" y="333260"/>
                  </a:moveTo>
                  <a:lnTo>
                    <a:pt x="133499" y="333260"/>
                  </a:lnTo>
                  <a:lnTo>
                    <a:pt x="133499" y="358152"/>
                  </a:lnTo>
                  <a:lnTo>
                    <a:pt x="161668" y="358152"/>
                  </a:lnTo>
                  <a:lnTo>
                    <a:pt x="161668" y="333260"/>
                  </a:lnTo>
                  <a:close/>
                </a:path>
                <a:path w="290829" h="443230">
                  <a:moveTo>
                    <a:pt x="181946" y="332625"/>
                  </a:moveTo>
                  <a:lnTo>
                    <a:pt x="173669" y="332625"/>
                  </a:lnTo>
                  <a:lnTo>
                    <a:pt x="179689" y="333006"/>
                  </a:lnTo>
                  <a:lnTo>
                    <a:pt x="181946" y="332625"/>
                  </a:lnTo>
                  <a:close/>
                </a:path>
                <a:path w="290829" h="443230">
                  <a:moveTo>
                    <a:pt x="240840" y="0"/>
                  </a:moveTo>
                  <a:lnTo>
                    <a:pt x="4861" y="0"/>
                  </a:lnTo>
                  <a:lnTo>
                    <a:pt x="48" y="4800"/>
                  </a:lnTo>
                  <a:lnTo>
                    <a:pt x="0" y="252595"/>
                  </a:lnTo>
                  <a:lnTo>
                    <a:pt x="238" y="265201"/>
                  </a:lnTo>
                  <a:lnTo>
                    <a:pt x="18577" y="309448"/>
                  </a:lnTo>
                  <a:lnTo>
                    <a:pt x="56966" y="331406"/>
                  </a:lnTo>
                  <a:lnTo>
                    <a:pt x="72323" y="332854"/>
                  </a:lnTo>
                  <a:lnTo>
                    <a:pt x="164017" y="332854"/>
                  </a:lnTo>
                  <a:lnTo>
                    <a:pt x="165897" y="332905"/>
                  </a:lnTo>
                  <a:lnTo>
                    <a:pt x="173669" y="332625"/>
                  </a:lnTo>
                  <a:lnTo>
                    <a:pt x="181946" y="332625"/>
                  </a:lnTo>
                  <a:lnTo>
                    <a:pt x="185480" y="332028"/>
                  </a:lnTo>
                  <a:lnTo>
                    <a:pt x="210156" y="323367"/>
                  </a:lnTo>
                  <a:lnTo>
                    <a:pt x="229302" y="307508"/>
                  </a:lnTo>
                  <a:lnTo>
                    <a:pt x="230551" y="305331"/>
                  </a:lnTo>
                  <a:lnTo>
                    <a:pt x="122831" y="305331"/>
                  </a:lnTo>
                  <a:lnTo>
                    <a:pt x="72882" y="305206"/>
                  </a:lnTo>
                  <a:lnTo>
                    <a:pt x="31338" y="278847"/>
                  </a:lnTo>
                  <a:lnTo>
                    <a:pt x="27802" y="239985"/>
                  </a:lnTo>
                  <a:lnTo>
                    <a:pt x="27823" y="127101"/>
                  </a:lnTo>
                  <a:lnTo>
                    <a:pt x="27962" y="126314"/>
                  </a:lnTo>
                  <a:lnTo>
                    <a:pt x="28077" y="124993"/>
                  </a:lnTo>
                  <a:lnTo>
                    <a:pt x="246128" y="124993"/>
                  </a:lnTo>
                  <a:lnTo>
                    <a:pt x="246127" y="96608"/>
                  </a:lnTo>
                  <a:lnTo>
                    <a:pt x="28051" y="96608"/>
                  </a:lnTo>
                  <a:lnTo>
                    <a:pt x="28051" y="28117"/>
                  </a:lnTo>
                  <a:lnTo>
                    <a:pt x="246124" y="28117"/>
                  </a:lnTo>
                  <a:lnTo>
                    <a:pt x="246123" y="5295"/>
                  </a:lnTo>
                  <a:lnTo>
                    <a:pt x="240840" y="0"/>
                  </a:lnTo>
                  <a:close/>
                </a:path>
                <a:path w="290829" h="443230">
                  <a:moveTo>
                    <a:pt x="246128" y="124993"/>
                  </a:moveTo>
                  <a:lnTo>
                    <a:pt x="218297" y="124993"/>
                  </a:lnTo>
                  <a:lnTo>
                    <a:pt x="218289" y="211456"/>
                  </a:lnTo>
                  <a:lnTo>
                    <a:pt x="218164" y="260070"/>
                  </a:lnTo>
                  <a:lnTo>
                    <a:pt x="191267" y="301806"/>
                  </a:lnTo>
                  <a:lnTo>
                    <a:pt x="122831" y="305331"/>
                  </a:lnTo>
                  <a:lnTo>
                    <a:pt x="230551" y="305331"/>
                  </a:lnTo>
                  <a:lnTo>
                    <a:pt x="241695" y="285919"/>
                  </a:lnTo>
                  <a:lnTo>
                    <a:pt x="246110" y="260070"/>
                  </a:lnTo>
                  <a:lnTo>
                    <a:pt x="246128" y="124993"/>
                  </a:lnTo>
                  <a:close/>
                </a:path>
                <a:path w="290829" h="443230">
                  <a:moveTo>
                    <a:pt x="246124" y="28117"/>
                  </a:moveTo>
                  <a:lnTo>
                    <a:pt x="217992" y="28117"/>
                  </a:lnTo>
                  <a:lnTo>
                    <a:pt x="217992" y="96608"/>
                  </a:lnTo>
                  <a:lnTo>
                    <a:pt x="246127" y="96608"/>
                  </a:lnTo>
                  <a:lnTo>
                    <a:pt x="246124" y="28117"/>
                  </a:lnTo>
                  <a:close/>
                </a:path>
              </a:pathLst>
            </a:custGeom>
            <a:solidFill>
              <a:srgbClr val="004E95"/>
            </a:solidFill>
          </p:spPr>
          <p:txBody>
            <a:bodyPr wrap="square" lIns="0" tIns="0" rIns="0" bIns="0" rtlCol="0"/>
            <a:lstStyle/>
            <a:p>
              <a:pPr marL="0" marR="0" lvl="0" indent="0" algn="l" defTabSz="967252" rtl="0" eaLnBrk="1" fontAlgn="auto" latinLnBrk="0" hangingPunct="1">
                <a:lnSpc>
                  <a:spcPct val="100000"/>
                </a:lnSpc>
                <a:spcBef>
                  <a:spcPts val="0"/>
                </a:spcBef>
                <a:spcAft>
                  <a:spcPts val="0"/>
                </a:spcAft>
                <a:buClrTx/>
                <a:buSzTx/>
                <a:buFontTx/>
                <a:buNone/>
                <a:tabLst/>
                <a:defRPr/>
              </a:pPr>
              <a:endParaRPr kumimoji="0" sz="1904" b="0" i="0" u="none" strike="noStrike" kern="1200" cap="none" spc="0" normalizeH="0" baseline="0" noProof="0">
                <a:ln>
                  <a:noFill/>
                </a:ln>
                <a:solidFill>
                  <a:prstClr val="black"/>
                </a:solidFill>
                <a:effectLst/>
                <a:uLnTx/>
                <a:uFillTx/>
                <a:latin typeface="Calibri"/>
                <a:ea typeface="+mn-ea"/>
                <a:cs typeface="+mn-cs"/>
              </a:endParaRPr>
            </a:p>
          </p:txBody>
        </p:sp>
        <p:pic>
          <p:nvPicPr>
            <p:cNvPr id="74" name="object 20"/>
            <p:cNvPicPr/>
            <p:nvPr/>
          </p:nvPicPr>
          <p:blipFill>
            <a:blip r:embed="rId5" cstate="print"/>
            <a:stretch>
              <a:fillRect/>
            </a:stretch>
          </p:blipFill>
          <p:spPr>
            <a:xfrm>
              <a:off x="7015804" y="2570504"/>
              <a:ext cx="96074" cy="119847"/>
            </a:xfrm>
            <a:prstGeom prst="rect">
              <a:avLst/>
            </a:prstGeom>
          </p:spPr>
        </p:pic>
      </p:grpSp>
      <p:grpSp>
        <p:nvGrpSpPr>
          <p:cNvPr id="75" name="组合 74">
            <a:extLst>
              <a:ext uri="{FF2B5EF4-FFF2-40B4-BE49-F238E27FC236}">
                <a16:creationId xmlns:a16="http://schemas.microsoft.com/office/drawing/2014/main" xmlns="" id="{02DC1763-4774-06BF-F7CE-5666F703EDF8}"/>
              </a:ext>
            </a:extLst>
          </p:cNvPr>
          <p:cNvGrpSpPr/>
          <p:nvPr/>
        </p:nvGrpSpPr>
        <p:grpSpPr>
          <a:xfrm>
            <a:off x="561761" y="3254838"/>
            <a:ext cx="756000" cy="756000"/>
            <a:chOff x="6854841" y="4894379"/>
            <a:chExt cx="756000" cy="756000"/>
          </a:xfrm>
        </p:grpSpPr>
        <p:pic>
          <p:nvPicPr>
            <p:cNvPr id="76" name="图片 75">
              <a:extLst>
                <a:ext uri="{FF2B5EF4-FFF2-40B4-BE49-F238E27FC236}">
                  <a16:creationId xmlns:a16="http://schemas.microsoft.com/office/drawing/2014/main" xmlns="" id="{AE162D6B-5D1B-4C46-AB42-09B1DE1165D4}"/>
                </a:ext>
              </a:extLst>
            </p:cNvPr>
            <p:cNvPicPr>
              <a:picLocks noChangeAspect="1"/>
            </p:cNvPicPr>
            <p:nvPr/>
          </p:nvPicPr>
          <p:blipFill rotWithShape="1">
            <a:blip r:embed="rId6"/>
            <a:srcRect l="35492" t="34321" r="34452" b="26881"/>
            <a:stretch/>
          </p:blipFill>
          <p:spPr>
            <a:xfrm>
              <a:off x="6997120" y="5065210"/>
              <a:ext cx="447675" cy="414338"/>
            </a:xfrm>
            <a:prstGeom prst="rect">
              <a:avLst/>
            </a:prstGeom>
          </p:spPr>
        </p:pic>
        <p:sp>
          <p:nvSpPr>
            <p:cNvPr id="77" name="流程图: 接点 6">
              <a:extLst>
                <a:ext uri="{FF2B5EF4-FFF2-40B4-BE49-F238E27FC236}">
                  <a16:creationId xmlns:a16="http://schemas.microsoft.com/office/drawing/2014/main" xmlns="" id="{E4911878-5364-5414-E6C4-C5E5CAEC8C3C}"/>
                </a:ext>
              </a:extLst>
            </p:cNvPr>
            <p:cNvSpPr/>
            <p:nvPr/>
          </p:nvSpPr>
          <p:spPr>
            <a:xfrm>
              <a:off x="6854841" y="4894379"/>
              <a:ext cx="756000" cy="756000"/>
            </a:xfrm>
            <a:prstGeom prst="flowChartConnector">
              <a:avLst/>
            </a:prstGeom>
            <a:noFill/>
            <a:ln>
              <a:solidFill>
                <a:srgbClr val="004E9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spTree>
    <p:extLst>
      <p:ext uri="{BB962C8B-B14F-4D97-AF65-F5344CB8AC3E}">
        <p14:creationId xmlns:p14="http://schemas.microsoft.com/office/powerpoint/2010/main" val="3272751015"/>
      </p:ext>
    </p:extLst>
  </p:cSld>
  <p:clrMapOvr>
    <a:masterClrMapping/>
  </p:clrMapOvr>
  <p:transition spd="slow" advClick="0" advTm="3000">
    <p:fade/>
  </p:transition>
  <p:timing>
    <p:tnLst>
      <p:par>
        <p:cTn id="1" dur="indefinite" restart="never" fill="hold"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 y="178747"/>
            <a:ext cx="170120" cy="533636"/>
          </a:xfrm>
          <a:prstGeom prst="rect">
            <a:avLst/>
          </a:prstGeom>
          <a:solidFill>
            <a:schemeClr val="accent1">
              <a:lumMod val="5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chemeClr val="accent1">
                  <a:lumMod val="50000"/>
                </a:schemeClr>
              </a:solidFill>
            </a:endParaRPr>
          </a:p>
        </p:txBody>
      </p:sp>
      <p:sp>
        <p:nvSpPr>
          <p:cNvPr id="4" name="文本框 3"/>
          <p:cNvSpPr txBox="1"/>
          <p:nvPr/>
        </p:nvSpPr>
        <p:spPr>
          <a:xfrm>
            <a:off x="442395" y="146849"/>
            <a:ext cx="2031325" cy="646331"/>
          </a:xfrm>
          <a:prstGeom prst="rect">
            <a:avLst/>
          </a:prstGeom>
          <a:noFill/>
        </p:spPr>
        <p:txBody>
          <a:bodyPr wrap="none" rtlCol="0">
            <a:spAutoFit/>
          </a:bodyPr>
          <a:lstStyle/>
          <a:p>
            <a:r>
              <a:rPr lang="zh-CN" altLang="en-US" sz="3600" b="1" dirty="0" smtClean="0">
                <a:solidFill>
                  <a:schemeClr val="accent1">
                    <a:lumMod val="50000"/>
                  </a:schemeClr>
                </a:solidFill>
                <a:latin typeface="微软雅黑" panose="020B0503020204020204" pitchFamily="34" charset="-122"/>
                <a:ea typeface="微软雅黑" panose="020B0503020204020204" pitchFamily="34" charset="-122"/>
              </a:rPr>
              <a:t>基本信息</a:t>
            </a:r>
            <a:endParaRPr lang="zh-CN" altLang="en-US" sz="3600" b="1" dirty="0">
              <a:solidFill>
                <a:schemeClr val="accent1">
                  <a:lumMod val="50000"/>
                </a:schemeClr>
              </a:solidFill>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extLst>
              <p:ext uri="{D42A27DB-BD31-4B8C-83A1-F6EECF244321}">
                <p14:modId xmlns:p14="http://schemas.microsoft.com/office/powerpoint/2010/main" val="1342870855"/>
              </p:ext>
            </p:extLst>
          </p:nvPr>
        </p:nvGraphicFramePr>
        <p:xfrm>
          <a:off x="1666121" y="1150977"/>
          <a:ext cx="8257197" cy="5175206"/>
        </p:xfrm>
        <a:graphic>
          <a:graphicData uri="http://schemas.openxmlformats.org/drawingml/2006/table">
            <a:tbl>
              <a:tblPr firstRow="1" bandRow="1">
                <a:tableStyleId>{5C22544A-7EE6-4342-B048-85BDC9FD1C3A}</a:tableStyleId>
              </a:tblPr>
              <a:tblGrid>
                <a:gridCol w="3456596"/>
                <a:gridCol w="4800601"/>
              </a:tblGrid>
              <a:tr h="325692">
                <a:tc>
                  <a:txBody>
                    <a:bodyPr/>
                    <a:lstStyle/>
                    <a:p>
                      <a:r>
                        <a:rPr lang="zh-CN" altLang="en-US" sz="1600" dirty="0" smtClean="0"/>
                        <a:t>基本项</a:t>
                      </a:r>
                      <a:endParaRPr lang="zh-CN" altLang="en-US" sz="1600" dirty="0"/>
                    </a:p>
                  </a:txBody>
                  <a:tcPr/>
                </a:tc>
                <a:tc>
                  <a:txBody>
                    <a:bodyPr/>
                    <a:lstStyle/>
                    <a:p>
                      <a:r>
                        <a:rPr lang="zh-CN" altLang="en-US" sz="1600" dirty="0" smtClean="0"/>
                        <a:t>内容</a:t>
                      </a:r>
                      <a:endParaRPr lang="zh-CN" altLang="en-US" sz="1600" dirty="0"/>
                    </a:p>
                  </a:txBody>
                  <a:tcPr/>
                </a:tc>
              </a:tr>
              <a:tr h="372913">
                <a:tc>
                  <a:txBody>
                    <a:bodyPr/>
                    <a:lstStyle/>
                    <a:p>
                      <a:r>
                        <a:rPr lang="zh-CN" altLang="en-US" sz="1600" dirty="0" smtClean="0"/>
                        <a:t>药品通用名称</a:t>
                      </a:r>
                      <a:endParaRPr lang="zh-CN" altLang="en-US" sz="1600" b="1" dirty="0"/>
                    </a:p>
                  </a:txBody>
                  <a:tcPr/>
                </a:tc>
                <a:tc>
                  <a:txBody>
                    <a:bodyPr/>
                    <a:lstStyle/>
                    <a:p>
                      <a:r>
                        <a:rPr lang="zh-CN" altLang="en-US" sz="1600" dirty="0" smtClean="0"/>
                        <a:t>碳酸氢钠血滤置换液（</a:t>
                      </a:r>
                      <a:r>
                        <a:rPr lang="en-US" altLang="zh-CN" sz="1600" dirty="0" smtClean="0"/>
                        <a:t>4mmol/L</a:t>
                      </a:r>
                      <a:r>
                        <a:rPr lang="zh-CN" altLang="en-US" sz="1600" dirty="0" smtClean="0"/>
                        <a:t>钾</a:t>
                      </a:r>
                      <a:r>
                        <a:rPr lang="en-US" altLang="zh-CN" sz="1600" dirty="0" smtClean="0"/>
                        <a:t>-1.25mmol/L</a:t>
                      </a:r>
                      <a:r>
                        <a:rPr lang="zh-CN" altLang="en-US" sz="1600" dirty="0" smtClean="0"/>
                        <a:t>钙）</a:t>
                      </a:r>
                      <a:endParaRPr lang="zh-CN" altLang="en-US" sz="1600" b="1" dirty="0"/>
                    </a:p>
                  </a:txBody>
                  <a:tcPr/>
                </a:tc>
              </a:tr>
              <a:tr h="29855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600" dirty="0" smtClean="0"/>
                        <a:t>商品名</a:t>
                      </a:r>
                      <a:endParaRPr lang="zh-CN" altLang="en-US" sz="1600" b="1" dirty="0" smtClean="0"/>
                    </a:p>
                  </a:txBody>
                  <a:tcPr/>
                </a:tc>
                <a:tc>
                  <a:txBody>
                    <a:bodyPr/>
                    <a:lstStyle/>
                    <a:p>
                      <a:r>
                        <a:rPr lang="zh-CN" altLang="en-US" sz="1600" dirty="0" smtClean="0"/>
                        <a:t>无</a:t>
                      </a:r>
                      <a:endParaRPr lang="zh-CN" altLang="en-US" sz="1600" b="1" dirty="0"/>
                    </a:p>
                  </a:txBody>
                  <a:tcPr/>
                </a:tc>
              </a:tr>
              <a:tr h="29855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600" dirty="0" smtClean="0"/>
                        <a:t>是否为独家</a:t>
                      </a:r>
                      <a:endParaRPr lang="zh-CN" altLang="en-US" sz="1600" b="1" dirty="0" smtClean="0"/>
                    </a:p>
                  </a:txBody>
                  <a:tcPr/>
                </a:tc>
                <a:tc>
                  <a:txBody>
                    <a:bodyPr/>
                    <a:lstStyle/>
                    <a:p>
                      <a:r>
                        <a:rPr lang="zh-CN" altLang="en-US" sz="1600" dirty="0" smtClean="0"/>
                        <a:t>否</a:t>
                      </a:r>
                      <a:endParaRPr lang="zh-CN" altLang="en-US" sz="1600" b="1" dirty="0"/>
                    </a:p>
                  </a:txBody>
                  <a:tcPr/>
                </a:tc>
              </a:tr>
              <a:tr h="29855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600" dirty="0" smtClean="0"/>
                        <a:t>药品类别</a:t>
                      </a:r>
                      <a:endParaRPr lang="zh-CN" altLang="en-US" sz="1600" b="1" dirty="0" smtClean="0"/>
                    </a:p>
                  </a:txBody>
                  <a:tcPr/>
                </a:tc>
                <a:tc>
                  <a:txBody>
                    <a:bodyPr/>
                    <a:lstStyle/>
                    <a:p>
                      <a:r>
                        <a:rPr lang="zh-CN" altLang="en-US" sz="1600" dirty="0" smtClean="0"/>
                        <a:t>西药</a:t>
                      </a:r>
                      <a:endParaRPr lang="zh-CN" altLang="en-US" sz="1600" b="1" dirty="0"/>
                    </a:p>
                  </a:txBody>
                  <a:tcPr/>
                </a:tc>
              </a:tr>
              <a:tr h="40031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600" dirty="0" smtClean="0"/>
                        <a:t>上市许可持有人（授权企业）</a:t>
                      </a:r>
                      <a:endParaRPr lang="zh-CN" altLang="en-US" sz="1600" b="1" dirty="0" smtClean="0"/>
                    </a:p>
                  </a:txBody>
                  <a:tcPr/>
                </a:tc>
                <a:tc>
                  <a:txBody>
                    <a:bodyPr/>
                    <a:lstStyle/>
                    <a:p>
                      <a:r>
                        <a:rPr lang="zh-CN" altLang="en-US" sz="1600" dirty="0" smtClean="0"/>
                        <a:t>上海峰林生物科技有限公司</a:t>
                      </a:r>
                      <a:endParaRPr lang="zh-CN" altLang="en-US" sz="1600" b="1" dirty="0"/>
                    </a:p>
                  </a:txBody>
                  <a:tcPr/>
                </a:tc>
              </a:tr>
              <a:tr h="298551">
                <a:tc>
                  <a:txBody>
                    <a:bodyPr/>
                    <a:lstStyle/>
                    <a:p>
                      <a:r>
                        <a:rPr lang="zh-CN" altLang="en-US" sz="1600" dirty="0" smtClean="0"/>
                        <a:t>申报目录类别</a:t>
                      </a:r>
                      <a:endParaRPr lang="zh-CN" altLang="en-US" sz="1600" b="1" dirty="0"/>
                    </a:p>
                  </a:txBody>
                  <a:tcPr/>
                </a:tc>
                <a:tc>
                  <a:txBody>
                    <a:bodyPr/>
                    <a:lstStyle/>
                    <a:p>
                      <a:r>
                        <a:rPr lang="zh-CN" altLang="en-US" sz="1600" dirty="0" smtClean="0"/>
                        <a:t>基本医保</a:t>
                      </a:r>
                      <a:endParaRPr lang="zh-CN" altLang="en-US" sz="1600" b="1" dirty="0"/>
                    </a:p>
                  </a:txBody>
                  <a:tcPr/>
                </a:tc>
              </a:tr>
              <a:tr h="298551">
                <a:tc>
                  <a:txBody>
                    <a:bodyPr/>
                    <a:lstStyle/>
                    <a:p>
                      <a:r>
                        <a:rPr lang="zh-CN" altLang="en-US" sz="1600" dirty="0" smtClean="0"/>
                        <a:t>说明书全部注册规格</a:t>
                      </a:r>
                      <a:endParaRPr lang="zh-CN" altLang="en-US" sz="1600" b="1" dirty="0"/>
                    </a:p>
                  </a:txBody>
                  <a:tcPr/>
                </a:tc>
                <a:tc>
                  <a:txBody>
                    <a:bodyPr/>
                    <a:lstStyle/>
                    <a:p>
                      <a:r>
                        <a:rPr lang="en-US" altLang="zh-CN" sz="1600" dirty="0" smtClean="0"/>
                        <a:t>5000ml</a:t>
                      </a:r>
                      <a:endParaRPr lang="zh-CN" altLang="en-US" sz="1600" b="1" dirty="0"/>
                    </a:p>
                  </a:txBody>
                  <a:tcPr/>
                </a:tc>
              </a:tr>
              <a:tr h="298551">
                <a:tc>
                  <a:txBody>
                    <a:bodyPr/>
                    <a:lstStyle/>
                    <a:p>
                      <a:r>
                        <a:rPr lang="zh-CN" altLang="en-US" sz="1600" dirty="0" smtClean="0"/>
                        <a:t>药品注册分类</a:t>
                      </a:r>
                      <a:endParaRPr lang="zh-CN" altLang="en-US" sz="1600" b="1" dirty="0"/>
                    </a:p>
                  </a:txBody>
                  <a:tcPr/>
                </a:tc>
                <a:tc>
                  <a:txBody>
                    <a:bodyPr/>
                    <a:lstStyle/>
                    <a:p>
                      <a:r>
                        <a:rPr lang="zh-CN" altLang="en-US" sz="1600" dirty="0" smtClean="0"/>
                        <a:t>化学药品</a:t>
                      </a:r>
                      <a:r>
                        <a:rPr lang="en-US" altLang="zh-CN" sz="1600" dirty="0" smtClean="0"/>
                        <a:t>3</a:t>
                      </a:r>
                      <a:r>
                        <a:rPr lang="zh-CN" altLang="en-US" sz="1600" dirty="0" smtClean="0"/>
                        <a:t>类</a:t>
                      </a:r>
                      <a:endParaRPr lang="zh-CN" altLang="en-US" sz="1600" b="1" dirty="0"/>
                    </a:p>
                  </a:txBody>
                  <a:tcPr/>
                </a:tc>
              </a:tr>
              <a:tr h="298551">
                <a:tc>
                  <a:txBody>
                    <a:bodyPr/>
                    <a:lstStyle/>
                    <a:p>
                      <a:r>
                        <a:rPr lang="zh-CN" altLang="en-US" sz="1600" dirty="0" smtClean="0"/>
                        <a:t>当前是否存在专利纠纷</a:t>
                      </a:r>
                      <a:endParaRPr lang="zh-CN" altLang="en-US" sz="1600" b="1" dirty="0"/>
                    </a:p>
                  </a:txBody>
                  <a:tcPr/>
                </a:tc>
                <a:tc>
                  <a:txBody>
                    <a:bodyPr/>
                    <a:lstStyle/>
                    <a:p>
                      <a:r>
                        <a:rPr lang="zh-CN" altLang="en-US" sz="1600" dirty="0" smtClean="0"/>
                        <a:t>否</a:t>
                      </a:r>
                      <a:endParaRPr lang="zh-CN" altLang="en-US" sz="1600" b="1" dirty="0"/>
                    </a:p>
                  </a:txBody>
                  <a:tcPr/>
                </a:tc>
              </a:tr>
              <a:tr h="298551">
                <a:tc>
                  <a:txBody>
                    <a:bodyPr/>
                    <a:lstStyle/>
                    <a:p>
                      <a:r>
                        <a:rPr lang="zh-CN" altLang="en-US" sz="1600" dirty="0" smtClean="0"/>
                        <a:t>中国大陆首次上市时间</a:t>
                      </a:r>
                      <a:endParaRPr lang="zh-CN" altLang="en-US" sz="1600" b="1" dirty="0"/>
                    </a:p>
                  </a:txBody>
                  <a:tcPr/>
                </a:tc>
                <a:tc>
                  <a:txBody>
                    <a:bodyPr/>
                    <a:lstStyle/>
                    <a:p>
                      <a:r>
                        <a:rPr lang="zh-CN" altLang="en-US" sz="1600" dirty="0" smtClean="0"/>
                        <a:t>未上市</a:t>
                      </a:r>
                      <a:endParaRPr lang="zh-CN" altLang="en-US" sz="1600" b="1" dirty="0"/>
                    </a:p>
                  </a:txBody>
                  <a:tcPr/>
                </a:tc>
              </a:tr>
              <a:tr h="298551">
                <a:tc>
                  <a:txBody>
                    <a:bodyPr/>
                    <a:lstStyle/>
                    <a:p>
                      <a:r>
                        <a:rPr lang="zh-CN" altLang="en-US" sz="1600" dirty="0" smtClean="0"/>
                        <a:t>批准文号</a:t>
                      </a:r>
                      <a:endParaRPr lang="en-US" altLang="zh-CN" sz="1600" b="1" dirty="0"/>
                    </a:p>
                  </a:txBody>
                  <a:tcPr/>
                </a:tc>
                <a:tc>
                  <a:txBody>
                    <a:bodyPr/>
                    <a:lstStyle/>
                    <a:p>
                      <a:r>
                        <a:rPr lang="zh-CN" altLang="en-US" sz="1600" dirty="0" smtClean="0"/>
                        <a:t>国药准字</a:t>
                      </a:r>
                      <a:r>
                        <a:rPr lang="en-US" altLang="zh-CN" sz="1600" dirty="0" smtClean="0"/>
                        <a:t>H20256443</a:t>
                      </a:r>
                      <a:endParaRPr lang="en-US" altLang="zh-CN" sz="1600" b="1" dirty="0"/>
                    </a:p>
                  </a:txBody>
                  <a:tcPr/>
                </a:tc>
              </a:tr>
              <a:tr h="298551">
                <a:tc>
                  <a:txBody>
                    <a:bodyPr/>
                    <a:lstStyle/>
                    <a:p>
                      <a:r>
                        <a:rPr lang="zh-CN" altLang="en-US" sz="1600" dirty="0" smtClean="0"/>
                        <a:t>注册证有效期</a:t>
                      </a:r>
                      <a:endParaRPr lang="zh-CN" altLang="en-US" sz="1600" b="1" dirty="0"/>
                    </a:p>
                  </a:txBody>
                  <a:tcPr/>
                </a:tc>
                <a:tc>
                  <a:txBody>
                    <a:bodyPr/>
                    <a:lstStyle/>
                    <a:p>
                      <a:r>
                        <a:rPr lang="zh-CN" altLang="en-US" sz="1600" dirty="0" smtClean="0"/>
                        <a:t>至</a:t>
                      </a:r>
                      <a:r>
                        <a:rPr lang="en-US" altLang="zh-CN" sz="1600" dirty="0" smtClean="0"/>
                        <a:t>2030</a:t>
                      </a:r>
                      <a:r>
                        <a:rPr lang="zh-CN" altLang="en-US" sz="1600" dirty="0" smtClean="0"/>
                        <a:t>年</a:t>
                      </a:r>
                      <a:r>
                        <a:rPr lang="en-US" altLang="zh-CN" sz="1600" dirty="0" smtClean="0"/>
                        <a:t>12</a:t>
                      </a:r>
                      <a:r>
                        <a:rPr lang="zh-CN" altLang="en-US" sz="1600" dirty="0" smtClean="0"/>
                        <a:t>月</a:t>
                      </a:r>
                      <a:r>
                        <a:rPr lang="en-US" altLang="zh-CN" sz="1600" dirty="0" smtClean="0"/>
                        <a:t>29</a:t>
                      </a:r>
                      <a:r>
                        <a:rPr lang="zh-CN" altLang="en-US" sz="1600" dirty="0" smtClean="0"/>
                        <a:t>日</a:t>
                      </a:r>
                      <a:endParaRPr lang="zh-CN" altLang="en-US" sz="1600" b="1" dirty="0"/>
                    </a:p>
                  </a:txBody>
                  <a:tcPr/>
                </a:tc>
              </a:tr>
              <a:tr h="378623">
                <a:tc>
                  <a:txBody>
                    <a:bodyPr/>
                    <a:lstStyle/>
                    <a:p>
                      <a:r>
                        <a:rPr lang="zh-CN" altLang="en-US" sz="1600" u="none" strike="noStrike" kern="1200" baseline="0" dirty="0" smtClean="0"/>
                        <a:t>全球首个上市国家</a:t>
                      </a:r>
                      <a:r>
                        <a:rPr lang="en-US" altLang="zh-CN" sz="1600" u="none" strike="noStrike" kern="1200" baseline="0" dirty="0" smtClean="0"/>
                        <a:t>/</a:t>
                      </a:r>
                      <a:r>
                        <a:rPr lang="zh-CN" altLang="en-US" sz="1600" u="none" strike="noStrike" kern="1200" baseline="0" dirty="0" smtClean="0"/>
                        <a:t>地区及上市时间</a:t>
                      </a:r>
                      <a:endParaRPr lang="zh-CN" altLang="en-US" sz="1600" b="1" dirty="0"/>
                    </a:p>
                  </a:txBody>
                  <a:tcPr/>
                </a:tc>
                <a:tc>
                  <a:txBody>
                    <a:bodyPr/>
                    <a:lstStyle/>
                    <a:p>
                      <a:r>
                        <a:rPr lang="en-US" altLang="zh-CN" sz="1600" dirty="0" smtClean="0"/>
                        <a:t>2026</a:t>
                      </a:r>
                      <a:r>
                        <a:rPr lang="zh-CN" altLang="en-US" sz="1600" dirty="0" smtClean="0"/>
                        <a:t>年在美国首次上市</a:t>
                      </a:r>
                      <a:endParaRPr lang="zh-CN" altLang="en-US" sz="1600" b="1" dirty="0"/>
                    </a:p>
                  </a:txBody>
                  <a:tcPr/>
                </a:tc>
              </a:tr>
              <a:tr h="298551">
                <a:tc>
                  <a:txBody>
                    <a:bodyPr/>
                    <a:lstStyle/>
                    <a:p>
                      <a:r>
                        <a:rPr lang="zh-CN" altLang="en-US" sz="1600" u="none" strike="noStrike" kern="1200" baseline="0" dirty="0" smtClean="0"/>
                        <a:t>是否为</a:t>
                      </a:r>
                      <a:r>
                        <a:rPr lang="en-US" altLang="zh-CN" sz="1600" u="none" strike="noStrike" kern="1200" baseline="0" dirty="0" smtClean="0"/>
                        <a:t>OTC </a:t>
                      </a:r>
                      <a:r>
                        <a:rPr lang="zh-CN" altLang="en-US" sz="1600" u="none" strike="noStrike" kern="1200" baseline="0" dirty="0" smtClean="0"/>
                        <a:t>药品</a:t>
                      </a:r>
                      <a:endParaRPr lang="zh-CN" altLang="en-US" sz="1600" b="1" dirty="0">
                        <a:solidFill>
                          <a:schemeClr val="tx1"/>
                        </a:solidFill>
                      </a:endParaRPr>
                    </a:p>
                  </a:txBody>
                  <a:tcPr/>
                </a:tc>
                <a:tc>
                  <a:txBody>
                    <a:bodyPr/>
                    <a:lstStyle/>
                    <a:p>
                      <a:r>
                        <a:rPr lang="zh-CN" altLang="en-US" sz="1600" dirty="0" smtClean="0"/>
                        <a:t>否</a:t>
                      </a:r>
                      <a:endParaRPr lang="zh-CN" altLang="en-US" sz="1600" b="1" dirty="0">
                        <a:solidFill>
                          <a:schemeClr val="tx1"/>
                        </a:solidFill>
                      </a:endParaRPr>
                    </a:p>
                  </a:txBody>
                  <a:tcPr/>
                </a:tc>
              </a:tr>
            </a:tbl>
          </a:graphicData>
        </a:graphic>
      </p:graphicFrame>
      <p:sp>
        <p:nvSpPr>
          <p:cNvPr id="2" name="矩形 1"/>
          <p:cNvSpPr/>
          <p:nvPr/>
        </p:nvSpPr>
        <p:spPr>
          <a:xfrm>
            <a:off x="8141994" y="6562098"/>
            <a:ext cx="4196982" cy="307777"/>
          </a:xfrm>
          <a:prstGeom prst="rect">
            <a:avLst/>
          </a:prstGeom>
        </p:spPr>
        <p:txBody>
          <a:bodyPr wrap="none">
            <a:spAutoFit/>
          </a:bodyPr>
          <a:lstStyle/>
          <a:p>
            <a:pPr algn="ctr"/>
            <a:r>
              <a:rPr lang="zh-CN" altLang="en-US"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碳酸氢钠血滤置换液（</a:t>
            </a:r>
            <a:r>
              <a:rPr lang="en-US" altLang="zh-CN"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4mmol/L</a:t>
            </a:r>
            <a:r>
              <a:rPr lang="zh-CN" altLang="en-US"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钾</a:t>
            </a:r>
            <a:r>
              <a:rPr lang="en-US" altLang="zh-CN"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-1.25mmol/L</a:t>
            </a:r>
            <a:r>
              <a:rPr lang="zh-CN" altLang="en-US"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钙）</a:t>
            </a:r>
            <a:endParaRPr lang="en-US" altLang="zh-CN"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endParaRPr>
          </a:p>
        </p:txBody>
      </p:sp>
      <p:sp>
        <p:nvSpPr>
          <p:cNvPr id="6" name="矩形 5"/>
          <p:cNvSpPr/>
          <p:nvPr/>
        </p:nvSpPr>
        <p:spPr>
          <a:xfrm>
            <a:off x="2856467" y="204010"/>
            <a:ext cx="4276291" cy="532008"/>
          </a:xfrm>
          <a:prstGeom prst="rect">
            <a:avLst/>
          </a:prstGeom>
          <a:solidFill>
            <a:schemeClr val="accent1">
              <a:lumMod val="50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zh-CN" altLang="en-US" sz="2400" b="1" dirty="0">
                <a:solidFill>
                  <a:prstClr val="white"/>
                </a:solidFill>
                <a:latin typeface="Calibri"/>
                <a:ea typeface="宋体" panose="02010600030101010101" pitchFamily="2" charset="-122"/>
              </a:rPr>
              <a:t>药品基本信息与参照药品对比</a:t>
            </a:r>
          </a:p>
        </p:txBody>
      </p:sp>
      <p:pic>
        <p:nvPicPr>
          <p:cNvPr id="8" name="图片 7" descr="IMG_256"/>
          <p:cNvPicPr>
            <a:picLocks noChangeAspect="1"/>
          </p:cNvPicPr>
          <p:nvPr/>
        </p:nvPicPr>
        <p:blipFill>
          <a:blip r:embed="rId3" cstate="print"/>
          <a:stretch>
            <a:fillRect/>
          </a:stretch>
        </p:blipFill>
        <p:spPr>
          <a:xfrm>
            <a:off x="8573589" y="72520"/>
            <a:ext cx="3608474" cy="448980"/>
          </a:xfrm>
          <a:prstGeom prst="rect">
            <a:avLst/>
          </a:prstGeom>
          <a:noFill/>
          <a:ln w="9525">
            <a:noFill/>
          </a:ln>
        </p:spPr>
      </p:pic>
    </p:spTree>
    <p:extLst>
      <p:ext uri="{BB962C8B-B14F-4D97-AF65-F5344CB8AC3E}">
        <p14:creationId xmlns:p14="http://schemas.microsoft.com/office/powerpoint/2010/main" val="99081099"/>
      </p:ext>
    </p:extLst>
  </p:cSld>
  <p:clrMapOvr>
    <a:masterClrMapping/>
  </p:clrMapOvr>
  <p:transition spd="slow" advClick="0" advTm="3000">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175644"/>
            <a:ext cx="2473719" cy="646331"/>
            <a:chOff x="1" y="423294"/>
            <a:chExt cx="2473719" cy="646331"/>
          </a:xfrm>
        </p:grpSpPr>
        <p:sp>
          <p:nvSpPr>
            <p:cNvPr id="3" name="矩形 2"/>
            <p:cNvSpPr/>
            <p:nvPr/>
          </p:nvSpPr>
          <p:spPr>
            <a:xfrm>
              <a:off x="1" y="433927"/>
              <a:ext cx="170120" cy="533636"/>
            </a:xfrm>
            <a:prstGeom prst="rect">
              <a:avLst/>
            </a:prstGeom>
            <a:solidFill>
              <a:schemeClr val="accent1">
                <a:lumMod val="5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4" name="文本框 3"/>
            <p:cNvSpPr txBox="1"/>
            <p:nvPr/>
          </p:nvSpPr>
          <p:spPr>
            <a:xfrm>
              <a:off x="442395" y="423294"/>
              <a:ext cx="2031325" cy="646331"/>
            </a:xfrm>
            <a:prstGeom prst="rect">
              <a:avLst/>
            </a:prstGeom>
            <a:noFill/>
          </p:spPr>
          <p:txBody>
            <a:bodyPr wrap="none" rtlCol="0">
              <a:spAutoFit/>
            </a:bodyPr>
            <a:lstStyle/>
            <a:p>
              <a:r>
                <a:rPr lang="zh-CN" altLang="en-US" sz="3600" b="1" dirty="0" smtClean="0">
                  <a:solidFill>
                    <a:schemeClr val="accent1">
                      <a:lumMod val="50000"/>
                    </a:schemeClr>
                  </a:solidFill>
                  <a:latin typeface="微软雅黑" panose="020B0503020204020204" pitchFamily="34" charset="-122"/>
                  <a:ea typeface="微软雅黑" panose="020B0503020204020204" pitchFamily="34" charset="-122"/>
                </a:rPr>
                <a:t>基本信息</a:t>
              </a:r>
              <a:endParaRPr lang="zh-CN" altLang="en-US" sz="3600" b="1" dirty="0">
                <a:solidFill>
                  <a:schemeClr val="accent1">
                    <a:lumMod val="50000"/>
                  </a:schemeClr>
                </a:solidFill>
                <a:latin typeface="微软雅黑" panose="020B0503020204020204" pitchFamily="34" charset="-122"/>
                <a:ea typeface="微软雅黑" panose="020B0503020204020204" pitchFamily="34" charset="-122"/>
              </a:endParaRPr>
            </a:p>
          </p:txBody>
        </p:sp>
      </p:grpSp>
      <p:sp>
        <p:nvSpPr>
          <p:cNvPr id="8" name="矩形 7"/>
          <p:cNvSpPr/>
          <p:nvPr/>
        </p:nvSpPr>
        <p:spPr>
          <a:xfrm>
            <a:off x="8141994" y="6562098"/>
            <a:ext cx="4196982" cy="307777"/>
          </a:xfrm>
          <a:prstGeom prst="rect">
            <a:avLst/>
          </a:prstGeom>
        </p:spPr>
        <p:txBody>
          <a:bodyPr wrap="none">
            <a:spAutoFit/>
          </a:bodyPr>
          <a:lstStyle/>
          <a:p>
            <a:pPr algn="ctr"/>
            <a:r>
              <a:rPr lang="zh-CN" altLang="en-US"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碳酸氢钠血滤置换液（</a:t>
            </a:r>
            <a:r>
              <a:rPr lang="en-US" altLang="zh-CN"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4mmol/L</a:t>
            </a:r>
            <a:r>
              <a:rPr lang="zh-CN" altLang="en-US"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钾</a:t>
            </a:r>
            <a:r>
              <a:rPr lang="en-US" altLang="zh-CN"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-1.25mmol/L</a:t>
            </a:r>
            <a:r>
              <a:rPr lang="zh-CN" altLang="en-US"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钙）</a:t>
            </a:r>
            <a:endParaRPr lang="en-US" altLang="zh-CN"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endParaRPr>
          </a:p>
        </p:txBody>
      </p:sp>
      <p:sp>
        <p:nvSpPr>
          <p:cNvPr id="9" name="矩形 8"/>
          <p:cNvSpPr/>
          <p:nvPr/>
        </p:nvSpPr>
        <p:spPr>
          <a:xfrm>
            <a:off x="2473719" y="232805"/>
            <a:ext cx="4635549" cy="532008"/>
          </a:xfrm>
          <a:prstGeom prst="rect">
            <a:avLst/>
          </a:prstGeom>
          <a:solidFill>
            <a:schemeClr val="accent1">
              <a:lumMod val="50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zh-CN" altLang="en-US" sz="2000" b="1" dirty="0" smtClean="0">
                <a:solidFill>
                  <a:prstClr val="white"/>
                </a:solidFill>
                <a:latin typeface="Calibri"/>
                <a:ea typeface="宋体" panose="02010600030101010101" pitchFamily="2" charset="-122"/>
              </a:rPr>
              <a:t>本品为成品碳酸氢盐双腔室血滤置换液</a:t>
            </a:r>
            <a:endParaRPr lang="zh-CN" altLang="en-US" sz="2000" b="1" dirty="0">
              <a:solidFill>
                <a:prstClr val="white"/>
              </a:solidFill>
              <a:latin typeface="Calibri"/>
              <a:ea typeface="宋体" panose="02010600030101010101" pitchFamily="2" charset="-122"/>
            </a:endParaRPr>
          </a:p>
        </p:txBody>
      </p:sp>
      <p:grpSp>
        <p:nvGrpSpPr>
          <p:cNvPr id="21" name="组合 20"/>
          <p:cNvGrpSpPr/>
          <p:nvPr/>
        </p:nvGrpSpPr>
        <p:grpSpPr>
          <a:xfrm>
            <a:off x="637456" y="1174243"/>
            <a:ext cx="10972800" cy="5178860"/>
            <a:chOff x="689411" y="1411312"/>
            <a:chExt cx="10972800" cy="5178860"/>
          </a:xfrm>
        </p:grpSpPr>
        <p:grpSp>
          <p:nvGrpSpPr>
            <p:cNvPr id="20" name="组合 19"/>
            <p:cNvGrpSpPr/>
            <p:nvPr/>
          </p:nvGrpSpPr>
          <p:grpSpPr>
            <a:xfrm>
              <a:off x="689411" y="1411312"/>
              <a:ext cx="10972800" cy="5178860"/>
              <a:chOff x="170120" y="1411312"/>
              <a:chExt cx="10972800" cy="5178860"/>
            </a:xfrm>
          </p:grpSpPr>
          <p:grpSp>
            <p:nvGrpSpPr>
              <p:cNvPr id="12" name="组合 11"/>
              <p:cNvGrpSpPr/>
              <p:nvPr/>
            </p:nvGrpSpPr>
            <p:grpSpPr>
              <a:xfrm>
                <a:off x="170120" y="3224061"/>
                <a:ext cx="10972800" cy="3222838"/>
                <a:chOff x="85060" y="2400428"/>
                <a:chExt cx="10972800" cy="4161670"/>
              </a:xfrm>
            </p:grpSpPr>
            <p:sp>
              <p:nvSpPr>
                <p:cNvPr id="11" name="矩形 10"/>
                <p:cNvSpPr/>
                <p:nvPr/>
              </p:nvSpPr>
              <p:spPr>
                <a:xfrm>
                  <a:off x="85060" y="2400428"/>
                  <a:ext cx="10972800" cy="4161670"/>
                </a:xfrm>
                <a:prstGeom prst="rect">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28575">
                      <a:solidFill>
                        <a:schemeClr val="tx1"/>
                      </a:solidFill>
                    </a:ln>
                  </a:endParaRPr>
                </a:p>
              </p:txBody>
            </p:sp>
            <p:sp>
              <p:nvSpPr>
                <p:cNvPr id="10" name="矩形 9"/>
                <p:cNvSpPr/>
                <p:nvPr/>
              </p:nvSpPr>
              <p:spPr>
                <a:xfrm>
                  <a:off x="170120" y="2557639"/>
                  <a:ext cx="1091100" cy="385746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latin typeface="微软雅黑" panose="020B0503020204020204" pitchFamily="34" charset="-122"/>
                      <a:ea typeface="微软雅黑" panose="020B0503020204020204" pitchFamily="34" charset="-122"/>
                    </a:rPr>
                    <a:t>说</a:t>
                  </a:r>
                  <a:endParaRPr lang="en-US" altLang="zh-CN" b="1" dirty="0" smtClean="0">
                    <a:solidFill>
                      <a:schemeClr val="tx1"/>
                    </a:solidFill>
                    <a:latin typeface="微软雅黑" panose="020B0503020204020204" pitchFamily="34" charset="-122"/>
                    <a:ea typeface="微软雅黑" panose="020B0503020204020204" pitchFamily="34" charset="-122"/>
                  </a:endParaRPr>
                </a:p>
                <a:p>
                  <a:pPr algn="ctr"/>
                  <a:r>
                    <a:rPr lang="zh-CN" altLang="en-US" b="1" dirty="0" smtClean="0">
                      <a:solidFill>
                        <a:schemeClr val="tx1"/>
                      </a:solidFill>
                      <a:latin typeface="微软雅黑" panose="020B0503020204020204" pitchFamily="34" charset="-122"/>
                      <a:ea typeface="微软雅黑" panose="020B0503020204020204" pitchFamily="34" charset="-122"/>
                    </a:rPr>
                    <a:t>明</a:t>
                  </a:r>
                  <a:endParaRPr lang="en-US" altLang="zh-CN" b="1" dirty="0" smtClean="0">
                    <a:solidFill>
                      <a:schemeClr val="tx1"/>
                    </a:solidFill>
                    <a:latin typeface="微软雅黑" panose="020B0503020204020204" pitchFamily="34" charset="-122"/>
                    <a:ea typeface="微软雅黑" panose="020B0503020204020204" pitchFamily="34" charset="-122"/>
                  </a:endParaRPr>
                </a:p>
                <a:p>
                  <a:pPr algn="ctr"/>
                  <a:r>
                    <a:rPr lang="zh-CN" altLang="en-US" b="1" dirty="0" smtClean="0">
                      <a:solidFill>
                        <a:schemeClr val="tx1"/>
                      </a:solidFill>
                      <a:latin typeface="微软雅黑" panose="020B0503020204020204" pitchFamily="34" charset="-122"/>
                      <a:ea typeface="微软雅黑" panose="020B0503020204020204" pitchFamily="34" charset="-122"/>
                    </a:rPr>
                    <a:t>书</a:t>
                  </a:r>
                  <a:endParaRPr lang="en-US" altLang="zh-CN" b="1" dirty="0" smtClean="0">
                    <a:solidFill>
                      <a:schemeClr val="tx1"/>
                    </a:solidFill>
                    <a:latin typeface="微软雅黑" panose="020B0503020204020204" pitchFamily="34" charset="-122"/>
                    <a:ea typeface="微软雅黑" panose="020B0503020204020204" pitchFamily="34" charset="-122"/>
                  </a:endParaRPr>
                </a:p>
                <a:p>
                  <a:pPr algn="ctr"/>
                  <a:r>
                    <a:rPr lang="zh-CN" altLang="en-US" b="1" dirty="0" smtClean="0">
                      <a:solidFill>
                        <a:schemeClr val="tx1"/>
                      </a:solidFill>
                      <a:latin typeface="微软雅黑" panose="020B0503020204020204" pitchFamily="34" charset="-122"/>
                      <a:ea typeface="微软雅黑" panose="020B0503020204020204" pitchFamily="34" charset="-122"/>
                    </a:rPr>
                    <a:t>用</a:t>
                  </a:r>
                  <a:endParaRPr lang="en-US" altLang="zh-CN" b="1" dirty="0" smtClean="0">
                    <a:solidFill>
                      <a:schemeClr val="tx1"/>
                    </a:solidFill>
                    <a:latin typeface="微软雅黑" panose="020B0503020204020204" pitchFamily="34" charset="-122"/>
                    <a:ea typeface="微软雅黑" panose="020B0503020204020204" pitchFamily="34" charset="-122"/>
                  </a:endParaRPr>
                </a:p>
                <a:p>
                  <a:pPr algn="ctr"/>
                  <a:r>
                    <a:rPr lang="zh-CN" altLang="en-US" b="1" dirty="0" smtClean="0">
                      <a:solidFill>
                        <a:schemeClr val="tx1"/>
                      </a:solidFill>
                      <a:latin typeface="微软雅黑" panose="020B0503020204020204" pitchFamily="34" charset="-122"/>
                      <a:ea typeface="微软雅黑" panose="020B0503020204020204" pitchFamily="34" charset="-122"/>
                    </a:rPr>
                    <a:t>法</a:t>
                  </a:r>
                  <a:endParaRPr lang="en-US" altLang="zh-CN" b="1" dirty="0" smtClean="0">
                    <a:solidFill>
                      <a:schemeClr val="tx1"/>
                    </a:solidFill>
                    <a:latin typeface="微软雅黑" panose="020B0503020204020204" pitchFamily="34" charset="-122"/>
                    <a:ea typeface="微软雅黑" panose="020B0503020204020204" pitchFamily="34" charset="-122"/>
                  </a:endParaRPr>
                </a:p>
                <a:p>
                  <a:pPr algn="ctr"/>
                  <a:r>
                    <a:rPr lang="zh-CN" altLang="en-US" b="1" dirty="0" smtClean="0">
                      <a:solidFill>
                        <a:schemeClr val="tx1"/>
                      </a:solidFill>
                      <a:latin typeface="微软雅黑" panose="020B0503020204020204" pitchFamily="34" charset="-122"/>
                      <a:ea typeface="微软雅黑" panose="020B0503020204020204" pitchFamily="34" charset="-122"/>
                    </a:rPr>
                    <a:t>用</a:t>
                  </a:r>
                  <a:endParaRPr lang="en-US" altLang="zh-CN" b="1" dirty="0" smtClean="0">
                    <a:solidFill>
                      <a:schemeClr val="tx1"/>
                    </a:solidFill>
                    <a:latin typeface="微软雅黑" panose="020B0503020204020204" pitchFamily="34" charset="-122"/>
                    <a:ea typeface="微软雅黑" panose="020B0503020204020204" pitchFamily="34" charset="-122"/>
                  </a:endParaRPr>
                </a:p>
                <a:p>
                  <a:pPr algn="ctr"/>
                  <a:r>
                    <a:rPr lang="zh-CN" altLang="en-US" b="1" dirty="0" smtClean="0">
                      <a:solidFill>
                        <a:schemeClr val="tx1"/>
                      </a:solidFill>
                      <a:latin typeface="微软雅黑" panose="020B0503020204020204" pitchFamily="34" charset="-122"/>
                      <a:ea typeface="微软雅黑" panose="020B0503020204020204" pitchFamily="34" charset="-122"/>
                    </a:rPr>
                    <a:t>量</a:t>
                  </a:r>
                  <a:endParaRPr lang="zh-CN" altLang="en-US" b="1" dirty="0">
                    <a:solidFill>
                      <a:schemeClr val="tx1"/>
                    </a:solidFill>
                    <a:latin typeface="微软雅黑" panose="020B0503020204020204" pitchFamily="34" charset="-122"/>
                    <a:ea typeface="微软雅黑" panose="020B0503020204020204" pitchFamily="34" charset="-122"/>
                  </a:endParaRPr>
                </a:p>
              </p:txBody>
            </p:sp>
          </p:grpSp>
          <p:sp>
            <p:nvSpPr>
              <p:cNvPr id="7" name="文本框 6"/>
              <p:cNvSpPr txBox="1"/>
              <p:nvPr/>
            </p:nvSpPr>
            <p:spPr>
              <a:xfrm>
                <a:off x="1384634" y="3373907"/>
                <a:ext cx="9587370" cy="3216265"/>
              </a:xfrm>
              <a:prstGeom prst="rect">
                <a:avLst/>
              </a:prstGeom>
              <a:noFill/>
              <a:ln>
                <a:noFill/>
                <a:prstDash val="dash"/>
              </a:ln>
            </p:spPr>
            <p:txBody>
              <a:bodyPr wrap="square" rtlCol="0">
                <a:spAutoFit/>
              </a:bodyPr>
              <a:lstStyle/>
              <a:p>
                <a:pPr marL="171450" indent="-171450">
                  <a:lnSpc>
                    <a:spcPct val="150000"/>
                  </a:lnSpc>
                  <a:buFont typeface="Arial" panose="020B0604020202020204" pitchFamily="34" charset="0"/>
                  <a:buChar char="•"/>
                </a:pPr>
                <a:r>
                  <a:rPr lang="zh-CN" altLang="en-US" sz="1400" dirty="0" smtClean="0">
                    <a:latin typeface="微软雅黑" panose="020B0503020204020204" pitchFamily="34" charset="-122"/>
                    <a:ea typeface="微软雅黑" panose="020B0503020204020204" pitchFamily="34" charset="-122"/>
                  </a:rPr>
                  <a:t>静脉</a:t>
                </a:r>
                <a:r>
                  <a:rPr lang="zh-CN" altLang="en-US" sz="1400" dirty="0">
                    <a:latin typeface="微软雅黑" panose="020B0503020204020204" pitchFamily="34" charset="-122"/>
                    <a:ea typeface="微软雅黑" panose="020B0503020204020204" pitchFamily="34" charset="-122"/>
                  </a:rPr>
                  <a:t>输注：作为置换液，在滤器前（稀释）或后入体外循环回路中。</a:t>
                </a:r>
              </a:p>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本品使用前的混合方式如下 ：使用前打开弱焊，将小腔室内溶液添加至大腔室溶液中。混合溶液澄清无色。在整个使用过程中，应使用无菌操作。当添加额外的药物后，必须充分混合。 添加和混合药物必须总是在将溶液袋连接到体外循环回路之前进行。</a:t>
                </a:r>
              </a:p>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给药剂量：本品的给药体积和速度取决于患者的磷酸盐和其他电解质血液浓度、酸碱平衡、体液平衡以及整体临床状况。给予置换液的体积也取决于治疗期望强度（剂量）。只能由擅长重症医学和</a:t>
                </a:r>
                <a:r>
                  <a:rPr lang="en-US" altLang="zh-CN" sz="1400" dirty="0">
                    <a:latin typeface="微软雅黑" panose="020B0503020204020204" pitchFamily="34" charset="-122"/>
                    <a:ea typeface="微软雅黑" panose="020B0503020204020204" pitchFamily="34" charset="-122"/>
                  </a:rPr>
                  <a:t>CRRT</a:t>
                </a:r>
                <a:r>
                  <a:rPr lang="zh-CN" altLang="en-US" sz="1400" dirty="0">
                    <a:latin typeface="微软雅黑" panose="020B0503020204020204" pitchFamily="34" charset="-122"/>
                    <a:ea typeface="微软雅黑" panose="020B0503020204020204" pitchFamily="34" charset="-122"/>
                  </a:rPr>
                  <a:t>（连续性肾脏替代治疗）的医师确定本品的给药方案（剂量、输注速度和累积体积）。</a:t>
                </a:r>
                <a:endParaRPr lang="en-US" altLang="zh-CN" sz="1400" dirty="0">
                  <a:latin typeface="微软雅黑" panose="020B0503020204020204" pitchFamily="34" charset="-122"/>
                  <a:ea typeface="微软雅黑" panose="020B0503020204020204" pitchFamily="34" charset="-122"/>
                </a:endParaRPr>
              </a:p>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在血液滤过和血液透析滤过中置换液的流速范围：成人： </a:t>
                </a:r>
                <a:r>
                  <a:rPr lang="en-US" altLang="zh-CN" sz="1400" dirty="0">
                    <a:latin typeface="微软雅黑" panose="020B0503020204020204" pitchFamily="34" charset="-122"/>
                    <a:ea typeface="微软雅黑" panose="020B0503020204020204" pitchFamily="34" charset="-122"/>
                  </a:rPr>
                  <a:t>500-3000 ml/h</a:t>
                </a:r>
                <a:r>
                  <a:rPr lang="zh-CN" altLang="en-US" sz="1400" dirty="0">
                    <a:latin typeface="微软雅黑" panose="020B0503020204020204" pitchFamily="34" charset="-122"/>
                    <a:ea typeface="微软雅黑" panose="020B0503020204020204" pitchFamily="34" charset="-122"/>
                  </a:rPr>
                  <a:t>。成人的常用流速范围约为</a:t>
                </a:r>
                <a:r>
                  <a:rPr lang="en-US" altLang="zh-CN" sz="1400" dirty="0">
                    <a:latin typeface="微软雅黑" panose="020B0503020204020204" pitchFamily="34" charset="-122"/>
                    <a:ea typeface="微软雅黑" panose="020B0503020204020204" pitchFamily="34" charset="-122"/>
                  </a:rPr>
                  <a:t>2000-2500ml/h</a:t>
                </a:r>
                <a:r>
                  <a:rPr lang="zh-CN" altLang="en-US" sz="1400" dirty="0">
                    <a:latin typeface="微软雅黑" panose="020B0503020204020204" pitchFamily="34" charset="-122"/>
                    <a:ea typeface="微软雅黑" panose="020B0503020204020204" pitchFamily="34" charset="-122"/>
                  </a:rPr>
                  <a:t>，相当于每日用量约</a:t>
                </a:r>
                <a:r>
                  <a:rPr lang="en-US" altLang="zh-CN" sz="1400" dirty="0">
                    <a:latin typeface="微软雅黑" panose="020B0503020204020204" pitchFamily="34" charset="-122"/>
                    <a:ea typeface="微软雅黑" panose="020B0503020204020204" pitchFamily="34" charset="-122"/>
                  </a:rPr>
                  <a:t>48-60L</a:t>
                </a:r>
                <a:r>
                  <a:rPr lang="zh-CN" altLang="en-US" sz="1400" dirty="0">
                    <a:latin typeface="微软雅黑" panose="020B0503020204020204" pitchFamily="34" charset="-122"/>
                    <a:ea typeface="微软雅黑" panose="020B0503020204020204" pitchFamily="34" charset="-122"/>
                  </a:rPr>
                  <a:t>。</a:t>
                </a:r>
                <a:endParaRPr lang="en-US" altLang="zh-CN" sz="1400" dirty="0">
                  <a:latin typeface="微软雅黑" panose="020B0503020204020204" pitchFamily="34" charset="-122"/>
                  <a:ea typeface="微软雅黑" panose="020B0503020204020204" pitchFamily="34" charset="-122"/>
                </a:endParaRPr>
              </a:p>
              <a:p>
                <a:endParaRPr lang="zh-CN" altLang="en-US" sz="1400" dirty="0"/>
              </a:p>
            </p:txBody>
          </p:sp>
          <p:grpSp>
            <p:nvGrpSpPr>
              <p:cNvPr id="17" name="组合 16"/>
              <p:cNvGrpSpPr/>
              <p:nvPr/>
            </p:nvGrpSpPr>
            <p:grpSpPr>
              <a:xfrm>
                <a:off x="170120" y="1411312"/>
                <a:ext cx="10972800" cy="1582227"/>
                <a:chOff x="170120" y="878751"/>
                <a:chExt cx="10972800" cy="1582227"/>
              </a:xfrm>
            </p:grpSpPr>
            <p:grpSp>
              <p:nvGrpSpPr>
                <p:cNvPr id="13" name="组合 12"/>
                <p:cNvGrpSpPr/>
                <p:nvPr/>
              </p:nvGrpSpPr>
              <p:grpSpPr>
                <a:xfrm>
                  <a:off x="170120" y="878751"/>
                  <a:ext cx="10972800" cy="1582227"/>
                  <a:chOff x="85060" y="2431808"/>
                  <a:chExt cx="10972800" cy="2976410"/>
                </a:xfrm>
              </p:grpSpPr>
              <p:sp>
                <p:nvSpPr>
                  <p:cNvPr id="14" name="矩形 13"/>
                  <p:cNvSpPr/>
                  <p:nvPr/>
                </p:nvSpPr>
                <p:spPr>
                  <a:xfrm>
                    <a:off x="85060" y="2431808"/>
                    <a:ext cx="10972800" cy="2976410"/>
                  </a:xfrm>
                  <a:prstGeom prst="rect">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19050">
                        <a:solidFill>
                          <a:schemeClr val="tx1"/>
                        </a:solidFill>
                      </a:ln>
                    </a:endParaRPr>
                  </a:p>
                </p:txBody>
              </p:sp>
              <p:sp>
                <p:nvSpPr>
                  <p:cNvPr id="15" name="矩形 14"/>
                  <p:cNvSpPr/>
                  <p:nvPr/>
                </p:nvSpPr>
                <p:spPr>
                  <a:xfrm>
                    <a:off x="170121" y="2595397"/>
                    <a:ext cx="1091100" cy="266874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dirty="0">
                      <a:ln>
                        <a:solidFill>
                          <a:schemeClr val="bg1"/>
                        </a:solidFill>
                      </a:ln>
                      <a:solidFill>
                        <a:schemeClr val="tx2">
                          <a:lumMod val="75000"/>
                        </a:schemeClr>
                      </a:solidFill>
                    </a:endParaRPr>
                  </a:p>
                </p:txBody>
              </p:sp>
            </p:grpSp>
            <p:sp>
              <p:nvSpPr>
                <p:cNvPr id="16" name="矩形 15"/>
                <p:cNvSpPr/>
                <p:nvPr/>
              </p:nvSpPr>
              <p:spPr>
                <a:xfrm>
                  <a:off x="421129" y="1000404"/>
                  <a:ext cx="925151" cy="1338828"/>
                </a:xfrm>
                <a:prstGeom prst="rect">
                  <a:avLst/>
                </a:prstGeom>
              </p:spPr>
              <p:txBody>
                <a:bodyPr wrap="square">
                  <a:spAutoFit/>
                </a:bodyPr>
                <a:lstStyle/>
                <a:p>
                  <a:pPr>
                    <a:lnSpc>
                      <a:spcPct val="150000"/>
                    </a:lnSpc>
                    <a:spcAft>
                      <a:spcPts val="50"/>
                    </a:spcAft>
                  </a:pPr>
                  <a:r>
                    <a:rPr lang="zh-CN" altLang="en-US" b="1" dirty="0">
                      <a:latin typeface="微软雅黑" panose="020B0503020204020204" pitchFamily="34" charset="-122"/>
                      <a:ea typeface="微软雅黑" panose="020B0503020204020204" pitchFamily="34" charset="-122"/>
                    </a:rPr>
                    <a:t>说明书全部</a:t>
                  </a:r>
                  <a:r>
                    <a:rPr lang="zh-CN" altLang="en-US" b="1" dirty="0" smtClean="0">
                      <a:latin typeface="微软雅黑" panose="020B0503020204020204" pitchFamily="34" charset="-122"/>
                      <a:ea typeface="微软雅黑" panose="020B0503020204020204" pitchFamily="34" charset="-122"/>
                    </a:rPr>
                    <a:t>适应症</a:t>
                  </a:r>
                  <a:endParaRPr lang="en-US" altLang="zh-CN" b="1" dirty="0">
                    <a:latin typeface="微软雅黑" panose="020B0503020204020204" pitchFamily="34" charset="-122"/>
                    <a:ea typeface="微软雅黑" panose="020B0503020204020204" pitchFamily="34" charset="-122"/>
                  </a:endParaRPr>
                </a:p>
              </p:txBody>
            </p:sp>
          </p:grpSp>
        </p:grpSp>
        <p:sp>
          <p:nvSpPr>
            <p:cNvPr id="19" name="矩形 18"/>
            <p:cNvSpPr/>
            <p:nvPr/>
          </p:nvSpPr>
          <p:spPr>
            <a:xfrm>
              <a:off x="1886836" y="1695663"/>
              <a:ext cx="9233524" cy="1061829"/>
            </a:xfrm>
            <a:prstGeom prst="rect">
              <a:avLst/>
            </a:prstGeom>
          </p:spPr>
          <p:txBody>
            <a:bodyPr wrap="square">
              <a:spAutoFit/>
            </a:bodyPr>
            <a:lstStyle/>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本品可作为连续性肾脏替代治疗（ </a:t>
              </a:r>
              <a:r>
                <a:rPr lang="en-US" altLang="zh-CN" sz="1400" dirty="0">
                  <a:latin typeface="微软雅黑" panose="020B0503020204020204" pitchFamily="34" charset="-122"/>
                  <a:ea typeface="微软雅黑" panose="020B0503020204020204" pitchFamily="34" charset="-122"/>
                </a:rPr>
                <a:t>CRRT</a:t>
              </a:r>
              <a:r>
                <a:rPr lang="zh-CN" altLang="en-US" sz="1400" dirty="0">
                  <a:latin typeface="微软雅黑" panose="020B0503020204020204" pitchFamily="34" charset="-122"/>
                  <a:ea typeface="微软雅黑" panose="020B0503020204020204" pitchFamily="34" charset="-122"/>
                </a:rPr>
                <a:t>）的置换液，以补充通过超滤去除的血浆量，并纠正电解质和酸碱失衡。</a:t>
              </a:r>
            </a:p>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本品也可在</a:t>
              </a:r>
              <a:r>
                <a:rPr lang="en-US" altLang="zh-CN" sz="1400" dirty="0">
                  <a:latin typeface="微软雅黑" panose="020B0503020204020204" pitchFamily="34" charset="-122"/>
                  <a:ea typeface="微软雅黑" panose="020B0503020204020204" pitchFamily="34" charset="-122"/>
                </a:rPr>
                <a:t>CRRT</a:t>
              </a:r>
              <a:r>
                <a:rPr lang="zh-CN" altLang="en-US" sz="1400" dirty="0">
                  <a:latin typeface="微软雅黑" panose="020B0503020204020204" pitchFamily="34" charset="-122"/>
                  <a:ea typeface="微软雅黑" panose="020B0503020204020204" pitchFamily="34" charset="-122"/>
                </a:rPr>
                <a:t>时用于可滤过物质引起的药物中毒。</a:t>
              </a:r>
            </a:p>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本品适用于钾浓度正常的患者。</a:t>
              </a:r>
              <a:endParaRPr lang="en-US" altLang="zh-CN" sz="1400" dirty="0">
                <a:latin typeface="微软雅黑" panose="020B0503020204020204" pitchFamily="34" charset="-122"/>
                <a:ea typeface="微软雅黑" panose="020B0503020204020204" pitchFamily="34" charset="-122"/>
              </a:endParaRPr>
            </a:p>
          </p:txBody>
        </p:sp>
      </p:grpSp>
      <p:pic>
        <p:nvPicPr>
          <p:cNvPr id="23" name="图片 22" descr="IMG_256"/>
          <p:cNvPicPr>
            <a:picLocks noChangeAspect="1"/>
          </p:cNvPicPr>
          <p:nvPr/>
        </p:nvPicPr>
        <p:blipFill>
          <a:blip r:embed="rId3" cstate="print"/>
          <a:stretch>
            <a:fillRect/>
          </a:stretch>
        </p:blipFill>
        <p:spPr>
          <a:xfrm>
            <a:off x="8573589" y="72520"/>
            <a:ext cx="3608474" cy="448980"/>
          </a:xfrm>
          <a:prstGeom prst="rect">
            <a:avLst/>
          </a:prstGeom>
          <a:noFill/>
          <a:ln w="9525">
            <a:noFill/>
          </a:ln>
        </p:spPr>
      </p:pic>
    </p:spTree>
    <p:extLst>
      <p:ext uri="{BB962C8B-B14F-4D97-AF65-F5344CB8AC3E}">
        <p14:creationId xmlns:p14="http://schemas.microsoft.com/office/powerpoint/2010/main" val="162913745"/>
      </p:ext>
    </p:extLst>
  </p:cSld>
  <p:clrMapOvr>
    <a:masterClrMapping/>
  </p:clrMapOvr>
  <p:transition spd="slow" advClick="0" advTm="3000">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175644"/>
            <a:ext cx="2473719" cy="646331"/>
            <a:chOff x="1" y="423294"/>
            <a:chExt cx="2473719" cy="646331"/>
          </a:xfrm>
        </p:grpSpPr>
        <p:sp>
          <p:nvSpPr>
            <p:cNvPr id="3" name="矩形 2"/>
            <p:cNvSpPr/>
            <p:nvPr/>
          </p:nvSpPr>
          <p:spPr>
            <a:xfrm>
              <a:off x="1" y="433927"/>
              <a:ext cx="170120" cy="533636"/>
            </a:xfrm>
            <a:prstGeom prst="rect">
              <a:avLst/>
            </a:prstGeom>
            <a:solidFill>
              <a:schemeClr val="accent1">
                <a:lumMod val="5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4" name="文本框 3"/>
            <p:cNvSpPr txBox="1"/>
            <p:nvPr/>
          </p:nvSpPr>
          <p:spPr>
            <a:xfrm>
              <a:off x="442395" y="423294"/>
              <a:ext cx="2031325" cy="646331"/>
            </a:xfrm>
            <a:prstGeom prst="rect">
              <a:avLst/>
            </a:prstGeom>
            <a:noFill/>
          </p:spPr>
          <p:txBody>
            <a:bodyPr wrap="none" rtlCol="0">
              <a:spAutoFit/>
            </a:bodyPr>
            <a:lstStyle/>
            <a:p>
              <a:r>
                <a:rPr lang="zh-CN" altLang="en-US" sz="3600" b="1" dirty="0" smtClean="0">
                  <a:solidFill>
                    <a:schemeClr val="accent1">
                      <a:lumMod val="50000"/>
                    </a:schemeClr>
                  </a:solidFill>
                  <a:latin typeface="微软雅黑" panose="020B0503020204020204" pitchFamily="34" charset="-122"/>
                  <a:ea typeface="微软雅黑" panose="020B0503020204020204" pitchFamily="34" charset="-122"/>
                </a:rPr>
                <a:t>基本信息</a:t>
              </a:r>
              <a:endParaRPr lang="zh-CN" altLang="en-US" sz="3600" b="1" dirty="0">
                <a:solidFill>
                  <a:schemeClr val="accent1">
                    <a:lumMod val="50000"/>
                  </a:schemeClr>
                </a:solidFill>
                <a:latin typeface="微软雅黑" panose="020B0503020204020204" pitchFamily="34" charset="-122"/>
                <a:ea typeface="微软雅黑" panose="020B0503020204020204" pitchFamily="34" charset="-122"/>
              </a:endParaRPr>
            </a:p>
          </p:txBody>
        </p:sp>
      </p:grpSp>
      <p:sp>
        <p:nvSpPr>
          <p:cNvPr id="8" name="矩形 7"/>
          <p:cNvSpPr/>
          <p:nvPr/>
        </p:nvSpPr>
        <p:spPr>
          <a:xfrm>
            <a:off x="8141994" y="6562098"/>
            <a:ext cx="4196982" cy="307777"/>
          </a:xfrm>
          <a:prstGeom prst="rect">
            <a:avLst/>
          </a:prstGeom>
        </p:spPr>
        <p:txBody>
          <a:bodyPr wrap="none">
            <a:spAutoFit/>
          </a:bodyPr>
          <a:lstStyle/>
          <a:p>
            <a:pPr algn="ctr"/>
            <a:r>
              <a:rPr lang="zh-CN" altLang="en-US"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碳酸氢钠血滤置换液（</a:t>
            </a:r>
            <a:r>
              <a:rPr lang="en-US" altLang="zh-CN"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4mmol/L</a:t>
            </a:r>
            <a:r>
              <a:rPr lang="zh-CN" altLang="en-US"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钾</a:t>
            </a:r>
            <a:r>
              <a:rPr lang="en-US" altLang="zh-CN"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-1.25mmol/L</a:t>
            </a:r>
            <a:r>
              <a:rPr lang="zh-CN" altLang="en-US"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钙）</a:t>
            </a:r>
            <a:endParaRPr lang="en-US" altLang="zh-CN"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endParaRPr>
          </a:p>
        </p:txBody>
      </p:sp>
      <p:sp>
        <p:nvSpPr>
          <p:cNvPr id="9" name="矩形 8"/>
          <p:cNvSpPr/>
          <p:nvPr/>
        </p:nvSpPr>
        <p:spPr>
          <a:xfrm>
            <a:off x="2745993" y="256486"/>
            <a:ext cx="4727901" cy="532008"/>
          </a:xfrm>
          <a:prstGeom prst="rect">
            <a:avLst/>
          </a:prstGeom>
          <a:solidFill>
            <a:schemeClr val="accent1">
              <a:lumMod val="50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zh-CN" altLang="en-US" sz="2000" b="1" dirty="0" smtClean="0">
                <a:solidFill>
                  <a:prstClr val="white"/>
                </a:solidFill>
                <a:latin typeface="Calibri"/>
                <a:ea typeface="宋体" panose="02010600030101010101" pitchFamily="2" charset="-122"/>
              </a:rPr>
              <a:t>本品为成品碳酸氢盐双腔室血滤置换液</a:t>
            </a:r>
            <a:endParaRPr lang="zh-CN" altLang="en-US" sz="2000" b="1" dirty="0">
              <a:solidFill>
                <a:prstClr val="white"/>
              </a:solidFill>
              <a:latin typeface="Calibri"/>
              <a:ea typeface="宋体" panose="02010600030101010101" pitchFamily="2" charset="-122"/>
            </a:endParaRPr>
          </a:p>
        </p:txBody>
      </p:sp>
      <p:grpSp>
        <p:nvGrpSpPr>
          <p:cNvPr id="21" name="组合 20"/>
          <p:cNvGrpSpPr/>
          <p:nvPr/>
        </p:nvGrpSpPr>
        <p:grpSpPr>
          <a:xfrm>
            <a:off x="548532" y="1142324"/>
            <a:ext cx="10972800" cy="4572674"/>
            <a:chOff x="689411" y="1394633"/>
            <a:chExt cx="10972800" cy="4812493"/>
          </a:xfrm>
        </p:grpSpPr>
        <p:grpSp>
          <p:nvGrpSpPr>
            <p:cNvPr id="20" name="组合 19"/>
            <p:cNvGrpSpPr/>
            <p:nvPr/>
          </p:nvGrpSpPr>
          <p:grpSpPr>
            <a:xfrm>
              <a:off x="689411" y="1394633"/>
              <a:ext cx="10972800" cy="4812493"/>
              <a:chOff x="170120" y="1394633"/>
              <a:chExt cx="10972800" cy="4812493"/>
            </a:xfrm>
          </p:grpSpPr>
          <p:grpSp>
            <p:nvGrpSpPr>
              <p:cNvPr id="12" name="组合 11"/>
              <p:cNvGrpSpPr/>
              <p:nvPr/>
            </p:nvGrpSpPr>
            <p:grpSpPr>
              <a:xfrm>
                <a:off x="170120" y="4307530"/>
                <a:ext cx="10972800" cy="1899596"/>
                <a:chOff x="85060" y="3799523"/>
                <a:chExt cx="10972800" cy="2452960"/>
              </a:xfrm>
            </p:grpSpPr>
            <p:sp>
              <p:nvSpPr>
                <p:cNvPr id="11" name="矩形 10"/>
                <p:cNvSpPr/>
                <p:nvPr/>
              </p:nvSpPr>
              <p:spPr>
                <a:xfrm>
                  <a:off x="85060" y="3799523"/>
                  <a:ext cx="10972800" cy="2452960"/>
                </a:xfrm>
                <a:prstGeom prst="rect">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169929" y="3956740"/>
                  <a:ext cx="1006231" cy="213002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solidFill>
                        <a:schemeClr val="tx1"/>
                      </a:solidFill>
                      <a:latin typeface="微软雅黑" panose="020B0503020204020204" pitchFamily="34" charset="-122"/>
                      <a:ea typeface="微软雅黑" panose="020B0503020204020204" pitchFamily="34" charset="-122"/>
                    </a:rPr>
                    <a:t>未满足</a:t>
                  </a:r>
                </a:p>
                <a:p>
                  <a:pPr algn="ctr"/>
                  <a:r>
                    <a:rPr lang="zh-CN" altLang="en-US" b="1" dirty="0">
                      <a:solidFill>
                        <a:schemeClr val="tx1"/>
                      </a:solidFill>
                      <a:latin typeface="微软雅黑" panose="020B0503020204020204" pitchFamily="34" charset="-122"/>
                      <a:ea typeface="微软雅黑" panose="020B0503020204020204" pitchFamily="34" charset="-122"/>
                    </a:rPr>
                    <a:t>临床需求</a:t>
                  </a:r>
                </a:p>
              </p:txBody>
            </p:sp>
          </p:grpSp>
          <p:sp>
            <p:nvSpPr>
              <p:cNvPr id="7" name="文本框 6"/>
              <p:cNvSpPr txBox="1"/>
              <p:nvPr/>
            </p:nvSpPr>
            <p:spPr>
              <a:xfrm>
                <a:off x="1346089" y="4661244"/>
                <a:ext cx="9587370" cy="1417547"/>
              </a:xfrm>
              <a:prstGeom prst="rect">
                <a:avLst/>
              </a:prstGeom>
              <a:noFill/>
              <a:ln>
                <a:noFill/>
                <a:prstDash val="dash"/>
              </a:ln>
            </p:spPr>
            <p:txBody>
              <a:bodyPr wrap="square" rtlCol="0">
                <a:spAutoFit/>
              </a:bodyPr>
              <a:lstStyle/>
              <a:p>
                <a:pPr>
                  <a:lnSpc>
                    <a:spcPct val="150000"/>
                  </a:lnSpc>
                </a:pPr>
                <a:r>
                  <a:rPr lang="zh-CN" altLang="en-US" sz="1400" dirty="0">
                    <a:latin typeface="微软雅黑" panose="020B0503020204020204" pitchFamily="34" charset="-122"/>
                    <a:ea typeface="微软雅黑" panose="020B0503020204020204" pitchFamily="34" charset="-122"/>
                  </a:rPr>
                  <a:t>指南推荐</a:t>
                </a:r>
                <a:r>
                  <a:rPr lang="en-US" altLang="zh-CN" sz="1400" dirty="0">
                    <a:latin typeface="微软雅黑" panose="020B0503020204020204" pitchFamily="34" charset="-122"/>
                    <a:ea typeface="微软雅黑" panose="020B0503020204020204" pitchFamily="34" charset="-122"/>
                  </a:rPr>
                  <a:t>CRRT</a:t>
                </a:r>
                <a:r>
                  <a:rPr lang="zh-CN" altLang="en-US" sz="1400" dirty="0">
                    <a:latin typeface="微软雅黑" panose="020B0503020204020204" pitchFamily="34" charset="-122"/>
                    <a:ea typeface="微软雅黑" panose="020B0503020204020204" pitchFamily="34" charset="-122"/>
                  </a:rPr>
                  <a:t>首选成品碳酸氢盐置换液</a:t>
                </a:r>
                <a:r>
                  <a:rPr lang="en-US" altLang="zh-CN" sz="1400" b="1" baseline="30000" dirty="0">
                    <a:latin typeface="微软雅黑" panose="020B0503020204020204" pitchFamily="34" charset="-122"/>
                    <a:ea typeface="微软雅黑" panose="020B0503020204020204" pitchFamily="34" charset="-122"/>
                  </a:rPr>
                  <a:t>3,4</a:t>
                </a:r>
                <a:r>
                  <a:rPr lang="zh-CN" altLang="en-US" sz="1400" dirty="0">
                    <a:latin typeface="微软雅黑" panose="020B0503020204020204" pitchFamily="34" charset="-122"/>
                    <a:ea typeface="微软雅黑" panose="020B0503020204020204" pitchFamily="34" charset="-122"/>
                  </a:rPr>
                  <a:t>，目录内有血液滤过置换液（成品乳酸盐置换液）、血液滤过置换基础液（半成品碳酸氢盐置换液）、磷</a:t>
                </a:r>
                <a:r>
                  <a:rPr lang="en-US" altLang="zh-CN" sz="1400" dirty="0">
                    <a:latin typeface="微软雅黑" panose="020B0503020204020204" pitchFamily="34" charset="-122"/>
                    <a:ea typeface="微软雅黑" panose="020B0503020204020204" pitchFamily="34" charset="-122"/>
                  </a:rPr>
                  <a:t>/</a:t>
                </a:r>
                <a:r>
                  <a:rPr lang="zh-CN" altLang="en-US" sz="1400" dirty="0">
                    <a:latin typeface="微软雅黑" panose="020B0503020204020204" pitchFamily="34" charset="-122"/>
                    <a:ea typeface="微软雅黑" panose="020B0503020204020204" pitchFamily="34" charset="-122"/>
                  </a:rPr>
                  <a:t>碳酸氢钠血滤置换液（含磷、无糖、无钙配方）。乳酸盐置换液不适用于肝衰竭、循环休克及乳酸酸中毒患者；半成品需额外管路输注碱基，存在污染、操作复杂、实际输注剂量不准确等问题；磷</a:t>
                </a:r>
                <a:r>
                  <a:rPr lang="en-US" altLang="zh-CN" sz="1400" dirty="0">
                    <a:latin typeface="微软雅黑" panose="020B0503020204020204" pitchFamily="34" charset="-122"/>
                    <a:ea typeface="微软雅黑" panose="020B0503020204020204" pitchFamily="34" charset="-122"/>
                  </a:rPr>
                  <a:t>/</a:t>
                </a:r>
                <a:r>
                  <a:rPr lang="zh-CN" altLang="en-US" sz="1400" dirty="0">
                    <a:latin typeface="微软雅黑" panose="020B0503020204020204" pitchFamily="34" charset="-122"/>
                    <a:ea typeface="微软雅黑" panose="020B0503020204020204" pitchFamily="34" charset="-122"/>
                  </a:rPr>
                  <a:t>碳酸氢钠血滤置换液可能需要额外输注电解质成分、葡萄糖等。</a:t>
                </a:r>
              </a:p>
            </p:txBody>
          </p:sp>
          <p:grpSp>
            <p:nvGrpSpPr>
              <p:cNvPr id="17" name="组合 16"/>
              <p:cNvGrpSpPr/>
              <p:nvPr/>
            </p:nvGrpSpPr>
            <p:grpSpPr>
              <a:xfrm>
                <a:off x="170120" y="1394633"/>
                <a:ext cx="10972800" cy="2619026"/>
                <a:chOff x="170120" y="862072"/>
                <a:chExt cx="10972800" cy="2619026"/>
              </a:xfrm>
            </p:grpSpPr>
            <p:grpSp>
              <p:nvGrpSpPr>
                <p:cNvPr id="13" name="组合 12"/>
                <p:cNvGrpSpPr/>
                <p:nvPr/>
              </p:nvGrpSpPr>
              <p:grpSpPr>
                <a:xfrm>
                  <a:off x="170120" y="862072"/>
                  <a:ext cx="10972800" cy="2619026"/>
                  <a:chOff x="85060" y="2400432"/>
                  <a:chExt cx="10972800" cy="4926785"/>
                </a:xfrm>
              </p:grpSpPr>
              <p:sp>
                <p:nvSpPr>
                  <p:cNvPr id="14" name="矩形 13"/>
                  <p:cNvSpPr/>
                  <p:nvPr/>
                </p:nvSpPr>
                <p:spPr>
                  <a:xfrm>
                    <a:off x="85060" y="2400432"/>
                    <a:ext cx="10972800" cy="2217708"/>
                  </a:xfrm>
                  <a:prstGeom prst="rect">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169930" y="2604144"/>
                    <a:ext cx="1006231" cy="1572458"/>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dirty="0">
                      <a:solidFill>
                        <a:schemeClr val="tx2">
                          <a:lumMod val="75000"/>
                        </a:schemeClr>
                      </a:solidFill>
                    </a:endParaRPr>
                  </a:p>
                </p:txBody>
              </p:sp>
              <p:sp>
                <p:nvSpPr>
                  <p:cNvPr id="27" name="矩形 26"/>
                  <p:cNvSpPr/>
                  <p:nvPr/>
                </p:nvSpPr>
                <p:spPr>
                  <a:xfrm>
                    <a:off x="155007" y="5162878"/>
                    <a:ext cx="1006231" cy="216433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dirty="0">
                      <a:solidFill>
                        <a:schemeClr val="tx2">
                          <a:lumMod val="75000"/>
                        </a:schemeClr>
                      </a:solidFill>
                    </a:endParaRPr>
                  </a:p>
                </p:txBody>
              </p:sp>
            </p:grpSp>
            <p:sp>
              <p:nvSpPr>
                <p:cNvPr id="16" name="矩形 15"/>
                <p:cNvSpPr/>
                <p:nvPr/>
              </p:nvSpPr>
              <p:spPr>
                <a:xfrm>
                  <a:off x="407135" y="995720"/>
                  <a:ext cx="786810" cy="830997"/>
                </a:xfrm>
                <a:prstGeom prst="rect">
                  <a:avLst/>
                </a:prstGeom>
              </p:spPr>
              <p:txBody>
                <a:bodyPr wrap="square">
                  <a:spAutoFit/>
                </a:bodyPr>
                <a:lstStyle/>
                <a:p>
                  <a:pPr>
                    <a:spcAft>
                      <a:spcPts val="50"/>
                    </a:spcAft>
                  </a:pPr>
                  <a:r>
                    <a:rPr lang="zh-CN" altLang="en-US" sz="1600" b="1" dirty="0" smtClean="0">
                      <a:latin typeface="微软雅黑" panose="020B0503020204020204" pitchFamily="34" charset="-122"/>
                      <a:ea typeface="微软雅黑" panose="020B0503020204020204" pitchFamily="34" charset="-122"/>
                    </a:rPr>
                    <a:t>治疗</a:t>
                  </a:r>
                  <a:r>
                    <a:rPr lang="zh-CN" altLang="en-US" sz="1400" b="1" dirty="0" smtClean="0">
                      <a:latin typeface="微软雅黑" panose="020B0503020204020204" pitchFamily="34" charset="-122"/>
                      <a:ea typeface="微软雅黑" panose="020B0503020204020204" pitchFamily="34" charset="-122"/>
                    </a:rPr>
                    <a:t>疾病</a:t>
                  </a:r>
                  <a:r>
                    <a:rPr lang="zh-CN" altLang="en-US" sz="1600" b="1" dirty="0" smtClean="0">
                      <a:latin typeface="微软雅黑" panose="020B0503020204020204" pitchFamily="34" charset="-122"/>
                      <a:ea typeface="微软雅黑" panose="020B0503020204020204" pitchFamily="34" charset="-122"/>
                    </a:rPr>
                    <a:t>基本情况</a:t>
                  </a:r>
                  <a:endParaRPr lang="en-US" altLang="zh-CN" sz="1600" b="1" dirty="0">
                    <a:latin typeface="微软雅黑" panose="020B0503020204020204" pitchFamily="34" charset="-122"/>
                    <a:ea typeface="微软雅黑" panose="020B0503020204020204" pitchFamily="34" charset="-122"/>
                  </a:endParaRPr>
                </a:p>
              </p:txBody>
            </p:sp>
          </p:grpSp>
        </p:grpSp>
        <p:sp>
          <p:nvSpPr>
            <p:cNvPr id="19" name="矩形 18"/>
            <p:cNvSpPr/>
            <p:nvPr/>
          </p:nvSpPr>
          <p:spPr>
            <a:xfrm>
              <a:off x="1780512" y="1498434"/>
              <a:ext cx="9314647" cy="1117518"/>
            </a:xfrm>
            <a:prstGeom prst="rect">
              <a:avLst/>
            </a:prstGeom>
          </p:spPr>
          <p:txBody>
            <a:bodyPr wrap="square">
              <a:spAutoFit/>
            </a:bodyPr>
            <a:lstStyle/>
            <a:p>
              <a:pPr marL="171450" indent="-171450">
                <a:lnSpc>
                  <a:spcPct val="150000"/>
                </a:lnSpc>
                <a:buFont typeface="Arial" panose="020B0604020202020204" pitchFamily="34" charset="0"/>
                <a:buChar char="•"/>
              </a:pPr>
              <a:r>
                <a:rPr lang="zh-CN" altLang="en-US" sz="1400" b="1" dirty="0">
                  <a:solidFill>
                    <a:schemeClr val="accent1">
                      <a:lumMod val="50000"/>
                    </a:schemeClr>
                  </a:solidFill>
                  <a:latin typeface="微软雅黑" panose="020B0503020204020204" pitchFamily="34" charset="-122"/>
                  <a:ea typeface="微软雅黑" panose="020B0503020204020204" pitchFamily="34" charset="-122"/>
                </a:rPr>
                <a:t>急性肾损伤（</a:t>
              </a:r>
              <a:r>
                <a:rPr lang="en-US" altLang="zh-CN" sz="1400" b="1" dirty="0">
                  <a:solidFill>
                    <a:schemeClr val="accent1">
                      <a:lumMod val="50000"/>
                    </a:schemeClr>
                  </a:solidFill>
                  <a:latin typeface="微软雅黑" panose="020B0503020204020204" pitchFamily="34" charset="-122"/>
                  <a:ea typeface="微软雅黑" panose="020B0503020204020204" pitchFamily="34" charset="-122"/>
                </a:rPr>
                <a:t>AKI</a:t>
              </a:r>
              <a:r>
                <a:rPr lang="zh-CN" altLang="en-US" sz="1400" b="1" dirty="0">
                  <a:solidFill>
                    <a:schemeClr val="accent1">
                      <a:lumMod val="50000"/>
                    </a:schemeClr>
                  </a:solidFill>
                  <a:latin typeface="微软雅黑" panose="020B0503020204020204" pitchFamily="34" charset="-122"/>
                  <a:ea typeface="微软雅黑" panose="020B0503020204020204" pitchFamily="34" charset="-122"/>
                </a:rPr>
                <a:t>）</a:t>
              </a:r>
              <a:r>
                <a:rPr lang="zh-CN" altLang="en-US" sz="1400" dirty="0">
                  <a:solidFill>
                    <a:prstClr val="black"/>
                  </a:solidFill>
                  <a:latin typeface="微软雅黑" panose="020B0503020204020204" pitchFamily="34" charset="-122"/>
                  <a:ea typeface="微软雅黑" panose="020B0503020204020204" pitchFamily="34" charset="-122"/>
                </a:rPr>
                <a:t>是一种常见的临床综合征，主要表现为肾功能快速下降，继而引起血清中的尿素氮、肌酐及其他本应经肾脏排泄的代谢废物的增加。如果尿量也减少，则可能导致液体潴留和容量超负荷。</a:t>
              </a:r>
              <a:r>
                <a:rPr lang="zh-CN" altLang="en-US" sz="1400" dirty="0">
                  <a:solidFill>
                    <a:prstClr val="black">
                      <a:lumMod val="50000"/>
                    </a:prstClr>
                  </a:solidFill>
                  <a:latin typeface="微软雅黑" panose="020B0503020204020204" pitchFamily="34" charset="-122"/>
                  <a:ea typeface="微软雅黑" panose="020B0503020204020204" pitchFamily="34" charset="-122"/>
                </a:rPr>
                <a:t>我国</a:t>
              </a:r>
              <a:r>
                <a:rPr lang="zh-CN" altLang="en-US" sz="1400" b="1" dirty="0">
                  <a:solidFill>
                    <a:schemeClr val="accent1">
                      <a:lumMod val="50000"/>
                    </a:schemeClr>
                  </a:solidFill>
                  <a:latin typeface="微软雅黑" panose="020B0503020204020204" pitchFamily="34" charset="-122"/>
                  <a:ea typeface="微软雅黑" panose="020B0503020204020204" pitchFamily="34" charset="-122"/>
                </a:rPr>
                <a:t>成人住院患者</a:t>
              </a:r>
              <a:r>
                <a:rPr lang="en-US" altLang="zh-CN" sz="1400" b="1" dirty="0">
                  <a:solidFill>
                    <a:schemeClr val="accent1">
                      <a:lumMod val="50000"/>
                    </a:schemeClr>
                  </a:solidFill>
                  <a:latin typeface="微软雅黑" panose="020B0503020204020204" pitchFamily="34" charset="-122"/>
                  <a:ea typeface="微软雅黑" panose="020B0503020204020204" pitchFamily="34" charset="-122"/>
                </a:rPr>
                <a:t>AKI</a:t>
              </a:r>
              <a:r>
                <a:rPr lang="zh-CN" altLang="en-US" sz="1400" b="1" dirty="0">
                  <a:solidFill>
                    <a:schemeClr val="accent1">
                      <a:lumMod val="50000"/>
                    </a:schemeClr>
                  </a:solidFill>
                  <a:latin typeface="微软雅黑" panose="020B0503020204020204" pitchFamily="34" charset="-122"/>
                  <a:ea typeface="微软雅黑" panose="020B0503020204020204" pitchFamily="34" charset="-122"/>
                </a:rPr>
                <a:t>发病率</a:t>
              </a:r>
              <a:r>
                <a:rPr lang="en-US" altLang="zh-CN" sz="1400" b="1" dirty="0">
                  <a:solidFill>
                    <a:schemeClr val="accent1">
                      <a:lumMod val="50000"/>
                    </a:schemeClr>
                  </a:solidFill>
                  <a:latin typeface="微软雅黑" panose="020B0503020204020204" pitchFamily="34" charset="-122"/>
                  <a:ea typeface="微软雅黑" panose="020B0503020204020204" pitchFamily="34" charset="-122"/>
                </a:rPr>
                <a:t>11.6%</a:t>
              </a:r>
              <a:r>
                <a:rPr lang="en-US" altLang="zh-CN" sz="1400" b="1" baseline="30000" dirty="0">
                  <a:solidFill>
                    <a:schemeClr val="accent1">
                      <a:lumMod val="50000"/>
                    </a:schemeClr>
                  </a:solidFill>
                  <a:latin typeface="微软雅黑" panose="020B0503020204020204" pitchFamily="34" charset="-122"/>
                  <a:ea typeface="微软雅黑" panose="020B0503020204020204" pitchFamily="34" charset="-122"/>
                </a:rPr>
                <a:t>1</a:t>
              </a:r>
              <a:r>
                <a:rPr lang="zh-CN" altLang="en-US" sz="1400" b="1" dirty="0">
                  <a:solidFill>
                    <a:schemeClr val="accent1">
                      <a:lumMod val="50000"/>
                    </a:schemeClr>
                  </a:solidFill>
                  <a:latin typeface="微软雅黑" panose="020B0503020204020204" pitchFamily="34" charset="-122"/>
                  <a:ea typeface="微软雅黑" panose="020B0503020204020204" pitchFamily="34" charset="-122"/>
                </a:rPr>
                <a:t>，死亡率</a:t>
              </a:r>
              <a:r>
                <a:rPr lang="en-US" altLang="zh-CN" sz="1400" b="1" dirty="0">
                  <a:solidFill>
                    <a:schemeClr val="accent1">
                      <a:lumMod val="50000"/>
                    </a:schemeClr>
                  </a:solidFill>
                  <a:latin typeface="微软雅黑" panose="020B0503020204020204" pitchFamily="34" charset="-122"/>
                  <a:ea typeface="微软雅黑" panose="020B0503020204020204" pitchFamily="34" charset="-122"/>
                </a:rPr>
                <a:t>12.4%</a:t>
              </a:r>
              <a:r>
                <a:rPr lang="en-US" altLang="zh-CN" sz="1400" b="1" baseline="30000" dirty="0">
                  <a:solidFill>
                    <a:schemeClr val="accent1">
                      <a:lumMod val="50000"/>
                    </a:schemeClr>
                  </a:solidFill>
                  <a:latin typeface="微软雅黑" panose="020B0503020204020204" pitchFamily="34" charset="-122"/>
                  <a:ea typeface="微软雅黑" panose="020B0503020204020204" pitchFamily="34" charset="-122"/>
                </a:rPr>
                <a:t>2</a:t>
              </a:r>
              <a:r>
                <a:rPr lang="zh-CN" altLang="en-US" sz="1400" dirty="0">
                  <a:solidFill>
                    <a:prstClr val="black"/>
                  </a:solidFill>
                  <a:latin typeface="微软雅黑" panose="020B0503020204020204" pitchFamily="34" charset="-122"/>
                  <a:ea typeface="微软雅黑" panose="020B0503020204020204" pitchFamily="34" charset="-122"/>
                </a:rPr>
                <a:t>，每年约</a:t>
              </a:r>
              <a:r>
                <a:rPr lang="en-US" altLang="zh-CN" sz="1400" dirty="0">
                  <a:solidFill>
                    <a:prstClr val="black"/>
                  </a:solidFill>
                  <a:latin typeface="微软雅黑" panose="020B0503020204020204" pitchFamily="34" charset="-122"/>
                  <a:ea typeface="微软雅黑" panose="020B0503020204020204" pitchFamily="34" charset="-122"/>
                </a:rPr>
                <a:t>28</a:t>
              </a:r>
              <a:r>
                <a:rPr lang="zh-CN" altLang="en-US" sz="1400" dirty="0">
                  <a:solidFill>
                    <a:prstClr val="black"/>
                  </a:solidFill>
                  <a:latin typeface="微软雅黑" panose="020B0503020204020204" pitchFamily="34" charset="-122"/>
                  <a:ea typeface="微软雅黑" panose="020B0503020204020204" pitchFamily="34" charset="-122"/>
                </a:rPr>
                <a:t>万</a:t>
              </a:r>
              <a:r>
                <a:rPr lang="zh-CN" altLang="en-US" sz="1400" dirty="0">
                  <a:solidFill>
                    <a:prstClr val="black">
                      <a:lumMod val="50000"/>
                    </a:prstClr>
                  </a:solidFill>
                  <a:latin typeface="微软雅黑" panose="020B0503020204020204" pitchFamily="34" charset="-122"/>
                  <a:ea typeface="微软雅黑" panose="020B0503020204020204" pitchFamily="34" charset="-122"/>
                </a:rPr>
                <a:t>人次需行</a:t>
              </a:r>
              <a:r>
                <a:rPr lang="en-US" altLang="zh-CN" sz="1400" dirty="0">
                  <a:solidFill>
                    <a:prstClr val="black">
                      <a:lumMod val="50000"/>
                    </a:prstClr>
                  </a:solidFill>
                  <a:latin typeface="微软雅黑" panose="020B0503020204020204" pitchFamily="34" charset="-122"/>
                  <a:ea typeface="微软雅黑" panose="020B0503020204020204" pitchFamily="34" charset="-122"/>
                </a:rPr>
                <a:t>CRRT</a:t>
              </a:r>
              <a:r>
                <a:rPr lang="zh-CN" altLang="en-US" sz="1400" dirty="0">
                  <a:solidFill>
                    <a:prstClr val="black"/>
                  </a:solidFill>
                  <a:latin typeface="微软雅黑" panose="020B0503020204020204" pitchFamily="34" charset="-122"/>
                  <a:ea typeface="微软雅黑" panose="020B0503020204020204" pitchFamily="34" charset="-122"/>
                </a:rPr>
                <a:t>治疗</a:t>
              </a:r>
              <a:endParaRPr lang="en-US" altLang="zh-CN" sz="1400" dirty="0">
                <a:latin typeface="微软雅黑" panose="020B0503020204020204" pitchFamily="34" charset="-122"/>
                <a:ea typeface="微软雅黑" panose="020B0503020204020204" pitchFamily="34" charset="-122"/>
              </a:endParaRPr>
            </a:p>
          </p:txBody>
        </p:sp>
        <p:sp>
          <p:nvSpPr>
            <p:cNvPr id="28" name="矩形 27"/>
            <p:cNvSpPr/>
            <p:nvPr/>
          </p:nvSpPr>
          <p:spPr>
            <a:xfrm>
              <a:off x="1780512" y="2860815"/>
              <a:ext cx="9314647" cy="1077433"/>
            </a:xfrm>
            <a:prstGeom prst="rect">
              <a:avLst/>
            </a:prstGeom>
          </p:spPr>
          <p:txBody>
            <a:bodyPr wrap="square">
              <a:spAutoFit/>
            </a:bodyPr>
            <a:lstStyle/>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连续性肾脏替代治疗（</a:t>
              </a:r>
              <a:r>
                <a:rPr lang="en-US" altLang="zh-CN" sz="1400" dirty="0">
                  <a:latin typeface="微软雅黑" panose="020B0503020204020204" pitchFamily="34" charset="-122"/>
                  <a:ea typeface="微软雅黑" panose="020B0503020204020204" pitchFamily="34" charset="-122"/>
                </a:rPr>
                <a:t>CRRT</a:t>
              </a:r>
              <a:r>
                <a:rPr lang="zh-CN" altLang="en-US" sz="1400" dirty="0">
                  <a:latin typeface="微软雅黑" panose="020B0503020204020204" pitchFamily="34" charset="-122"/>
                  <a:ea typeface="微软雅黑" panose="020B0503020204020204" pitchFamily="34" charset="-122"/>
                </a:rPr>
                <a:t>）是一种临床常见体外血液净化治疗，用于急性肾损伤（</a:t>
              </a:r>
              <a:r>
                <a:rPr lang="en-US" altLang="zh-CN" sz="1400" dirty="0">
                  <a:latin typeface="微软雅黑" panose="020B0503020204020204" pitchFamily="34" charset="-122"/>
                  <a:ea typeface="微软雅黑" panose="020B0503020204020204" pitchFamily="34" charset="-122"/>
                </a:rPr>
                <a:t>AKI</a:t>
              </a:r>
              <a:r>
                <a:rPr lang="zh-CN" altLang="en-US" sz="1400" dirty="0">
                  <a:latin typeface="微软雅黑" panose="020B0503020204020204" pitchFamily="34" charset="-122"/>
                  <a:ea typeface="微软雅黑" panose="020B0503020204020204" pitchFamily="34" charset="-122"/>
                </a:rPr>
                <a:t>）等危急重症患者；</a:t>
              </a:r>
            </a:p>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传统</a:t>
              </a:r>
              <a:r>
                <a:rPr lang="en-US" altLang="zh-CN" sz="1400" dirty="0">
                  <a:latin typeface="微软雅黑" panose="020B0503020204020204" pitchFamily="34" charset="-122"/>
                  <a:ea typeface="微软雅黑" panose="020B0503020204020204" pitchFamily="34" charset="-122"/>
                </a:rPr>
                <a:t>CRRT</a:t>
              </a:r>
              <a:r>
                <a:rPr lang="zh-CN" altLang="en-US" sz="1400" dirty="0">
                  <a:latin typeface="微软雅黑" panose="020B0503020204020204" pitchFamily="34" charset="-122"/>
                  <a:ea typeface="微软雅黑" panose="020B0503020204020204" pitchFamily="34" charset="-122"/>
                </a:rPr>
                <a:t>应持续治疗</a:t>
              </a:r>
              <a:r>
                <a:rPr lang="en-US" altLang="zh-CN" sz="1400" dirty="0">
                  <a:latin typeface="微软雅黑" panose="020B0503020204020204" pitchFamily="34" charset="-122"/>
                  <a:ea typeface="微软雅黑" panose="020B0503020204020204" pitchFamily="34" charset="-122"/>
                </a:rPr>
                <a:t>24h</a:t>
              </a:r>
              <a:r>
                <a:rPr lang="zh-CN" altLang="en-US" sz="1400" dirty="0">
                  <a:latin typeface="微软雅黑" panose="020B0503020204020204" pitchFamily="34" charset="-122"/>
                  <a:ea typeface="微软雅黑" panose="020B0503020204020204" pitchFamily="34" charset="-122"/>
                </a:rPr>
                <a:t>以上，常用于重症医学科（</a:t>
              </a:r>
              <a:r>
                <a:rPr lang="en-US" altLang="zh-CN" sz="1400" dirty="0">
                  <a:latin typeface="微软雅黑" panose="020B0503020204020204" pitchFamily="34" charset="-122"/>
                  <a:ea typeface="微软雅黑" panose="020B0503020204020204" pitchFamily="34" charset="-122"/>
                </a:rPr>
                <a:t>ICU</a:t>
              </a:r>
              <a:r>
                <a:rPr lang="zh-CN" altLang="en-US" sz="1400" dirty="0">
                  <a:latin typeface="微软雅黑" panose="020B0503020204020204" pitchFamily="34" charset="-122"/>
                  <a:ea typeface="微软雅黑" panose="020B0503020204020204" pitchFamily="34" charset="-122"/>
                </a:rPr>
                <a:t>）和肾内科；</a:t>
              </a:r>
            </a:p>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置换液由电解质和碱基两部分构成，具有无菌、无热原及成分稳定的特点，是确保</a:t>
              </a:r>
              <a:r>
                <a:rPr lang="en-US" altLang="zh-CN" sz="1400" dirty="0">
                  <a:latin typeface="微软雅黑" panose="020B0503020204020204" pitchFamily="34" charset="-122"/>
                  <a:ea typeface="微软雅黑" panose="020B0503020204020204" pitchFamily="34" charset="-122"/>
                </a:rPr>
                <a:t>CRRT</a:t>
              </a:r>
              <a:r>
                <a:rPr lang="zh-CN" altLang="en-US" sz="1400" dirty="0">
                  <a:latin typeface="微软雅黑" panose="020B0503020204020204" pitchFamily="34" charset="-122"/>
                  <a:ea typeface="微软雅黑" panose="020B0503020204020204" pitchFamily="34" charset="-122"/>
                </a:rPr>
                <a:t>安全、高效实施的关键。</a:t>
              </a:r>
            </a:p>
          </p:txBody>
        </p:sp>
      </p:grpSp>
      <p:grpSp>
        <p:nvGrpSpPr>
          <p:cNvPr id="5" name="组合 4"/>
          <p:cNvGrpSpPr/>
          <p:nvPr/>
        </p:nvGrpSpPr>
        <p:grpSpPr>
          <a:xfrm>
            <a:off x="548532" y="2420864"/>
            <a:ext cx="10972800" cy="1326420"/>
            <a:chOff x="548532" y="2847583"/>
            <a:chExt cx="10972800" cy="1598907"/>
          </a:xfrm>
        </p:grpSpPr>
        <p:sp>
          <p:nvSpPr>
            <p:cNvPr id="26" name="矩形 25"/>
            <p:cNvSpPr/>
            <p:nvPr/>
          </p:nvSpPr>
          <p:spPr>
            <a:xfrm>
              <a:off x="548532" y="2847583"/>
              <a:ext cx="10972800" cy="1598907"/>
            </a:xfrm>
            <a:prstGeom prst="rect">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矩形 28"/>
            <p:cNvSpPr/>
            <p:nvPr/>
          </p:nvSpPr>
          <p:spPr>
            <a:xfrm>
              <a:off x="776335" y="2982538"/>
              <a:ext cx="786810" cy="1077218"/>
            </a:xfrm>
            <a:prstGeom prst="rect">
              <a:avLst/>
            </a:prstGeom>
          </p:spPr>
          <p:txBody>
            <a:bodyPr wrap="square">
              <a:spAutoFit/>
            </a:bodyPr>
            <a:lstStyle/>
            <a:p>
              <a:pPr>
                <a:spcAft>
                  <a:spcPts val="50"/>
                </a:spcAft>
              </a:pPr>
              <a:r>
                <a:rPr lang="en-US" altLang="zh-CN" sz="1600" b="1" dirty="0">
                  <a:latin typeface="微软雅黑" panose="020B0503020204020204" pitchFamily="34" charset="-122"/>
                  <a:ea typeface="微软雅黑" panose="020B0503020204020204" pitchFamily="34" charset="-122"/>
                </a:rPr>
                <a:t>CRRT</a:t>
              </a:r>
              <a:r>
                <a:rPr lang="zh-CN" altLang="en-US" sz="1600" b="1" dirty="0">
                  <a:latin typeface="微软雅黑" panose="020B0503020204020204" pitchFamily="34" charset="-122"/>
                  <a:ea typeface="微软雅黑" panose="020B0503020204020204" pitchFamily="34" charset="-122"/>
                </a:rPr>
                <a:t>治疗应用场景</a:t>
              </a:r>
            </a:p>
          </p:txBody>
        </p:sp>
      </p:grpSp>
      <p:sp>
        <p:nvSpPr>
          <p:cNvPr id="30" name="文本框 12">
            <a:extLst>
              <a:ext uri="{FF2B5EF4-FFF2-40B4-BE49-F238E27FC236}">
                <a16:creationId xmlns="" xmlns:a16="http://schemas.microsoft.com/office/drawing/2014/main" id="{57473780-3498-456F-63BB-32AF7E0489E9}"/>
              </a:ext>
            </a:extLst>
          </p:cNvPr>
          <p:cNvSpPr txBox="1"/>
          <p:nvPr/>
        </p:nvSpPr>
        <p:spPr>
          <a:xfrm>
            <a:off x="442394" y="6139023"/>
            <a:ext cx="11654648" cy="40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zh-CN" sz="1000" b="0" i="0" u="none" strike="noStrike" kern="1200" cap="none" spc="0" normalizeH="0" baseline="0" noProof="0" dirty="0">
                <a:ln>
                  <a:noFill/>
                </a:ln>
                <a:solidFill>
                  <a:prstClr val="black"/>
                </a:solidFill>
                <a:effectLst/>
                <a:uLnTx/>
                <a:uFillTx/>
                <a:latin typeface="+mn-ea"/>
                <a:cs typeface="+mn-cs"/>
              </a:rPr>
              <a:t>1.Xu X, et al. Clin J Am Soc </a:t>
            </a:r>
            <a:r>
              <a:rPr kumimoji="0" lang="fr-FR" altLang="zh-CN" sz="1000" b="0" i="0" u="none" strike="noStrike" kern="1200" cap="none" spc="0" normalizeH="0" baseline="0" noProof="0" dirty="0" err="1">
                <a:ln>
                  <a:noFill/>
                </a:ln>
                <a:solidFill>
                  <a:prstClr val="black"/>
                </a:solidFill>
                <a:effectLst/>
                <a:uLnTx/>
                <a:uFillTx/>
                <a:latin typeface="+mn-ea"/>
                <a:cs typeface="+mn-cs"/>
              </a:rPr>
              <a:t>Nephrol</a:t>
            </a:r>
            <a:r>
              <a:rPr kumimoji="0" lang="fr-FR" altLang="zh-CN" sz="1000" b="0" i="0" u="none" strike="noStrike" kern="1200" cap="none" spc="0" normalizeH="0" baseline="0" noProof="0" dirty="0">
                <a:ln>
                  <a:noFill/>
                </a:ln>
                <a:solidFill>
                  <a:prstClr val="black"/>
                </a:solidFill>
                <a:effectLst/>
                <a:uLnTx/>
                <a:uFillTx/>
                <a:latin typeface="+mn-ea"/>
                <a:cs typeface="+mn-cs"/>
              </a:rPr>
              <a:t>. 2015 Sep 4;10(9):1510-8.     2. Li Y, et al. Lancet 2015; 386: 1465–71.       </a:t>
            </a:r>
            <a:r>
              <a:rPr kumimoji="0" lang="fr-FR" altLang="zh-CN" sz="1000" b="0" i="0" u="none" strike="noStrike" kern="1200" cap="none" spc="0" normalizeH="0" baseline="0" noProof="0" dirty="0" smtClean="0">
                <a:ln>
                  <a:noFill/>
                </a:ln>
                <a:solidFill>
                  <a:prstClr val="black"/>
                </a:solidFill>
                <a:effectLst/>
                <a:uLnTx/>
                <a:uFillTx/>
                <a:latin typeface="+mn-ea"/>
                <a:cs typeface="+mn-cs"/>
              </a:rPr>
              <a:t> </a:t>
            </a:r>
            <a:r>
              <a:rPr kumimoji="0" lang="fr-FR" altLang="zh-CN" sz="1000" b="0" i="0" u="none" strike="noStrike" kern="1200" cap="none" spc="0" normalizeH="0" baseline="0" noProof="0" dirty="0">
                <a:ln>
                  <a:noFill/>
                </a:ln>
                <a:solidFill>
                  <a:prstClr val="black"/>
                </a:solidFill>
                <a:effectLst/>
                <a:uLnTx/>
                <a:uFillTx/>
                <a:latin typeface="+mn-ea"/>
                <a:cs typeface="+mn-cs"/>
              </a:rPr>
              <a:t>3. KDIGO Acute </a:t>
            </a:r>
            <a:r>
              <a:rPr kumimoji="0" lang="fr-FR" altLang="zh-CN" sz="1000" b="0" i="0" u="none" strike="noStrike" kern="1200" cap="none" spc="0" normalizeH="0" baseline="0" noProof="0" dirty="0" err="1">
                <a:ln>
                  <a:noFill/>
                </a:ln>
                <a:solidFill>
                  <a:prstClr val="black"/>
                </a:solidFill>
                <a:effectLst/>
                <a:uLnTx/>
                <a:uFillTx/>
                <a:latin typeface="+mn-ea"/>
                <a:cs typeface="+mn-cs"/>
              </a:rPr>
              <a:t>Kidney</a:t>
            </a:r>
            <a:r>
              <a:rPr kumimoji="0" lang="fr-FR" altLang="zh-CN" sz="1000" b="0" i="0" u="none" strike="noStrike" kern="1200" cap="none" spc="0" normalizeH="0" baseline="0" noProof="0" dirty="0">
                <a:ln>
                  <a:noFill/>
                </a:ln>
                <a:solidFill>
                  <a:prstClr val="black"/>
                </a:solidFill>
                <a:effectLst/>
                <a:uLnTx/>
                <a:uFillTx/>
                <a:latin typeface="+mn-ea"/>
                <a:cs typeface="+mn-cs"/>
              </a:rPr>
              <a:t> </a:t>
            </a:r>
            <a:r>
              <a:rPr kumimoji="0" lang="fr-FR" altLang="zh-CN" sz="1000" b="0" i="0" u="none" strike="noStrike" kern="1200" cap="none" spc="0" normalizeH="0" baseline="0" noProof="0" dirty="0" err="1">
                <a:ln>
                  <a:noFill/>
                </a:ln>
                <a:solidFill>
                  <a:prstClr val="black"/>
                </a:solidFill>
                <a:effectLst/>
                <a:uLnTx/>
                <a:uFillTx/>
                <a:latin typeface="+mn-ea"/>
                <a:cs typeface="+mn-cs"/>
              </a:rPr>
              <a:t>Injury</a:t>
            </a:r>
            <a:r>
              <a:rPr kumimoji="0" lang="fr-FR" altLang="zh-CN" sz="1000" b="0" i="0" u="none" strike="noStrike" kern="1200" cap="none" spc="0" normalizeH="0" baseline="0" noProof="0" dirty="0">
                <a:ln>
                  <a:noFill/>
                </a:ln>
                <a:solidFill>
                  <a:prstClr val="black"/>
                </a:solidFill>
                <a:effectLst/>
                <a:uLnTx/>
                <a:uFillTx/>
                <a:latin typeface="+mn-ea"/>
                <a:cs typeface="+mn-cs"/>
              </a:rPr>
              <a:t> Work Group. </a:t>
            </a:r>
            <a:r>
              <a:rPr kumimoji="0" lang="fr-FR" altLang="zh-CN" sz="1000" b="0" i="0" u="none" strike="noStrike" kern="1200" cap="none" spc="0" normalizeH="0" baseline="0" noProof="0" dirty="0" err="1">
                <a:ln>
                  <a:noFill/>
                </a:ln>
                <a:solidFill>
                  <a:prstClr val="black"/>
                </a:solidFill>
                <a:effectLst/>
                <a:uLnTx/>
                <a:uFillTx/>
                <a:latin typeface="+mn-ea"/>
                <a:cs typeface="+mn-cs"/>
              </a:rPr>
              <a:t>Kidney</a:t>
            </a:r>
            <a:r>
              <a:rPr kumimoji="0" lang="fr-FR" altLang="zh-CN" sz="1000" b="0" i="0" u="none" strike="noStrike" kern="1200" cap="none" spc="0" normalizeH="0" baseline="0" noProof="0" dirty="0">
                <a:ln>
                  <a:noFill/>
                </a:ln>
                <a:solidFill>
                  <a:prstClr val="black"/>
                </a:solidFill>
                <a:effectLst/>
                <a:uLnTx/>
                <a:uFillTx/>
                <a:latin typeface="+mn-ea"/>
                <a:cs typeface="+mn-cs"/>
              </a:rPr>
              <a:t> Int Suppl. 2012;2:1-138.  </a:t>
            </a:r>
            <a:r>
              <a:rPr kumimoji="0" lang="fr-FR" altLang="zh-CN" sz="1000" b="0" i="0" u="none" strike="noStrike" kern="1200" cap="none" spc="0" normalizeH="0" noProof="0" dirty="0" smtClean="0">
                <a:ln>
                  <a:noFill/>
                </a:ln>
                <a:solidFill>
                  <a:prstClr val="black"/>
                </a:solidFill>
                <a:effectLst/>
                <a:uLnTx/>
                <a:uFillTx/>
                <a:latin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zh-CN" sz="1000" b="0" i="0" u="none" strike="noStrike" kern="1200" cap="none" spc="0" normalizeH="0" baseline="0" noProof="0" dirty="0" smtClean="0">
                <a:ln>
                  <a:noFill/>
                </a:ln>
                <a:solidFill>
                  <a:prstClr val="black"/>
                </a:solidFill>
                <a:effectLst/>
                <a:uLnTx/>
                <a:uFillTx/>
                <a:latin typeface="+mn-ea"/>
                <a:cs typeface="+mn-cs"/>
              </a:rPr>
              <a:t>4</a:t>
            </a:r>
            <a:r>
              <a:rPr kumimoji="0" lang="fr-FR" altLang="zh-CN" sz="1000" b="0" i="0" u="none" strike="noStrike" kern="1200" cap="none" spc="0" normalizeH="0" baseline="0" noProof="0" dirty="0">
                <a:ln>
                  <a:noFill/>
                </a:ln>
                <a:solidFill>
                  <a:prstClr val="black"/>
                </a:solidFill>
                <a:effectLst/>
                <a:uLnTx/>
                <a:uFillTx/>
                <a:latin typeface="+mn-ea"/>
                <a:cs typeface="+mn-cs"/>
              </a:rPr>
              <a:t>.</a:t>
            </a:r>
            <a:r>
              <a:rPr kumimoji="0" lang="zh-CN" altLang="en-US" sz="1000" b="0" i="0" u="none" strike="noStrike" kern="1200" cap="none" spc="0" normalizeH="0" baseline="0" noProof="0" dirty="0">
                <a:ln>
                  <a:noFill/>
                </a:ln>
                <a:solidFill>
                  <a:prstClr val="black"/>
                </a:solidFill>
                <a:effectLst/>
                <a:uLnTx/>
                <a:uFillTx/>
                <a:latin typeface="+mn-ea"/>
                <a:cs typeface="+mn-cs"/>
              </a:rPr>
              <a:t>陈香美</a:t>
            </a:r>
            <a:r>
              <a:rPr kumimoji="0" lang="en-US" altLang="zh-CN" sz="1000" b="0" i="0" u="none" strike="noStrike" kern="1200" cap="none" spc="0" normalizeH="0" baseline="0" noProof="0" dirty="0">
                <a:ln>
                  <a:noFill/>
                </a:ln>
                <a:solidFill>
                  <a:prstClr val="black"/>
                </a:solidFill>
                <a:effectLst/>
                <a:uLnTx/>
                <a:uFillTx/>
                <a:latin typeface="+mn-ea"/>
                <a:cs typeface="+mn-cs"/>
              </a:rPr>
              <a:t>.</a:t>
            </a:r>
            <a:r>
              <a:rPr kumimoji="0" lang="zh-CN" altLang="en-US" sz="1000" b="0" i="0" u="none" strike="noStrike" kern="1200" cap="none" spc="0" normalizeH="0" baseline="0" noProof="0" dirty="0">
                <a:ln>
                  <a:noFill/>
                </a:ln>
                <a:solidFill>
                  <a:prstClr val="black"/>
                </a:solidFill>
                <a:effectLst/>
                <a:uLnTx/>
                <a:uFillTx/>
                <a:latin typeface="+mn-ea"/>
                <a:cs typeface="+mn-cs"/>
              </a:rPr>
              <a:t>血液净化标准操作规程</a:t>
            </a:r>
            <a:r>
              <a:rPr kumimoji="0" lang="en-US" altLang="zh-CN" sz="1000" b="0" i="0" u="none" strike="noStrike" kern="1200" cap="none" spc="0" normalizeH="0" baseline="0" noProof="0" dirty="0">
                <a:ln>
                  <a:noFill/>
                </a:ln>
                <a:solidFill>
                  <a:prstClr val="black"/>
                </a:solidFill>
                <a:effectLst/>
                <a:uLnTx/>
                <a:uFillTx/>
                <a:latin typeface="+mn-ea"/>
                <a:cs typeface="+mn-cs"/>
              </a:rPr>
              <a:t>.</a:t>
            </a:r>
            <a:r>
              <a:rPr kumimoji="0" lang="zh-CN" altLang="en-US" sz="1000" b="0" i="0" u="none" strike="noStrike" kern="1200" cap="none" spc="0" normalizeH="0" baseline="0" noProof="0" dirty="0">
                <a:ln>
                  <a:noFill/>
                </a:ln>
                <a:solidFill>
                  <a:prstClr val="black"/>
                </a:solidFill>
                <a:effectLst/>
                <a:uLnTx/>
                <a:uFillTx/>
                <a:latin typeface="+mn-ea"/>
                <a:cs typeface="+mn-cs"/>
              </a:rPr>
              <a:t>人民卫生出版社</a:t>
            </a:r>
            <a:r>
              <a:rPr kumimoji="0" lang="en-US" altLang="zh-CN" sz="1000" b="0" i="0" u="none" strike="noStrike" kern="1200" cap="none" spc="0" normalizeH="0" baseline="0" noProof="0" dirty="0">
                <a:ln>
                  <a:noFill/>
                </a:ln>
                <a:solidFill>
                  <a:prstClr val="black"/>
                </a:solidFill>
                <a:effectLst/>
                <a:uLnTx/>
                <a:uFillTx/>
                <a:latin typeface="+mn-ea"/>
                <a:cs typeface="+mn-cs"/>
              </a:rPr>
              <a:t>.2021.         </a:t>
            </a:r>
            <a:endParaRPr kumimoji="0" lang="zh-CN" altLang="en-US" sz="1000" b="0" i="0" u="none" strike="noStrike" kern="1200" cap="none" spc="0" normalizeH="0" baseline="0" noProof="0" dirty="0">
              <a:ln>
                <a:noFill/>
              </a:ln>
              <a:solidFill>
                <a:prstClr val="black"/>
              </a:solidFill>
              <a:effectLst/>
              <a:uLnTx/>
              <a:uFillTx/>
              <a:latin typeface="+mn-ea"/>
              <a:cs typeface="+mn-cs"/>
            </a:endParaRPr>
          </a:p>
        </p:txBody>
      </p:sp>
      <p:pic>
        <p:nvPicPr>
          <p:cNvPr id="31" name="图片 30" descr="IMG_256"/>
          <p:cNvPicPr>
            <a:picLocks noChangeAspect="1"/>
          </p:cNvPicPr>
          <p:nvPr/>
        </p:nvPicPr>
        <p:blipFill>
          <a:blip r:embed="rId3" cstate="print"/>
          <a:stretch>
            <a:fillRect/>
          </a:stretch>
        </p:blipFill>
        <p:spPr>
          <a:xfrm>
            <a:off x="8573589" y="72520"/>
            <a:ext cx="3608474" cy="448980"/>
          </a:xfrm>
          <a:prstGeom prst="rect">
            <a:avLst/>
          </a:prstGeom>
          <a:noFill/>
          <a:ln w="9525">
            <a:noFill/>
          </a:ln>
        </p:spPr>
      </p:pic>
    </p:spTree>
    <p:extLst>
      <p:ext uri="{BB962C8B-B14F-4D97-AF65-F5344CB8AC3E}">
        <p14:creationId xmlns:p14="http://schemas.microsoft.com/office/powerpoint/2010/main" val="2537473494"/>
      </p:ext>
    </p:extLst>
  </p:cSld>
  <p:clrMapOvr>
    <a:masterClrMapping/>
  </p:clrMapOvr>
  <p:transition spd="slow" advClick="0" advTm="3000">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0" y="175644"/>
            <a:ext cx="1795922" cy="646331"/>
            <a:chOff x="1" y="423294"/>
            <a:chExt cx="1795922" cy="646331"/>
          </a:xfrm>
        </p:grpSpPr>
        <p:sp>
          <p:nvSpPr>
            <p:cNvPr id="8" name="矩形 7"/>
            <p:cNvSpPr/>
            <p:nvPr/>
          </p:nvSpPr>
          <p:spPr>
            <a:xfrm>
              <a:off x="1" y="433927"/>
              <a:ext cx="170120" cy="533636"/>
            </a:xfrm>
            <a:prstGeom prst="rect">
              <a:avLst/>
            </a:prstGeom>
            <a:solidFill>
              <a:schemeClr val="accent1">
                <a:lumMod val="5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9" name="文本框 8"/>
            <p:cNvSpPr txBox="1"/>
            <p:nvPr/>
          </p:nvSpPr>
          <p:spPr>
            <a:xfrm>
              <a:off x="226263" y="423294"/>
              <a:ext cx="1569660" cy="646331"/>
            </a:xfrm>
            <a:prstGeom prst="rect">
              <a:avLst/>
            </a:prstGeom>
            <a:noFill/>
          </p:spPr>
          <p:txBody>
            <a:bodyPr wrap="none" rtlCol="0">
              <a:spAutoFit/>
            </a:bodyPr>
            <a:lstStyle/>
            <a:p>
              <a:r>
                <a:rPr lang="zh-CN" altLang="en-US" sz="3600" b="1" dirty="0" smtClean="0">
                  <a:solidFill>
                    <a:schemeClr val="accent1">
                      <a:lumMod val="50000"/>
                    </a:schemeClr>
                  </a:solidFill>
                  <a:latin typeface="微软雅黑" panose="020B0503020204020204" pitchFamily="34" charset="-122"/>
                  <a:ea typeface="微软雅黑" panose="020B0503020204020204" pitchFamily="34" charset="-122"/>
                </a:rPr>
                <a:t>安全性</a:t>
              </a:r>
              <a:endParaRPr lang="zh-CN" altLang="en-US" sz="3600" b="1" dirty="0">
                <a:solidFill>
                  <a:schemeClr val="accent1">
                    <a:lumMod val="50000"/>
                  </a:schemeClr>
                </a:solidFill>
                <a:latin typeface="微软雅黑" panose="020B0503020204020204" pitchFamily="34" charset="-122"/>
                <a:ea typeface="微软雅黑" panose="020B0503020204020204" pitchFamily="34" charset="-122"/>
              </a:endParaRPr>
            </a:p>
          </p:txBody>
        </p:sp>
      </p:grpSp>
      <p:sp>
        <p:nvSpPr>
          <p:cNvPr id="26" name="矩形 25"/>
          <p:cNvSpPr/>
          <p:nvPr/>
        </p:nvSpPr>
        <p:spPr>
          <a:xfrm>
            <a:off x="8141994" y="6562098"/>
            <a:ext cx="4196982" cy="307777"/>
          </a:xfrm>
          <a:prstGeom prst="rect">
            <a:avLst/>
          </a:prstGeom>
        </p:spPr>
        <p:txBody>
          <a:bodyPr wrap="none">
            <a:spAutoFit/>
          </a:bodyPr>
          <a:lstStyle/>
          <a:p>
            <a:pPr algn="ctr"/>
            <a:r>
              <a:rPr lang="zh-CN" altLang="en-US"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碳酸氢钠血滤置换液（</a:t>
            </a:r>
            <a:r>
              <a:rPr lang="en-US" altLang="zh-CN"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4mmol/L</a:t>
            </a:r>
            <a:r>
              <a:rPr lang="zh-CN" altLang="en-US"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钾</a:t>
            </a:r>
            <a:r>
              <a:rPr lang="en-US" altLang="zh-CN"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-1.25mmol/L</a:t>
            </a:r>
            <a:r>
              <a:rPr lang="zh-CN" altLang="en-US"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钙）</a:t>
            </a:r>
            <a:endParaRPr lang="en-US" altLang="zh-CN"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endParaRPr>
          </a:p>
        </p:txBody>
      </p:sp>
      <p:sp>
        <p:nvSpPr>
          <p:cNvPr id="15" name="矩形 14"/>
          <p:cNvSpPr/>
          <p:nvPr/>
        </p:nvSpPr>
        <p:spPr>
          <a:xfrm>
            <a:off x="1707847" y="277048"/>
            <a:ext cx="6061460" cy="532008"/>
          </a:xfrm>
          <a:prstGeom prst="rect">
            <a:avLst/>
          </a:prstGeom>
          <a:solidFill>
            <a:schemeClr val="accent1">
              <a:lumMod val="50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zh-CN" altLang="en-US" sz="2000" b="1" dirty="0">
                <a:solidFill>
                  <a:prstClr val="white"/>
                </a:solidFill>
                <a:latin typeface="Calibri"/>
                <a:ea typeface="宋体" panose="02010600030101010101" pitchFamily="2" charset="-122"/>
              </a:rPr>
              <a:t>碳酸氢盐置换液，降低心血管事件风险，安全性良好</a:t>
            </a:r>
          </a:p>
        </p:txBody>
      </p:sp>
      <p:grpSp>
        <p:nvGrpSpPr>
          <p:cNvPr id="16" name="组合 11">
            <a:extLst>
              <a:ext uri="{FF2B5EF4-FFF2-40B4-BE49-F238E27FC236}">
                <a16:creationId xmlns:a16="http://schemas.microsoft.com/office/drawing/2014/main" xmlns="" id="{830E91AF-B513-6671-0B57-F213B4BA9F72}"/>
              </a:ext>
            </a:extLst>
          </p:cNvPr>
          <p:cNvGrpSpPr/>
          <p:nvPr/>
        </p:nvGrpSpPr>
        <p:grpSpPr>
          <a:xfrm>
            <a:off x="397591" y="1328145"/>
            <a:ext cx="3365887" cy="4381956"/>
            <a:chOff x="3205704" y="1368870"/>
            <a:chExt cx="4127657" cy="3247163"/>
          </a:xfrm>
        </p:grpSpPr>
        <p:sp>
          <p:nvSpPr>
            <p:cNvPr id="17" name="矩形: 圆顶角 28">
              <a:extLst>
                <a:ext uri="{FF2B5EF4-FFF2-40B4-BE49-F238E27FC236}">
                  <a16:creationId xmlns:a16="http://schemas.microsoft.com/office/drawing/2014/main" xmlns="" id="{6895ED6E-42AD-BFFD-733F-07DBA78781C7}"/>
                </a:ext>
              </a:extLst>
            </p:cNvPr>
            <p:cNvSpPr/>
            <p:nvPr/>
          </p:nvSpPr>
          <p:spPr>
            <a:xfrm>
              <a:off x="3205704" y="1368870"/>
              <a:ext cx="4127657" cy="396000"/>
            </a:xfrm>
            <a:prstGeom prst="round2SameRect">
              <a:avLst/>
            </a:prstGeom>
            <a:solidFill>
              <a:schemeClr val="accent1">
                <a:lumMod val="5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zh-CN" altLang="en-US" sz="1600" b="1" i="0" u="none" strike="noStrike" kern="0" cap="none" spc="0" normalizeH="0" baseline="0" noProof="0" dirty="0">
                  <a:ln>
                    <a:noFill/>
                  </a:ln>
                  <a:solidFill>
                    <a:prstClr val="white"/>
                  </a:solidFill>
                  <a:effectLst/>
                  <a:uLnTx/>
                  <a:uFillTx/>
                  <a:latin typeface="微软雅黑" panose="020B0503020204020204" pitchFamily="34" charset="-122"/>
                  <a:ea typeface="宋体"/>
                  <a:cs typeface="+mn-cs"/>
                </a:rPr>
                <a:t> 药品说明书收载的安全性信息</a:t>
              </a:r>
              <a:endParaRPr kumimoji="0" lang="zh-CN" altLang="en-US" sz="1600" b="0" i="0" u="none" strike="noStrike" kern="0" cap="none" spc="0" normalizeH="0" baseline="0" noProof="0" dirty="0">
                <a:ln>
                  <a:noFill/>
                </a:ln>
                <a:solidFill>
                  <a:prstClr val="white"/>
                </a:solidFill>
                <a:effectLst/>
                <a:uLnTx/>
                <a:uFillTx/>
                <a:latin typeface="微软雅黑" panose="020B0503020204020204" pitchFamily="34" charset="-122"/>
                <a:ea typeface="宋体"/>
                <a:cs typeface="+mn-cs"/>
              </a:endParaRPr>
            </a:p>
          </p:txBody>
        </p:sp>
        <p:sp>
          <p:nvSpPr>
            <p:cNvPr id="27" name="矩形 30">
              <a:extLst>
                <a:ext uri="{FF2B5EF4-FFF2-40B4-BE49-F238E27FC236}">
                  <a16:creationId xmlns:a16="http://schemas.microsoft.com/office/drawing/2014/main" xmlns="" id="{3989529E-E1A7-F378-1F89-22E663C4A4FC}"/>
                </a:ext>
              </a:extLst>
            </p:cNvPr>
            <p:cNvSpPr/>
            <p:nvPr/>
          </p:nvSpPr>
          <p:spPr>
            <a:xfrm>
              <a:off x="3205704" y="1779551"/>
              <a:ext cx="4127657" cy="2834277"/>
            </a:xfrm>
            <a:prstGeom prst="rect">
              <a:avLst/>
            </a:prstGeom>
            <a:solidFill>
              <a:sysClr val="window" lastClr="FFFFFF">
                <a:lumMod val="95000"/>
              </a:sysClr>
            </a:solidFill>
            <a:ln w="25400" cap="flat" cmpd="sng" algn="ctr">
              <a:noFill/>
              <a:prstDash val="solid"/>
            </a:ln>
            <a:effectLst/>
          </p:spPr>
          <p:txBody>
            <a:bodyPr rtlCol="0" anchor="ctr"/>
            <a:lstStyle/>
            <a:p>
              <a:pPr marL="342900" marR="0" lvl="0" indent="-342900" defTabSz="914400" eaLnBrk="1" fontAlgn="auto" latinLnBrk="0" hangingPunct="1">
                <a:lnSpc>
                  <a:spcPct val="100000"/>
                </a:lnSpc>
                <a:spcBef>
                  <a:spcPts val="0"/>
                </a:spcBef>
                <a:spcAft>
                  <a:spcPts val="1200"/>
                </a:spcAft>
                <a:buClrTx/>
                <a:buSzTx/>
                <a:buFont typeface="Arial" panose="020B0604020202020204" pitchFamily="34" charset="0"/>
                <a:buChar char="•"/>
                <a:tabLst/>
                <a:defRPr/>
              </a:pPr>
              <a:endParaRPr kumimoji="0" lang="en-US" altLang="zh-CN" sz="1600" b="0" i="0" u="none" strike="noStrike" kern="0" cap="none" spc="0" normalizeH="0" baseline="0" noProof="0" dirty="0">
                <a:ln>
                  <a:noFill/>
                </a:ln>
                <a:solidFill>
                  <a:prstClr val="black"/>
                </a:solidFill>
                <a:effectLst/>
                <a:uLnTx/>
                <a:uFillTx/>
                <a:latin typeface="微软雅黑" panose="020B0503020204020204" pitchFamily="34" charset="-122"/>
                <a:ea typeface="宋体"/>
                <a:cs typeface="+mn-cs"/>
              </a:endParaRPr>
            </a:p>
          </p:txBody>
        </p:sp>
        <p:sp>
          <p:nvSpPr>
            <p:cNvPr id="28" name="文本框 31">
              <a:extLst>
                <a:ext uri="{FF2B5EF4-FFF2-40B4-BE49-F238E27FC236}">
                  <a16:creationId xmlns:a16="http://schemas.microsoft.com/office/drawing/2014/main" xmlns="" id="{A8C99858-0493-D87E-882D-DAD502E10C53}"/>
                </a:ext>
              </a:extLst>
            </p:cNvPr>
            <p:cNvSpPr txBox="1"/>
            <p:nvPr/>
          </p:nvSpPr>
          <p:spPr bwMode="gray">
            <a:xfrm>
              <a:off x="3274497" y="1947592"/>
              <a:ext cx="3990070" cy="2668441"/>
            </a:xfrm>
            <a:prstGeom prst="rect">
              <a:avLst/>
            </a:prstGeom>
            <a:noFill/>
          </p:spPr>
          <p:txBody>
            <a:bodyPr wrap="square">
              <a:spAutoFit/>
            </a:bodyPr>
            <a:lstStyle/>
            <a:p>
              <a:pPr marL="342900" marR="0" lvl="0" indent="-342900" defTabSz="91440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zh-CN" altLang="en-US" sz="16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常见不良反应为电解质失衡</a:t>
              </a:r>
              <a:r>
                <a:rPr kumimoji="0" lang="zh-CN" altLang="en-US" sz="1600" b="0" i="0" u="none" strike="noStrike" kern="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rPr>
                <a:t>、体液失衡、酸碱平衡紊乱和高血糖症、低血压、恶心、呕吐肌肉痉挛等。</a:t>
              </a:r>
              <a:endParaRPr kumimoji="0" lang="en-US" altLang="zh-CN" sz="16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a:p>
              <a:pPr marL="342900" marR="0" lvl="0" indent="-342900" defTabSz="91440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zh-CN" altLang="en-US" sz="1600" b="0" i="0" u="none" strike="noStrike" kern="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rPr>
                <a:t>治疗</a:t>
              </a:r>
              <a:r>
                <a:rPr kumimoji="0" lang="zh-CN" altLang="en-US" sz="16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时需密切监测患者</a:t>
              </a:r>
              <a:r>
                <a:rPr kumimoji="0" lang="zh-CN" altLang="en-US" sz="1600" b="0" i="0" u="none" strike="noStrike" kern="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rPr>
                <a:t>的血液动力学</a:t>
              </a:r>
              <a:r>
                <a:rPr kumimoji="0" lang="zh-CN" altLang="en-US" sz="16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状态、体液平衡</a:t>
              </a:r>
              <a:r>
                <a:rPr kumimoji="0" lang="zh-CN" altLang="en-US" sz="1600" b="0" i="0" u="none" strike="noStrike" kern="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rPr>
                <a:t>、血钾浓度、血糖浓度、电解质</a:t>
              </a:r>
              <a:r>
                <a:rPr kumimoji="0" lang="zh-CN" altLang="en-US" sz="16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和酸碱平衡状态，包括液体的出入量</a:t>
              </a:r>
              <a:r>
                <a:rPr kumimoji="0" lang="zh-CN" altLang="en-US" sz="1600" b="0" i="0" u="none" strike="noStrike" kern="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rPr>
                <a:t>等。</a:t>
              </a:r>
              <a:endParaRPr kumimoji="0" lang="en-US" altLang="zh-CN" sz="1600" b="0" i="0" u="none" strike="noStrike" kern="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endParaRPr>
            </a:p>
            <a:p>
              <a:pPr marL="342900" lvl="0" indent="-342900">
                <a:spcAft>
                  <a:spcPts val="1200"/>
                </a:spcAft>
                <a:buFont typeface="Arial" panose="020B0604020202020204" pitchFamily="34" charset="0"/>
                <a:buChar char="•"/>
                <a:defRPr/>
              </a:pPr>
              <a:r>
                <a:rPr lang="zh-CN" altLang="en-US" sz="1600" kern="0" dirty="0">
                  <a:solidFill>
                    <a:prstClr val="black"/>
                  </a:solidFill>
                  <a:latin typeface="微软雅黑" panose="020B0503020204020204" pitchFamily="34" charset="-122"/>
                  <a:ea typeface="微软雅黑" panose="020B0503020204020204" pitchFamily="34" charset="-122"/>
                </a:rPr>
                <a:t>给药前目视检查本品是否存在不溶性微粒和变色</a:t>
              </a:r>
              <a:r>
                <a:rPr lang="zh-CN" altLang="en-US" sz="1600" kern="0" dirty="0" smtClean="0">
                  <a:solidFill>
                    <a:prstClr val="black"/>
                  </a:solidFill>
                  <a:latin typeface="微软雅黑" panose="020B0503020204020204" pitchFamily="34" charset="-122"/>
                  <a:ea typeface="微软雅黑" panose="020B0503020204020204" pitchFamily="34" charset="-122"/>
                </a:rPr>
                <a:t>情况，本</a:t>
              </a:r>
              <a:r>
                <a:rPr kumimoji="0" lang="zh-CN" altLang="en-US" sz="1600" b="0" i="0" u="none" strike="noStrike" kern="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rPr>
                <a:t>品混合后使用不得超过</a:t>
              </a:r>
              <a:r>
                <a:rPr kumimoji="0" lang="en-US" altLang="zh-CN" sz="1600" b="0" i="0" u="none" strike="noStrike" kern="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rPr>
                <a:t>24</a:t>
              </a:r>
              <a:r>
                <a:rPr kumimoji="0" lang="zh-CN" altLang="en-US" sz="1600" b="0" i="0" u="none" strike="noStrike" kern="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rPr>
                <a:t>小时（包括治疗时间）。</a:t>
              </a:r>
              <a:endParaRPr kumimoji="0" lang="en-US" altLang="zh-CN" sz="16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p:txBody>
        </p:sp>
      </p:grpSp>
      <p:grpSp>
        <p:nvGrpSpPr>
          <p:cNvPr id="29" name="组合 11">
            <a:extLst>
              <a:ext uri="{FF2B5EF4-FFF2-40B4-BE49-F238E27FC236}">
                <a16:creationId xmlns:a16="http://schemas.microsoft.com/office/drawing/2014/main" xmlns="" id="{830E91AF-B513-6671-0B57-F213B4BA9F72}"/>
              </a:ext>
            </a:extLst>
          </p:cNvPr>
          <p:cNvGrpSpPr/>
          <p:nvPr/>
        </p:nvGrpSpPr>
        <p:grpSpPr>
          <a:xfrm>
            <a:off x="4238071" y="1312905"/>
            <a:ext cx="3365887" cy="4378980"/>
            <a:chOff x="3205704" y="1368870"/>
            <a:chExt cx="4127657" cy="3244958"/>
          </a:xfrm>
        </p:grpSpPr>
        <p:sp>
          <p:nvSpPr>
            <p:cNvPr id="30" name="矩形: 圆顶角 28">
              <a:extLst>
                <a:ext uri="{FF2B5EF4-FFF2-40B4-BE49-F238E27FC236}">
                  <a16:creationId xmlns:a16="http://schemas.microsoft.com/office/drawing/2014/main" xmlns="" id="{6895ED6E-42AD-BFFD-733F-07DBA78781C7}"/>
                </a:ext>
              </a:extLst>
            </p:cNvPr>
            <p:cNvSpPr/>
            <p:nvPr/>
          </p:nvSpPr>
          <p:spPr>
            <a:xfrm>
              <a:off x="3205704" y="1368870"/>
              <a:ext cx="4127657" cy="396000"/>
            </a:xfrm>
            <a:prstGeom prst="round2SameRect">
              <a:avLst/>
            </a:prstGeom>
            <a:solidFill>
              <a:schemeClr val="accent1">
                <a:lumMod val="50000"/>
              </a:schemeClr>
            </a:solidFill>
            <a:ln w="25400" cap="flat" cmpd="sng" algn="ctr">
              <a:noFill/>
              <a:prstDash val="solid"/>
            </a:ln>
            <a:effectLst/>
          </p:spPr>
          <p:txBody>
            <a:bodyPr rtlCol="0" anchor="ctr"/>
            <a:lstStyle/>
            <a:p>
              <a:pPr lvl="0" algn="ctr">
                <a:defRPr/>
              </a:pPr>
              <a:r>
                <a:rPr lang="zh-CN" altLang="en-US" sz="1600" b="1" kern="0" dirty="0">
                  <a:solidFill>
                    <a:prstClr val="white"/>
                  </a:solidFill>
                  <a:latin typeface="微软雅黑" panose="020B0503020204020204" pitchFamily="34" charset="-122"/>
                  <a:ea typeface="宋体"/>
                </a:rPr>
                <a:t>药品不良反应监测情况和药品安全性研究结果</a:t>
              </a:r>
            </a:p>
          </p:txBody>
        </p:sp>
        <p:sp>
          <p:nvSpPr>
            <p:cNvPr id="31" name="矩形 30">
              <a:extLst>
                <a:ext uri="{FF2B5EF4-FFF2-40B4-BE49-F238E27FC236}">
                  <a16:creationId xmlns:a16="http://schemas.microsoft.com/office/drawing/2014/main" xmlns="" id="{3989529E-E1A7-F378-1F89-22E663C4A4FC}"/>
                </a:ext>
              </a:extLst>
            </p:cNvPr>
            <p:cNvSpPr/>
            <p:nvPr/>
          </p:nvSpPr>
          <p:spPr>
            <a:xfrm>
              <a:off x="3205704" y="1779551"/>
              <a:ext cx="4127657" cy="2834277"/>
            </a:xfrm>
            <a:prstGeom prst="rect">
              <a:avLst/>
            </a:prstGeom>
            <a:solidFill>
              <a:sysClr val="window" lastClr="FFFFFF">
                <a:lumMod val="95000"/>
              </a:sysClr>
            </a:solidFill>
            <a:ln w="25400" cap="flat" cmpd="sng" algn="ctr">
              <a:noFill/>
              <a:prstDash val="solid"/>
            </a:ln>
            <a:effectLst/>
          </p:spPr>
          <p:txBody>
            <a:bodyPr rtlCol="0" anchor="ctr"/>
            <a:lstStyle/>
            <a:p>
              <a:pPr marL="342900" marR="0" lvl="0" indent="-342900" defTabSz="914400" eaLnBrk="1" fontAlgn="auto" latinLnBrk="0" hangingPunct="1">
                <a:lnSpc>
                  <a:spcPct val="100000"/>
                </a:lnSpc>
                <a:spcBef>
                  <a:spcPts val="0"/>
                </a:spcBef>
                <a:spcAft>
                  <a:spcPts val="1200"/>
                </a:spcAft>
                <a:buClrTx/>
                <a:buSzTx/>
                <a:buFont typeface="Arial" panose="020B0604020202020204" pitchFamily="34" charset="0"/>
                <a:buChar char="•"/>
                <a:tabLst/>
                <a:defRPr/>
              </a:pPr>
              <a:endParaRPr kumimoji="0" lang="en-US" altLang="zh-CN" sz="1600" b="0" i="0" u="none" strike="noStrike" kern="0" cap="none" spc="0" normalizeH="0" baseline="0" noProof="0" dirty="0">
                <a:ln>
                  <a:noFill/>
                </a:ln>
                <a:solidFill>
                  <a:prstClr val="black"/>
                </a:solidFill>
                <a:effectLst/>
                <a:uLnTx/>
                <a:uFillTx/>
                <a:latin typeface="微软雅黑" panose="020B0503020204020204" pitchFamily="34" charset="-122"/>
                <a:ea typeface="宋体"/>
                <a:cs typeface="+mn-cs"/>
              </a:endParaRPr>
            </a:p>
          </p:txBody>
        </p:sp>
        <p:sp>
          <p:nvSpPr>
            <p:cNvPr id="32" name="文本框 31">
              <a:extLst>
                <a:ext uri="{FF2B5EF4-FFF2-40B4-BE49-F238E27FC236}">
                  <a16:creationId xmlns:a16="http://schemas.microsoft.com/office/drawing/2014/main" xmlns="" id="{A8C99858-0493-D87E-882D-DAD502E10C53}"/>
                </a:ext>
              </a:extLst>
            </p:cNvPr>
            <p:cNvSpPr txBox="1"/>
            <p:nvPr/>
          </p:nvSpPr>
          <p:spPr bwMode="gray">
            <a:xfrm>
              <a:off x="3274497" y="1947592"/>
              <a:ext cx="3990070" cy="1642117"/>
            </a:xfrm>
            <a:prstGeom prst="rect">
              <a:avLst/>
            </a:prstGeom>
            <a:noFill/>
          </p:spPr>
          <p:txBody>
            <a:bodyPr wrap="square">
              <a:spAutoFit/>
            </a:bodyPr>
            <a:lstStyle/>
            <a:p>
              <a:pPr marL="342900" lvl="0" indent="-342900">
                <a:spcAft>
                  <a:spcPts val="1200"/>
                </a:spcAft>
                <a:buFont typeface="Arial" panose="020B0604020202020204" pitchFamily="34" charset="0"/>
                <a:buChar char="•"/>
                <a:defRPr/>
              </a:pPr>
              <a:r>
                <a:rPr lang="zh-CN" altLang="en-US" sz="1600" kern="0" dirty="0" smtClean="0">
                  <a:solidFill>
                    <a:prstClr val="black"/>
                  </a:solidFill>
                  <a:latin typeface="微软雅黑" panose="020B0503020204020204" pitchFamily="34" charset="-122"/>
                  <a:ea typeface="微软雅黑" panose="020B0503020204020204" pitchFamily="34" charset="-122"/>
                </a:rPr>
                <a:t>公司</a:t>
              </a:r>
              <a:r>
                <a:rPr lang="zh-CN" altLang="en-US" sz="1600" kern="0" dirty="0">
                  <a:solidFill>
                    <a:prstClr val="black"/>
                  </a:solidFill>
                  <a:latin typeface="微软雅黑" panose="020B0503020204020204" pitchFamily="34" charset="-122"/>
                  <a:ea typeface="微软雅黑" panose="020B0503020204020204" pitchFamily="34" charset="-122"/>
                </a:rPr>
                <a:t>产品还未上市，同通用名产品最早</a:t>
              </a:r>
              <a:r>
                <a:rPr lang="en-US" altLang="zh-CN" sz="1600" kern="0" dirty="0">
                  <a:solidFill>
                    <a:prstClr val="black"/>
                  </a:solidFill>
                  <a:latin typeface="微软雅黑" panose="020B0503020204020204" pitchFamily="34" charset="-122"/>
                  <a:ea typeface="微软雅黑" panose="020B0503020204020204" pitchFamily="34" charset="-122"/>
                </a:rPr>
                <a:t>2006</a:t>
              </a:r>
              <a:r>
                <a:rPr lang="zh-CN" altLang="en-US" sz="1600" kern="0" dirty="0">
                  <a:solidFill>
                    <a:prstClr val="black"/>
                  </a:solidFill>
                  <a:latin typeface="微软雅黑" panose="020B0503020204020204" pitchFamily="34" charset="-122"/>
                  <a:ea typeface="微软雅黑" panose="020B0503020204020204" pitchFamily="34" charset="-122"/>
                </a:rPr>
                <a:t>年美国上市，近</a:t>
              </a:r>
              <a:r>
                <a:rPr lang="en-US" altLang="zh-CN" sz="1600" kern="0" dirty="0">
                  <a:solidFill>
                    <a:prstClr val="black"/>
                  </a:solidFill>
                  <a:latin typeface="微软雅黑" panose="020B0503020204020204" pitchFamily="34" charset="-122"/>
                  <a:ea typeface="微软雅黑" panose="020B0503020204020204" pitchFamily="34" charset="-122"/>
                </a:rPr>
                <a:t>5</a:t>
              </a:r>
              <a:r>
                <a:rPr lang="zh-CN" altLang="en-US" sz="1600" kern="0" dirty="0">
                  <a:solidFill>
                    <a:prstClr val="black"/>
                  </a:solidFill>
                  <a:latin typeface="微软雅黑" panose="020B0503020204020204" pitchFamily="34" charset="-122"/>
                  <a:ea typeface="微软雅黑" panose="020B0503020204020204" pitchFamily="34" charset="-122"/>
                </a:rPr>
                <a:t>年各国家或地区药监部门均未发布本品安全性相关的警告或撤市信息</a:t>
              </a:r>
              <a:r>
                <a:rPr lang="zh-CN" altLang="en-US" sz="1600" kern="0" dirty="0" smtClean="0">
                  <a:solidFill>
                    <a:prstClr val="black"/>
                  </a:solidFill>
                  <a:latin typeface="微软雅黑" panose="020B0503020204020204" pitchFamily="34" charset="-122"/>
                  <a:ea typeface="微软雅黑" panose="020B0503020204020204" pitchFamily="34" charset="-122"/>
                </a:rPr>
                <a:t>。</a:t>
              </a:r>
              <a:endParaRPr lang="en-US" altLang="zh-CN" sz="1600" kern="0" dirty="0" smtClean="0">
                <a:solidFill>
                  <a:prstClr val="black"/>
                </a:solidFill>
                <a:latin typeface="微软雅黑" panose="020B0503020204020204" pitchFamily="34" charset="-122"/>
                <a:ea typeface="微软雅黑" panose="020B0503020204020204" pitchFamily="34" charset="-122"/>
              </a:endParaRPr>
            </a:p>
            <a:p>
              <a:pPr marL="342900" lvl="0" indent="-342900">
                <a:spcAft>
                  <a:spcPts val="1200"/>
                </a:spcAft>
                <a:buFont typeface="Arial" panose="020B0604020202020204" pitchFamily="34" charset="0"/>
                <a:buChar char="•"/>
                <a:defRPr/>
              </a:pPr>
              <a:r>
                <a:rPr lang="zh-CN" altLang="en-US" sz="1600" kern="0" dirty="0" smtClean="0">
                  <a:solidFill>
                    <a:prstClr val="black"/>
                  </a:solidFill>
                  <a:latin typeface="微软雅黑" panose="020B0503020204020204" pitchFamily="34" charset="-122"/>
                  <a:ea typeface="微软雅黑" panose="020B0503020204020204" pitchFamily="34" charset="-122"/>
                </a:rPr>
                <a:t>基于</a:t>
              </a:r>
              <a:r>
                <a:rPr lang="zh-CN" altLang="en-US" sz="1600" kern="0" dirty="0">
                  <a:solidFill>
                    <a:prstClr val="black"/>
                  </a:solidFill>
                  <a:latin typeface="微软雅黑" panose="020B0503020204020204" pitchFamily="34" charset="-122"/>
                  <a:ea typeface="微软雅黑" panose="020B0503020204020204" pitchFamily="34" charset="-122"/>
                </a:rPr>
                <a:t>对全球安全性数据的分析，未发现新的安全性信号，产品保持积极的获益风险平衡。</a:t>
              </a:r>
            </a:p>
          </p:txBody>
        </p:sp>
      </p:grpSp>
      <p:grpSp>
        <p:nvGrpSpPr>
          <p:cNvPr id="37" name="组合 36"/>
          <p:cNvGrpSpPr/>
          <p:nvPr/>
        </p:nvGrpSpPr>
        <p:grpSpPr>
          <a:xfrm>
            <a:off x="0" y="5934419"/>
            <a:ext cx="814389" cy="923581"/>
            <a:chOff x="11594306" y="-85017"/>
            <a:chExt cx="814389" cy="923581"/>
          </a:xfrm>
        </p:grpSpPr>
        <p:sp>
          <p:nvSpPr>
            <p:cNvPr id="38" name="矩形 37"/>
            <p:cNvSpPr/>
            <p:nvPr/>
          </p:nvSpPr>
          <p:spPr>
            <a:xfrm>
              <a:off x="11594306" y="309358"/>
              <a:ext cx="542926" cy="529206"/>
            </a:xfrm>
            <a:prstGeom prst="rect">
              <a:avLst/>
            </a:prstGeom>
            <a:solidFill>
              <a:schemeClr val="accent1">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39" name="矩形 38"/>
            <p:cNvSpPr/>
            <p:nvPr/>
          </p:nvSpPr>
          <p:spPr>
            <a:xfrm>
              <a:off x="11865769" y="146817"/>
              <a:ext cx="542926" cy="529206"/>
            </a:xfrm>
            <a:prstGeom prst="rect">
              <a:avLst/>
            </a:prstGeom>
            <a:solidFill>
              <a:schemeClr val="accent1">
                <a:lumMod val="60000"/>
                <a:lumOff val="4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40" name="矩形 39"/>
            <p:cNvSpPr/>
            <p:nvPr/>
          </p:nvSpPr>
          <p:spPr>
            <a:xfrm>
              <a:off x="11679366" y="-85017"/>
              <a:ext cx="542926" cy="529206"/>
            </a:xfrm>
            <a:prstGeom prst="rect">
              <a:avLst/>
            </a:prstGeom>
            <a:solidFill>
              <a:schemeClr val="accent1">
                <a:lumMod val="5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grpSp>
      <p:grpSp>
        <p:nvGrpSpPr>
          <p:cNvPr id="41" name="组合 11">
            <a:extLst>
              <a:ext uri="{FF2B5EF4-FFF2-40B4-BE49-F238E27FC236}">
                <a16:creationId xmlns:a16="http://schemas.microsoft.com/office/drawing/2014/main" xmlns="" id="{830E91AF-B513-6671-0B57-F213B4BA9F72}"/>
              </a:ext>
            </a:extLst>
          </p:cNvPr>
          <p:cNvGrpSpPr/>
          <p:nvPr/>
        </p:nvGrpSpPr>
        <p:grpSpPr>
          <a:xfrm>
            <a:off x="8141994" y="1328145"/>
            <a:ext cx="3365887" cy="4378980"/>
            <a:chOff x="3205704" y="1368870"/>
            <a:chExt cx="4127657" cy="3244958"/>
          </a:xfrm>
        </p:grpSpPr>
        <p:sp>
          <p:nvSpPr>
            <p:cNvPr id="42" name="矩形: 圆顶角 28">
              <a:extLst>
                <a:ext uri="{FF2B5EF4-FFF2-40B4-BE49-F238E27FC236}">
                  <a16:creationId xmlns:a16="http://schemas.microsoft.com/office/drawing/2014/main" xmlns="" id="{6895ED6E-42AD-BFFD-733F-07DBA78781C7}"/>
                </a:ext>
              </a:extLst>
            </p:cNvPr>
            <p:cNvSpPr/>
            <p:nvPr/>
          </p:nvSpPr>
          <p:spPr>
            <a:xfrm>
              <a:off x="3205704" y="1368870"/>
              <a:ext cx="4127657" cy="396000"/>
            </a:xfrm>
            <a:prstGeom prst="round2SameRect">
              <a:avLst/>
            </a:prstGeom>
            <a:solidFill>
              <a:schemeClr val="accent1">
                <a:lumMod val="50000"/>
              </a:schemeClr>
            </a:solidFill>
            <a:ln w="25400" cap="flat" cmpd="sng" algn="ctr">
              <a:noFill/>
              <a:prstDash val="solid"/>
            </a:ln>
            <a:effectLst/>
          </p:spPr>
          <p:txBody>
            <a:bodyPr rtlCol="0" anchor="ctr"/>
            <a:lstStyle/>
            <a:p>
              <a:pPr lvl="0" algn="ctr">
                <a:defRPr/>
              </a:pPr>
              <a:r>
                <a:rPr lang="zh-CN" altLang="en-US" sz="1600" b="1" kern="0" dirty="0">
                  <a:solidFill>
                    <a:prstClr val="white"/>
                  </a:solidFill>
                  <a:latin typeface="微软雅黑" panose="020B0503020204020204" pitchFamily="34" charset="-122"/>
                  <a:ea typeface="宋体"/>
                </a:rPr>
                <a:t>与乳酸盐置换液的安全性比较</a:t>
              </a:r>
            </a:p>
          </p:txBody>
        </p:sp>
        <p:sp>
          <p:nvSpPr>
            <p:cNvPr id="43" name="矩形 42">
              <a:extLst>
                <a:ext uri="{FF2B5EF4-FFF2-40B4-BE49-F238E27FC236}">
                  <a16:creationId xmlns:a16="http://schemas.microsoft.com/office/drawing/2014/main" xmlns="" id="{3989529E-E1A7-F378-1F89-22E663C4A4FC}"/>
                </a:ext>
              </a:extLst>
            </p:cNvPr>
            <p:cNvSpPr/>
            <p:nvPr/>
          </p:nvSpPr>
          <p:spPr>
            <a:xfrm>
              <a:off x="3205704" y="1779551"/>
              <a:ext cx="4127657" cy="2834277"/>
            </a:xfrm>
            <a:prstGeom prst="rect">
              <a:avLst/>
            </a:prstGeom>
            <a:solidFill>
              <a:sysClr val="window" lastClr="FFFFFF">
                <a:lumMod val="95000"/>
              </a:sysClr>
            </a:solidFill>
            <a:ln w="25400" cap="flat" cmpd="sng" algn="ctr">
              <a:noFill/>
              <a:prstDash val="solid"/>
            </a:ln>
            <a:effectLst/>
          </p:spPr>
          <p:txBody>
            <a:bodyPr rtlCol="0" anchor="ctr"/>
            <a:lstStyle/>
            <a:p>
              <a:pPr marL="342900" marR="0" lvl="0" indent="-342900" defTabSz="914400" eaLnBrk="1" fontAlgn="auto" latinLnBrk="0" hangingPunct="1">
                <a:lnSpc>
                  <a:spcPct val="100000"/>
                </a:lnSpc>
                <a:spcBef>
                  <a:spcPts val="0"/>
                </a:spcBef>
                <a:spcAft>
                  <a:spcPts val="1200"/>
                </a:spcAft>
                <a:buClrTx/>
                <a:buSzTx/>
                <a:buFont typeface="Arial" panose="020B0604020202020204" pitchFamily="34" charset="0"/>
                <a:buChar char="•"/>
                <a:tabLst/>
                <a:defRPr/>
              </a:pPr>
              <a:endParaRPr kumimoji="0" lang="en-US" altLang="zh-CN" sz="1600" b="0" i="0" u="none" strike="noStrike" kern="0" cap="none" spc="0" normalizeH="0" baseline="0" noProof="0" dirty="0">
                <a:ln>
                  <a:noFill/>
                </a:ln>
                <a:solidFill>
                  <a:prstClr val="black"/>
                </a:solidFill>
                <a:effectLst/>
                <a:uLnTx/>
                <a:uFillTx/>
                <a:latin typeface="微软雅黑" panose="020B0503020204020204" pitchFamily="34" charset="-122"/>
                <a:ea typeface="宋体"/>
                <a:cs typeface="+mn-cs"/>
              </a:endParaRPr>
            </a:p>
          </p:txBody>
        </p:sp>
        <p:sp>
          <p:nvSpPr>
            <p:cNvPr id="44" name="文本框 43">
              <a:extLst>
                <a:ext uri="{FF2B5EF4-FFF2-40B4-BE49-F238E27FC236}">
                  <a16:creationId xmlns:a16="http://schemas.microsoft.com/office/drawing/2014/main" xmlns="" id="{A8C99858-0493-D87E-882D-DAD502E10C53}"/>
                </a:ext>
              </a:extLst>
            </p:cNvPr>
            <p:cNvSpPr txBox="1"/>
            <p:nvPr/>
          </p:nvSpPr>
          <p:spPr bwMode="gray">
            <a:xfrm>
              <a:off x="3274497" y="1947592"/>
              <a:ext cx="3990070" cy="1573695"/>
            </a:xfrm>
            <a:prstGeom prst="rect">
              <a:avLst/>
            </a:prstGeom>
            <a:noFill/>
          </p:spPr>
          <p:txBody>
            <a:bodyPr wrap="square">
              <a:spAutoFit/>
            </a:bodyPr>
            <a:lstStyle/>
            <a:p>
              <a:pPr marL="342900" lvl="0" indent="-342900">
                <a:spcAft>
                  <a:spcPts val="1200"/>
                </a:spcAft>
                <a:buFont typeface="Arial" panose="020B0604020202020204" pitchFamily="34" charset="0"/>
                <a:buChar char="•"/>
                <a:defRPr/>
              </a:pPr>
              <a:r>
                <a:rPr lang="zh-CN" altLang="en-US" sz="1600" kern="0" dirty="0">
                  <a:solidFill>
                    <a:prstClr val="black"/>
                  </a:solidFill>
                  <a:latin typeface="微软雅黑" panose="020B0503020204020204" pitchFamily="34" charset="-122"/>
                  <a:ea typeface="微软雅黑" panose="020B0503020204020204" pitchFamily="34" charset="-122"/>
                </a:rPr>
                <a:t>降低心血管事件风险</a:t>
              </a:r>
              <a:r>
                <a:rPr lang="en-US" altLang="zh-CN" sz="1600" b="1" kern="0" baseline="30000" dirty="0">
                  <a:solidFill>
                    <a:prstClr val="black"/>
                  </a:solidFill>
                  <a:latin typeface="微软雅黑" panose="020B0503020204020204" pitchFamily="34" charset="-122"/>
                  <a:ea typeface="微软雅黑" panose="020B0503020204020204" pitchFamily="34" charset="-122"/>
                </a:rPr>
                <a:t>1</a:t>
              </a:r>
            </a:p>
            <a:p>
              <a:pPr marL="342900" lvl="0" indent="-342900">
                <a:spcAft>
                  <a:spcPts val="1200"/>
                </a:spcAft>
                <a:buFont typeface="Arial" panose="020B0604020202020204" pitchFamily="34" charset="0"/>
                <a:buChar char="•"/>
                <a:defRPr/>
              </a:pPr>
              <a:r>
                <a:rPr lang="zh-CN" altLang="en-US" sz="1600" kern="0" dirty="0">
                  <a:solidFill>
                    <a:prstClr val="black"/>
                  </a:solidFill>
                  <a:latin typeface="微软雅黑" panose="020B0503020204020204" pitchFamily="34" charset="-122"/>
                  <a:ea typeface="微软雅黑" panose="020B0503020204020204" pitchFamily="34" charset="-122"/>
                </a:rPr>
                <a:t>对乳酸盐代谢能力有限的患者（如严重肝功能衰竭或循环休克），本品具有明显优势</a:t>
              </a:r>
              <a:r>
                <a:rPr lang="en-US" altLang="zh-CN" sz="1600" b="1" kern="0" baseline="30000" dirty="0">
                  <a:solidFill>
                    <a:prstClr val="black"/>
                  </a:solidFill>
                  <a:latin typeface="微软雅黑" panose="020B0503020204020204" pitchFamily="34" charset="-122"/>
                  <a:ea typeface="微软雅黑" panose="020B0503020204020204" pitchFamily="34" charset="-122"/>
                </a:rPr>
                <a:t>2</a:t>
              </a:r>
            </a:p>
            <a:p>
              <a:pPr marL="342900" lvl="0" indent="-342900">
                <a:spcAft>
                  <a:spcPts val="1200"/>
                </a:spcAft>
                <a:buFont typeface="Arial" panose="020B0604020202020204" pitchFamily="34" charset="0"/>
                <a:buChar char="•"/>
                <a:defRPr/>
              </a:pPr>
              <a:r>
                <a:rPr lang="zh-CN" altLang="en-US" sz="1600" kern="0" dirty="0">
                  <a:solidFill>
                    <a:prstClr val="black"/>
                  </a:solidFill>
                  <a:latin typeface="微软雅黑" panose="020B0503020204020204" pitchFamily="34" charset="-122"/>
                  <a:ea typeface="微软雅黑" panose="020B0503020204020204" pitchFamily="34" charset="-122"/>
                </a:rPr>
                <a:t>碳酸氢盐置换液，无需额外配制，无菌品质，显著降低配制错误、并发症等风险</a:t>
              </a:r>
              <a:r>
                <a:rPr lang="en-US" altLang="zh-CN" sz="1600" b="1" kern="0" baseline="30000" dirty="0">
                  <a:solidFill>
                    <a:prstClr val="black"/>
                  </a:solidFill>
                  <a:latin typeface="微软雅黑" panose="020B0503020204020204" pitchFamily="34" charset="-122"/>
                  <a:ea typeface="微软雅黑" panose="020B0503020204020204" pitchFamily="34" charset="-122"/>
                </a:rPr>
                <a:t>3</a:t>
              </a:r>
            </a:p>
          </p:txBody>
        </p:sp>
      </p:grpSp>
      <p:sp>
        <p:nvSpPr>
          <p:cNvPr id="48" name="文本框 12">
            <a:extLst>
              <a:ext uri="{FF2B5EF4-FFF2-40B4-BE49-F238E27FC236}">
                <a16:creationId xmlns="" xmlns:a16="http://schemas.microsoft.com/office/drawing/2014/main" id="{30BB42F5-961B-20BF-8CFA-3BF3DC03D001}"/>
              </a:ext>
            </a:extLst>
          </p:cNvPr>
          <p:cNvSpPr txBox="1"/>
          <p:nvPr/>
        </p:nvSpPr>
        <p:spPr>
          <a:xfrm>
            <a:off x="814389" y="6253837"/>
            <a:ext cx="11150942" cy="246221"/>
          </a:xfrm>
          <a:prstGeom prst="rect">
            <a:avLst/>
          </a:prstGeom>
          <a:noFill/>
        </p:spPr>
        <p:txBody>
          <a:bodyPr wrap="square" rtlCol="0">
            <a:spAutoFit/>
          </a:bodyPr>
          <a:lstStyle/>
          <a:p>
            <a:pPr>
              <a:defRPr/>
            </a:pPr>
            <a:r>
              <a:rPr lang="en-US" sz="1000" dirty="0">
                <a:solidFill>
                  <a:prstClr val="black"/>
                </a:solidFill>
                <a:latin typeface="Calibri"/>
              </a:rPr>
              <a:t>1</a:t>
            </a:r>
            <a:r>
              <a:rPr lang="en-US" sz="1000" dirty="0" smtClean="0">
                <a:solidFill>
                  <a:prstClr val="black"/>
                </a:solidFill>
                <a:latin typeface="Calibri"/>
              </a:rPr>
              <a:t>. </a:t>
            </a:r>
            <a:r>
              <a:rPr lang="en-US" altLang="zh-CN" sz="1000" dirty="0" err="1">
                <a:solidFill>
                  <a:prstClr val="black">
                    <a:lumMod val="95000"/>
                    <a:lumOff val="5000"/>
                  </a:prstClr>
                </a:solidFill>
                <a:latin typeface="Calibri"/>
                <a:ea typeface="宋体" panose="02010600030101010101" pitchFamily="2" charset="-122"/>
              </a:rPr>
              <a:t>Barenbrock</a:t>
            </a:r>
            <a:r>
              <a:rPr lang="en-US" altLang="zh-CN" sz="1000" dirty="0">
                <a:solidFill>
                  <a:prstClr val="black">
                    <a:lumMod val="95000"/>
                    <a:lumOff val="5000"/>
                  </a:prstClr>
                </a:solidFill>
                <a:latin typeface="Calibri"/>
                <a:ea typeface="宋体" panose="02010600030101010101" pitchFamily="2" charset="-122"/>
              </a:rPr>
              <a:t> M, et al. Kidney Int. 2000;58(4):1751-1757.  </a:t>
            </a:r>
            <a:r>
              <a:rPr lang="en-US" altLang="zh-CN" sz="1000" dirty="0" smtClean="0">
                <a:solidFill>
                  <a:prstClr val="black">
                    <a:lumMod val="95000"/>
                    <a:lumOff val="5000"/>
                  </a:prstClr>
                </a:solidFill>
                <a:latin typeface="Calibri"/>
                <a:ea typeface="宋体" panose="02010600030101010101" pitchFamily="2" charset="-122"/>
              </a:rPr>
              <a:t>   2. </a:t>
            </a:r>
            <a:r>
              <a:rPr lang="en-US" altLang="zh-CN" sz="1000" dirty="0" err="1" smtClean="0">
                <a:solidFill>
                  <a:prstClr val="black">
                    <a:lumMod val="95000"/>
                    <a:lumOff val="5000"/>
                  </a:prstClr>
                </a:solidFill>
                <a:latin typeface="Calibri"/>
                <a:ea typeface="宋体" panose="02010600030101010101" pitchFamily="2" charset="-122"/>
              </a:rPr>
              <a:t>Kierdorf</a:t>
            </a:r>
            <a:r>
              <a:rPr lang="en-US" altLang="zh-CN" sz="1000" dirty="0" smtClean="0">
                <a:solidFill>
                  <a:prstClr val="black">
                    <a:lumMod val="95000"/>
                    <a:lumOff val="5000"/>
                  </a:prstClr>
                </a:solidFill>
                <a:latin typeface="Calibri"/>
                <a:ea typeface="宋体" panose="02010600030101010101" pitchFamily="2" charset="-122"/>
              </a:rPr>
              <a:t> H, et al. </a:t>
            </a:r>
            <a:r>
              <a:rPr lang="en-US" altLang="zh-CN" sz="1000" dirty="0" err="1" smtClean="0">
                <a:solidFill>
                  <a:prstClr val="black">
                    <a:lumMod val="95000"/>
                    <a:lumOff val="5000"/>
                  </a:prstClr>
                </a:solidFill>
                <a:latin typeface="Calibri"/>
                <a:ea typeface="宋体" panose="02010600030101010101" pitchFamily="2" charset="-122"/>
              </a:rPr>
              <a:t>Contrib</a:t>
            </a:r>
            <a:r>
              <a:rPr lang="en-US" altLang="zh-CN" sz="1000" dirty="0" smtClean="0">
                <a:solidFill>
                  <a:prstClr val="black">
                    <a:lumMod val="95000"/>
                    <a:lumOff val="5000"/>
                  </a:prstClr>
                </a:solidFill>
                <a:latin typeface="Calibri"/>
                <a:ea typeface="宋体" panose="02010600030101010101" pitchFamily="2" charset="-122"/>
              </a:rPr>
              <a:t> </a:t>
            </a:r>
            <a:r>
              <a:rPr lang="en-US" altLang="zh-CN" sz="1000" dirty="0" err="1" smtClean="0">
                <a:solidFill>
                  <a:prstClr val="black">
                    <a:lumMod val="95000"/>
                    <a:lumOff val="5000"/>
                  </a:prstClr>
                </a:solidFill>
                <a:latin typeface="Calibri"/>
                <a:ea typeface="宋体" panose="02010600030101010101" pitchFamily="2" charset="-122"/>
              </a:rPr>
              <a:t>Nephrol</a:t>
            </a:r>
            <a:r>
              <a:rPr lang="en-US" altLang="zh-CN" sz="1000" dirty="0" smtClean="0">
                <a:solidFill>
                  <a:prstClr val="black">
                    <a:lumMod val="95000"/>
                    <a:lumOff val="5000"/>
                  </a:prstClr>
                </a:solidFill>
                <a:latin typeface="Calibri"/>
                <a:ea typeface="宋体" panose="02010600030101010101" pitchFamily="2" charset="-122"/>
              </a:rPr>
              <a:t>. 1995;116:38-47.       </a:t>
            </a:r>
            <a:r>
              <a:rPr lang="en-US" altLang="zh-CN" sz="1000" dirty="0" smtClean="0">
                <a:solidFill>
                  <a:prstClr val="black"/>
                </a:solidFill>
                <a:latin typeface="Calibri"/>
                <a:ea typeface="宋体"/>
              </a:rPr>
              <a:t>3. </a:t>
            </a:r>
            <a:r>
              <a:rPr lang="en-US" sz="1000" dirty="0" smtClean="0">
                <a:solidFill>
                  <a:prstClr val="black"/>
                </a:solidFill>
                <a:latin typeface="Calibri"/>
              </a:rPr>
              <a:t>Barletta </a:t>
            </a:r>
            <a:r>
              <a:rPr lang="en-US" sz="1000" dirty="0">
                <a:solidFill>
                  <a:prstClr val="black"/>
                </a:solidFill>
                <a:latin typeface="Calibri"/>
              </a:rPr>
              <a:t>JF, et al. </a:t>
            </a:r>
            <a:r>
              <a:rPr lang="en-US" sz="1000" dirty="0" err="1">
                <a:solidFill>
                  <a:prstClr val="black"/>
                </a:solidFill>
                <a:latin typeface="Calibri"/>
              </a:rPr>
              <a:t>Pediatr</a:t>
            </a:r>
            <a:r>
              <a:rPr lang="en-US" sz="1000" dirty="0">
                <a:solidFill>
                  <a:prstClr val="black"/>
                </a:solidFill>
                <a:latin typeface="Calibri"/>
              </a:rPr>
              <a:t> Nephrol. 2006;21(6):842-845.</a:t>
            </a:r>
          </a:p>
        </p:txBody>
      </p:sp>
      <p:pic>
        <p:nvPicPr>
          <p:cNvPr id="71" name="图片 70" descr="IMG_256"/>
          <p:cNvPicPr>
            <a:picLocks noChangeAspect="1"/>
          </p:cNvPicPr>
          <p:nvPr/>
        </p:nvPicPr>
        <p:blipFill>
          <a:blip r:embed="rId3" cstate="print"/>
          <a:stretch>
            <a:fillRect/>
          </a:stretch>
        </p:blipFill>
        <p:spPr>
          <a:xfrm>
            <a:off x="8573589" y="72520"/>
            <a:ext cx="3608474" cy="448980"/>
          </a:xfrm>
          <a:prstGeom prst="rect">
            <a:avLst/>
          </a:prstGeom>
          <a:noFill/>
          <a:ln w="9525">
            <a:noFill/>
          </a:ln>
        </p:spPr>
      </p:pic>
    </p:spTree>
    <p:extLst>
      <p:ext uri="{BB962C8B-B14F-4D97-AF65-F5344CB8AC3E}">
        <p14:creationId xmlns:p14="http://schemas.microsoft.com/office/powerpoint/2010/main" val="2035789425"/>
      </p:ext>
    </p:extLst>
  </p:cSld>
  <p:clrMapOvr>
    <a:masterClrMapping/>
  </p:clrMapOvr>
  <p:transition spd="slow" advClick="0" advTm="3000">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图表 5">
            <a:extLst>
              <a:ext uri="{FF2B5EF4-FFF2-40B4-BE49-F238E27FC236}">
                <a16:creationId xmlns="" xmlns:a16="http://schemas.microsoft.com/office/drawing/2014/main" id="{DAF51D03-C520-6DC7-8A61-150D59675E66}"/>
              </a:ext>
            </a:extLst>
          </p:cNvPr>
          <p:cNvGraphicFramePr/>
          <p:nvPr>
            <p:extLst>
              <p:ext uri="{D42A27DB-BD31-4B8C-83A1-F6EECF244321}">
                <p14:modId xmlns:p14="http://schemas.microsoft.com/office/powerpoint/2010/main" val="967997085"/>
              </p:ext>
            </p:extLst>
          </p:nvPr>
        </p:nvGraphicFramePr>
        <p:xfrm>
          <a:off x="5917483" y="2960099"/>
          <a:ext cx="3690989" cy="3946962"/>
        </p:xfrm>
        <a:graphic>
          <a:graphicData uri="http://schemas.openxmlformats.org/drawingml/2006/chart">
            <c:chart xmlns:c="http://schemas.openxmlformats.org/drawingml/2006/chart" xmlns:r="http://schemas.openxmlformats.org/officeDocument/2006/relationships" r:id="rId2"/>
          </a:graphicData>
        </a:graphic>
      </p:graphicFrame>
      <p:sp>
        <p:nvSpPr>
          <p:cNvPr id="8" name="文本框 14">
            <a:extLst>
              <a:ext uri="{FF2B5EF4-FFF2-40B4-BE49-F238E27FC236}">
                <a16:creationId xmlns="" xmlns:a16="http://schemas.microsoft.com/office/drawing/2014/main" id="{957162BB-67D4-4E1A-8971-0BBB6E6F1F32}"/>
              </a:ext>
            </a:extLst>
          </p:cNvPr>
          <p:cNvSpPr txBox="1"/>
          <p:nvPr/>
        </p:nvSpPr>
        <p:spPr>
          <a:xfrm>
            <a:off x="444266" y="1283056"/>
            <a:ext cx="11278130" cy="600164"/>
          </a:xfrm>
          <a:prstGeom prst="rect">
            <a:avLst/>
          </a:prstGeom>
          <a:no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spcBef>
                <a:spcPts val="600"/>
              </a:spcBef>
              <a:buFont typeface="Arial" panose="020B0604020202020204" pitchFamily="34" charset="0"/>
              <a:buChar char="•"/>
              <a:defRPr/>
            </a:pPr>
            <a:r>
              <a:rPr lang="zh-CN" altLang="en-US" sz="1400" b="1" dirty="0">
                <a:solidFill>
                  <a:prstClr val="black">
                    <a:lumMod val="95000"/>
                    <a:lumOff val="5000"/>
                  </a:prstClr>
                </a:solidFill>
                <a:latin typeface="微软雅黑" panose="020B0503020204020204" pitchFamily="34" charset="-122"/>
              </a:rPr>
              <a:t>商品化乳酸盐置换液</a:t>
            </a:r>
            <a:r>
              <a:rPr lang="zh-CN" altLang="en-US" sz="1400" dirty="0">
                <a:solidFill>
                  <a:prstClr val="black">
                    <a:lumMod val="95000"/>
                    <a:lumOff val="5000"/>
                  </a:prstClr>
                </a:solidFill>
                <a:latin typeface="微软雅黑" panose="020B0503020204020204" pitchFamily="34" charset="-122"/>
              </a:rPr>
              <a:t>内乳酸浓度 </a:t>
            </a:r>
            <a:r>
              <a:rPr lang="en-US" altLang="zh-CN" sz="1400" dirty="0">
                <a:solidFill>
                  <a:prstClr val="black">
                    <a:lumMod val="95000"/>
                    <a:lumOff val="5000"/>
                  </a:prstClr>
                </a:solidFill>
                <a:latin typeface="微软雅黑" panose="020B0503020204020204" pitchFamily="34" charset="-122"/>
              </a:rPr>
              <a:t>(33.75-46mmol/L)</a:t>
            </a:r>
            <a:r>
              <a:rPr lang="zh-CN" altLang="en-US" sz="1400" dirty="0">
                <a:solidFill>
                  <a:prstClr val="black">
                    <a:lumMod val="95000"/>
                    <a:lumOff val="5000"/>
                  </a:prstClr>
                </a:solidFill>
                <a:latin typeface="微软雅黑" panose="020B0503020204020204" pitchFamily="34" charset="-122"/>
              </a:rPr>
              <a:t> 远高于生理范围 </a:t>
            </a:r>
            <a:r>
              <a:rPr lang="en-US" altLang="zh-CN" sz="1400" dirty="0">
                <a:solidFill>
                  <a:prstClr val="black">
                    <a:lumMod val="95000"/>
                    <a:lumOff val="5000"/>
                  </a:prstClr>
                </a:solidFill>
                <a:latin typeface="微软雅黑" panose="020B0503020204020204" pitchFamily="34" charset="-122"/>
              </a:rPr>
              <a:t>(1-1.8mmol/L)</a:t>
            </a:r>
            <a:r>
              <a:rPr lang="zh-CN" altLang="en-US" sz="1400" dirty="0">
                <a:solidFill>
                  <a:prstClr val="black">
                    <a:lumMod val="95000"/>
                    <a:lumOff val="5000"/>
                  </a:prstClr>
                </a:solidFill>
                <a:latin typeface="微软雅黑" panose="020B0503020204020204" pitchFamily="34" charset="-122"/>
              </a:rPr>
              <a:t>，</a:t>
            </a:r>
            <a:r>
              <a:rPr lang="zh-CN" altLang="en-US" sz="1400" b="1" dirty="0">
                <a:solidFill>
                  <a:prstClr val="black">
                    <a:lumMod val="95000"/>
                    <a:lumOff val="5000"/>
                  </a:prstClr>
                </a:solidFill>
                <a:latin typeface="微软雅黑" panose="020B0503020204020204" pitchFamily="34" charset="-122"/>
              </a:rPr>
              <a:t>增加高乳酸血症风险</a:t>
            </a:r>
            <a:r>
              <a:rPr lang="zh-CN" altLang="en-US" sz="1400" dirty="0">
                <a:solidFill>
                  <a:prstClr val="black">
                    <a:lumMod val="95000"/>
                    <a:lumOff val="5000"/>
                  </a:prstClr>
                </a:solidFill>
                <a:latin typeface="微软雅黑" panose="020B0503020204020204" pitchFamily="34" charset="-122"/>
              </a:rPr>
              <a:t>，影响患者二磷酸腺苷 </a:t>
            </a:r>
            <a:r>
              <a:rPr lang="en-US" altLang="zh-CN" sz="1400" dirty="0">
                <a:solidFill>
                  <a:prstClr val="black">
                    <a:lumMod val="95000"/>
                    <a:lumOff val="5000"/>
                  </a:prstClr>
                </a:solidFill>
                <a:latin typeface="微软雅黑" panose="020B0503020204020204" pitchFamily="34" charset="-122"/>
              </a:rPr>
              <a:t>(ADP)</a:t>
            </a:r>
            <a:r>
              <a:rPr lang="zh-CN" altLang="en-US" sz="1400" dirty="0">
                <a:solidFill>
                  <a:prstClr val="black">
                    <a:lumMod val="95000"/>
                    <a:lumOff val="5000"/>
                  </a:prstClr>
                </a:solidFill>
                <a:latin typeface="微软雅黑" panose="020B0503020204020204" pitchFamily="34" charset="-122"/>
              </a:rPr>
              <a:t> </a:t>
            </a:r>
            <a:endParaRPr lang="en-US" altLang="zh-CN" sz="1400" dirty="0">
              <a:solidFill>
                <a:prstClr val="black">
                  <a:lumMod val="95000"/>
                  <a:lumOff val="5000"/>
                </a:prstClr>
              </a:solidFill>
              <a:latin typeface="微软雅黑" panose="020B0503020204020204" pitchFamily="34" charset="-122"/>
            </a:endParaRPr>
          </a:p>
          <a:p>
            <a:pPr>
              <a:spcBef>
                <a:spcPts val="600"/>
              </a:spcBef>
              <a:defRPr/>
            </a:pPr>
            <a:r>
              <a:rPr lang="en-US" altLang="zh-CN" sz="1400" dirty="0">
                <a:solidFill>
                  <a:prstClr val="black">
                    <a:lumMod val="95000"/>
                    <a:lumOff val="5000"/>
                  </a:prstClr>
                </a:solidFill>
                <a:latin typeface="微软雅黑" panose="020B0503020204020204" pitchFamily="34" charset="-122"/>
              </a:rPr>
              <a:t>      </a:t>
            </a:r>
            <a:r>
              <a:rPr lang="zh-CN" altLang="en-US" sz="1400" dirty="0">
                <a:solidFill>
                  <a:prstClr val="black">
                    <a:lumMod val="95000"/>
                    <a:lumOff val="5000"/>
                  </a:prstClr>
                </a:solidFill>
                <a:latin typeface="微软雅黑" panose="020B0503020204020204" pitchFamily="34" charset="-122"/>
              </a:rPr>
              <a:t>及细胞能量储存，最终</a:t>
            </a:r>
            <a:r>
              <a:rPr lang="zh-CN" altLang="en-US" sz="1400" b="1" dirty="0">
                <a:solidFill>
                  <a:prstClr val="black">
                    <a:lumMod val="95000"/>
                    <a:lumOff val="5000"/>
                  </a:prstClr>
                </a:solidFill>
                <a:latin typeface="微软雅黑" panose="020B0503020204020204" pitchFamily="34" charset="-122"/>
              </a:rPr>
              <a:t>增加心血管事件</a:t>
            </a:r>
            <a:r>
              <a:rPr lang="zh-CN" altLang="en-US" sz="1400" b="1" dirty="0" smtClean="0">
                <a:solidFill>
                  <a:prstClr val="black">
                    <a:lumMod val="95000"/>
                    <a:lumOff val="5000"/>
                  </a:prstClr>
                </a:solidFill>
                <a:latin typeface="微软雅黑" panose="020B0503020204020204" pitchFamily="34" charset="-122"/>
              </a:rPr>
              <a:t>发生率</a:t>
            </a:r>
            <a:r>
              <a:rPr lang="zh-CN" altLang="en-US" sz="1400" dirty="0">
                <a:solidFill>
                  <a:prstClr val="black">
                    <a:lumMod val="95000"/>
                    <a:lumOff val="5000"/>
                  </a:prstClr>
                </a:solidFill>
                <a:latin typeface="Calibri"/>
                <a:ea typeface="宋体" panose="02010600030101010101" pitchFamily="2" charset="-122"/>
              </a:rPr>
              <a:t>。</a:t>
            </a:r>
            <a:endParaRPr lang="en-US" altLang="zh-CN" sz="1400" dirty="0">
              <a:solidFill>
                <a:prstClr val="black">
                  <a:lumMod val="95000"/>
                  <a:lumOff val="5000"/>
                </a:prstClr>
              </a:solidFill>
              <a:latin typeface="Calibri"/>
              <a:ea typeface="宋体" panose="02010600030101010101" pitchFamily="2" charset="-122"/>
            </a:endParaRPr>
          </a:p>
        </p:txBody>
      </p:sp>
      <p:sp>
        <p:nvSpPr>
          <p:cNvPr id="9" name="文本框 36">
            <a:extLst>
              <a:ext uri="{FF2B5EF4-FFF2-40B4-BE49-F238E27FC236}">
                <a16:creationId xmlns="" xmlns:a16="http://schemas.microsoft.com/office/drawing/2014/main" id="{070CE2A1-AB8E-507B-DD33-D75772027F38}"/>
              </a:ext>
            </a:extLst>
          </p:cNvPr>
          <p:cNvSpPr txBox="1"/>
          <p:nvPr/>
        </p:nvSpPr>
        <p:spPr>
          <a:xfrm>
            <a:off x="584889" y="6553237"/>
            <a:ext cx="8291268" cy="246221"/>
          </a:xfrm>
          <a:prstGeom prst="rect">
            <a:avLst/>
          </a:prstGeom>
          <a:noFill/>
        </p:spPr>
        <p:txBody>
          <a:bodyPr wrap="square">
            <a:spAutoFit/>
          </a:bodyPr>
          <a:lstStyle/>
          <a:p>
            <a:pPr>
              <a:defRPr/>
            </a:pPr>
            <a:r>
              <a:rPr lang="en-US" altLang="zh-CN" sz="1000" dirty="0">
                <a:solidFill>
                  <a:prstClr val="black">
                    <a:lumMod val="95000"/>
                    <a:lumOff val="5000"/>
                  </a:prstClr>
                </a:solidFill>
                <a:latin typeface="+mn-ea"/>
              </a:rPr>
              <a:t>  1. </a:t>
            </a:r>
            <a:r>
              <a:rPr lang="en-US" altLang="zh-CN" sz="1000" dirty="0" err="1">
                <a:solidFill>
                  <a:prstClr val="black">
                    <a:lumMod val="95000"/>
                    <a:lumOff val="5000"/>
                  </a:prstClr>
                </a:solidFill>
                <a:latin typeface="+mn-ea"/>
              </a:rPr>
              <a:t>Barenbrock</a:t>
            </a:r>
            <a:r>
              <a:rPr lang="en-US" altLang="zh-CN" sz="1000" dirty="0">
                <a:solidFill>
                  <a:prstClr val="black">
                    <a:lumMod val="95000"/>
                    <a:lumOff val="5000"/>
                  </a:prstClr>
                </a:solidFill>
                <a:latin typeface="+mn-ea"/>
              </a:rPr>
              <a:t> M, et al. Kidney Int. 2000;58(4):1751-1757.   </a:t>
            </a:r>
            <a:r>
              <a:rPr lang="en-US" altLang="zh-CN" sz="1000" dirty="0" smtClean="0">
                <a:solidFill>
                  <a:prstClr val="black">
                    <a:lumMod val="95000"/>
                    <a:lumOff val="5000"/>
                  </a:prstClr>
                </a:solidFill>
                <a:latin typeface="+mn-ea"/>
              </a:rPr>
              <a:t> </a:t>
            </a:r>
            <a:endParaRPr lang="zh-CN" altLang="en-US" sz="1000" dirty="0">
              <a:solidFill>
                <a:prstClr val="black">
                  <a:lumMod val="95000"/>
                  <a:lumOff val="5000"/>
                </a:prstClr>
              </a:solidFill>
              <a:latin typeface="+mn-ea"/>
            </a:endParaRPr>
          </a:p>
        </p:txBody>
      </p:sp>
      <p:sp>
        <p:nvSpPr>
          <p:cNvPr id="10" name="矩形 9">
            <a:extLst>
              <a:ext uri="{FF2B5EF4-FFF2-40B4-BE49-F238E27FC236}">
                <a16:creationId xmlns="" xmlns:a16="http://schemas.microsoft.com/office/drawing/2014/main" id="{C4D92421-2145-8A3A-9A17-9AA8A2F6019A}"/>
              </a:ext>
            </a:extLst>
          </p:cNvPr>
          <p:cNvSpPr/>
          <p:nvPr/>
        </p:nvSpPr>
        <p:spPr>
          <a:xfrm>
            <a:off x="372575" y="1197814"/>
            <a:ext cx="11349821" cy="805798"/>
          </a:xfrm>
          <a:prstGeom prst="rect">
            <a:avLst/>
          </a:prstGeom>
          <a:noFill/>
          <a:ln w="25400" cap="flat" cmpd="sng" algn="ctr">
            <a:solidFill>
              <a:srgbClr val="254998"/>
            </a:solidFill>
            <a:prstDash val="sysDash"/>
          </a:ln>
          <a:effectLst/>
        </p:spPr>
        <p:txBody>
          <a:bodyPr rtlCol="0" anchor="ctr"/>
          <a:lstStyle>
            <a:defPPr>
              <a:defRPr lang="en-US"/>
            </a:defPPr>
            <a:lvl1pPr algn="l" defTabSz="608013" rtl="0" fontAlgn="base">
              <a:spcBef>
                <a:spcPct val="0"/>
              </a:spcBef>
              <a:spcAft>
                <a:spcPct val="0"/>
              </a:spcAft>
              <a:defRPr sz="2400" kern="1200">
                <a:solidFill>
                  <a:schemeClr val="lt1"/>
                </a:solidFill>
                <a:latin typeface="+mn-lt"/>
                <a:ea typeface="+mn-ea"/>
                <a:cs typeface="+mn-cs"/>
              </a:defRPr>
            </a:lvl1pPr>
            <a:lvl2pPr marL="608013" indent="-150813" algn="l" defTabSz="608013" rtl="0" fontAlgn="base">
              <a:spcBef>
                <a:spcPct val="0"/>
              </a:spcBef>
              <a:spcAft>
                <a:spcPct val="0"/>
              </a:spcAft>
              <a:defRPr sz="2400" kern="1200">
                <a:solidFill>
                  <a:schemeClr val="lt1"/>
                </a:solidFill>
                <a:latin typeface="+mn-lt"/>
                <a:ea typeface="+mn-ea"/>
                <a:cs typeface="+mn-cs"/>
              </a:defRPr>
            </a:lvl2pPr>
            <a:lvl3pPr marL="1217613" indent="-303213" algn="l" defTabSz="608013" rtl="0" fontAlgn="base">
              <a:spcBef>
                <a:spcPct val="0"/>
              </a:spcBef>
              <a:spcAft>
                <a:spcPct val="0"/>
              </a:spcAft>
              <a:defRPr sz="2400" kern="1200">
                <a:solidFill>
                  <a:schemeClr val="lt1"/>
                </a:solidFill>
                <a:latin typeface="+mn-lt"/>
                <a:ea typeface="+mn-ea"/>
                <a:cs typeface="+mn-cs"/>
              </a:defRPr>
            </a:lvl3pPr>
            <a:lvl4pPr marL="1827213" indent="-455613" algn="l" defTabSz="608013" rtl="0" fontAlgn="base">
              <a:spcBef>
                <a:spcPct val="0"/>
              </a:spcBef>
              <a:spcAft>
                <a:spcPct val="0"/>
              </a:spcAft>
              <a:defRPr sz="2400" kern="1200">
                <a:solidFill>
                  <a:schemeClr val="lt1"/>
                </a:solidFill>
                <a:latin typeface="+mn-lt"/>
                <a:ea typeface="+mn-ea"/>
                <a:cs typeface="+mn-cs"/>
              </a:defRPr>
            </a:lvl4pPr>
            <a:lvl5pPr marL="2436813" indent="-608013" algn="l" defTabSz="608013"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608013" rtl="0" eaLnBrk="1" fontAlgn="base" latinLnBrk="0" hangingPunct="1">
              <a:lnSpc>
                <a:spcPct val="100000"/>
              </a:lnSpc>
              <a:spcBef>
                <a:spcPct val="0"/>
              </a:spcBef>
              <a:spcAft>
                <a:spcPct val="0"/>
              </a:spcAft>
              <a:buClrTx/>
              <a:buSzTx/>
              <a:buFontTx/>
              <a:buNone/>
              <a:tabLst/>
              <a:defRPr/>
            </a:pPr>
            <a:endParaRPr kumimoji="0" lang="zh-CN" altLang="en-US" sz="24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aphicFrame>
        <p:nvGraphicFramePr>
          <p:cNvPr id="11" name="图表 10">
            <a:extLst>
              <a:ext uri="{FF2B5EF4-FFF2-40B4-BE49-F238E27FC236}">
                <a16:creationId xmlns="" xmlns:a16="http://schemas.microsoft.com/office/drawing/2014/main" id="{6A5B218D-8807-F67E-7391-923CC4F136E6}"/>
              </a:ext>
            </a:extLst>
          </p:cNvPr>
          <p:cNvGraphicFramePr/>
          <p:nvPr>
            <p:extLst>
              <p:ext uri="{D42A27DB-BD31-4B8C-83A1-F6EECF244321}">
                <p14:modId xmlns:p14="http://schemas.microsoft.com/office/powerpoint/2010/main" val="565172934"/>
              </p:ext>
            </p:extLst>
          </p:nvPr>
        </p:nvGraphicFramePr>
        <p:xfrm>
          <a:off x="918233" y="3626216"/>
          <a:ext cx="3647698" cy="3459499"/>
        </p:xfrm>
        <a:graphic>
          <a:graphicData uri="http://schemas.openxmlformats.org/drawingml/2006/chart">
            <c:chart xmlns:c="http://schemas.openxmlformats.org/drawingml/2006/chart" xmlns:r="http://schemas.openxmlformats.org/officeDocument/2006/relationships" r:id="rId3"/>
          </a:graphicData>
        </a:graphic>
      </p:graphicFrame>
      <p:sp>
        <p:nvSpPr>
          <p:cNvPr id="12" name="文本框 56">
            <a:extLst>
              <a:ext uri="{FF2B5EF4-FFF2-40B4-BE49-F238E27FC236}">
                <a16:creationId xmlns="" xmlns:a16="http://schemas.microsoft.com/office/drawing/2014/main" id="{ABDDB54C-E3E4-9D75-040B-6F37E768638C}"/>
              </a:ext>
            </a:extLst>
          </p:cNvPr>
          <p:cNvSpPr txBox="1"/>
          <p:nvPr/>
        </p:nvSpPr>
        <p:spPr>
          <a:xfrm>
            <a:off x="1425229" y="2473949"/>
            <a:ext cx="3798939" cy="661720"/>
          </a:xfrm>
          <a:prstGeom prst="rect">
            <a:avLst/>
          </a:prstGeom>
          <a:noFill/>
        </p:spPr>
        <p:txBody>
          <a:bodyPr wrap="square" rtlCol="0">
            <a:spAutoFit/>
          </a:bodyPr>
          <a:lstStyle/>
          <a:p>
            <a:pPr algn="ctr" defTabSz="457200">
              <a:spcAft>
                <a:spcPts val="600"/>
              </a:spcAft>
              <a:defRPr/>
            </a:pPr>
            <a:r>
              <a:rPr lang="zh-CN" altLang="en-US" sz="1600" b="1" dirty="0">
                <a:solidFill>
                  <a:prstClr val="black">
                    <a:lumMod val="95000"/>
                    <a:lumOff val="5000"/>
                  </a:prstClr>
                </a:solidFill>
                <a:latin typeface="微软雅黑"/>
              </a:rPr>
              <a:t>相比乳酸盐置换液</a:t>
            </a:r>
            <a:endParaRPr lang="en-US" altLang="zh-CN" sz="1600" b="1" dirty="0">
              <a:solidFill>
                <a:prstClr val="black">
                  <a:lumMod val="95000"/>
                  <a:lumOff val="5000"/>
                </a:prstClr>
              </a:solidFill>
              <a:latin typeface="微软雅黑"/>
            </a:endParaRPr>
          </a:p>
          <a:p>
            <a:pPr algn="ctr" defTabSz="457200">
              <a:spcAft>
                <a:spcPts val="600"/>
              </a:spcAft>
              <a:defRPr/>
            </a:pPr>
            <a:r>
              <a:rPr lang="zh-CN" altLang="en-US" sz="1600" b="1" dirty="0">
                <a:solidFill>
                  <a:srgbClr val="012E86"/>
                </a:solidFill>
                <a:latin typeface="微软雅黑" panose="020B0503020204020204" pitchFamily="34" charset="-122"/>
              </a:rPr>
              <a:t>降低血乳酸</a:t>
            </a:r>
            <a:r>
              <a:rPr lang="zh-CN" altLang="en-US" sz="1600" b="1" dirty="0" smtClean="0">
                <a:solidFill>
                  <a:srgbClr val="012E86"/>
                </a:solidFill>
                <a:latin typeface="微软雅黑" panose="020B0503020204020204" pitchFamily="34" charset="-122"/>
              </a:rPr>
              <a:t>水平</a:t>
            </a:r>
            <a:r>
              <a:rPr lang="en-US" altLang="zh-CN" sz="1600" b="1" baseline="30000" dirty="0" smtClean="0">
                <a:solidFill>
                  <a:srgbClr val="012E86"/>
                </a:solidFill>
                <a:latin typeface="微软雅黑" panose="020B0503020204020204" pitchFamily="34" charset="-122"/>
              </a:rPr>
              <a:t>1</a:t>
            </a:r>
            <a:endParaRPr lang="en-US" altLang="zh-CN" sz="1600" b="1" baseline="30000" dirty="0">
              <a:solidFill>
                <a:srgbClr val="044A98"/>
              </a:solidFill>
              <a:latin typeface="微软雅黑"/>
            </a:endParaRPr>
          </a:p>
        </p:txBody>
      </p:sp>
      <p:cxnSp>
        <p:nvCxnSpPr>
          <p:cNvPr id="13" name="直接连接符 12">
            <a:extLst>
              <a:ext uri="{FF2B5EF4-FFF2-40B4-BE49-F238E27FC236}">
                <a16:creationId xmlns="" xmlns:a16="http://schemas.microsoft.com/office/drawing/2014/main" id="{CCCEC007-2BC7-35D2-DF0E-255B75FB379E}"/>
              </a:ext>
            </a:extLst>
          </p:cNvPr>
          <p:cNvCxnSpPr>
            <a:cxnSpLocks/>
          </p:cNvCxnSpPr>
          <p:nvPr/>
        </p:nvCxnSpPr>
        <p:spPr>
          <a:xfrm>
            <a:off x="1828800" y="3111904"/>
            <a:ext cx="7893424" cy="1"/>
          </a:xfrm>
          <a:prstGeom prst="line">
            <a:avLst/>
          </a:prstGeom>
          <a:noFill/>
          <a:ln w="28575" cap="flat" cmpd="sng" algn="ctr">
            <a:solidFill>
              <a:srgbClr val="CAD6EA"/>
            </a:solidFill>
            <a:prstDash val="solid"/>
          </a:ln>
          <a:effectLst/>
        </p:spPr>
      </p:cxnSp>
      <p:sp>
        <p:nvSpPr>
          <p:cNvPr id="14" name="等腰三角形 13">
            <a:extLst>
              <a:ext uri="{FF2B5EF4-FFF2-40B4-BE49-F238E27FC236}">
                <a16:creationId xmlns="" xmlns:a16="http://schemas.microsoft.com/office/drawing/2014/main" id="{BC31E483-3299-68B4-1079-F0AF53693EF9}"/>
              </a:ext>
            </a:extLst>
          </p:cNvPr>
          <p:cNvSpPr/>
          <p:nvPr/>
        </p:nvSpPr>
        <p:spPr>
          <a:xfrm rot="10800000">
            <a:off x="2459879" y="3116052"/>
            <a:ext cx="1553227" cy="237744"/>
          </a:xfrm>
          <a:prstGeom prst="triangle">
            <a:avLst/>
          </a:prstGeom>
          <a:solidFill>
            <a:srgbClr val="0562CB">
              <a:lumMod val="75000"/>
            </a:srgbClr>
          </a:solidFill>
          <a:ln w="12700" cap="flat" cmpd="sng" algn="ctr">
            <a:noFill/>
            <a:prstDash val="solid"/>
          </a:ln>
          <a:effectLst/>
        </p:spPr>
        <p:txBody>
          <a:bodyPr wrap="square" lIns="274320" tIns="274320" rIns="274320" bIns="274320" rtlCol="0" anchor="ctr">
            <a:noAutofit/>
          </a:bodyPr>
          <a:lstStyle/>
          <a:p>
            <a:pPr defTabSz="457063">
              <a:spcAft>
                <a:spcPts val="600"/>
              </a:spcAft>
              <a:defRPr/>
            </a:pPr>
            <a:endParaRPr lang="zh-CN" altLang="en-US" sz="1400" b="1" kern="0">
              <a:solidFill>
                <a:srgbClr val="0D2B68"/>
              </a:solidFill>
              <a:latin typeface="Calibri"/>
            </a:endParaRPr>
          </a:p>
        </p:txBody>
      </p:sp>
      <p:sp>
        <p:nvSpPr>
          <p:cNvPr id="15" name="等腰三角形 14">
            <a:extLst>
              <a:ext uri="{FF2B5EF4-FFF2-40B4-BE49-F238E27FC236}">
                <a16:creationId xmlns="" xmlns:a16="http://schemas.microsoft.com/office/drawing/2014/main" id="{D0D8585B-FA63-A341-4650-1C9608AB5C85}"/>
              </a:ext>
            </a:extLst>
          </p:cNvPr>
          <p:cNvSpPr/>
          <p:nvPr/>
        </p:nvSpPr>
        <p:spPr>
          <a:xfrm rot="10800000">
            <a:off x="6904637" y="3116052"/>
            <a:ext cx="1553227" cy="237744"/>
          </a:xfrm>
          <a:prstGeom prst="triangle">
            <a:avLst/>
          </a:prstGeom>
          <a:solidFill>
            <a:srgbClr val="0562CB">
              <a:lumMod val="75000"/>
            </a:srgbClr>
          </a:solidFill>
          <a:ln w="12700" cap="flat" cmpd="sng" algn="ctr">
            <a:noFill/>
            <a:prstDash val="solid"/>
          </a:ln>
          <a:effectLst/>
        </p:spPr>
        <p:txBody>
          <a:bodyPr wrap="square" lIns="274320" tIns="274320" rIns="274320" bIns="274320" rtlCol="0" anchor="ctr">
            <a:noAutofit/>
          </a:bodyPr>
          <a:lstStyle/>
          <a:p>
            <a:pPr defTabSz="457063">
              <a:spcAft>
                <a:spcPts val="600"/>
              </a:spcAft>
              <a:defRPr/>
            </a:pPr>
            <a:endParaRPr lang="zh-CN" altLang="en-US" sz="1400" b="1" kern="0">
              <a:solidFill>
                <a:srgbClr val="0D2B68"/>
              </a:solidFill>
              <a:latin typeface="Calibri"/>
            </a:endParaRPr>
          </a:p>
        </p:txBody>
      </p:sp>
      <p:sp>
        <p:nvSpPr>
          <p:cNvPr id="16" name="文本框 62">
            <a:extLst>
              <a:ext uri="{FF2B5EF4-FFF2-40B4-BE49-F238E27FC236}">
                <a16:creationId xmlns="" xmlns:a16="http://schemas.microsoft.com/office/drawing/2014/main" id="{CF993D8B-3FF2-3536-C096-79E88D915B7B}"/>
              </a:ext>
            </a:extLst>
          </p:cNvPr>
          <p:cNvSpPr txBox="1"/>
          <p:nvPr/>
        </p:nvSpPr>
        <p:spPr>
          <a:xfrm>
            <a:off x="5918733" y="2450367"/>
            <a:ext cx="3653493" cy="661720"/>
          </a:xfrm>
          <a:prstGeom prst="rect">
            <a:avLst/>
          </a:prstGeom>
          <a:noFill/>
        </p:spPr>
        <p:txBody>
          <a:bodyPr wrap="square" rtlCol="0">
            <a:spAutoFit/>
          </a:bodyPr>
          <a:lstStyle/>
          <a:p>
            <a:pPr algn="ctr" defTabSz="457200">
              <a:spcAft>
                <a:spcPts val="600"/>
              </a:spcAft>
              <a:defRPr/>
            </a:pPr>
            <a:r>
              <a:rPr lang="zh-CN" altLang="en-US" sz="1600" b="1" dirty="0">
                <a:solidFill>
                  <a:prstClr val="black">
                    <a:lumMod val="95000"/>
                    <a:lumOff val="5000"/>
                  </a:prstClr>
                </a:solidFill>
                <a:latin typeface="微软雅黑"/>
              </a:rPr>
              <a:t>相比乳酸盐置换液</a:t>
            </a:r>
            <a:endParaRPr lang="en-US" altLang="zh-CN" sz="1600" b="1" dirty="0">
              <a:solidFill>
                <a:prstClr val="black">
                  <a:lumMod val="95000"/>
                  <a:lumOff val="5000"/>
                </a:prstClr>
              </a:solidFill>
              <a:latin typeface="微软雅黑"/>
            </a:endParaRPr>
          </a:p>
          <a:p>
            <a:pPr algn="ctr" defTabSz="457200">
              <a:spcAft>
                <a:spcPts val="600"/>
              </a:spcAft>
              <a:defRPr/>
            </a:pPr>
            <a:r>
              <a:rPr lang="zh-CN" altLang="en-US" sz="1600" b="1" dirty="0">
                <a:solidFill>
                  <a:srgbClr val="012E86"/>
                </a:solidFill>
                <a:latin typeface="微软雅黑" panose="020B0503020204020204" pitchFamily="34" charset="-122"/>
              </a:rPr>
              <a:t>降低</a:t>
            </a:r>
            <a:r>
              <a:rPr lang="en-US" altLang="zh-CN" sz="1600" b="1" dirty="0">
                <a:solidFill>
                  <a:srgbClr val="012E86"/>
                </a:solidFill>
                <a:latin typeface="微软雅黑" panose="020B0503020204020204" pitchFamily="34" charset="-122"/>
              </a:rPr>
              <a:t>CRRT</a:t>
            </a:r>
            <a:r>
              <a:rPr lang="zh-CN" altLang="en-US" sz="1600" b="1" dirty="0">
                <a:solidFill>
                  <a:srgbClr val="012E86"/>
                </a:solidFill>
                <a:latin typeface="微软雅黑" panose="020B0503020204020204" pitchFamily="34" charset="-122"/>
              </a:rPr>
              <a:t>期间心血管事件</a:t>
            </a:r>
            <a:r>
              <a:rPr lang="zh-CN" altLang="en-US" sz="1600" b="1" dirty="0" smtClean="0">
                <a:solidFill>
                  <a:srgbClr val="012E86"/>
                </a:solidFill>
                <a:latin typeface="微软雅黑" panose="020B0503020204020204" pitchFamily="34" charset="-122"/>
              </a:rPr>
              <a:t>发生率</a:t>
            </a:r>
            <a:r>
              <a:rPr lang="en-US" altLang="zh-CN" sz="1600" b="1" baseline="30000" dirty="0" smtClean="0">
                <a:solidFill>
                  <a:srgbClr val="012E86"/>
                </a:solidFill>
                <a:latin typeface="微软雅黑" panose="020B0503020204020204" pitchFamily="34" charset="-122"/>
              </a:rPr>
              <a:t>1</a:t>
            </a:r>
            <a:endParaRPr lang="en-US" altLang="zh-CN" sz="1600" b="1" baseline="30000" dirty="0">
              <a:solidFill>
                <a:srgbClr val="044A98"/>
              </a:solidFill>
              <a:latin typeface="微软雅黑"/>
            </a:endParaRPr>
          </a:p>
        </p:txBody>
      </p:sp>
      <p:sp>
        <p:nvSpPr>
          <p:cNvPr id="17" name="文本框 63">
            <a:extLst>
              <a:ext uri="{FF2B5EF4-FFF2-40B4-BE49-F238E27FC236}">
                <a16:creationId xmlns="" xmlns:a16="http://schemas.microsoft.com/office/drawing/2014/main" id="{D670553C-0E53-9B7F-661E-E9CF7621A890}"/>
              </a:ext>
            </a:extLst>
          </p:cNvPr>
          <p:cNvSpPr txBox="1"/>
          <p:nvPr/>
        </p:nvSpPr>
        <p:spPr>
          <a:xfrm rot="16200000">
            <a:off x="1470986" y="4945914"/>
            <a:ext cx="1675901" cy="461665"/>
          </a:xfrm>
          <a:prstGeom prst="rect">
            <a:avLst/>
          </a:prstGeom>
          <a:noFill/>
        </p:spPr>
        <p:txBody>
          <a:bodyPr wrap="square" rtlCol="0">
            <a:spAutoFit/>
          </a:bodyPr>
          <a:lstStyle/>
          <a:p>
            <a:pPr algn="ctr" defTabSz="457200">
              <a:spcAft>
                <a:spcPts val="600"/>
              </a:spcAft>
              <a:defRPr/>
            </a:pPr>
            <a:r>
              <a:rPr lang="zh-CN" altLang="en-US" sz="1200" b="1" dirty="0">
                <a:solidFill>
                  <a:prstClr val="black">
                    <a:lumMod val="95000"/>
                    <a:lumOff val="5000"/>
                  </a:prstClr>
                </a:solidFill>
                <a:latin typeface="微软雅黑"/>
              </a:rPr>
              <a:t>血乳酸浓度（</a:t>
            </a:r>
            <a:r>
              <a:rPr lang="en-US" altLang="zh-CN" sz="1200" b="1" dirty="0">
                <a:solidFill>
                  <a:prstClr val="black">
                    <a:lumMod val="95000"/>
                    <a:lumOff val="5000"/>
                  </a:prstClr>
                </a:solidFill>
                <a:latin typeface="微软雅黑"/>
              </a:rPr>
              <a:t>mmol/L</a:t>
            </a:r>
            <a:r>
              <a:rPr lang="zh-CN" altLang="en-US" sz="1200" b="1" dirty="0">
                <a:solidFill>
                  <a:prstClr val="black">
                    <a:lumMod val="95000"/>
                    <a:lumOff val="5000"/>
                  </a:prstClr>
                </a:solidFill>
                <a:latin typeface="微软雅黑"/>
              </a:rPr>
              <a:t>）</a:t>
            </a:r>
            <a:endParaRPr lang="en-US" sz="1200" b="1" dirty="0">
              <a:solidFill>
                <a:prstClr val="black">
                  <a:lumMod val="95000"/>
                  <a:lumOff val="5000"/>
                </a:prstClr>
              </a:solidFill>
              <a:latin typeface="微软雅黑"/>
            </a:endParaRPr>
          </a:p>
        </p:txBody>
      </p:sp>
      <p:sp>
        <p:nvSpPr>
          <p:cNvPr id="18" name="文本框 64">
            <a:extLst>
              <a:ext uri="{FF2B5EF4-FFF2-40B4-BE49-F238E27FC236}">
                <a16:creationId xmlns="" xmlns:a16="http://schemas.microsoft.com/office/drawing/2014/main" id="{B6F9A414-2454-4D0D-6CE9-AC982CD699D5}"/>
              </a:ext>
            </a:extLst>
          </p:cNvPr>
          <p:cNvSpPr txBox="1"/>
          <p:nvPr/>
        </p:nvSpPr>
        <p:spPr>
          <a:xfrm>
            <a:off x="2998268" y="3704542"/>
            <a:ext cx="686406" cy="276999"/>
          </a:xfrm>
          <a:prstGeom prst="rect">
            <a:avLst/>
          </a:prstGeom>
          <a:noFill/>
        </p:spPr>
        <p:txBody>
          <a:bodyPr wrap="none" rtlCol="0">
            <a:spAutoFit/>
          </a:bodyPr>
          <a:lstStyle/>
          <a:p>
            <a:pPr defTabSz="457200">
              <a:defRPr/>
            </a:pPr>
            <a:r>
              <a:rPr kumimoji="1" lang="en-US" altLang="zh-CN" sz="1200" b="1" i="1" dirty="0">
                <a:solidFill>
                  <a:prstClr val="black">
                    <a:lumMod val="95000"/>
                    <a:lumOff val="5000"/>
                  </a:prstClr>
                </a:solidFill>
                <a:latin typeface="Calibri"/>
              </a:rPr>
              <a:t>P</a:t>
            </a:r>
            <a:r>
              <a:rPr kumimoji="1" lang="en-US" altLang="zh-CN" sz="1200" b="1" dirty="0">
                <a:solidFill>
                  <a:prstClr val="black">
                    <a:lumMod val="95000"/>
                    <a:lumOff val="5000"/>
                  </a:prstClr>
                </a:solidFill>
                <a:latin typeface="Calibri"/>
              </a:rPr>
              <a:t> &lt; 0.05</a:t>
            </a:r>
            <a:endParaRPr kumimoji="1" lang="zh-CN" altLang="en-US" sz="1200" b="1" dirty="0">
              <a:solidFill>
                <a:prstClr val="black">
                  <a:lumMod val="95000"/>
                  <a:lumOff val="5000"/>
                </a:prstClr>
              </a:solidFill>
              <a:latin typeface="Calibri"/>
            </a:endParaRPr>
          </a:p>
        </p:txBody>
      </p:sp>
      <p:sp>
        <p:nvSpPr>
          <p:cNvPr id="19" name="文本框 67">
            <a:extLst>
              <a:ext uri="{FF2B5EF4-FFF2-40B4-BE49-F238E27FC236}">
                <a16:creationId xmlns="" xmlns:a16="http://schemas.microsoft.com/office/drawing/2014/main" id="{AA2651BC-8BD9-EB21-24D2-A6063A0803EA}"/>
              </a:ext>
            </a:extLst>
          </p:cNvPr>
          <p:cNvSpPr txBox="1"/>
          <p:nvPr/>
        </p:nvSpPr>
        <p:spPr>
          <a:xfrm rot="16200000">
            <a:off x="5275981" y="5094127"/>
            <a:ext cx="1675901" cy="276999"/>
          </a:xfrm>
          <a:prstGeom prst="rect">
            <a:avLst/>
          </a:prstGeom>
          <a:noFill/>
        </p:spPr>
        <p:txBody>
          <a:bodyPr wrap="square" rtlCol="0">
            <a:spAutoFit/>
          </a:bodyPr>
          <a:lstStyle/>
          <a:p>
            <a:pPr algn="ctr" defTabSz="457200">
              <a:spcAft>
                <a:spcPts val="600"/>
              </a:spcAft>
              <a:defRPr/>
            </a:pPr>
            <a:r>
              <a:rPr lang="zh-CN" altLang="en-US" sz="1200" b="1" dirty="0">
                <a:solidFill>
                  <a:srgbClr val="0D2B68">
                    <a:lumMod val="50000"/>
                  </a:srgbClr>
                </a:solidFill>
                <a:latin typeface="Calibri"/>
              </a:rPr>
              <a:t>心血管并发症发生率</a:t>
            </a:r>
            <a:endParaRPr lang="en-US" sz="1200" b="1" dirty="0">
              <a:solidFill>
                <a:srgbClr val="0D2B68">
                  <a:lumMod val="50000"/>
                </a:srgbClr>
              </a:solidFill>
              <a:latin typeface="Calibri"/>
            </a:endParaRPr>
          </a:p>
        </p:txBody>
      </p:sp>
      <p:sp>
        <p:nvSpPr>
          <p:cNvPr id="20" name="文本框 68">
            <a:extLst>
              <a:ext uri="{FF2B5EF4-FFF2-40B4-BE49-F238E27FC236}">
                <a16:creationId xmlns="" xmlns:a16="http://schemas.microsoft.com/office/drawing/2014/main" id="{9632FD00-C04C-E59E-4D71-35E31A0CE32E}"/>
              </a:ext>
            </a:extLst>
          </p:cNvPr>
          <p:cNvSpPr txBox="1"/>
          <p:nvPr/>
        </p:nvSpPr>
        <p:spPr>
          <a:xfrm rot="5400000">
            <a:off x="8076541" y="4900708"/>
            <a:ext cx="2254444" cy="276999"/>
          </a:xfrm>
          <a:prstGeom prst="rect">
            <a:avLst/>
          </a:prstGeom>
          <a:noFill/>
        </p:spPr>
        <p:txBody>
          <a:bodyPr wrap="square" rtlCol="0">
            <a:spAutoFit/>
          </a:bodyPr>
          <a:lstStyle/>
          <a:p>
            <a:pPr algn="ctr" defTabSz="457200">
              <a:spcAft>
                <a:spcPts val="600"/>
              </a:spcAft>
              <a:defRPr/>
            </a:pPr>
            <a:r>
              <a:rPr lang="zh-CN" altLang="en-US" sz="1200" b="1" dirty="0">
                <a:solidFill>
                  <a:prstClr val="black">
                    <a:lumMod val="95000"/>
                    <a:lumOff val="5000"/>
                  </a:prstClr>
                </a:solidFill>
                <a:latin typeface="微软雅黑"/>
              </a:rPr>
              <a:t>低血压危象（发作次数</a:t>
            </a:r>
            <a:r>
              <a:rPr lang="en-US" altLang="zh-CN" sz="1200" b="1" dirty="0">
                <a:solidFill>
                  <a:prstClr val="black">
                    <a:lumMod val="95000"/>
                    <a:lumOff val="5000"/>
                  </a:prstClr>
                </a:solidFill>
                <a:latin typeface="微软雅黑"/>
              </a:rPr>
              <a:t>/24h)</a:t>
            </a:r>
            <a:endParaRPr lang="en-US" sz="1200" b="1" dirty="0">
              <a:solidFill>
                <a:prstClr val="black">
                  <a:lumMod val="95000"/>
                  <a:lumOff val="5000"/>
                </a:prstClr>
              </a:solidFill>
              <a:latin typeface="微软雅黑"/>
            </a:endParaRPr>
          </a:p>
        </p:txBody>
      </p:sp>
      <p:sp>
        <p:nvSpPr>
          <p:cNvPr id="21" name="文本框 21">
            <a:extLst>
              <a:ext uri="{FF2B5EF4-FFF2-40B4-BE49-F238E27FC236}">
                <a16:creationId xmlns="" xmlns:a16="http://schemas.microsoft.com/office/drawing/2014/main" id="{1AEA9E6F-9C52-EA02-70C1-B50C79A26DF5}"/>
              </a:ext>
            </a:extLst>
          </p:cNvPr>
          <p:cNvSpPr txBox="1"/>
          <p:nvPr/>
        </p:nvSpPr>
        <p:spPr>
          <a:xfrm>
            <a:off x="6580670" y="4225147"/>
            <a:ext cx="691215" cy="276999"/>
          </a:xfrm>
          <a:prstGeom prst="rect">
            <a:avLst/>
          </a:prstGeom>
          <a:noFill/>
        </p:spPr>
        <p:txBody>
          <a:bodyPr wrap="none" rtlCol="0">
            <a:spAutoFit/>
          </a:bodyPr>
          <a:lstStyle/>
          <a:p>
            <a:pPr defTabSz="457200">
              <a:defRPr/>
            </a:pPr>
            <a:r>
              <a:rPr kumimoji="1" lang="en-US" altLang="zh-CN" sz="1200" b="1" i="1" dirty="0">
                <a:solidFill>
                  <a:srgbClr val="1E1E23">
                    <a:lumMod val="95000"/>
                    <a:lumOff val="5000"/>
                  </a:srgbClr>
                </a:solidFill>
                <a:latin typeface="Calibri"/>
              </a:rPr>
              <a:t>P</a:t>
            </a:r>
            <a:r>
              <a:rPr kumimoji="1" lang="en-US" altLang="zh-CN" sz="1200" b="1" dirty="0">
                <a:solidFill>
                  <a:srgbClr val="1E1E23">
                    <a:lumMod val="95000"/>
                    <a:lumOff val="5000"/>
                  </a:srgbClr>
                </a:solidFill>
                <a:latin typeface="Calibri"/>
              </a:rPr>
              <a:t> &lt; 0.01</a:t>
            </a:r>
            <a:endParaRPr kumimoji="1" lang="zh-CN" altLang="en-US" sz="1200" b="1" dirty="0">
              <a:solidFill>
                <a:srgbClr val="1E1E23">
                  <a:lumMod val="95000"/>
                  <a:lumOff val="5000"/>
                </a:srgbClr>
              </a:solidFill>
              <a:latin typeface="Calibri"/>
            </a:endParaRPr>
          </a:p>
        </p:txBody>
      </p:sp>
      <p:cxnSp>
        <p:nvCxnSpPr>
          <p:cNvPr id="22" name="直接连接符 21">
            <a:extLst>
              <a:ext uri="{FF2B5EF4-FFF2-40B4-BE49-F238E27FC236}">
                <a16:creationId xmlns="" xmlns:a16="http://schemas.microsoft.com/office/drawing/2014/main" id="{6BC83A79-AB33-E99B-97D4-8289D6A15612}"/>
              </a:ext>
            </a:extLst>
          </p:cNvPr>
          <p:cNvCxnSpPr>
            <a:cxnSpLocks/>
          </p:cNvCxnSpPr>
          <p:nvPr/>
        </p:nvCxnSpPr>
        <p:spPr>
          <a:xfrm>
            <a:off x="6580558" y="4477836"/>
            <a:ext cx="650284" cy="0"/>
          </a:xfrm>
          <a:prstGeom prst="line">
            <a:avLst/>
          </a:prstGeom>
          <a:noFill/>
          <a:ln w="25400" cap="flat" cmpd="sng" algn="ctr">
            <a:solidFill>
              <a:srgbClr val="C00000"/>
            </a:solidFill>
            <a:prstDash val="solid"/>
          </a:ln>
          <a:effectLst/>
        </p:spPr>
      </p:cxnSp>
      <p:cxnSp>
        <p:nvCxnSpPr>
          <p:cNvPr id="23" name="直接连接符 22">
            <a:extLst>
              <a:ext uri="{FF2B5EF4-FFF2-40B4-BE49-F238E27FC236}">
                <a16:creationId xmlns="" xmlns:a16="http://schemas.microsoft.com/office/drawing/2014/main" id="{8D444803-1251-6E42-2645-7763F871545C}"/>
              </a:ext>
            </a:extLst>
          </p:cNvPr>
          <p:cNvCxnSpPr>
            <a:cxnSpLocks/>
          </p:cNvCxnSpPr>
          <p:nvPr/>
        </p:nvCxnSpPr>
        <p:spPr>
          <a:xfrm flipV="1">
            <a:off x="2692106" y="3966488"/>
            <a:ext cx="1391638" cy="7766"/>
          </a:xfrm>
          <a:prstGeom prst="line">
            <a:avLst/>
          </a:prstGeom>
          <a:noFill/>
          <a:ln w="25400" cap="flat" cmpd="sng" algn="ctr">
            <a:solidFill>
              <a:srgbClr val="C00000"/>
            </a:solidFill>
            <a:prstDash val="solid"/>
          </a:ln>
          <a:effectLst/>
        </p:spPr>
      </p:cxnSp>
      <p:cxnSp>
        <p:nvCxnSpPr>
          <p:cNvPr id="24" name="直接连接符 23">
            <a:extLst>
              <a:ext uri="{FF2B5EF4-FFF2-40B4-BE49-F238E27FC236}">
                <a16:creationId xmlns="" xmlns:a16="http://schemas.microsoft.com/office/drawing/2014/main" id="{28527770-675D-595B-ECA0-592AE5773A33}"/>
              </a:ext>
            </a:extLst>
          </p:cNvPr>
          <p:cNvCxnSpPr>
            <a:cxnSpLocks/>
          </p:cNvCxnSpPr>
          <p:nvPr/>
        </p:nvCxnSpPr>
        <p:spPr>
          <a:xfrm>
            <a:off x="8229283" y="3727334"/>
            <a:ext cx="695876" cy="0"/>
          </a:xfrm>
          <a:prstGeom prst="line">
            <a:avLst/>
          </a:prstGeom>
          <a:noFill/>
          <a:ln w="25400" cap="flat" cmpd="sng" algn="ctr">
            <a:solidFill>
              <a:srgbClr val="C00000"/>
            </a:solidFill>
            <a:prstDash val="solid"/>
          </a:ln>
          <a:effectLst/>
        </p:spPr>
      </p:cxnSp>
      <p:cxnSp>
        <p:nvCxnSpPr>
          <p:cNvPr id="25" name="直接连接符 24">
            <a:extLst>
              <a:ext uri="{FF2B5EF4-FFF2-40B4-BE49-F238E27FC236}">
                <a16:creationId xmlns="" xmlns:a16="http://schemas.microsoft.com/office/drawing/2014/main" id="{CE3AAF72-3B72-73CD-AB40-5819D13E4442}"/>
              </a:ext>
            </a:extLst>
          </p:cNvPr>
          <p:cNvCxnSpPr/>
          <p:nvPr/>
        </p:nvCxnSpPr>
        <p:spPr>
          <a:xfrm>
            <a:off x="5112203" y="3111904"/>
            <a:ext cx="0" cy="3087068"/>
          </a:xfrm>
          <a:prstGeom prst="line">
            <a:avLst/>
          </a:prstGeom>
          <a:noFill/>
          <a:ln w="25400" cap="flat" cmpd="sng" algn="ctr">
            <a:solidFill>
              <a:srgbClr val="CAD6EA"/>
            </a:solidFill>
            <a:prstDash val="sysDash"/>
          </a:ln>
          <a:effectLst/>
        </p:spPr>
      </p:cxnSp>
      <p:cxnSp>
        <p:nvCxnSpPr>
          <p:cNvPr id="26" name="直接连接符 25">
            <a:extLst>
              <a:ext uri="{FF2B5EF4-FFF2-40B4-BE49-F238E27FC236}">
                <a16:creationId xmlns="" xmlns:a16="http://schemas.microsoft.com/office/drawing/2014/main" id="{40AC0735-340A-4C27-2AD7-FEAF6414C666}"/>
              </a:ext>
            </a:extLst>
          </p:cNvPr>
          <p:cNvCxnSpPr/>
          <p:nvPr/>
        </p:nvCxnSpPr>
        <p:spPr>
          <a:xfrm>
            <a:off x="5242362" y="3131741"/>
            <a:ext cx="0" cy="3087068"/>
          </a:xfrm>
          <a:prstGeom prst="line">
            <a:avLst/>
          </a:prstGeom>
          <a:noFill/>
          <a:ln w="25400" cap="flat" cmpd="sng" algn="ctr">
            <a:solidFill>
              <a:srgbClr val="CAD6EA"/>
            </a:solidFill>
            <a:prstDash val="sysDash"/>
          </a:ln>
          <a:effectLst/>
        </p:spPr>
      </p:cxnSp>
      <p:sp>
        <p:nvSpPr>
          <p:cNvPr id="27" name="文本框 1">
            <a:extLst>
              <a:ext uri="{FF2B5EF4-FFF2-40B4-BE49-F238E27FC236}">
                <a16:creationId xmlns="" xmlns:a16="http://schemas.microsoft.com/office/drawing/2014/main" id="{C8520140-339E-F69A-7C45-65416067F0BD}"/>
              </a:ext>
            </a:extLst>
          </p:cNvPr>
          <p:cNvSpPr txBox="1"/>
          <p:nvPr/>
        </p:nvSpPr>
        <p:spPr>
          <a:xfrm>
            <a:off x="6275541" y="6222648"/>
            <a:ext cx="1459053" cy="18081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zh-CN" altLang="en-US" sz="1400" b="1" dirty="0">
                <a:solidFill>
                  <a:prstClr val="black"/>
                </a:solidFill>
                <a:latin typeface="微软雅黑" panose="020B0503020204020204" pitchFamily="34" charset="-122"/>
              </a:rPr>
              <a:t>心血管并发症</a:t>
            </a:r>
          </a:p>
        </p:txBody>
      </p:sp>
      <p:sp>
        <p:nvSpPr>
          <p:cNvPr id="28" name="文本框 1">
            <a:extLst>
              <a:ext uri="{FF2B5EF4-FFF2-40B4-BE49-F238E27FC236}">
                <a16:creationId xmlns="" xmlns:a16="http://schemas.microsoft.com/office/drawing/2014/main" id="{276BC339-DE46-7D9E-CB41-2E81E297AD4E}"/>
              </a:ext>
            </a:extLst>
          </p:cNvPr>
          <p:cNvSpPr txBox="1"/>
          <p:nvPr/>
        </p:nvSpPr>
        <p:spPr>
          <a:xfrm>
            <a:off x="8095228" y="6218809"/>
            <a:ext cx="1199763" cy="23774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zh-CN" altLang="en-US" sz="1400" b="1" dirty="0">
                <a:solidFill>
                  <a:prstClr val="black"/>
                </a:solidFill>
                <a:latin typeface="微软雅黑" panose="020B0503020204020204" pitchFamily="34" charset="-122"/>
              </a:rPr>
              <a:t>低血压事件</a:t>
            </a:r>
          </a:p>
        </p:txBody>
      </p:sp>
      <p:sp>
        <p:nvSpPr>
          <p:cNvPr id="29" name="文本框 1">
            <a:extLst>
              <a:ext uri="{FF2B5EF4-FFF2-40B4-BE49-F238E27FC236}">
                <a16:creationId xmlns="" xmlns:a16="http://schemas.microsoft.com/office/drawing/2014/main" id="{00605247-75A3-3D2F-D6D6-73BF9BB7BA2F}"/>
              </a:ext>
            </a:extLst>
          </p:cNvPr>
          <p:cNvSpPr txBox="1"/>
          <p:nvPr/>
        </p:nvSpPr>
        <p:spPr>
          <a:xfrm>
            <a:off x="3361990" y="6230826"/>
            <a:ext cx="1768500" cy="18824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zh-CN" altLang="en-US" sz="1400" b="1" dirty="0">
                <a:solidFill>
                  <a:prstClr val="black"/>
                </a:solidFill>
                <a:latin typeface="微软雅黑" panose="020B0503020204020204" pitchFamily="34" charset="-122"/>
              </a:rPr>
              <a:t>碳酸氢盐置换液</a:t>
            </a:r>
          </a:p>
        </p:txBody>
      </p:sp>
      <p:sp>
        <p:nvSpPr>
          <p:cNvPr id="30" name="文本框 21">
            <a:extLst>
              <a:ext uri="{FF2B5EF4-FFF2-40B4-BE49-F238E27FC236}">
                <a16:creationId xmlns="" xmlns:a16="http://schemas.microsoft.com/office/drawing/2014/main" id="{B7188A56-31B1-D71D-06D2-DCDC7EE44AFD}"/>
              </a:ext>
            </a:extLst>
          </p:cNvPr>
          <p:cNvSpPr txBox="1"/>
          <p:nvPr/>
        </p:nvSpPr>
        <p:spPr>
          <a:xfrm>
            <a:off x="8254744" y="3461344"/>
            <a:ext cx="691215" cy="276999"/>
          </a:xfrm>
          <a:prstGeom prst="rect">
            <a:avLst/>
          </a:prstGeom>
          <a:noFill/>
        </p:spPr>
        <p:txBody>
          <a:bodyPr wrap="none" rtlCol="0">
            <a:spAutoFit/>
          </a:bodyPr>
          <a:lstStyle/>
          <a:p>
            <a:pPr defTabSz="457200">
              <a:defRPr/>
            </a:pPr>
            <a:r>
              <a:rPr kumimoji="1" lang="en-US" altLang="zh-CN" sz="1200" b="1" i="1" dirty="0">
                <a:solidFill>
                  <a:srgbClr val="1E1E23">
                    <a:lumMod val="95000"/>
                    <a:lumOff val="5000"/>
                  </a:srgbClr>
                </a:solidFill>
                <a:latin typeface="Calibri"/>
              </a:rPr>
              <a:t>P</a:t>
            </a:r>
            <a:r>
              <a:rPr kumimoji="1" lang="en-US" altLang="zh-CN" sz="1200" b="1" dirty="0">
                <a:solidFill>
                  <a:srgbClr val="1E1E23">
                    <a:lumMod val="95000"/>
                    <a:lumOff val="5000"/>
                  </a:srgbClr>
                </a:solidFill>
                <a:latin typeface="Calibri"/>
              </a:rPr>
              <a:t> &lt; 0.05</a:t>
            </a:r>
            <a:endParaRPr kumimoji="1" lang="zh-CN" altLang="en-US" sz="1200" b="1" dirty="0">
              <a:solidFill>
                <a:srgbClr val="1E1E23">
                  <a:lumMod val="95000"/>
                  <a:lumOff val="5000"/>
                </a:srgbClr>
              </a:solidFill>
              <a:latin typeface="Calibri"/>
            </a:endParaRPr>
          </a:p>
        </p:txBody>
      </p:sp>
      <p:sp>
        <p:nvSpPr>
          <p:cNvPr id="33" name="矩形 32"/>
          <p:cNvSpPr/>
          <p:nvPr/>
        </p:nvSpPr>
        <p:spPr>
          <a:xfrm>
            <a:off x="1" y="433927"/>
            <a:ext cx="170120" cy="533636"/>
          </a:xfrm>
          <a:prstGeom prst="rect">
            <a:avLst/>
          </a:prstGeom>
          <a:solidFill>
            <a:schemeClr val="accent1">
              <a:lumMod val="5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34" name="文本框 33"/>
          <p:cNvSpPr txBox="1"/>
          <p:nvPr/>
        </p:nvSpPr>
        <p:spPr>
          <a:xfrm>
            <a:off x="244275" y="362334"/>
            <a:ext cx="1569660" cy="646331"/>
          </a:xfrm>
          <a:prstGeom prst="rect">
            <a:avLst/>
          </a:prstGeom>
          <a:noFill/>
        </p:spPr>
        <p:txBody>
          <a:bodyPr wrap="none" rtlCol="0">
            <a:spAutoFit/>
          </a:bodyPr>
          <a:lstStyle/>
          <a:p>
            <a:r>
              <a:rPr lang="zh-CN" altLang="en-US" sz="3600" b="1" dirty="0">
                <a:solidFill>
                  <a:schemeClr val="accent1">
                    <a:lumMod val="50000"/>
                  </a:schemeClr>
                </a:solidFill>
                <a:latin typeface="微软雅黑" panose="020B0503020204020204" pitchFamily="34" charset="-122"/>
                <a:ea typeface="微软雅黑" panose="020B0503020204020204" pitchFamily="34" charset="-122"/>
              </a:rPr>
              <a:t>有效性</a:t>
            </a:r>
          </a:p>
        </p:txBody>
      </p:sp>
      <p:sp>
        <p:nvSpPr>
          <p:cNvPr id="35" name="矩形 34"/>
          <p:cNvSpPr/>
          <p:nvPr/>
        </p:nvSpPr>
        <p:spPr>
          <a:xfrm>
            <a:off x="1722495" y="414597"/>
            <a:ext cx="6137857" cy="532008"/>
          </a:xfrm>
          <a:prstGeom prst="rect">
            <a:avLst/>
          </a:prstGeom>
          <a:solidFill>
            <a:schemeClr val="accent1">
              <a:lumMod val="50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zh-CN" altLang="en-US" sz="2000" b="1" dirty="0">
                <a:solidFill>
                  <a:prstClr val="white"/>
                </a:solidFill>
                <a:latin typeface="Calibri"/>
                <a:ea typeface="宋体" panose="02010600030101010101" pitchFamily="2" charset="-122"/>
              </a:rPr>
              <a:t>国内外权威指南均推荐</a:t>
            </a:r>
            <a:r>
              <a:rPr lang="en-US" altLang="zh-CN" sz="2000" b="1" dirty="0">
                <a:solidFill>
                  <a:prstClr val="white"/>
                </a:solidFill>
                <a:latin typeface="Calibri"/>
                <a:ea typeface="宋体" panose="02010600030101010101" pitchFamily="2" charset="-122"/>
              </a:rPr>
              <a:t>CRRT</a:t>
            </a:r>
            <a:r>
              <a:rPr lang="zh-CN" altLang="en-US" sz="2000" b="1" dirty="0">
                <a:solidFill>
                  <a:prstClr val="white"/>
                </a:solidFill>
                <a:latin typeface="Calibri"/>
                <a:ea typeface="宋体" panose="02010600030101010101" pitchFamily="2" charset="-122"/>
              </a:rPr>
              <a:t>优先选择碳酸氢盐置换液</a:t>
            </a:r>
          </a:p>
        </p:txBody>
      </p:sp>
      <p:pic>
        <p:nvPicPr>
          <p:cNvPr id="38" name="图片 37" descr="IMG_256"/>
          <p:cNvPicPr>
            <a:picLocks noChangeAspect="1"/>
          </p:cNvPicPr>
          <p:nvPr/>
        </p:nvPicPr>
        <p:blipFill>
          <a:blip r:embed="rId4" cstate="print"/>
          <a:stretch>
            <a:fillRect/>
          </a:stretch>
        </p:blipFill>
        <p:spPr>
          <a:xfrm>
            <a:off x="8573589" y="72520"/>
            <a:ext cx="3608474" cy="448980"/>
          </a:xfrm>
          <a:prstGeom prst="rect">
            <a:avLst/>
          </a:prstGeom>
          <a:noFill/>
          <a:ln w="9525">
            <a:noFill/>
          </a:ln>
        </p:spPr>
      </p:pic>
    </p:spTree>
    <p:extLst>
      <p:ext uri="{BB962C8B-B14F-4D97-AF65-F5344CB8AC3E}">
        <p14:creationId xmlns:p14="http://schemas.microsoft.com/office/powerpoint/2010/main" val="122374797"/>
      </p:ext>
    </p:extLst>
  </p:cSld>
  <p:clrMapOvr>
    <a:masterClrMapping/>
  </p:clrMapOvr>
  <p:transition spd="slow" advClick="0" advTm="3000">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 y="433927"/>
            <a:ext cx="170120" cy="533636"/>
          </a:xfrm>
          <a:prstGeom prst="rect">
            <a:avLst/>
          </a:prstGeom>
          <a:solidFill>
            <a:schemeClr val="accent1">
              <a:lumMod val="5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4" name="文本框 3"/>
          <p:cNvSpPr txBox="1"/>
          <p:nvPr/>
        </p:nvSpPr>
        <p:spPr>
          <a:xfrm>
            <a:off x="244275" y="362334"/>
            <a:ext cx="1569660" cy="646331"/>
          </a:xfrm>
          <a:prstGeom prst="rect">
            <a:avLst/>
          </a:prstGeom>
          <a:noFill/>
        </p:spPr>
        <p:txBody>
          <a:bodyPr wrap="none" rtlCol="0">
            <a:spAutoFit/>
          </a:bodyPr>
          <a:lstStyle/>
          <a:p>
            <a:r>
              <a:rPr lang="zh-CN" altLang="en-US" sz="3600" b="1" dirty="0">
                <a:solidFill>
                  <a:schemeClr val="accent1">
                    <a:lumMod val="50000"/>
                  </a:schemeClr>
                </a:solidFill>
                <a:latin typeface="微软雅黑" panose="020B0503020204020204" pitchFamily="34" charset="-122"/>
                <a:ea typeface="微软雅黑" panose="020B0503020204020204" pitchFamily="34" charset="-122"/>
              </a:rPr>
              <a:t>有效性</a:t>
            </a:r>
          </a:p>
        </p:txBody>
      </p:sp>
      <p:sp>
        <p:nvSpPr>
          <p:cNvPr id="16" name="矩形 15"/>
          <p:cNvSpPr/>
          <p:nvPr/>
        </p:nvSpPr>
        <p:spPr>
          <a:xfrm>
            <a:off x="8141994" y="6562098"/>
            <a:ext cx="4196982" cy="307777"/>
          </a:xfrm>
          <a:prstGeom prst="rect">
            <a:avLst/>
          </a:prstGeom>
        </p:spPr>
        <p:txBody>
          <a:bodyPr wrap="none">
            <a:spAutoFit/>
          </a:bodyPr>
          <a:lstStyle/>
          <a:p>
            <a:pPr algn="ctr"/>
            <a:r>
              <a:rPr lang="zh-CN" altLang="en-US"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碳酸氢钠血滤置换液（</a:t>
            </a:r>
            <a:r>
              <a:rPr lang="en-US" altLang="zh-CN"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4mmol/L</a:t>
            </a:r>
            <a:r>
              <a:rPr lang="zh-CN" altLang="en-US"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钾</a:t>
            </a:r>
            <a:r>
              <a:rPr lang="en-US" altLang="zh-CN"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-1.25mmol/L</a:t>
            </a:r>
            <a:r>
              <a:rPr lang="zh-CN" altLang="en-US"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钙）</a:t>
            </a:r>
            <a:endParaRPr lang="en-US" altLang="zh-CN"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endParaRPr>
          </a:p>
        </p:txBody>
      </p:sp>
      <p:cxnSp>
        <p:nvCxnSpPr>
          <p:cNvPr id="46" name="直接连接符 45">
            <a:extLst>
              <a:ext uri="{FF2B5EF4-FFF2-40B4-BE49-F238E27FC236}">
                <a16:creationId xmlns:a16="http://schemas.microsoft.com/office/drawing/2014/main" xmlns="" id="{B37CF99E-CD7C-9931-31D3-2BE5F8B6F212}"/>
              </a:ext>
            </a:extLst>
          </p:cNvPr>
          <p:cNvCxnSpPr>
            <a:cxnSpLocks/>
          </p:cNvCxnSpPr>
          <p:nvPr/>
        </p:nvCxnSpPr>
        <p:spPr>
          <a:xfrm>
            <a:off x="394864" y="5623992"/>
            <a:ext cx="11813970" cy="0"/>
          </a:xfrm>
          <a:prstGeom prst="line">
            <a:avLst/>
          </a:prstGeom>
          <a:noFill/>
          <a:ln w="28575" cap="flat" cmpd="sng" algn="ctr">
            <a:solidFill>
              <a:schemeClr val="accent1">
                <a:lumMod val="50000"/>
              </a:schemeClr>
            </a:solidFill>
            <a:prstDash val="solid"/>
          </a:ln>
          <a:effectLst/>
        </p:spPr>
      </p:cxnSp>
      <p:sp>
        <p:nvSpPr>
          <p:cNvPr id="61" name="矩形 60"/>
          <p:cNvSpPr/>
          <p:nvPr/>
        </p:nvSpPr>
        <p:spPr>
          <a:xfrm>
            <a:off x="1722495" y="414597"/>
            <a:ext cx="6137857" cy="532008"/>
          </a:xfrm>
          <a:prstGeom prst="rect">
            <a:avLst/>
          </a:prstGeom>
          <a:solidFill>
            <a:schemeClr val="accent1">
              <a:lumMod val="50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zh-CN" altLang="en-US" sz="2000" b="1" dirty="0">
                <a:solidFill>
                  <a:prstClr val="white"/>
                </a:solidFill>
                <a:latin typeface="Calibri"/>
                <a:ea typeface="宋体" panose="02010600030101010101" pitchFamily="2" charset="-122"/>
              </a:rPr>
              <a:t>国内外权威指南均推荐</a:t>
            </a:r>
            <a:r>
              <a:rPr lang="en-US" altLang="zh-CN" sz="2000" b="1" dirty="0">
                <a:solidFill>
                  <a:prstClr val="white"/>
                </a:solidFill>
                <a:latin typeface="Calibri"/>
                <a:ea typeface="宋体" panose="02010600030101010101" pitchFamily="2" charset="-122"/>
              </a:rPr>
              <a:t>CRRT</a:t>
            </a:r>
            <a:r>
              <a:rPr lang="zh-CN" altLang="en-US" sz="2000" b="1" dirty="0">
                <a:solidFill>
                  <a:prstClr val="white"/>
                </a:solidFill>
                <a:latin typeface="Calibri"/>
                <a:ea typeface="宋体" panose="02010600030101010101" pitchFamily="2" charset="-122"/>
              </a:rPr>
              <a:t>优先选择碳酸氢盐置换液</a:t>
            </a:r>
          </a:p>
        </p:txBody>
      </p:sp>
      <p:grpSp>
        <p:nvGrpSpPr>
          <p:cNvPr id="77" name="组合 76"/>
          <p:cNvGrpSpPr/>
          <p:nvPr/>
        </p:nvGrpSpPr>
        <p:grpSpPr>
          <a:xfrm>
            <a:off x="189435" y="1265102"/>
            <a:ext cx="11806985" cy="4606579"/>
            <a:chOff x="189435" y="1265102"/>
            <a:chExt cx="11806985" cy="4606579"/>
          </a:xfrm>
        </p:grpSpPr>
        <p:grpSp>
          <p:nvGrpSpPr>
            <p:cNvPr id="78" name="组合 77">
              <a:extLst>
                <a:ext uri="{FF2B5EF4-FFF2-40B4-BE49-F238E27FC236}">
                  <a16:creationId xmlns="" xmlns:a16="http://schemas.microsoft.com/office/drawing/2014/main" id="{8102FB53-FC81-E473-EB42-CBD80CBAD133}"/>
                </a:ext>
              </a:extLst>
            </p:cNvPr>
            <p:cNvGrpSpPr/>
            <p:nvPr/>
          </p:nvGrpSpPr>
          <p:grpSpPr>
            <a:xfrm>
              <a:off x="189435" y="1265102"/>
              <a:ext cx="11750344" cy="898651"/>
              <a:chOff x="267756" y="1273027"/>
              <a:chExt cx="11722930" cy="892394"/>
            </a:xfrm>
          </p:grpSpPr>
          <p:grpSp>
            <p:nvGrpSpPr>
              <p:cNvPr id="95" name="组合 94">
                <a:extLst>
                  <a:ext uri="{FF2B5EF4-FFF2-40B4-BE49-F238E27FC236}">
                    <a16:creationId xmlns="" xmlns:a16="http://schemas.microsoft.com/office/drawing/2014/main" id="{F1670F29-D442-890E-E253-C81A0ACA5C1A}"/>
                  </a:ext>
                </a:extLst>
              </p:cNvPr>
              <p:cNvGrpSpPr/>
              <p:nvPr/>
            </p:nvGrpSpPr>
            <p:grpSpPr>
              <a:xfrm>
                <a:off x="267756" y="1273027"/>
                <a:ext cx="11722930" cy="892394"/>
                <a:chOff x="267756" y="1273027"/>
                <a:chExt cx="11722930" cy="892394"/>
              </a:xfrm>
            </p:grpSpPr>
            <p:sp>
              <p:nvSpPr>
                <p:cNvPr id="97" name="矩形 96">
                  <a:extLst>
                    <a:ext uri="{FF2B5EF4-FFF2-40B4-BE49-F238E27FC236}">
                      <a16:creationId xmlns="" xmlns:a16="http://schemas.microsoft.com/office/drawing/2014/main" id="{0EE6EE7F-DA1E-A6CD-1FF4-C66EF1C44946}"/>
                    </a:ext>
                  </a:extLst>
                </p:cNvPr>
                <p:cNvSpPr/>
                <p:nvPr/>
              </p:nvSpPr>
              <p:spPr>
                <a:xfrm>
                  <a:off x="267756" y="1273027"/>
                  <a:ext cx="11722930" cy="892394"/>
                </a:xfrm>
                <a:prstGeom prst="rect">
                  <a:avLst/>
                </a:prstGeom>
                <a:solidFill>
                  <a:srgbClr val="CAD6EA">
                    <a:alpha val="50000"/>
                  </a:srgbClr>
                </a:solidFill>
                <a:ln w="25400" cap="flat" cmpd="sng" algn="ctr">
                  <a:noFill/>
                  <a:prstDash val="solid"/>
                </a:ln>
                <a:effectLst/>
              </p:spPr>
              <p:txBody>
                <a:bodyPr rtlCol="0" anchor="ctr"/>
                <a:lstStyle/>
                <a:p>
                  <a:pPr algn="ctr">
                    <a:defRPr/>
                  </a:pPr>
                  <a:endParaRPr lang="zh-CN" altLang="en-US" kern="0" dirty="0">
                    <a:solidFill>
                      <a:prstClr val="white"/>
                    </a:solidFill>
                    <a:latin typeface="Calibri"/>
                    <a:ea typeface="宋体" panose="02010600030101010101" pitchFamily="2" charset="-122"/>
                  </a:endParaRPr>
                </a:p>
              </p:txBody>
            </p:sp>
            <p:sp>
              <p:nvSpPr>
                <p:cNvPr id="98" name="文本框 35">
                  <a:extLst>
                    <a:ext uri="{FF2B5EF4-FFF2-40B4-BE49-F238E27FC236}">
                      <a16:creationId xmlns="" xmlns:a16="http://schemas.microsoft.com/office/drawing/2014/main" id="{35875166-CA93-D3EF-3DC6-B2027F125BD6}"/>
                    </a:ext>
                  </a:extLst>
                </p:cNvPr>
                <p:cNvSpPr txBox="1"/>
                <p:nvPr/>
              </p:nvSpPr>
              <p:spPr>
                <a:xfrm>
                  <a:off x="1003938" y="1320545"/>
                  <a:ext cx="2244565" cy="797704"/>
                </a:xfrm>
                <a:prstGeom prst="rect">
                  <a:avLst/>
                </a:prstGeom>
                <a:noFill/>
              </p:spPr>
              <p:txBody>
                <a:bodyPr wrap="square">
                  <a:spAutoFit/>
                </a:bodyPr>
                <a:lstStyle/>
                <a:p>
                  <a:pPr>
                    <a:lnSpc>
                      <a:spcPct val="110000"/>
                    </a:lnSpc>
                    <a:defRPr/>
                  </a:pPr>
                  <a:r>
                    <a:rPr lang="zh-CN" altLang="en-US" sz="1400" b="1" kern="100" dirty="0">
                      <a:solidFill>
                        <a:prstClr val="black"/>
                      </a:solidFill>
                      <a:latin typeface="微软雅黑" panose="020B0503020204020204" pitchFamily="34" charset="-122"/>
                    </a:rPr>
                    <a:t>改善全球肾脏病预后组织（</a:t>
                  </a:r>
                  <a:r>
                    <a:rPr lang="en-US" altLang="zh-CN" sz="1400" b="1" kern="100" dirty="0">
                      <a:solidFill>
                        <a:prstClr val="black"/>
                      </a:solidFill>
                      <a:latin typeface="微软雅黑" panose="020B0503020204020204" pitchFamily="34" charset="-122"/>
                    </a:rPr>
                    <a:t>KDIGO</a:t>
                  </a:r>
                  <a:r>
                    <a:rPr lang="zh-CN" altLang="en-US" sz="1400" b="1" kern="100" dirty="0">
                      <a:solidFill>
                        <a:prstClr val="black"/>
                      </a:solidFill>
                      <a:latin typeface="微软雅黑" panose="020B0503020204020204" pitchFamily="34" charset="-122"/>
                    </a:rPr>
                    <a:t>）</a:t>
                  </a:r>
                  <a:r>
                    <a:rPr lang="en-US" altLang="zh-CN" sz="1400" b="1" kern="100" dirty="0">
                      <a:solidFill>
                        <a:prstClr val="black"/>
                      </a:solidFill>
                      <a:latin typeface="微软雅黑" panose="020B0503020204020204" pitchFamily="34" charset="-122"/>
                    </a:rPr>
                    <a:t>《</a:t>
                  </a:r>
                  <a:r>
                    <a:rPr lang="zh-CN" altLang="en-US" sz="1400" b="1" kern="100" dirty="0">
                      <a:solidFill>
                        <a:prstClr val="black"/>
                      </a:solidFill>
                      <a:latin typeface="微软雅黑" panose="020B0503020204020204" pitchFamily="34" charset="-122"/>
                    </a:rPr>
                    <a:t>急性肾损伤临床实践指南</a:t>
                  </a:r>
                  <a:r>
                    <a:rPr lang="en-US" altLang="zh-CN" sz="1400" b="1" kern="100" dirty="0">
                      <a:solidFill>
                        <a:prstClr val="black"/>
                      </a:solidFill>
                      <a:latin typeface="微软雅黑" panose="020B0503020204020204" pitchFamily="34" charset="-122"/>
                    </a:rPr>
                    <a:t>(2012</a:t>
                  </a:r>
                  <a:r>
                    <a:rPr lang="en-US" altLang="zh-CN" sz="1400" b="1" kern="100" dirty="0" smtClean="0">
                      <a:solidFill>
                        <a:prstClr val="black"/>
                      </a:solidFill>
                      <a:latin typeface="微软雅黑" panose="020B0503020204020204" pitchFamily="34" charset="-122"/>
                    </a:rPr>
                    <a:t>)》</a:t>
                  </a:r>
                  <a:r>
                    <a:rPr lang="en-US" altLang="zh-CN" sz="1400" b="1" kern="100" baseline="30000" dirty="0" smtClean="0">
                      <a:solidFill>
                        <a:prstClr val="black"/>
                      </a:solidFill>
                      <a:latin typeface="微软雅黑" panose="020B0503020204020204" pitchFamily="34" charset="-122"/>
                    </a:rPr>
                    <a:t>1</a:t>
                  </a:r>
                  <a:endParaRPr lang="en-US" altLang="zh-CN" sz="1400" kern="100" baseline="30000" dirty="0">
                    <a:solidFill>
                      <a:prstClr val="black"/>
                    </a:solidFill>
                    <a:latin typeface="微软雅黑" panose="020B0503020204020204" pitchFamily="34" charset="-122"/>
                  </a:endParaRPr>
                </a:p>
              </p:txBody>
            </p:sp>
          </p:grpSp>
          <p:pic>
            <p:nvPicPr>
              <p:cNvPr id="96" name="Picture 14" descr="A close up of a logo&#10;&#10;Description automatically generated">
                <a:extLst>
                  <a:ext uri="{FF2B5EF4-FFF2-40B4-BE49-F238E27FC236}">
                    <a16:creationId xmlns="" xmlns:a16="http://schemas.microsoft.com/office/drawing/2014/main" id="{EC2B6BE5-FE3B-636E-56F8-C48B38CA8CE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53085" y="1443908"/>
                <a:ext cx="684109" cy="615168"/>
              </a:xfrm>
              <a:prstGeom prst="rect">
                <a:avLst/>
              </a:prstGeom>
            </p:spPr>
          </p:pic>
        </p:grpSp>
        <p:grpSp>
          <p:nvGrpSpPr>
            <p:cNvPr id="80" name="组合 79">
              <a:extLst>
                <a:ext uri="{FF2B5EF4-FFF2-40B4-BE49-F238E27FC236}">
                  <a16:creationId xmlns="" xmlns:a16="http://schemas.microsoft.com/office/drawing/2014/main" id="{F5E2838A-BE74-FD9F-BEE5-5A610938B68E}"/>
                </a:ext>
              </a:extLst>
            </p:cNvPr>
            <p:cNvGrpSpPr/>
            <p:nvPr/>
          </p:nvGrpSpPr>
          <p:grpSpPr>
            <a:xfrm>
              <a:off x="3334489" y="1369083"/>
              <a:ext cx="2748138" cy="651815"/>
              <a:chOff x="4781932" y="1362277"/>
              <a:chExt cx="3192617" cy="690687"/>
            </a:xfrm>
          </p:grpSpPr>
          <p:sp>
            <p:nvSpPr>
              <p:cNvPr id="93" name="文本框 38">
                <a:extLst>
                  <a:ext uri="{FF2B5EF4-FFF2-40B4-BE49-F238E27FC236}">
                    <a16:creationId xmlns="" xmlns:a16="http://schemas.microsoft.com/office/drawing/2014/main" id="{47B64593-B7EC-7F2E-B60F-7AC6E66B0F2E}"/>
                  </a:ext>
                </a:extLst>
              </p:cNvPr>
              <p:cNvSpPr txBox="1"/>
              <p:nvPr/>
            </p:nvSpPr>
            <p:spPr>
              <a:xfrm>
                <a:off x="5447096" y="1413065"/>
                <a:ext cx="2527453" cy="600081"/>
              </a:xfrm>
              <a:prstGeom prst="rect">
                <a:avLst/>
              </a:prstGeom>
              <a:noFill/>
              <a:ln>
                <a:noFill/>
              </a:ln>
            </p:spPr>
            <p:txBody>
              <a:bodyPr wrap="square">
                <a:spAutoFit/>
              </a:bodyPr>
              <a:lstStyle/>
              <a:p>
                <a:pPr algn="ctr">
                  <a:lnSpc>
                    <a:spcPct val="110000"/>
                  </a:lnSpc>
                  <a:defRPr/>
                </a:pPr>
                <a:r>
                  <a:rPr lang="zh-CN" altLang="en-US" sz="1400" b="1" kern="100" dirty="0">
                    <a:solidFill>
                      <a:prstClr val="black"/>
                    </a:solidFill>
                    <a:latin typeface="微软雅黑" panose="020B0503020204020204" pitchFamily="34" charset="-122"/>
                  </a:rPr>
                  <a:t>国家卫健委</a:t>
                </a:r>
                <a:r>
                  <a:rPr lang="en-US" altLang="zh-CN" sz="1400" b="1" kern="100" dirty="0">
                    <a:solidFill>
                      <a:prstClr val="black"/>
                    </a:solidFill>
                    <a:latin typeface="微软雅黑" panose="020B0503020204020204" pitchFamily="34" charset="-122"/>
                  </a:rPr>
                  <a:t>《</a:t>
                </a:r>
                <a:r>
                  <a:rPr lang="zh-CN" altLang="en-US" sz="1400" b="1" kern="100" dirty="0">
                    <a:solidFill>
                      <a:prstClr val="black"/>
                    </a:solidFill>
                    <a:latin typeface="微软雅黑" panose="020B0503020204020204" pitchFamily="34" charset="-122"/>
                  </a:rPr>
                  <a:t>血液净化标准操作指南</a:t>
                </a:r>
                <a:r>
                  <a:rPr lang="en-US" altLang="zh-CN" sz="1400" b="1" kern="100" dirty="0">
                    <a:solidFill>
                      <a:prstClr val="black"/>
                    </a:solidFill>
                    <a:latin typeface="微软雅黑" panose="020B0503020204020204" pitchFamily="34" charset="-122"/>
                  </a:rPr>
                  <a:t>(2021)</a:t>
                </a:r>
                <a:r>
                  <a:rPr lang="en-US" altLang="zh-CN" sz="1400" b="1" kern="100" baseline="30000" dirty="0">
                    <a:solidFill>
                      <a:prstClr val="black"/>
                    </a:solidFill>
                    <a:latin typeface="微软雅黑" panose="020B0503020204020204" pitchFamily="34" charset="-122"/>
                  </a:rPr>
                  <a:t> </a:t>
                </a:r>
                <a:r>
                  <a:rPr lang="en-US" altLang="zh-CN" sz="1400" b="1" kern="100" dirty="0" smtClean="0">
                    <a:solidFill>
                      <a:prstClr val="black"/>
                    </a:solidFill>
                    <a:latin typeface="微软雅黑" panose="020B0503020204020204" pitchFamily="34" charset="-122"/>
                  </a:rPr>
                  <a:t>》</a:t>
                </a:r>
                <a:r>
                  <a:rPr lang="en-US" altLang="zh-CN" sz="1400" b="1" kern="100" baseline="30000" dirty="0" smtClean="0">
                    <a:solidFill>
                      <a:prstClr val="black"/>
                    </a:solidFill>
                    <a:latin typeface="微软雅黑" panose="020B0503020204020204" pitchFamily="34" charset="-122"/>
                  </a:rPr>
                  <a:t>2</a:t>
                </a:r>
                <a:endParaRPr lang="en-US" altLang="zh-CN" sz="1400" b="1" kern="100" baseline="30000" dirty="0">
                  <a:solidFill>
                    <a:prstClr val="black"/>
                  </a:solidFill>
                  <a:latin typeface="微软雅黑" panose="020B0503020204020204" pitchFamily="34" charset="-122"/>
                </a:endParaRPr>
              </a:p>
            </p:txBody>
          </p:sp>
          <p:pic>
            <p:nvPicPr>
              <p:cNvPr id="94" name="图片 14">
                <a:extLst>
                  <a:ext uri="{FF2B5EF4-FFF2-40B4-BE49-F238E27FC236}">
                    <a16:creationId xmlns="" xmlns:a16="http://schemas.microsoft.com/office/drawing/2014/main" id="{B3BF893D-8A18-2048-B159-8AA8C8074FB9}"/>
                  </a:ext>
                </a:extLst>
              </p:cNvPr>
              <p:cNvPicPr>
                <a:picLocks noChangeAspect="1"/>
              </p:cNvPicPr>
              <p:nvPr/>
            </p:nvPicPr>
            <p:blipFill>
              <a:blip r:embed="rId4"/>
              <a:srcRect t="5486" b="22014"/>
              <a:stretch>
                <a:fillRect/>
              </a:stretch>
            </p:blipFill>
            <p:spPr>
              <a:xfrm>
                <a:off x="4781932" y="1362277"/>
                <a:ext cx="690687" cy="690687"/>
              </a:xfrm>
              <a:custGeom>
                <a:avLst/>
                <a:gdLst>
                  <a:gd name="connsiteX0" fmla="*/ 810000 w 1620000"/>
                  <a:gd name="connsiteY0" fmla="*/ 0 h 1620000"/>
                  <a:gd name="connsiteX1" fmla="*/ 1620000 w 1620000"/>
                  <a:gd name="connsiteY1" fmla="*/ 810000 h 1620000"/>
                  <a:gd name="connsiteX2" fmla="*/ 810000 w 1620000"/>
                  <a:gd name="connsiteY2" fmla="*/ 1620000 h 1620000"/>
                  <a:gd name="connsiteX3" fmla="*/ 0 w 1620000"/>
                  <a:gd name="connsiteY3" fmla="*/ 810000 h 1620000"/>
                  <a:gd name="connsiteX4" fmla="*/ 810000 w 1620000"/>
                  <a:gd name="connsiteY4" fmla="*/ 0 h 16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0000" h="1620000">
                    <a:moveTo>
                      <a:pt x="810000" y="0"/>
                    </a:moveTo>
                    <a:cubicBezTo>
                      <a:pt x="1257351" y="0"/>
                      <a:pt x="1620000" y="362649"/>
                      <a:pt x="1620000" y="810000"/>
                    </a:cubicBezTo>
                    <a:cubicBezTo>
                      <a:pt x="1620000" y="1257351"/>
                      <a:pt x="1257351" y="1620000"/>
                      <a:pt x="810000" y="1620000"/>
                    </a:cubicBezTo>
                    <a:cubicBezTo>
                      <a:pt x="362649" y="1620000"/>
                      <a:pt x="0" y="1257351"/>
                      <a:pt x="0" y="810000"/>
                    </a:cubicBezTo>
                    <a:cubicBezTo>
                      <a:pt x="0" y="362649"/>
                      <a:pt x="362649" y="0"/>
                      <a:pt x="810000" y="0"/>
                    </a:cubicBezTo>
                    <a:close/>
                  </a:path>
                </a:pathLst>
              </a:custGeom>
              <a:ln>
                <a:noFill/>
              </a:ln>
              <a:effectLst>
                <a:innerShdw blurRad="63500" dist="50800" dir="2700000">
                  <a:prstClr val="black">
                    <a:alpha val="50000"/>
                  </a:prstClr>
                </a:innerShdw>
              </a:effectLst>
            </p:spPr>
          </p:pic>
        </p:grpSp>
        <p:sp>
          <p:nvSpPr>
            <p:cNvPr id="81" name="文本框 36">
              <a:extLst>
                <a:ext uri="{FF2B5EF4-FFF2-40B4-BE49-F238E27FC236}">
                  <a16:creationId xmlns="" xmlns:a16="http://schemas.microsoft.com/office/drawing/2014/main" id="{893EC309-AD52-005E-861A-68DBF261C2E8}"/>
                </a:ext>
              </a:extLst>
            </p:cNvPr>
            <p:cNvSpPr txBox="1"/>
            <p:nvPr/>
          </p:nvSpPr>
          <p:spPr>
            <a:xfrm>
              <a:off x="3270144" y="2393806"/>
              <a:ext cx="2794059" cy="1051570"/>
            </a:xfrm>
            <a:prstGeom prst="rect">
              <a:avLst/>
            </a:prstGeom>
            <a:noFill/>
          </p:spPr>
          <p:txBody>
            <a:bodyPr wrap="square">
              <a:spAutoFit/>
            </a:bodyPr>
            <a:lstStyle/>
            <a:p>
              <a:pPr>
                <a:lnSpc>
                  <a:spcPct val="90000"/>
                </a:lnSpc>
                <a:spcBef>
                  <a:spcPts val="1000"/>
                </a:spcBef>
                <a:buFont typeface="Arial" panose="020B0604020202020204" pitchFamily="34" charset="0"/>
                <a:buNone/>
                <a:defRPr/>
              </a:pPr>
              <a:r>
                <a:rPr kumimoji="1" lang="en-US" altLang="zh-CN" sz="1500" dirty="0">
                  <a:solidFill>
                    <a:prstClr val="black">
                      <a:lumMod val="95000"/>
                      <a:lumOff val="5000"/>
                    </a:prstClr>
                  </a:solidFill>
                  <a:latin typeface="Microsoft YaHei" panose="020B0503020204020204" pitchFamily="34" charset="-122"/>
                </a:rPr>
                <a:t>1.</a:t>
              </a:r>
              <a:r>
                <a:rPr kumimoji="1" lang="zh-CN" altLang="en-US" sz="1500" b="1" dirty="0">
                  <a:solidFill>
                    <a:prstClr val="black">
                      <a:lumMod val="95000"/>
                      <a:lumOff val="5000"/>
                    </a:prstClr>
                  </a:solidFill>
                  <a:latin typeface="Microsoft YaHei" panose="020B0503020204020204" pitchFamily="34" charset="-122"/>
                </a:rPr>
                <a:t> </a:t>
              </a:r>
              <a:r>
                <a:rPr lang="zh-CN" altLang="en-US" sz="1500" b="1" dirty="0">
                  <a:solidFill>
                    <a:srgbClr val="012E86"/>
                  </a:solidFill>
                  <a:latin typeface="微软雅黑" panose="020B0503020204020204" pitchFamily="34" charset="-122"/>
                </a:rPr>
                <a:t>推荐使用碳酸氢盐</a:t>
              </a:r>
              <a:r>
                <a:rPr kumimoji="1" lang="zh-CN" altLang="en-US" sz="1500" dirty="0">
                  <a:solidFill>
                    <a:prstClr val="black">
                      <a:lumMod val="95000"/>
                      <a:lumOff val="5000"/>
                    </a:prstClr>
                  </a:solidFill>
                  <a:latin typeface="Microsoft YaHei" panose="020B0503020204020204" pitchFamily="34" charset="-122"/>
                </a:rPr>
                <a:t>为置换液的基础碱基成分</a:t>
              </a:r>
              <a:endParaRPr kumimoji="1" lang="en-US" altLang="zh-CN" sz="1500" dirty="0">
                <a:solidFill>
                  <a:prstClr val="black">
                    <a:lumMod val="95000"/>
                    <a:lumOff val="5000"/>
                  </a:prstClr>
                </a:solidFill>
                <a:latin typeface="Microsoft YaHei" panose="020B0503020204020204" pitchFamily="34" charset="-122"/>
              </a:endParaRPr>
            </a:p>
            <a:p>
              <a:pPr>
                <a:lnSpc>
                  <a:spcPct val="90000"/>
                </a:lnSpc>
                <a:spcBef>
                  <a:spcPts val="1000"/>
                </a:spcBef>
                <a:buFont typeface="Arial" panose="020B0604020202020204" pitchFamily="34" charset="0"/>
                <a:buNone/>
                <a:defRPr/>
              </a:pPr>
              <a:r>
                <a:rPr kumimoji="1" lang="en-US" altLang="zh-CN" sz="1500" dirty="0">
                  <a:solidFill>
                    <a:prstClr val="black">
                      <a:lumMod val="95000"/>
                      <a:lumOff val="5000"/>
                    </a:prstClr>
                  </a:solidFill>
                  <a:latin typeface="Microsoft YaHei" panose="020B0503020204020204" pitchFamily="34" charset="-122"/>
                </a:rPr>
                <a:t>2.</a:t>
              </a:r>
              <a:r>
                <a:rPr lang="zh-CN" altLang="en-US" sz="1500" b="1" dirty="0">
                  <a:solidFill>
                    <a:srgbClr val="012E86"/>
                  </a:solidFill>
                  <a:latin typeface="微软雅黑" panose="020B0503020204020204" pitchFamily="34" charset="-122"/>
                </a:rPr>
                <a:t>建议使用商品化置换液</a:t>
              </a:r>
              <a:r>
                <a:rPr kumimoji="1" lang="zh-CN" altLang="en-US" sz="1500" dirty="0">
                  <a:solidFill>
                    <a:prstClr val="black">
                      <a:lumMod val="95000"/>
                      <a:lumOff val="5000"/>
                    </a:prstClr>
                  </a:solidFill>
                  <a:latin typeface="Microsoft YaHei" panose="020B0503020204020204" pitchFamily="34" charset="-122"/>
                </a:rPr>
                <a:t>作为治疗</a:t>
              </a:r>
              <a:r>
                <a:rPr lang="zh-CN" altLang="en-US" sz="1500" b="1" dirty="0" smtClean="0">
                  <a:solidFill>
                    <a:srgbClr val="012E86"/>
                  </a:solidFill>
                  <a:latin typeface="微软雅黑" panose="020B0503020204020204" pitchFamily="34" charset="-122"/>
                </a:rPr>
                <a:t>首选</a:t>
              </a:r>
              <a:endParaRPr kumimoji="1" lang="en-US" altLang="zh-CN" sz="1500" dirty="0">
                <a:solidFill>
                  <a:prstClr val="black">
                    <a:lumMod val="95000"/>
                    <a:lumOff val="5000"/>
                  </a:prstClr>
                </a:solidFill>
                <a:latin typeface="Microsoft YaHei" panose="020B0503020204020204" pitchFamily="34" charset="-122"/>
              </a:endParaRPr>
            </a:p>
          </p:txBody>
        </p:sp>
        <p:sp>
          <p:nvSpPr>
            <p:cNvPr id="82" name="文本框 36">
              <a:extLst>
                <a:ext uri="{FF2B5EF4-FFF2-40B4-BE49-F238E27FC236}">
                  <a16:creationId xmlns="" xmlns:a16="http://schemas.microsoft.com/office/drawing/2014/main" id="{953364CB-C9B1-B459-380E-853C9462182D}"/>
                </a:ext>
              </a:extLst>
            </p:cNvPr>
            <p:cNvSpPr txBox="1"/>
            <p:nvPr/>
          </p:nvSpPr>
          <p:spPr>
            <a:xfrm>
              <a:off x="319565" y="2393806"/>
              <a:ext cx="3012571" cy="3477875"/>
            </a:xfrm>
            <a:prstGeom prst="rect">
              <a:avLst/>
            </a:prstGeom>
            <a:noFill/>
          </p:spPr>
          <p:txBody>
            <a:bodyPr wrap="square">
              <a:spAutoFit/>
            </a:bodyPr>
            <a:lstStyle/>
            <a:p>
              <a:pPr>
                <a:spcBef>
                  <a:spcPts val="1000"/>
                </a:spcBef>
                <a:buFont typeface="Arial" panose="020B0604020202020204" pitchFamily="34" charset="0"/>
                <a:buNone/>
                <a:defRPr/>
              </a:pPr>
              <a:r>
                <a:rPr kumimoji="1" lang="en-US" altLang="zh-CN" sz="1500" dirty="0">
                  <a:solidFill>
                    <a:prstClr val="black">
                      <a:lumMod val="95000"/>
                      <a:lumOff val="5000"/>
                    </a:prstClr>
                  </a:solidFill>
                  <a:latin typeface="Microsoft YaHei" panose="020B0503020204020204" pitchFamily="34" charset="-122"/>
                </a:rPr>
                <a:t>1.</a:t>
              </a:r>
              <a:r>
                <a:rPr kumimoji="1" lang="zh-CN" altLang="en-US" sz="1500" dirty="0">
                  <a:solidFill>
                    <a:prstClr val="black">
                      <a:lumMod val="95000"/>
                      <a:lumOff val="5000"/>
                    </a:prstClr>
                  </a:solidFill>
                  <a:latin typeface="Microsoft YaHei" panose="020B0503020204020204" pitchFamily="34" charset="-122"/>
                </a:rPr>
                <a:t>对于需要行肾脏替代治疗</a:t>
              </a:r>
              <a:r>
                <a:rPr kumimoji="1" lang="en-US" altLang="zh-CN" sz="1500" dirty="0">
                  <a:solidFill>
                    <a:prstClr val="black">
                      <a:lumMod val="95000"/>
                      <a:lumOff val="5000"/>
                    </a:prstClr>
                  </a:solidFill>
                  <a:latin typeface="Microsoft YaHei" panose="020B0503020204020204" pitchFamily="34" charset="-122"/>
                </a:rPr>
                <a:t>(RRT)</a:t>
              </a:r>
              <a:r>
                <a:rPr kumimoji="1" lang="zh-CN" altLang="en-US" sz="1500" dirty="0">
                  <a:solidFill>
                    <a:prstClr val="black">
                      <a:lumMod val="95000"/>
                      <a:lumOff val="5000"/>
                    </a:prstClr>
                  </a:solidFill>
                  <a:latin typeface="Microsoft YaHei" panose="020B0503020204020204" pitchFamily="34" charset="-122"/>
                </a:rPr>
                <a:t>的</a:t>
              </a:r>
              <a:r>
                <a:rPr kumimoji="1" lang="en-US" altLang="zh-CN" sz="1500" dirty="0">
                  <a:solidFill>
                    <a:prstClr val="black">
                      <a:lumMod val="95000"/>
                      <a:lumOff val="5000"/>
                    </a:prstClr>
                  </a:solidFill>
                  <a:latin typeface="Microsoft YaHei" panose="020B0503020204020204" pitchFamily="34" charset="-122"/>
                </a:rPr>
                <a:t>AKI</a:t>
              </a:r>
              <a:r>
                <a:rPr kumimoji="1" lang="zh-CN" altLang="en-US" sz="1500" dirty="0">
                  <a:solidFill>
                    <a:prstClr val="black">
                      <a:lumMod val="95000"/>
                      <a:lumOff val="5000"/>
                    </a:prstClr>
                  </a:solidFill>
                  <a:latin typeface="Microsoft YaHei" panose="020B0503020204020204" pitchFamily="34" charset="-122"/>
                </a:rPr>
                <a:t>病人，</a:t>
              </a:r>
              <a:r>
                <a:rPr lang="zh-CN" altLang="en-US" sz="1500" b="1" dirty="0">
                  <a:solidFill>
                    <a:srgbClr val="012E86"/>
                  </a:solidFill>
                  <a:latin typeface="微软雅黑" panose="020B0503020204020204" pitchFamily="34" charset="-122"/>
                </a:rPr>
                <a:t>建议使用碳酸氢盐而非乳酸盐</a:t>
              </a:r>
              <a:r>
                <a:rPr kumimoji="1" lang="zh-CN" altLang="en-US" sz="1500" dirty="0">
                  <a:solidFill>
                    <a:prstClr val="black">
                      <a:lumMod val="95000"/>
                      <a:lumOff val="5000"/>
                    </a:prstClr>
                  </a:solidFill>
                  <a:latin typeface="Microsoft YaHei" panose="020B0503020204020204" pitchFamily="34" charset="-122"/>
                </a:rPr>
                <a:t>作为缓冲盐的置换液或透析液</a:t>
              </a:r>
              <a:r>
                <a:rPr kumimoji="1" lang="en-US" altLang="zh-CN" sz="1500" dirty="0">
                  <a:solidFill>
                    <a:prstClr val="black">
                      <a:lumMod val="95000"/>
                      <a:lumOff val="5000"/>
                    </a:prstClr>
                  </a:solidFill>
                  <a:latin typeface="Microsoft YaHei" panose="020B0503020204020204" pitchFamily="34" charset="-122"/>
                </a:rPr>
                <a:t>(2C)*</a:t>
              </a:r>
            </a:p>
            <a:p>
              <a:pPr>
                <a:spcBef>
                  <a:spcPts val="1000"/>
                </a:spcBef>
                <a:buFont typeface="Arial" panose="020B0604020202020204" pitchFamily="34" charset="0"/>
                <a:buNone/>
                <a:defRPr/>
              </a:pPr>
              <a:r>
                <a:rPr kumimoji="1" lang="en-US" altLang="zh-CN" sz="1500" dirty="0">
                  <a:solidFill>
                    <a:prstClr val="black">
                      <a:lumMod val="95000"/>
                      <a:lumOff val="5000"/>
                    </a:prstClr>
                  </a:solidFill>
                  <a:latin typeface="Microsoft YaHei" panose="020B0503020204020204" pitchFamily="34" charset="-122"/>
                </a:rPr>
                <a:t>2.</a:t>
              </a:r>
              <a:r>
                <a:rPr kumimoji="1" lang="zh-CN" altLang="en-US" sz="1500" dirty="0">
                  <a:solidFill>
                    <a:prstClr val="black">
                      <a:lumMod val="95000"/>
                      <a:lumOff val="5000"/>
                    </a:prstClr>
                  </a:solidFill>
                  <a:latin typeface="Microsoft YaHei" panose="020B0503020204020204" pitchFamily="34" charset="-122"/>
                </a:rPr>
                <a:t>对于需行</a:t>
              </a:r>
              <a:r>
                <a:rPr kumimoji="1" lang="en-US" altLang="zh-CN" sz="1500" dirty="0">
                  <a:solidFill>
                    <a:prstClr val="black">
                      <a:lumMod val="95000"/>
                      <a:lumOff val="5000"/>
                    </a:prstClr>
                  </a:solidFill>
                  <a:latin typeface="Microsoft YaHei" panose="020B0503020204020204" pitchFamily="34" charset="-122"/>
                </a:rPr>
                <a:t>RRT</a:t>
              </a:r>
              <a:r>
                <a:rPr kumimoji="1" lang="zh-CN" altLang="en-US" sz="1500" dirty="0">
                  <a:solidFill>
                    <a:prstClr val="black">
                      <a:lumMod val="95000"/>
                      <a:lumOff val="5000"/>
                    </a:prstClr>
                  </a:solidFill>
                  <a:latin typeface="Microsoft YaHei" panose="020B0503020204020204" pitchFamily="34" charset="-122"/>
                </a:rPr>
                <a:t>的</a:t>
              </a:r>
              <a:r>
                <a:rPr kumimoji="1" lang="en-US" altLang="zh-CN" sz="1500" dirty="0">
                  <a:solidFill>
                    <a:prstClr val="black">
                      <a:lumMod val="95000"/>
                      <a:lumOff val="5000"/>
                    </a:prstClr>
                  </a:solidFill>
                  <a:latin typeface="Microsoft YaHei" panose="020B0503020204020204" pitchFamily="34" charset="-122"/>
                </a:rPr>
                <a:t>AKI</a:t>
              </a:r>
              <a:r>
                <a:rPr kumimoji="1" lang="zh-CN" altLang="en-US" sz="1500" dirty="0">
                  <a:solidFill>
                    <a:prstClr val="black">
                      <a:lumMod val="95000"/>
                      <a:lumOff val="5000"/>
                    </a:prstClr>
                  </a:solidFill>
                  <a:latin typeface="Microsoft YaHei" panose="020B0503020204020204" pitchFamily="34" charset="-122"/>
                </a:rPr>
                <a:t>伴循环休克的病人，</a:t>
              </a:r>
              <a:r>
                <a:rPr lang="zh-CN" altLang="en-US" sz="1500" b="1" dirty="0">
                  <a:solidFill>
                    <a:srgbClr val="012E86"/>
                  </a:solidFill>
                  <a:latin typeface="微软雅黑" panose="020B0503020204020204" pitchFamily="34" charset="-122"/>
                </a:rPr>
                <a:t>建议使用碳酸氢盐而非乳酸盐</a:t>
              </a:r>
              <a:r>
                <a:rPr kumimoji="1" lang="zh-CN" altLang="en-US" sz="1500" dirty="0">
                  <a:solidFill>
                    <a:prstClr val="black">
                      <a:lumMod val="95000"/>
                      <a:lumOff val="5000"/>
                    </a:prstClr>
                  </a:solidFill>
                  <a:latin typeface="Microsoft YaHei" panose="020B0503020204020204" pitchFamily="34" charset="-122"/>
                </a:rPr>
                <a:t>作为缓冲盐的置换液或透析液 </a:t>
              </a:r>
              <a:r>
                <a:rPr kumimoji="1" lang="en-US" altLang="zh-CN" sz="1500" dirty="0">
                  <a:solidFill>
                    <a:prstClr val="black">
                      <a:lumMod val="95000"/>
                      <a:lumOff val="5000"/>
                    </a:prstClr>
                  </a:solidFill>
                  <a:latin typeface="Microsoft YaHei" panose="020B0503020204020204" pitchFamily="34" charset="-122"/>
                </a:rPr>
                <a:t>(1B)*</a:t>
              </a:r>
            </a:p>
            <a:p>
              <a:pPr>
                <a:spcBef>
                  <a:spcPts val="1000"/>
                </a:spcBef>
                <a:buFont typeface="Arial" panose="020B0604020202020204" pitchFamily="34" charset="0"/>
                <a:buNone/>
                <a:defRPr/>
              </a:pPr>
              <a:r>
                <a:rPr kumimoji="1" lang="en-US" altLang="zh-CN" sz="1500" dirty="0">
                  <a:solidFill>
                    <a:prstClr val="black">
                      <a:lumMod val="95000"/>
                      <a:lumOff val="5000"/>
                    </a:prstClr>
                  </a:solidFill>
                  <a:latin typeface="Microsoft YaHei" panose="020B0503020204020204" pitchFamily="34" charset="-122"/>
                </a:rPr>
                <a:t>3.</a:t>
              </a:r>
              <a:r>
                <a:rPr kumimoji="1" lang="zh-CN" altLang="en-US" sz="1500" dirty="0">
                  <a:solidFill>
                    <a:prstClr val="black">
                      <a:lumMod val="95000"/>
                      <a:lumOff val="5000"/>
                    </a:prstClr>
                  </a:solidFill>
                  <a:latin typeface="Microsoft YaHei" panose="020B0503020204020204" pitchFamily="34" charset="-122"/>
                </a:rPr>
                <a:t>对于需行</a:t>
              </a:r>
              <a:r>
                <a:rPr kumimoji="1" lang="en-US" altLang="zh-CN" sz="1500" dirty="0">
                  <a:solidFill>
                    <a:prstClr val="black">
                      <a:lumMod val="95000"/>
                      <a:lumOff val="5000"/>
                    </a:prstClr>
                  </a:solidFill>
                  <a:latin typeface="Microsoft YaHei" panose="020B0503020204020204" pitchFamily="34" charset="-122"/>
                </a:rPr>
                <a:t>RRT</a:t>
              </a:r>
              <a:r>
                <a:rPr kumimoji="1" lang="zh-CN" altLang="en-US" sz="1500" dirty="0">
                  <a:solidFill>
                    <a:prstClr val="black">
                      <a:lumMod val="95000"/>
                      <a:lumOff val="5000"/>
                    </a:prstClr>
                  </a:solidFill>
                  <a:latin typeface="Microsoft YaHei" panose="020B0503020204020204" pitchFamily="34" charset="-122"/>
                </a:rPr>
                <a:t>的</a:t>
              </a:r>
              <a:r>
                <a:rPr kumimoji="1" lang="en-US" altLang="zh-CN" sz="1500" dirty="0">
                  <a:solidFill>
                    <a:prstClr val="black">
                      <a:lumMod val="95000"/>
                      <a:lumOff val="5000"/>
                    </a:prstClr>
                  </a:solidFill>
                  <a:latin typeface="Microsoft YaHei" panose="020B0503020204020204" pitchFamily="34" charset="-122"/>
                </a:rPr>
                <a:t>AKI</a:t>
              </a:r>
              <a:r>
                <a:rPr kumimoji="1" lang="zh-CN" altLang="en-US" sz="1500" dirty="0">
                  <a:solidFill>
                    <a:prstClr val="black">
                      <a:lumMod val="95000"/>
                      <a:lumOff val="5000"/>
                    </a:prstClr>
                  </a:solidFill>
                  <a:latin typeface="Microsoft YaHei" panose="020B0503020204020204" pitchFamily="34" charset="-122"/>
                </a:rPr>
                <a:t>伴肝衰竭或乳酸性酸中毒的病人，</a:t>
              </a:r>
              <a:r>
                <a:rPr lang="zh-CN" altLang="en-US" sz="1500" b="1" dirty="0">
                  <a:solidFill>
                    <a:srgbClr val="012E86"/>
                  </a:solidFill>
                  <a:latin typeface="微软雅黑" panose="020B0503020204020204" pitchFamily="34" charset="-122"/>
                </a:rPr>
                <a:t>建议使用碳酸氢盐而非乳酸盐</a:t>
              </a:r>
              <a:r>
                <a:rPr kumimoji="1" lang="zh-CN" altLang="en-US" sz="1500" dirty="0">
                  <a:solidFill>
                    <a:prstClr val="black">
                      <a:lumMod val="95000"/>
                      <a:lumOff val="5000"/>
                    </a:prstClr>
                  </a:solidFill>
                  <a:latin typeface="Microsoft YaHei" panose="020B0503020204020204" pitchFamily="34" charset="-122"/>
                </a:rPr>
                <a:t>作为缓冲盐的置换液或透析液 </a:t>
              </a:r>
              <a:r>
                <a:rPr kumimoji="1" lang="en-US" altLang="zh-CN" sz="1500" dirty="0">
                  <a:solidFill>
                    <a:prstClr val="black">
                      <a:lumMod val="95000"/>
                      <a:lumOff val="5000"/>
                    </a:prstClr>
                  </a:solidFill>
                  <a:latin typeface="Microsoft YaHei" panose="020B0503020204020204" pitchFamily="34" charset="-122"/>
                </a:rPr>
                <a:t>(2B)*</a:t>
              </a:r>
            </a:p>
            <a:p>
              <a:pPr>
                <a:spcBef>
                  <a:spcPts val="1000"/>
                </a:spcBef>
                <a:buFont typeface="Arial" panose="020B0604020202020204" pitchFamily="34" charset="0"/>
                <a:buNone/>
                <a:defRPr/>
              </a:pPr>
              <a:endParaRPr kumimoji="1" lang="en-US" altLang="zh-CN" sz="1500" dirty="0">
                <a:solidFill>
                  <a:prstClr val="black">
                    <a:lumMod val="95000"/>
                    <a:lumOff val="5000"/>
                  </a:prstClr>
                </a:solidFill>
                <a:latin typeface="Microsoft YaHei" panose="020B0503020204020204" pitchFamily="34" charset="-122"/>
              </a:endParaRPr>
            </a:p>
          </p:txBody>
        </p:sp>
        <p:sp>
          <p:nvSpPr>
            <p:cNvPr id="83" name="文本框 15">
              <a:extLst>
                <a:ext uri="{FF2B5EF4-FFF2-40B4-BE49-F238E27FC236}">
                  <a16:creationId xmlns="" xmlns:a16="http://schemas.microsoft.com/office/drawing/2014/main" id="{4FDD6B2E-A49E-69B7-CFB7-57AF7625F53E}"/>
                </a:ext>
              </a:extLst>
            </p:cNvPr>
            <p:cNvSpPr txBox="1"/>
            <p:nvPr/>
          </p:nvSpPr>
          <p:spPr>
            <a:xfrm>
              <a:off x="6848865" y="1312953"/>
              <a:ext cx="1752694" cy="738664"/>
            </a:xfrm>
            <a:prstGeom prst="rect">
              <a:avLst/>
            </a:prstGeom>
            <a:noFill/>
            <a:ln>
              <a:noFill/>
            </a:ln>
          </p:spPr>
          <p:txBody>
            <a:bodyPr wrap="square">
              <a:spAutoFit/>
            </a:bodyPr>
            <a:lstStyle/>
            <a:p>
              <a:pPr>
                <a:defRPr/>
              </a:pPr>
              <a:r>
                <a:rPr lang="zh-CN" altLang="en-US" sz="1400" b="1" kern="100" dirty="0">
                  <a:solidFill>
                    <a:prstClr val="black"/>
                  </a:solidFill>
                  <a:latin typeface="微软雅黑" panose="020B0503020204020204" pitchFamily="34" charset="-122"/>
                </a:rPr>
                <a:t>连续性肾脏替代治疗置换液临床应用分类专家</a:t>
              </a:r>
              <a:r>
                <a:rPr lang="zh-CN" altLang="en-US" sz="1400" b="1" kern="100" dirty="0" smtClean="0">
                  <a:solidFill>
                    <a:prstClr val="black"/>
                  </a:solidFill>
                  <a:latin typeface="微软雅黑" panose="020B0503020204020204" pitchFamily="34" charset="-122"/>
                </a:rPr>
                <a:t>共识</a:t>
              </a:r>
              <a:r>
                <a:rPr lang="en-US" altLang="zh-CN" sz="1400" b="1" kern="100" baseline="30000" dirty="0" smtClean="0">
                  <a:solidFill>
                    <a:prstClr val="black"/>
                  </a:solidFill>
                  <a:latin typeface="微软雅黑" panose="020B0503020204020204" pitchFamily="34" charset="-122"/>
                </a:rPr>
                <a:t>3</a:t>
              </a:r>
              <a:endParaRPr lang="zh-CN" altLang="en-US" sz="1400" b="1" kern="100" baseline="30000" dirty="0">
                <a:solidFill>
                  <a:prstClr val="black"/>
                </a:solidFill>
                <a:latin typeface="微软雅黑" panose="020B0503020204020204" pitchFamily="34" charset="-122"/>
              </a:endParaRPr>
            </a:p>
          </p:txBody>
        </p:sp>
        <p:sp>
          <p:nvSpPr>
            <p:cNvPr id="84" name="文本框 17">
              <a:extLst>
                <a:ext uri="{FF2B5EF4-FFF2-40B4-BE49-F238E27FC236}">
                  <a16:creationId xmlns="" xmlns:a16="http://schemas.microsoft.com/office/drawing/2014/main" id="{348E3302-F29C-EBDB-2ABC-8389CB60A300}"/>
                </a:ext>
              </a:extLst>
            </p:cNvPr>
            <p:cNvSpPr txBox="1"/>
            <p:nvPr/>
          </p:nvSpPr>
          <p:spPr>
            <a:xfrm>
              <a:off x="6162275" y="2318733"/>
              <a:ext cx="2616443" cy="2400657"/>
            </a:xfrm>
            <a:prstGeom prst="rect">
              <a:avLst/>
            </a:prstGeom>
            <a:noFill/>
          </p:spPr>
          <p:txBody>
            <a:bodyPr wrap="square">
              <a:spAutoFit/>
            </a:bodyPr>
            <a:lstStyle/>
            <a:p>
              <a:pPr>
                <a:defRPr/>
              </a:pPr>
              <a:r>
                <a:rPr kumimoji="1" lang="zh-CN" altLang="en-US" sz="1500" dirty="0">
                  <a:solidFill>
                    <a:prstClr val="black">
                      <a:lumMod val="95000"/>
                      <a:lumOff val="5000"/>
                    </a:prstClr>
                  </a:solidFill>
                  <a:latin typeface="Microsoft YaHei" panose="020B0503020204020204" pitchFamily="34" charset="-122"/>
                </a:rPr>
                <a:t>1.</a:t>
              </a:r>
              <a:r>
                <a:rPr lang="zh-CN" altLang="en-US" sz="1500" b="1" dirty="0">
                  <a:solidFill>
                    <a:srgbClr val="012E86"/>
                  </a:solidFill>
                  <a:latin typeface="微软雅黑" panose="020B0503020204020204" pitchFamily="34" charset="-122"/>
                </a:rPr>
                <a:t>建议</a:t>
              </a:r>
              <a:r>
                <a:rPr kumimoji="1" lang="zh-CN" altLang="en-US" sz="1500" dirty="0">
                  <a:solidFill>
                    <a:prstClr val="black">
                      <a:lumMod val="95000"/>
                      <a:lumOff val="5000"/>
                    </a:prstClr>
                  </a:solidFill>
                  <a:latin typeface="Microsoft YaHei" panose="020B0503020204020204" pitchFamily="34" charset="-122"/>
                </a:rPr>
                <a:t>在临床应用上，应尽量</a:t>
              </a:r>
              <a:r>
                <a:rPr lang="zh-CN" altLang="en-US" sz="1500" b="1" dirty="0">
                  <a:solidFill>
                    <a:srgbClr val="012E86"/>
                  </a:solidFill>
                  <a:latin typeface="微软雅黑" panose="020B0503020204020204" pitchFamily="34" charset="-122"/>
                </a:rPr>
                <a:t>避免使用手工配置置换液</a:t>
              </a:r>
              <a:r>
                <a:rPr kumimoji="1" lang="zh-CN" altLang="en-US" sz="1500" dirty="0">
                  <a:solidFill>
                    <a:prstClr val="black">
                      <a:lumMod val="95000"/>
                      <a:lumOff val="5000"/>
                    </a:prstClr>
                  </a:solidFill>
                  <a:latin typeface="Microsoft YaHei" panose="020B0503020204020204" pitchFamily="34" charset="-122"/>
                </a:rPr>
                <a:t>，以降低错配和污染风险</a:t>
              </a:r>
              <a:endParaRPr kumimoji="1" lang="en-US" altLang="zh-CN" sz="1500" dirty="0">
                <a:solidFill>
                  <a:prstClr val="black">
                    <a:lumMod val="95000"/>
                    <a:lumOff val="5000"/>
                  </a:prstClr>
                </a:solidFill>
                <a:latin typeface="Microsoft YaHei" panose="020B0503020204020204" pitchFamily="34" charset="-122"/>
              </a:endParaRPr>
            </a:p>
            <a:p>
              <a:pPr>
                <a:defRPr/>
              </a:pPr>
              <a:endParaRPr kumimoji="1" lang="en-US" altLang="zh-CN" sz="1500" dirty="0">
                <a:solidFill>
                  <a:prstClr val="black">
                    <a:lumMod val="95000"/>
                    <a:lumOff val="5000"/>
                  </a:prstClr>
                </a:solidFill>
                <a:latin typeface="Microsoft YaHei" panose="020B0503020204020204" pitchFamily="34" charset="-122"/>
              </a:endParaRPr>
            </a:p>
            <a:p>
              <a:pPr>
                <a:defRPr/>
              </a:pPr>
              <a:r>
                <a:rPr kumimoji="1" lang="zh-CN" altLang="en-US" sz="1500" dirty="0">
                  <a:solidFill>
                    <a:prstClr val="black">
                      <a:lumMod val="95000"/>
                      <a:lumOff val="5000"/>
                    </a:prstClr>
                  </a:solidFill>
                  <a:latin typeface="Microsoft YaHei" panose="020B0503020204020204" pitchFamily="34" charset="-122"/>
                </a:rPr>
                <a:t>2.</a:t>
              </a:r>
              <a:r>
                <a:rPr lang="zh-CN" altLang="en-US" sz="1500" b="1" dirty="0">
                  <a:solidFill>
                    <a:srgbClr val="012E86"/>
                  </a:solidFill>
                  <a:latin typeface="微软雅黑" panose="020B0503020204020204" pitchFamily="34" charset="-122"/>
                </a:rPr>
                <a:t>建议优先</a:t>
              </a:r>
              <a:r>
                <a:rPr kumimoji="1" lang="zh-CN" altLang="en-US" sz="1500" dirty="0">
                  <a:solidFill>
                    <a:prstClr val="black">
                      <a:lumMod val="95000"/>
                      <a:lumOff val="5000"/>
                    </a:prstClr>
                  </a:solidFill>
                  <a:latin typeface="Microsoft YaHei" panose="020B0503020204020204" pitchFamily="34" charset="-122"/>
                </a:rPr>
                <a:t>考虑</a:t>
              </a:r>
              <a:r>
                <a:rPr lang="zh-CN" altLang="en-US" sz="1500" b="1" dirty="0">
                  <a:solidFill>
                    <a:srgbClr val="012E86"/>
                  </a:solidFill>
                  <a:latin typeface="微软雅黑" panose="020B0503020204020204" pitchFamily="34" charset="-122"/>
                </a:rPr>
                <a:t>使用碳酸氢盐碱基</a:t>
              </a:r>
              <a:endParaRPr lang="en-US" altLang="zh-CN" sz="1500" b="1" dirty="0">
                <a:solidFill>
                  <a:srgbClr val="012E86"/>
                </a:solidFill>
                <a:latin typeface="微软雅黑" panose="020B0503020204020204" pitchFamily="34" charset="-122"/>
              </a:endParaRPr>
            </a:p>
            <a:p>
              <a:pPr>
                <a:defRPr/>
              </a:pPr>
              <a:endParaRPr kumimoji="1" lang="en-US" altLang="zh-CN" sz="1500" dirty="0">
                <a:solidFill>
                  <a:prstClr val="black">
                    <a:lumMod val="95000"/>
                    <a:lumOff val="5000"/>
                  </a:prstClr>
                </a:solidFill>
                <a:latin typeface="Microsoft YaHei" panose="020B0503020204020204" pitchFamily="34" charset="-122"/>
              </a:endParaRPr>
            </a:p>
            <a:p>
              <a:pPr>
                <a:defRPr/>
              </a:pPr>
              <a:r>
                <a:rPr kumimoji="1" lang="zh-CN" altLang="en-US" sz="1500" dirty="0">
                  <a:solidFill>
                    <a:prstClr val="black">
                      <a:lumMod val="95000"/>
                      <a:lumOff val="5000"/>
                    </a:prstClr>
                  </a:solidFill>
                  <a:latin typeface="Microsoft YaHei" panose="020B0503020204020204" pitchFamily="34" charset="-122"/>
                </a:rPr>
                <a:t>3.</a:t>
              </a:r>
              <a:r>
                <a:rPr lang="zh-CN" altLang="en-US" sz="1500" b="1" dirty="0">
                  <a:solidFill>
                    <a:srgbClr val="012E86"/>
                  </a:solidFill>
                  <a:latin typeface="微软雅黑" panose="020B0503020204020204" pitchFamily="34" charset="-122"/>
                </a:rPr>
                <a:t>建议优先考虑双腔室单袋包装</a:t>
              </a:r>
              <a:r>
                <a:rPr kumimoji="1" lang="zh-CN" altLang="en-US" sz="1500" dirty="0">
                  <a:solidFill>
                    <a:prstClr val="black">
                      <a:lumMod val="95000"/>
                      <a:lumOff val="5000"/>
                    </a:prstClr>
                  </a:solidFill>
                  <a:latin typeface="Microsoft YaHei" panose="020B0503020204020204" pitchFamily="34" charset="-122"/>
                </a:rPr>
                <a:t>现混或预混置换液，以保证CRRT及时启动</a:t>
              </a:r>
              <a:endParaRPr lang="zh-CN" altLang="en-US" sz="1500" dirty="0">
                <a:solidFill>
                  <a:prstClr val="black">
                    <a:lumMod val="95000"/>
                    <a:lumOff val="5000"/>
                  </a:prstClr>
                </a:solidFill>
                <a:latin typeface="Calibri"/>
                <a:ea typeface="宋体" panose="02010600030101010101" pitchFamily="2" charset="-122"/>
              </a:endParaRPr>
            </a:p>
          </p:txBody>
        </p:sp>
        <p:pic>
          <p:nvPicPr>
            <p:cNvPr id="85" name="图片 84">
              <a:extLst>
                <a:ext uri="{FF2B5EF4-FFF2-40B4-BE49-F238E27FC236}">
                  <a16:creationId xmlns="" xmlns:a16="http://schemas.microsoft.com/office/drawing/2014/main" id="{746994D9-61A5-DDE9-6497-E06F6F4CBD69}"/>
                </a:ext>
              </a:extLst>
            </p:cNvPr>
            <p:cNvPicPr>
              <a:picLocks noChangeAspect="1"/>
            </p:cNvPicPr>
            <p:nvPr/>
          </p:nvPicPr>
          <p:blipFill>
            <a:blip r:embed="rId5"/>
            <a:stretch>
              <a:fillRect/>
            </a:stretch>
          </p:blipFill>
          <p:spPr>
            <a:xfrm>
              <a:off x="6162275" y="1363718"/>
              <a:ext cx="589033" cy="623887"/>
            </a:xfrm>
            <a:prstGeom prst="rect">
              <a:avLst/>
            </a:prstGeom>
          </p:spPr>
        </p:pic>
        <p:cxnSp>
          <p:nvCxnSpPr>
            <p:cNvPr id="86" name="直接连接符 85">
              <a:extLst>
                <a:ext uri="{FF2B5EF4-FFF2-40B4-BE49-F238E27FC236}">
                  <a16:creationId xmlns="" xmlns:a16="http://schemas.microsoft.com/office/drawing/2014/main" id="{34D677B2-2525-2D62-34EC-4B554C9E4125}"/>
                </a:ext>
              </a:extLst>
            </p:cNvPr>
            <p:cNvCxnSpPr>
              <a:cxnSpLocks/>
            </p:cNvCxnSpPr>
            <p:nvPr/>
          </p:nvCxnSpPr>
          <p:spPr>
            <a:xfrm>
              <a:off x="381401" y="2171321"/>
              <a:ext cx="11561749" cy="0"/>
            </a:xfrm>
            <a:prstGeom prst="line">
              <a:avLst/>
            </a:prstGeom>
            <a:noFill/>
            <a:ln w="28575" cap="flat" cmpd="sng" algn="ctr">
              <a:solidFill>
                <a:srgbClr val="CAD6EA"/>
              </a:solidFill>
              <a:prstDash val="solid"/>
            </a:ln>
            <a:effectLst/>
          </p:spPr>
        </p:cxnSp>
        <p:cxnSp>
          <p:nvCxnSpPr>
            <p:cNvPr id="87" name="直接连接符 86">
              <a:extLst>
                <a:ext uri="{FF2B5EF4-FFF2-40B4-BE49-F238E27FC236}">
                  <a16:creationId xmlns="" xmlns:a16="http://schemas.microsoft.com/office/drawing/2014/main" id="{4DFBA9FA-4E85-84AE-D4E5-182C5BD9EB33}"/>
                </a:ext>
              </a:extLst>
            </p:cNvPr>
            <p:cNvCxnSpPr>
              <a:cxnSpLocks/>
            </p:cNvCxnSpPr>
            <p:nvPr/>
          </p:nvCxnSpPr>
          <p:spPr>
            <a:xfrm flipH="1">
              <a:off x="3293102" y="1390443"/>
              <a:ext cx="24353" cy="3029655"/>
            </a:xfrm>
            <a:prstGeom prst="line">
              <a:avLst/>
            </a:prstGeom>
            <a:noFill/>
            <a:ln w="25400" cap="flat" cmpd="sng" algn="ctr">
              <a:solidFill>
                <a:srgbClr val="CAD6EA"/>
              </a:solidFill>
              <a:prstDash val="sysDash"/>
            </a:ln>
            <a:effectLst/>
          </p:spPr>
        </p:cxnSp>
        <p:cxnSp>
          <p:nvCxnSpPr>
            <p:cNvPr id="88" name="直接连接符 87">
              <a:extLst>
                <a:ext uri="{FF2B5EF4-FFF2-40B4-BE49-F238E27FC236}">
                  <a16:creationId xmlns="" xmlns:a16="http://schemas.microsoft.com/office/drawing/2014/main" id="{18DAC293-F340-8FD8-3444-E84AC0F6EAFD}"/>
                </a:ext>
              </a:extLst>
            </p:cNvPr>
            <p:cNvCxnSpPr>
              <a:cxnSpLocks/>
            </p:cNvCxnSpPr>
            <p:nvPr/>
          </p:nvCxnSpPr>
          <p:spPr>
            <a:xfrm>
              <a:off x="6060612" y="1405941"/>
              <a:ext cx="0" cy="3029655"/>
            </a:xfrm>
            <a:prstGeom prst="line">
              <a:avLst/>
            </a:prstGeom>
            <a:noFill/>
            <a:ln w="25400" cap="flat" cmpd="sng" algn="ctr">
              <a:solidFill>
                <a:srgbClr val="CAD6EA"/>
              </a:solidFill>
              <a:prstDash val="sysDash"/>
            </a:ln>
            <a:effectLst/>
          </p:spPr>
        </p:cxnSp>
        <p:cxnSp>
          <p:nvCxnSpPr>
            <p:cNvPr id="89" name="直接连接符 88">
              <a:extLst>
                <a:ext uri="{FF2B5EF4-FFF2-40B4-BE49-F238E27FC236}">
                  <a16:creationId xmlns="" xmlns:a16="http://schemas.microsoft.com/office/drawing/2014/main" id="{18DAC293-F340-8FD8-3444-E84AC0F6EAFD}"/>
                </a:ext>
              </a:extLst>
            </p:cNvPr>
            <p:cNvCxnSpPr>
              <a:cxnSpLocks/>
            </p:cNvCxnSpPr>
            <p:nvPr/>
          </p:nvCxnSpPr>
          <p:spPr>
            <a:xfrm>
              <a:off x="8761412" y="1446574"/>
              <a:ext cx="0" cy="3029655"/>
            </a:xfrm>
            <a:prstGeom prst="line">
              <a:avLst/>
            </a:prstGeom>
            <a:noFill/>
            <a:ln w="25400" cap="flat" cmpd="sng" algn="ctr">
              <a:solidFill>
                <a:srgbClr val="CAD6EA"/>
              </a:solidFill>
              <a:prstDash val="sysDash"/>
            </a:ln>
            <a:effectLst/>
          </p:spPr>
        </p:cxnSp>
        <p:pic>
          <p:nvPicPr>
            <p:cNvPr id="9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809714" y="1388602"/>
              <a:ext cx="644251" cy="6678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1" name="文本框 15">
              <a:extLst>
                <a:ext uri="{FF2B5EF4-FFF2-40B4-BE49-F238E27FC236}">
                  <a16:creationId xmlns="" xmlns:a16="http://schemas.microsoft.com/office/drawing/2014/main" id="{4FDD6B2E-A49E-69B7-CFB7-57AF7625F53E}"/>
                </a:ext>
              </a:extLst>
            </p:cNvPr>
            <p:cNvSpPr txBox="1"/>
            <p:nvPr/>
          </p:nvSpPr>
          <p:spPr>
            <a:xfrm>
              <a:off x="9562233" y="1388602"/>
              <a:ext cx="1752694" cy="738664"/>
            </a:xfrm>
            <a:prstGeom prst="rect">
              <a:avLst/>
            </a:prstGeom>
            <a:noFill/>
            <a:ln>
              <a:noFill/>
            </a:ln>
          </p:spPr>
          <p:txBody>
            <a:bodyPr wrap="square">
              <a:spAutoFit/>
            </a:bodyPr>
            <a:lstStyle/>
            <a:p>
              <a:pPr>
                <a:defRPr/>
              </a:pPr>
              <a:r>
                <a:rPr lang="zh-CN" altLang="en-US" sz="1400" b="1" kern="100" dirty="0">
                  <a:solidFill>
                    <a:prstClr val="black"/>
                  </a:solidFill>
                  <a:latin typeface="微软雅黑" panose="020B0503020204020204" pitchFamily="34" charset="-122"/>
                </a:rPr>
                <a:t>连续性血液净化在儿童危重症应用的专家</a:t>
              </a:r>
              <a:r>
                <a:rPr lang="zh-CN" altLang="en-US" sz="1400" b="1" kern="100" dirty="0" smtClean="0">
                  <a:solidFill>
                    <a:prstClr val="black"/>
                  </a:solidFill>
                  <a:latin typeface="微软雅黑" panose="020B0503020204020204" pitchFamily="34" charset="-122"/>
                </a:rPr>
                <a:t>共识</a:t>
              </a:r>
              <a:r>
                <a:rPr lang="en-US" altLang="zh-CN" sz="1400" b="1" kern="100" baseline="30000" dirty="0">
                  <a:solidFill>
                    <a:prstClr val="black"/>
                  </a:solidFill>
                  <a:latin typeface="微软雅黑" panose="020B0503020204020204" pitchFamily="34" charset="-122"/>
                </a:rPr>
                <a:t>4</a:t>
              </a:r>
              <a:endParaRPr lang="zh-CN" altLang="en-US" sz="1400" b="1" kern="100" baseline="30000" dirty="0">
                <a:solidFill>
                  <a:prstClr val="black"/>
                </a:solidFill>
                <a:latin typeface="微软雅黑" panose="020B0503020204020204" pitchFamily="34" charset="-122"/>
              </a:endParaRPr>
            </a:p>
          </p:txBody>
        </p:sp>
        <p:sp>
          <p:nvSpPr>
            <p:cNvPr id="92" name="文本框 36">
              <a:extLst>
                <a:ext uri="{FF2B5EF4-FFF2-40B4-BE49-F238E27FC236}">
                  <a16:creationId xmlns="" xmlns:a16="http://schemas.microsoft.com/office/drawing/2014/main" id="{893EC309-AD52-005E-861A-68DBF261C2E8}"/>
                </a:ext>
              </a:extLst>
            </p:cNvPr>
            <p:cNvSpPr txBox="1"/>
            <p:nvPr/>
          </p:nvSpPr>
          <p:spPr>
            <a:xfrm>
              <a:off x="8809714" y="2351785"/>
              <a:ext cx="3186706" cy="2921313"/>
            </a:xfrm>
            <a:prstGeom prst="rect">
              <a:avLst/>
            </a:prstGeom>
            <a:noFill/>
          </p:spPr>
          <p:txBody>
            <a:bodyPr wrap="square">
              <a:spAutoFit/>
            </a:bodyPr>
            <a:lstStyle/>
            <a:p>
              <a:pPr>
                <a:lnSpc>
                  <a:spcPct val="90000"/>
                </a:lnSpc>
                <a:spcBef>
                  <a:spcPts val="1000"/>
                </a:spcBef>
                <a:buFont typeface="Arial" panose="020B0604020202020204" pitchFamily="34" charset="0"/>
                <a:buNone/>
                <a:defRPr/>
              </a:pPr>
              <a:r>
                <a:rPr kumimoji="1" lang="en-US" altLang="zh-CN" sz="1500" dirty="0">
                  <a:solidFill>
                    <a:prstClr val="black">
                      <a:lumMod val="95000"/>
                      <a:lumOff val="5000"/>
                    </a:prstClr>
                  </a:solidFill>
                  <a:latin typeface="Microsoft YaHei" panose="020B0503020204020204" pitchFamily="34" charset="-122"/>
                </a:rPr>
                <a:t>1</a:t>
              </a:r>
              <a:r>
                <a:rPr kumimoji="1" lang="en-US" altLang="zh-CN" sz="1500" dirty="0" smtClean="0">
                  <a:solidFill>
                    <a:prstClr val="black">
                      <a:lumMod val="95000"/>
                      <a:lumOff val="5000"/>
                    </a:prstClr>
                  </a:solidFill>
                  <a:latin typeface="Microsoft YaHei" panose="020B0503020204020204" pitchFamily="34" charset="-122"/>
                </a:rPr>
                <a:t>.</a:t>
              </a:r>
              <a:r>
                <a:rPr kumimoji="1" lang="zh-CN" altLang="en-US" sz="1500" dirty="0" smtClean="0">
                  <a:solidFill>
                    <a:prstClr val="black">
                      <a:lumMod val="95000"/>
                      <a:lumOff val="5000"/>
                    </a:prstClr>
                  </a:solidFill>
                  <a:latin typeface="Microsoft YaHei" panose="020B0503020204020204" pitchFamily="34" charset="-122"/>
                </a:rPr>
                <a:t>置换</a:t>
              </a:r>
              <a:r>
                <a:rPr kumimoji="1" lang="zh-CN" altLang="en-US" sz="1500" dirty="0">
                  <a:solidFill>
                    <a:prstClr val="black">
                      <a:lumMod val="95000"/>
                      <a:lumOff val="5000"/>
                    </a:prstClr>
                  </a:solidFill>
                  <a:latin typeface="Microsoft YaHei" panose="020B0503020204020204" pitchFamily="34" charset="-122"/>
                </a:rPr>
                <a:t>液</a:t>
              </a:r>
              <a:r>
                <a:rPr kumimoji="1" lang="zh-CN" altLang="en-US" sz="1500" dirty="0" smtClean="0">
                  <a:solidFill>
                    <a:prstClr val="black">
                      <a:lumMod val="95000"/>
                      <a:lumOff val="5000"/>
                    </a:prstClr>
                  </a:solidFill>
                  <a:latin typeface="Microsoft YaHei" panose="020B0503020204020204" pitchFamily="34" charset="-122"/>
                </a:rPr>
                <a:t>的</a:t>
              </a:r>
              <a:r>
                <a:rPr lang="zh-CN" altLang="en-US" sz="1500" b="1" dirty="0">
                  <a:solidFill>
                    <a:srgbClr val="012E86"/>
                  </a:solidFill>
                  <a:latin typeface="微软雅黑" panose="020B0503020204020204" pitchFamily="34" charset="-122"/>
                </a:rPr>
                <a:t>电解质浓度应接近人体血浆水平</a:t>
              </a:r>
              <a:r>
                <a:rPr kumimoji="1" lang="zh-CN" altLang="en-US" sz="1500" dirty="0" smtClean="0">
                  <a:solidFill>
                    <a:prstClr val="black">
                      <a:lumMod val="95000"/>
                      <a:lumOff val="5000"/>
                    </a:prstClr>
                  </a:solidFill>
                  <a:latin typeface="Microsoft YaHei" panose="020B0503020204020204" pitchFamily="34" charset="-122"/>
                </a:rPr>
                <a:t>。</a:t>
              </a:r>
              <a:r>
                <a:rPr lang="zh-CN" altLang="en-US" sz="1500" dirty="0" smtClean="0">
                  <a:solidFill>
                    <a:prstClr val="black"/>
                  </a:solidFill>
                  <a:latin typeface="微软雅黑" panose="020B0503020204020204" pitchFamily="34" charset="-122"/>
                </a:rPr>
                <a:t>常用置换液的</a:t>
              </a:r>
              <a:r>
                <a:rPr lang="zh-CN" altLang="en-US" sz="1500" dirty="0">
                  <a:solidFill>
                    <a:prstClr val="black"/>
                  </a:solidFill>
                  <a:latin typeface="微软雅黑" panose="020B0503020204020204" pitchFamily="34" charset="-122"/>
                </a:rPr>
                <a:t>组成：钠 </a:t>
              </a:r>
              <a:r>
                <a:rPr lang="en-US" altLang="zh-CN" sz="1500" dirty="0">
                  <a:solidFill>
                    <a:prstClr val="black"/>
                  </a:solidFill>
                  <a:latin typeface="微软雅黑" panose="020B0503020204020204" pitchFamily="34" charset="-122"/>
                </a:rPr>
                <a:t>135~144mmol/L</a:t>
              </a:r>
              <a:r>
                <a:rPr lang="zh-CN" altLang="en-US" sz="1500" dirty="0">
                  <a:solidFill>
                    <a:prstClr val="black"/>
                  </a:solidFill>
                  <a:latin typeface="微软雅黑" panose="020B0503020204020204" pitchFamily="34" charset="-122"/>
                </a:rPr>
                <a:t>、</a:t>
              </a:r>
              <a:r>
                <a:rPr lang="zh-CN" altLang="en-US" sz="1500" dirty="0" smtClean="0">
                  <a:solidFill>
                    <a:prstClr val="black"/>
                  </a:solidFill>
                  <a:latin typeface="微软雅黑" panose="020B0503020204020204" pitchFamily="34" charset="-122"/>
                </a:rPr>
                <a:t>钾</a:t>
              </a:r>
              <a:r>
                <a:rPr lang="en-US" altLang="zh-CN" sz="1500" dirty="0" smtClean="0">
                  <a:solidFill>
                    <a:prstClr val="black"/>
                  </a:solidFill>
                  <a:latin typeface="微软雅黑" panose="020B0503020204020204" pitchFamily="34" charset="-122"/>
                </a:rPr>
                <a:t>0~4mmol/L</a:t>
              </a:r>
              <a:r>
                <a:rPr lang="zh-CN" altLang="en-US" sz="1500" dirty="0">
                  <a:solidFill>
                    <a:prstClr val="black"/>
                  </a:solidFill>
                  <a:latin typeface="微软雅黑" panose="020B0503020204020204" pitchFamily="34" charset="-122"/>
                </a:rPr>
                <a:t>、</a:t>
              </a:r>
              <a:r>
                <a:rPr lang="zh-CN" altLang="en-US" sz="1500" dirty="0" smtClean="0">
                  <a:solidFill>
                    <a:prstClr val="black"/>
                  </a:solidFill>
                  <a:latin typeface="微软雅黑" panose="020B0503020204020204" pitchFamily="34" charset="-122"/>
                </a:rPr>
                <a:t>钙</a:t>
              </a:r>
              <a:r>
                <a:rPr lang="en-US" altLang="zh-CN" sz="1500" dirty="0" smtClean="0">
                  <a:solidFill>
                    <a:prstClr val="black"/>
                  </a:solidFill>
                  <a:latin typeface="微软雅黑" panose="020B0503020204020204" pitchFamily="34" charset="-122"/>
                </a:rPr>
                <a:t>1.25~1.75mmol/L</a:t>
              </a:r>
              <a:r>
                <a:rPr lang="zh-CN" altLang="en-US" sz="1500" dirty="0">
                  <a:solidFill>
                    <a:prstClr val="black"/>
                  </a:solidFill>
                  <a:latin typeface="微软雅黑" panose="020B0503020204020204" pitchFamily="34" charset="-122"/>
                </a:rPr>
                <a:t>、</a:t>
              </a:r>
              <a:r>
                <a:rPr lang="zh-CN" altLang="en-US" sz="1500" dirty="0" smtClean="0">
                  <a:solidFill>
                    <a:prstClr val="black"/>
                  </a:solidFill>
                  <a:latin typeface="微软雅黑" panose="020B0503020204020204" pitchFamily="34" charset="-122"/>
                </a:rPr>
                <a:t>镁</a:t>
              </a:r>
              <a:r>
                <a:rPr lang="en-US" altLang="zh-CN" sz="1500" dirty="0" smtClean="0">
                  <a:solidFill>
                    <a:prstClr val="black"/>
                  </a:solidFill>
                  <a:latin typeface="微软雅黑" panose="020B0503020204020204" pitchFamily="34" charset="-122"/>
                </a:rPr>
                <a:t>0.75~1.50mmol/L</a:t>
              </a:r>
              <a:r>
                <a:rPr lang="zh-CN" altLang="en-US" sz="1500" dirty="0" smtClean="0">
                  <a:solidFill>
                    <a:prstClr val="black"/>
                  </a:solidFill>
                  <a:latin typeface="微软雅黑" panose="020B0503020204020204" pitchFamily="34" charset="-122"/>
                </a:rPr>
                <a:t>、氯 </a:t>
              </a:r>
              <a:r>
                <a:rPr lang="en-US" altLang="zh-CN" sz="1500" dirty="0">
                  <a:solidFill>
                    <a:prstClr val="black"/>
                  </a:solidFill>
                  <a:latin typeface="微软雅黑" panose="020B0503020204020204" pitchFamily="34" charset="-122"/>
                </a:rPr>
                <a:t>98~112mmol/L</a:t>
              </a:r>
              <a:r>
                <a:rPr lang="zh-CN" altLang="en-US" sz="1500" dirty="0">
                  <a:solidFill>
                    <a:prstClr val="black"/>
                  </a:solidFill>
                  <a:latin typeface="微软雅黑" panose="020B0503020204020204" pitchFamily="34" charset="-122"/>
                </a:rPr>
                <a:t>，碳酸氢根（或相当于碳酸氢</a:t>
              </a:r>
              <a:r>
                <a:rPr lang="zh-CN" altLang="en-US" sz="1500" dirty="0" smtClean="0">
                  <a:solidFill>
                    <a:prstClr val="black"/>
                  </a:solidFill>
                  <a:latin typeface="微软雅黑" panose="020B0503020204020204" pitchFamily="34" charset="-122"/>
                </a:rPr>
                <a:t>根</a:t>
              </a:r>
              <a:r>
                <a:rPr lang="en-US" altLang="zh-CN" sz="1500" dirty="0" smtClean="0">
                  <a:solidFill>
                    <a:prstClr val="black"/>
                  </a:solidFill>
                  <a:latin typeface="微软雅黑" panose="020B0503020204020204" pitchFamily="34" charset="-122"/>
                </a:rPr>
                <a:t>22~35mmol/L</a:t>
              </a:r>
              <a:r>
                <a:rPr lang="zh-CN" altLang="en-US" sz="1500" dirty="0">
                  <a:solidFill>
                    <a:prstClr val="black"/>
                  </a:solidFill>
                  <a:latin typeface="微软雅黑" panose="020B0503020204020204" pitchFamily="34" charset="-122"/>
                </a:rPr>
                <a:t>、</a:t>
              </a:r>
              <a:r>
                <a:rPr lang="en-US" altLang="zh-CN" sz="1500" dirty="0">
                  <a:solidFill>
                    <a:prstClr val="black"/>
                  </a:solidFill>
                  <a:latin typeface="微软雅黑" panose="020B0503020204020204" pitchFamily="34" charset="-122"/>
                </a:rPr>
                <a:t>pH </a:t>
              </a:r>
              <a:r>
                <a:rPr lang="zh-CN" altLang="en-US" sz="1500" dirty="0">
                  <a:solidFill>
                    <a:prstClr val="black"/>
                  </a:solidFill>
                  <a:latin typeface="微软雅黑" panose="020B0503020204020204" pitchFamily="34" charset="-122"/>
                </a:rPr>
                <a:t>值为 </a:t>
              </a:r>
              <a:r>
                <a:rPr lang="en-US" altLang="zh-CN" sz="1500" dirty="0">
                  <a:solidFill>
                    <a:prstClr val="black"/>
                  </a:solidFill>
                  <a:latin typeface="微软雅黑" panose="020B0503020204020204" pitchFamily="34" charset="-122"/>
                </a:rPr>
                <a:t>7.25~7.35</a:t>
              </a:r>
              <a:r>
                <a:rPr lang="zh-CN" altLang="en-US" sz="1500" dirty="0">
                  <a:solidFill>
                    <a:prstClr val="black"/>
                  </a:solidFill>
                  <a:latin typeface="微软雅黑" panose="020B0503020204020204" pitchFamily="34" charset="-122"/>
                </a:rPr>
                <a:t>，</a:t>
              </a:r>
              <a:r>
                <a:rPr lang="zh-CN" altLang="en-US" sz="1500" dirty="0" smtClean="0">
                  <a:solidFill>
                    <a:prstClr val="black"/>
                  </a:solidFill>
                  <a:latin typeface="微软雅黑" panose="020B0503020204020204" pitchFamily="34" charset="-122"/>
                </a:rPr>
                <a:t>应根据</a:t>
              </a:r>
              <a:r>
                <a:rPr lang="zh-CN" altLang="en-US" sz="1500" dirty="0">
                  <a:solidFill>
                    <a:prstClr val="black"/>
                  </a:solidFill>
                  <a:latin typeface="微软雅黑" panose="020B0503020204020204" pitchFamily="34" charset="-122"/>
                </a:rPr>
                <a:t>患儿血糖水平配制液体的糖浓度，低糖配 </a:t>
              </a:r>
              <a:r>
                <a:rPr lang="en-US" altLang="zh-CN" sz="1500" dirty="0">
                  <a:solidFill>
                    <a:prstClr val="black"/>
                  </a:solidFill>
                  <a:latin typeface="微软雅黑" panose="020B0503020204020204" pitchFamily="34" charset="-122"/>
                </a:rPr>
                <a:t>1~10mmol/L</a:t>
              </a:r>
              <a:r>
                <a:rPr lang="zh-CN" altLang="en-US" sz="1500" dirty="0">
                  <a:solidFill>
                    <a:prstClr val="black"/>
                  </a:solidFill>
                  <a:latin typeface="微软雅黑" panose="020B0503020204020204" pitchFamily="34" charset="-122"/>
                </a:rPr>
                <a:t>，高糖配方为</a:t>
              </a:r>
              <a:r>
                <a:rPr lang="en-US" altLang="zh-CN" sz="1500" dirty="0">
                  <a:solidFill>
                    <a:prstClr val="black"/>
                  </a:solidFill>
                  <a:latin typeface="微软雅黑" panose="020B0503020204020204" pitchFamily="34" charset="-122"/>
                </a:rPr>
                <a:t>&gt;10mmol/L</a:t>
              </a:r>
              <a:r>
                <a:rPr lang="zh-CN" altLang="en-US" sz="1500" b="1" dirty="0" smtClean="0">
                  <a:solidFill>
                    <a:prstClr val="black"/>
                  </a:solidFill>
                  <a:latin typeface="微软雅黑" panose="020B0503020204020204" pitchFamily="34" charset="-122"/>
                </a:rPr>
                <a:t>。</a:t>
              </a:r>
              <a:endParaRPr lang="en-US" altLang="zh-CN" sz="1500" b="1" dirty="0" smtClean="0">
                <a:solidFill>
                  <a:prstClr val="black"/>
                </a:solidFill>
                <a:latin typeface="微软雅黑" panose="020B0503020204020204" pitchFamily="34" charset="-122"/>
              </a:endParaRPr>
            </a:p>
            <a:p>
              <a:pPr>
                <a:lnSpc>
                  <a:spcPct val="90000"/>
                </a:lnSpc>
                <a:spcBef>
                  <a:spcPts val="1000"/>
                </a:spcBef>
                <a:buFont typeface="Arial" panose="020B0604020202020204" pitchFamily="34" charset="0"/>
                <a:buNone/>
                <a:defRPr/>
              </a:pPr>
              <a:r>
                <a:rPr kumimoji="1" lang="en-US" altLang="zh-CN" sz="1500" dirty="0" smtClean="0">
                  <a:solidFill>
                    <a:prstClr val="black"/>
                  </a:solidFill>
                  <a:latin typeface="微软雅黑" panose="020B0503020204020204" pitchFamily="34" charset="-122"/>
                </a:rPr>
                <a:t>2. </a:t>
              </a:r>
              <a:r>
                <a:rPr kumimoji="1" lang="zh-CN" altLang="en-US" sz="1500" dirty="0" smtClean="0">
                  <a:solidFill>
                    <a:prstClr val="black"/>
                  </a:solidFill>
                  <a:latin typeface="微软雅黑" panose="020B0503020204020204" pitchFamily="34" charset="-122"/>
                </a:rPr>
                <a:t>可采用市售产品或自行配置。</a:t>
              </a:r>
              <a:r>
                <a:rPr lang="zh-CN" altLang="en-US" sz="1500" b="1" dirty="0">
                  <a:solidFill>
                    <a:srgbClr val="012E86"/>
                  </a:solidFill>
                  <a:latin typeface="微软雅黑" panose="020B0503020204020204" pitchFamily="34" charset="-122"/>
                </a:rPr>
                <a:t>市售产品可作为首选</a:t>
              </a:r>
              <a:endParaRPr lang="en-US" altLang="zh-CN" sz="1500" b="1" dirty="0">
                <a:solidFill>
                  <a:srgbClr val="012E86"/>
                </a:solidFill>
                <a:latin typeface="微软雅黑" panose="020B0503020204020204" pitchFamily="34" charset="-122"/>
              </a:endParaRPr>
            </a:p>
          </p:txBody>
        </p:sp>
      </p:grpSp>
      <p:sp>
        <p:nvSpPr>
          <p:cNvPr id="99" name="文本框 22">
            <a:extLst>
              <a:ext uri="{FF2B5EF4-FFF2-40B4-BE49-F238E27FC236}">
                <a16:creationId xmlns="" xmlns:a16="http://schemas.microsoft.com/office/drawing/2014/main" id="{F7FEB5D7-6F4C-ABB4-0FC1-4017F4596F27}"/>
              </a:ext>
            </a:extLst>
          </p:cNvPr>
          <p:cNvSpPr txBox="1"/>
          <p:nvPr/>
        </p:nvSpPr>
        <p:spPr>
          <a:xfrm>
            <a:off x="890977" y="5915382"/>
            <a:ext cx="10821744" cy="861774"/>
          </a:xfrm>
          <a:prstGeom prst="rect">
            <a:avLst/>
          </a:prstGeom>
          <a:noFill/>
        </p:spPr>
        <p:txBody>
          <a:bodyPr wrap="square">
            <a:spAutoFit/>
          </a:bodyPr>
          <a:lstStyle/>
          <a:p>
            <a:pPr>
              <a:defRPr/>
            </a:pPr>
            <a:r>
              <a:rPr kumimoji="1" lang="en-US" altLang="zh-CN" sz="1000" dirty="0">
                <a:solidFill>
                  <a:prstClr val="black">
                    <a:lumMod val="50000"/>
                  </a:prstClr>
                </a:solidFill>
                <a:latin typeface="Microsoft YaHei" panose="020B0503020204020204" pitchFamily="34" charset="-122"/>
              </a:rPr>
              <a:t>1.KDIGO Acute Kidney Injury Work Group. Kidney Int Suppl. 2012;2:1-138. </a:t>
            </a:r>
            <a:r>
              <a:rPr kumimoji="1" lang="zh-CN" altLang="en-US" sz="1000" dirty="0">
                <a:solidFill>
                  <a:prstClr val="black">
                    <a:lumMod val="50000"/>
                  </a:prstClr>
                </a:solidFill>
                <a:latin typeface="Microsoft YaHei" panose="020B0503020204020204" pitchFamily="34" charset="-122"/>
              </a:rPr>
              <a:t>* 推荐强度：</a:t>
            </a:r>
            <a:r>
              <a:rPr kumimoji="1" lang="en-US" altLang="zh-CN" sz="1000" dirty="0">
                <a:solidFill>
                  <a:prstClr val="black">
                    <a:lumMod val="50000"/>
                  </a:prstClr>
                </a:solidFill>
                <a:latin typeface="Microsoft YaHei" panose="020B0503020204020204" pitchFamily="34" charset="-122"/>
              </a:rPr>
              <a:t>1 </a:t>
            </a:r>
            <a:r>
              <a:rPr kumimoji="1" lang="zh-CN" altLang="en-US" sz="1000" dirty="0">
                <a:solidFill>
                  <a:prstClr val="black">
                    <a:lumMod val="50000"/>
                  </a:prstClr>
                </a:solidFill>
                <a:latin typeface="Microsoft YaHei" panose="020B0503020204020204" pitchFamily="34" charset="-122"/>
              </a:rPr>
              <a:t>级＝强烈推荐；</a:t>
            </a:r>
            <a:r>
              <a:rPr kumimoji="1" lang="en-US" altLang="zh-CN" sz="1000" dirty="0">
                <a:solidFill>
                  <a:prstClr val="black">
                    <a:lumMod val="50000"/>
                  </a:prstClr>
                </a:solidFill>
                <a:latin typeface="Microsoft YaHei" panose="020B0503020204020204" pitchFamily="34" charset="-122"/>
              </a:rPr>
              <a:t>2 </a:t>
            </a:r>
            <a:r>
              <a:rPr kumimoji="1" lang="zh-CN" altLang="en-US" sz="1000" dirty="0">
                <a:solidFill>
                  <a:prstClr val="black">
                    <a:lumMod val="50000"/>
                  </a:prstClr>
                </a:solidFill>
                <a:latin typeface="Microsoft YaHei" panose="020B0503020204020204" pitchFamily="34" charset="-122"/>
              </a:rPr>
              <a:t>级＝弱推荐或酌情推荐。支持性证据质量：</a:t>
            </a:r>
            <a:r>
              <a:rPr kumimoji="1" lang="en-US" altLang="zh-CN" sz="1000" dirty="0">
                <a:solidFill>
                  <a:prstClr val="black">
                    <a:lumMod val="50000"/>
                  </a:prstClr>
                </a:solidFill>
                <a:latin typeface="Microsoft YaHei" panose="020B0503020204020204" pitchFamily="34" charset="-122"/>
              </a:rPr>
              <a:t>A</a:t>
            </a:r>
            <a:r>
              <a:rPr kumimoji="1" lang="zh-CN" altLang="en-US" sz="1000" dirty="0">
                <a:solidFill>
                  <a:prstClr val="black">
                    <a:lumMod val="50000"/>
                  </a:prstClr>
                </a:solidFill>
                <a:latin typeface="Microsoft YaHei" panose="020B0503020204020204" pitchFamily="34" charset="-122"/>
              </a:rPr>
              <a:t>＝高质量；</a:t>
            </a:r>
            <a:r>
              <a:rPr kumimoji="1" lang="en-US" altLang="zh-CN" sz="1000" dirty="0">
                <a:solidFill>
                  <a:prstClr val="black">
                    <a:lumMod val="50000"/>
                  </a:prstClr>
                </a:solidFill>
                <a:latin typeface="Microsoft YaHei" panose="020B0503020204020204" pitchFamily="34" charset="-122"/>
              </a:rPr>
              <a:t>B</a:t>
            </a:r>
            <a:r>
              <a:rPr kumimoji="1" lang="zh-CN" altLang="en-US" sz="1000" dirty="0">
                <a:solidFill>
                  <a:prstClr val="black">
                    <a:lumMod val="50000"/>
                  </a:prstClr>
                </a:solidFill>
                <a:latin typeface="Microsoft YaHei" panose="020B0503020204020204" pitchFamily="34" charset="-122"/>
              </a:rPr>
              <a:t>＝中等质量；</a:t>
            </a:r>
            <a:r>
              <a:rPr kumimoji="1" lang="en-US" altLang="zh-CN" sz="1000" dirty="0">
                <a:solidFill>
                  <a:prstClr val="black">
                    <a:lumMod val="50000"/>
                  </a:prstClr>
                </a:solidFill>
                <a:latin typeface="Microsoft YaHei" panose="020B0503020204020204" pitchFamily="34" charset="-122"/>
              </a:rPr>
              <a:t>C</a:t>
            </a:r>
            <a:r>
              <a:rPr kumimoji="1" lang="zh-CN" altLang="en-US" sz="1000" dirty="0">
                <a:solidFill>
                  <a:prstClr val="black">
                    <a:lumMod val="50000"/>
                  </a:prstClr>
                </a:solidFill>
                <a:latin typeface="Microsoft YaHei" panose="020B0503020204020204" pitchFamily="34" charset="-122"/>
              </a:rPr>
              <a:t>＝低质量；</a:t>
            </a:r>
            <a:r>
              <a:rPr kumimoji="1" lang="en-US" altLang="zh-CN" sz="1000" dirty="0">
                <a:solidFill>
                  <a:prstClr val="black">
                    <a:lumMod val="50000"/>
                  </a:prstClr>
                </a:solidFill>
                <a:latin typeface="Microsoft YaHei" panose="020B0503020204020204" pitchFamily="34" charset="-122"/>
              </a:rPr>
              <a:t>D</a:t>
            </a:r>
            <a:r>
              <a:rPr kumimoji="1" lang="zh-CN" altLang="en-US" sz="1000" dirty="0">
                <a:solidFill>
                  <a:prstClr val="black">
                    <a:lumMod val="50000"/>
                  </a:prstClr>
                </a:solidFill>
                <a:latin typeface="Microsoft YaHei" panose="020B0503020204020204" pitchFamily="34" charset="-122"/>
              </a:rPr>
              <a:t>＝极低质量。 </a:t>
            </a:r>
          </a:p>
          <a:p>
            <a:pPr>
              <a:defRPr/>
            </a:pPr>
            <a:r>
              <a:rPr kumimoji="1" lang="en-US" altLang="zh-CN" sz="1000" dirty="0" smtClean="0">
                <a:solidFill>
                  <a:prstClr val="black">
                    <a:lumMod val="50000"/>
                  </a:prstClr>
                </a:solidFill>
                <a:latin typeface="Microsoft YaHei" panose="020B0503020204020204" pitchFamily="34" charset="-122"/>
              </a:rPr>
              <a:t>2</a:t>
            </a:r>
            <a:r>
              <a:rPr kumimoji="1" lang="en-US" altLang="zh-CN" sz="1000" dirty="0">
                <a:solidFill>
                  <a:prstClr val="black">
                    <a:lumMod val="50000"/>
                  </a:prstClr>
                </a:solidFill>
                <a:latin typeface="Microsoft YaHei" panose="020B0503020204020204" pitchFamily="34" charset="-122"/>
              </a:rPr>
              <a:t>.</a:t>
            </a:r>
            <a:r>
              <a:rPr kumimoji="1" lang="zh-CN" altLang="en-US" sz="1000" dirty="0">
                <a:solidFill>
                  <a:prstClr val="black">
                    <a:lumMod val="50000"/>
                  </a:prstClr>
                </a:solidFill>
                <a:latin typeface="Microsoft YaHei" panose="020B0503020204020204" pitchFamily="34" charset="-122"/>
              </a:rPr>
              <a:t>陈香美</a:t>
            </a:r>
            <a:r>
              <a:rPr kumimoji="1" lang="en-US" altLang="zh-CN" sz="1000" dirty="0">
                <a:solidFill>
                  <a:prstClr val="black">
                    <a:lumMod val="50000"/>
                  </a:prstClr>
                </a:solidFill>
                <a:latin typeface="Microsoft YaHei" panose="020B0503020204020204" pitchFamily="34" charset="-122"/>
              </a:rPr>
              <a:t>. </a:t>
            </a:r>
            <a:r>
              <a:rPr kumimoji="1" lang="zh-CN" altLang="en-US" sz="1000" dirty="0">
                <a:solidFill>
                  <a:prstClr val="black">
                    <a:lumMod val="50000"/>
                  </a:prstClr>
                </a:solidFill>
                <a:latin typeface="Microsoft YaHei" panose="020B0503020204020204" pitchFamily="34" charset="-122"/>
              </a:rPr>
              <a:t>血液净化标准操作规程</a:t>
            </a:r>
            <a:r>
              <a:rPr kumimoji="1" lang="en-US" altLang="zh-CN" sz="1000" dirty="0">
                <a:solidFill>
                  <a:prstClr val="black">
                    <a:lumMod val="50000"/>
                  </a:prstClr>
                </a:solidFill>
                <a:latin typeface="Microsoft YaHei" panose="020B0503020204020204" pitchFamily="34" charset="-122"/>
              </a:rPr>
              <a:t>. </a:t>
            </a:r>
            <a:r>
              <a:rPr kumimoji="1" lang="zh-CN" altLang="en-US" sz="1000" dirty="0">
                <a:solidFill>
                  <a:prstClr val="black">
                    <a:lumMod val="50000"/>
                  </a:prstClr>
                </a:solidFill>
                <a:latin typeface="Microsoft YaHei" panose="020B0503020204020204" pitchFamily="34" charset="-122"/>
              </a:rPr>
              <a:t>人民卫生出版社</a:t>
            </a:r>
            <a:r>
              <a:rPr kumimoji="1" lang="en-US" altLang="zh-CN" sz="1000" dirty="0">
                <a:solidFill>
                  <a:prstClr val="black">
                    <a:lumMod val="50000"/>
                  </a:prstClr>
                </a:solidFill>
                <a:latin typeface="Microsoft YaHei" panose="020B0503020204020204" pitchFamily="34" charset="-122"/>
              </a:rPr>
              <a:t>. 2021.  </a:t>
            </a:r>
          </a:p>
          <a:p>
            <a:pPr>
              <a:defRPr/>
            </a:pPr>
            <a:r>
              <a:rPr kumimoji="1" lang="en-US" altLang="zh-CN" sz="1000" dirty="0">
                <a:solidFill>
                  <a:prstClr val="black">
                    <a:lumMod val="50000"/>
                  </a:prstClr>
                </a:solidFill>
                <a:latin typeface="Microsoft YaHei" panose="020B0503020204020204" pitchFamily="34" charset="-122"/>
              </a:rPr>
              <a:t>3.</a:t>
            </a:r>
            <a:r>
              <a:rPr kumimoji="1" lang="zh-CN" altLang="en-US" sz="1000" dirty="0">
                <a:solidFill>
                  <a:prstClr val="black">
                    <a:lumMod val="50000"/>
                  </a:prstClr>
                </a:solidFill>
                <a:latin typeface="Microsoft YaHei" panose="020B0503020204020204" pitchFamily="34" charset="-122"/>
              </a:rPr>
              <a:t>中关村肾病血液净化创新联盟专家组</a:t>
            </a:r>
            <a:r>
              <a:rPr kumimoji="1" lang="en-US" altLang="zh-CN" sz="1000" dirty="0">
                <a:solidFill>
                  <a:prstClr val="black">
                    <a:lumMod val="50000"/>
                  </a:prstClr>
                </a:solidFill>
                <a:latin typeface="Microsoft YaHei" panose="020B0503020204020204" pitchFamily="34" charset="-122"/>
              </a:rPr>
              <a:t>. </a:t>
            </a:r>
            <a:r>
              <a:rPr kumimoji="1" lang="zh-CN" altLang="en-US" sz="1000" dirty="0">
                <a:solidFill>
                  <a:prstClr val="black">
                    <a:lumMod val="50000"/>
                  </a:prstClr>
                </a:solidFill>
                <a:latin typeface="Microsoft YaHei" panose="020B0503020204020204" pitchFamily="34" charset="-122"/>
              </a:rPr>
              <a:t>中国血液净化</a:t>
            </a:r>
            <a:r>
              <a:rPr kumimoji="1" lang="en-US" altLang="zh-CN" sz="1000" dirty="0">
                <a:solidFill>
                  <a:prstClr val="black">
                    <a:lumMod val="50000"/>
                  </a:prstClr>
                </a:solidFill>
                <a:latin typeface="Microsoft YaHei" panose="020B0503020204020204" pitchFamily="34" charset="-122"/>
              </a:rPr>
              <a:t>,2023,22(10):721-725.      </a:t>
            </a:r>
            <a:endParaRPr kumimoji="1" lang="en-US" altLang="zh-CN" sz="1000" dirty="0" smtClean="0">
              <a:solidFill>
                <a:prstClr val="black">
                  <a:lumMod val="50000"/>
                </a:prstClr>
              </a:solidFill>
              <a:latin typeface="Microsoft YaHei" panose="020B0503020204020204" pitchFamily="34" charset="-122"/>
            </a:endParaRPr>
          </a:p>
          <a:p>
            <a:pPr>
              <a:defRPr/>
            </a:pPr>
            <a:r>
              <a:rPr kumimoji="1" lang="en-US" altLang="zh-CN" sz="1000" dirty="0" smtClean="0">
                <a:solidFill>
                  <a:prstClr val="black">
                    <a:lumMod val="50000"/>
                  </a:prstClr>
                </a:solidFill>
                <a:latin typeface="Microsoft YaHei" panose="020B0503020204020204" pitchFamily="34" charset="-122"/>
              </a:rPr>
              <a:t>4.</a:t>
            </a:r>
            <a:r>
              <a:rPr kumimoji="1" lang="zh-CN" altLang="en-US" sz="1000" dirty="0">
                <a:solidFill>
                  <a:prstClr val="black">
                    <a:lumMod val="50000"/>
                  </a:prstClr>
                </a:solidFill>
                <a:latin typeface="Microsoft YaHei" panose="020B0503020204020204" pitchFamily="34" charset="-122"/>
              </a:rPr>
              <a:t>儿童危重症连续性血液净化应用共识工作组</a:t>
            </a:r>
            <a:r>
              <a:rPr kumimoji="1" lang="en-US" altLang="zh-CN" sz="1000" dirty="0">
                <a:solidFill>
                  <a:prstClr val="black">
                    <a:lumMod val="50000"/>
                  </a:prstClr>
                </a:solidFill>
                <a:latin typeface="Microsoft YaHei" panose="020B0503020204020204" pitchFamily="34" charset="-122"/>
              </a:rPr>
              <a:t>. </a:t>
            </a:r>
            <a:r>
              <a:rPr kumimoji="1" lang="zh-CN" altLang="en-US" sz="1000" dirty="0" smtClean="0">
                <a:solidFill>
                  <a:prstClr val="black">
                    <a:lumMod val="50000"/>
                  </a:prstClr>
                </a:solidFill>
                <a:latin typeface="Microsoft YaHei" panose="020B0503020204020204" pitchFamily="34" charset="-122"/>
              </a:rPr>
              <a:t>中华</a:t>
            </a:r>
            <a:r>
              <a:rPr kumimoji="1" lang="zh-CN" altLang="en-US" sz="1000" dirty="0">
                <a:solidFill>
                  <a:prstClr val="black">
                    <a:lumMod val="50000"/>
                  </a:prstClr>
                </a:solidFill>
                <a:latin typeface="Microsoft YaHei" panose="020B0503020204020204" pitchFamily="34" charset="-122"/>
              </a:rPr>
              <a:t>儿科杂志</a:t>
            </a:r>
            <a:r>
              <a:rPr kumimoji="1" lang="en-US" altLang="zh-CN" sz="1000" dirty="0">
                <a:solidFill>
                  <a:prstClr val="black">
                    <a:lumMod val="50000"/>
                  </a:prstClr>
                </a:solidFill>
                <a:latin typeface="Microsoft YaHei" panose="020B0503020204020204" pitchFamily="34" charset="-122"/>
              </a:rPr>
              <a:t>,2021,5(59):352-360.</a:t>
            </a:r>
          </a:p>
        </p:txBody>
      </p:sp>
      <p:pic>
        <p:nvPicPr>
          <p:cNvPr id="100" name="图片 99" descr="IMG_256"/>
          <p:cNvPicPr>
            <a:picLocks noChangeAspect="1"/>
          </p:cNvPicPr>
          <p:nvPr/>
        </p:nvPicPr>
        <p:blipFill>
          <a:blip r:embed="rId7" cstate="print"/>
          <a:stretch>
            <a:fillRect/>
          </a:stretch>
        </p:blipFill>
        <p:spPr>
          <a:xfrm>
            <a:off x="8573589" y="72520"/>
            <a:ext cx="3608474" cy="448980"/>
          </a:xfrm>
          <a:prstGeom prst="rect">
            <a:avLst/>
          </a:prstGeom>
          <a:noFill/>
          <a:ln w="9525">
            <a:noFill/>
          </a:ln>
        </p:spPr>
      </p:pic>
      <p:grpSp>
        <p:nvGrpSpPr>
          <p:cNvPr id="34" name="组合 33"/>
          <p:cNvGrpSpPr/>
          <p:nvPr/>
        </p:nvGrpSpPr>
        <p:grpSpPr>
          <a:xfrm>
            <a:off x="0" y="5934419"/>
            <a:ext cx="814389" cy="923581"/>
            <a:chOff x="11594306" y="-85017"/>
            <a:chExt cx="814389" cy="923581"/>
          </a:xfrm>
        </p:grpSpPr>
        <p:sp>
          <p:nvSpPr>
            <p:cNvPr id="35" name="矩形 34"/>
            <p:cNvSpPr/>
            <p:nvPr/>
          </p:nvSpPr>
          <p:spPr>
            <a:xfrm>
              <a:off x="11594306" y="309358"/>
              <a:ext cx="542926" cy="529206"/>
            </a:xfrm>
            <a:prstGeom prst="rect">
              <a:avLst/>
            </a:prstGeom>
            <a:solidFill>
              <a:schemeClr val="accent1">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36" name="矩形 35"/>
            <p:cNvSpPr/>
            <p:nvPr/>
          </p:nvSpPr>
          <p:spPr>
            <a:xfrm>
              <a:off x="11865769" y="146817"/>
              <a:ext cx="542926" cy="529206"/>
            </a:xfrm>
            <a:prstGeom prst="rect">
              <a:avLst/>
            </a:prstGeom>
            <a:solidFill>
              <a:schemeClr val="accent1">
                <a:lumMod val="60000"/>
                <a:lumOff val="4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37" name="矩形 36"/>
            <p:cNvSpPr/>
            <p:nvPr/>
          </p:nvSpPr>
          <p:spPr>
            <a:xfrm>
              <a:off x="11679366" y="-85017"/>
              <a:ext cx="542926" cy="529206"/>
            </a:xfrm>
            <a:prstGeom prst="rect">
              <a:avLst/>
            </a:prstGeom>
            <a:solidFill>
              <a:schemeClr val="accent1">
                <a:lumMod val="5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grpSp>
    </p:spTree>
    <p:extLst>
      <p:ext uri="{BB962C8B-B14F-4D97-AF65-F5344CB8AC3E}">
        <p14:creationId xmlns:p14="http://schemas.microsoft.com/office/powerpoint/2010/main" val="3659332436"/>
      </p:ext>
    </p:extLst>
  </p:cSld>
  <p:clrMapOvr>
    <a:masterClrMapping/>
  </p:clrMapOvr>
  <p:transition spd="slow" advClick="0" advTm="3000">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矩形 23"/>
          <p:cNvSpPr/>
          <p:nvPr/>
        </p:nvSpPr>
        <p:spPr>
          <a:xfrm>
            <a:off x="271463" y="1249679"/>
            <a:ext cx="11630977" cy="5277893"/>
          </a:xfrm>
          <a:prstGeom prst="rect">
            <a:avLst/>
          </a:prstGeom>
          <a:no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7" name="组合 6"/>
          <p:cNvGrpSpPr/>
          <p:nvPr/>
        </p:nvGrpSpPr>
        <p:grpSpPr>
          <a:xfrm>
            <a:off x="0" y="175644"/>
            <a:ext cx="1768214" cy="646331"/>
            <a:chOff x="1" y="423294"/>
            <a:chExt cx="1768214" cy="646331"/>
          </a:xfrm>
        </p:grpSpPr>
        <p:sp>
          <p:nvSpPr>
            <p:cNvPr id="8" name="矩形 7"/>
            <p:cNvSpPr/>
            <p:nvPr/>
          </p:nvSpPr>
          <p:spPr>
            <a:xfrm>
              <a:off x="1" y="433927"/>
              <a:ext cx="170120" cy="533636"/>
            </a:xfrm>
            <a:prstGeom prst="rect">
              <a:avLst/>
            </a:prstGeom>
            <a:solidFill>
              <a:schemeClr val="accent1">
                <a:lumMod val="5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9" name="文本框 8"/>
            <p:cNvSpPr txBox="1"/>
            <p:nvPr/>
          </p:nvSpPr>
          <p:spPr>
            <a:xfrm>
              <a:off x="198555" y="423294"/>
              <a:ext cx="1569660" cy="646331"/>
            </a:xfrm>
            <a:prstGeom prst="rect">
              <a:avLst/>
            </a:prstGeom>
            <a:noFill/>
          </p:spPr>
          <p:txBody>
            <a:bodyPr wrap="none" rtlCol="0">
              <a:spAutoFit/>
            </a:bodyPr>
            <a:lstStyle/>
            <a:p>
              <a:r>
                <a:rPr lang="zh-CN" altLang="en-US" sz="3600" b="1" dirty="0" smtClean="0">
                  <a:solidFill>
                    <a:schemeClr val="accent1">
                      <a:lumMod val="50000"/>
                    </a:schemeClr>
                  </a:solidFill>
                  <a:latin typeface="微软雅黑" panose="020B0503020204020204" pitchFamily="34" charset="-122"/>
                  <a:ea typeface="微软雅黑" panose="020B0503020204020204" pitchFamily="34" charset="-122"/>
                </a:rPr>
                <a:t>创新性</a:t>
              </a:r>
              <a:endParaRPr lang="zh-CN" altLang="en-US" sz="3600" b="1" dirty="0">
                <a:solidFill>
                  <a:schemeClr val="accent1">
                    <a:lumMod val="50000"/>
                  </a:schemeClr>
                </a:solidFill>
                <a:latin typeface="微软雅黑" panose="020B0503020204020204" pitchFamily="34" charset="-122"/>
                <a:ea typeface="微软雅黑" panose="020B0503020204020204" pitchFamily="34" charset="-122"/>
              </a:endParaRPr>
            </a:p>
          </p:txBody>
        </p:sp>
      </p:grpSp>
      <p:sp>
        <p:nvSpPr>
          <p:cNvPr id="17" name="矩形 16"/>
          <p:cNvSpPr/>
          <p:nvPr/>
        </p:nvSpPr>
        <p:spPr>
          <a:xfrm>
            <a:off x="8141994" y="6562098"/>
            <a:ext cx="4196982" cy="307777"/>
          </a:xfrm>
          <a:prstGeom prst="rect">
            <a:avLst/>
          </a:prstGeom>
        </p:spPr>
        <p:txBody>
          <a:bodyPr wrap="none">
            <a:spAutoFit/>
          </a:bodyPr>
          <a:lstStyle/>
          <a:p>
            <a:pPr algn="ctr"/>
            <a:r>
              <a:rPr lang="zh-CN" altLang="en-US"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碳酸氢钠血滤置换液（</a:t>
            </a:r>
            <a:r>
              <a:rPr lang="en-US" altLang="zh-CN"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4mmol/L</a:t>
            </a:r>
            <a:r>
              <a:rPr lang="zh-CN" altLang="en-US"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钾</a:t>
            </a:r>
            <a:r>
              <a:rPr lang="en-US" altLang="zh-CN"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-1.25mmol/L</a:t>
            </a:r>
            <a:r>
              <a:rPr lang="zh-CN" altLang="en-US"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钙）</a:t>
            </a:r>
            <a:endParaRPr lang="en-US" altLang="zh-CN" sz="1400" b="1" dirty="0">
              <a:solidFill>
                <a:schemeClr val="tx1">
                  <a:lumMod val="50000"/>
                  <a:lumOff val="50000"/>
                </a:schemeClr>
              </a:solidFill>
              <a:latin typeface="Times New Roman" panose="02020603050405020304" pitchFamily="18" charset="0"/>
              <a:ea typeface="方正粗谭黑简体" panose="02000000000000000000" pitchFamily="2" charset="-122"/>
              <a:cs typeface="Times New Roman" panose="02020603050405020304" pitchFamily="18" charset="0"/>
            </a:endParaRPr>
          </a:p>
        </p:txBody>
      </p:sp>
      <p:sp>
        <p:nvSpPr>
          <p:cNvPr id="19" name="Rectangle 7">
            <a:extLst>
              <a:ext uri="{FF2B5EF4-FFF2-40B4-BE49-F238E27FC236}">
                <a16:creationId xmlns:a16="http://schemas.microsoft.com/office/drawing/2014/main" xmlns="" id="{EC1FEE72-725B-0697-AD3E-E9B6659757BB}"/>
              </a:ext>
            </a:extLst>
          </p:cNvPr>
          <p:cNvSpPr/>
          <p:nvPr/>
        </p:nvSpPr>
        <p:spPr>
          <a:xfrm>
            <a:off x="1712429" y="175644"/>
            <a:ext cx="5789174" cy="1074035"/>
          </a:xfrm>
          <a:prstGeom prst="rect">
            <a:avLst/>
          </a:prstGeom>
          <a:solidFill>
            <a:schemeClr val="accent1">
              <a:lumMod val="50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solidFill>
                  <a:prstClr val="white"/>
                </a:solidFill>
                <a:latin typeface="Calibri"/>
                <a:ea typeface="宋体" panose="02010600030101010101" pitchFamily="2" charset="-122"/>
              </a:rPr>
              <a:t>碳酸氢盐成品置换液，适用于危重病患者</a:t>
            </a:r>
            <a:r>
              <a:rPr lang="en-US" altLang="zh-CN" b="1" dirty="0">
                <a:solidFill>
                  <a:prstClr val="white"/>
                </a:solidFill>
                <a:latin typeface="Calibri"/>
                <a:ea typeface="宋体" panose="02010600030101010101" pitchFamily="2" charset="-122"/>
              </a:rPr>
              <a:t>CRRT</a:t>
            </a:r>
            <a:r>
              <a:rPr lang="zh-CN" altLang="en-US" b="1" dirty="0">
                <a:solidFill>
                  <a:prstClr val="white"/>
                </a:solidFill>
                <a:latin typeface="Calibri"/>
                <a:ea typeface="宋体" panose="02010600030101010101" pitchFamily="2" charset="-122"/>
              </a:rPr>
              <a:t>治疗场景</a:t>
            </a:r>
          </a:p>
          <a:p>
            <a:pPr algn="ctr"/>
            <a:r>
              <a:rPr lang="en-US" altLang="zh-CN" b="1" dirty="0">
                <a:solidFill>
                  <a:prstClr val="white"/>
                </a:solidFill>
                <a:latin typeface="Calibri"/>
                <a:ea typeface="宋体" panose="02010600030101010101" pitchFamily="2" charset="-122"/>
              </a:rPr>
              <a:t>5L</a:t>
            </a:r>
            <a:r>
              <a:rPr lang="zh-CN" altLang="en-US" b="1" dirty="0">
                <a:solidFill>
                  <a:prstClr val="white"/>
                </a:solidFill>
                <a:latin typeface="Calibri"/>
                <a:ea typeface="宋体" panose="02010600030101010101" pitchFamily="2" charset="-122"/>
              </a:rPr>
              <a:t>大容量，独特双腔袋设计，即开即用，减少错配与换袋，提升</a:t>
            </a:r>
            <a:r>
              <a:rPr lang="en-US" altLang="zh-CN" b="1" dirty="0">
                <a:solidFill>
                  <a:prstClr val="white"/>
                </a:solidFill>
                <a:latin typeface="Calibri"/>
                <a:ea typeface="宋体" panose="02010600030101010101" pitchFamily="2" charset="-122"/>
              </a:rPr>
              <a:t>CRRT</a:t>
            </a:r>
            <a:r>
              <a:rPr lang="zh-CN" altLang="en-US" b="1" dirty="0">
                <a:solidFill>
                  <a:prstClr val="white"/>
                </a:solidFill>
                <a:latin typeface="Calibri"/>
                <a:ea typeface="宋体" panose="02010600030101010101" pitchFamily="2" charset="-122"/>
              </a:rPr>
              <a:t>及时性</a:t>
            </a:r>
          </a:p>
        </p:txBody>
      </p:sp>
      <p:sp>
        <p:nvSpPr>
          <p:cNvPr id="3" name="矩形 2"/>
          <p:cNvSpPr/>
          <p:nvPr/>
        </p:nvSpPr>
        <p:spPr>
          <a:xfrm>
            <a:off x="542926" y="1324462"/>
            <a:ext cx="2337434" cy="41289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smtClean="0">
                <a:latin typeface="微软雅黑" panose="020B0503020204020204" pitchFamily="34" charset="-122"/>
                <a:ea typeface="微软雅黑" panose="020B0503020204020204" pitchFamily="34" charset="-122"/>
              </a:rPr>
              <a:t>创新程度</a:t>
            </a:r>
            <a:endParaRPr lang="zh-CN" altLang="en-US" sz="2000" b="1" dirty="0">
              <a:latin typeface="微软雅黑" panose="020B0503020204020204" pitchFamily="34" charset="-122"/>
              <a:ea typeface="微软雅黑" panose="020B0503020204020204" pitchFamily="34" charset="-122"/>
            </a:endParaRPr>
          </a:p>
        </p:txBody>
      </p:sp>
      <p:sp>
        <p:nvSpPr>
          <p:cNvPr id="5" name="矩形 4"/>
          <p:cNvSpPr/>
          <p:nvPr/>
        </p:nvSpPr>
        <p:spPr>
          <a:xfrm>
            <a:off x="902901" y="1826241"/>
            <a:ext cx="9337584" cy="1477328"/>
          </a:xfrm>
          <a:prstGeom prst="rect">
            <a:avLst/>
          </a:prstGeom>
        </p:spPr>
        <p:txBody>
          <a:bodyPr wrap="square">
            <a:spAutoFit/>
          </a:bodyPr>
          <a:lstStyle/>
          <a:p>
            <a:pPr marL="171450" indent="-171450">
              <a:lnSpc>
                <a:spcPct val="150000"/>
              </a:lnSpc>
              <a:buFont typeface="Wingdings" panose="05000000000000000000" pitchFamily="2" charset="2"/>
              <a:buChar char="ü"/>
            </a:pPr>
            <a:r>
              <a:rPr lang="zh-CN" altLang="en-US" sz="1200" dirty="0" smtClean="0">
                <a:latin typeface="微软雅黑" panose="020B0503020204020204" pitchFamily="34" charset="-122"/>
                <a:ea typeface="微软雅黑" panose="020B0503020204020204" pitchFamily="34" charset="-122"/>
              </a:rPr>
              <a:t>本品以</a:t>
            </a:r>
            <a:r>
              <a:rPr lang="zh-CN" altLang="en-US" sz="1200" b="1" dirty="0">
                <a:solidFill>
                  <a:schemeClr val="accent1">
                    <a:lumMod val="50000"/>
                  </a:schemeClr>
                </a:solidFill>
                <a:latin typeface="微软雅黑" panose="020B0503020204020204" pitchFamily="34" charset="-122"/>
                <a:ea typeface="微软雅黑" panose="020B0503020204020204" pitchFamily="34" charset="-122"/>
              </a:rPr>
              <a:t>碳酸氢盐作为缓冲液</a:t>
            </a:r>
            <a:r>
              <a:rPr lang="zh-CN" altLang="en-US" sz="1200" dirty="0">
                <a:latin typeface="微软雅黑" panose="020B0503020204020204" pitchFamily="34" charset="-122"/>
                <a:ea typeface="微软雅黑" panose="020B0503020204020204" pitchFamily="34" charset="-122"/>
              </a:rPr>
              <a:t>，较“血液滤过置换液”，可</a:t>
            </a:r>
            <a:r>
              <a:rPr lang="zh-CN" altLang="en-US" sz="1200" b="1" dirty="0">
                <a:solidFill>
                  <a:schemeClr val="accent1">
                    <a:lumMod val="50000"/>
                  </a:schemeClr>
                </a:solidFill>
                <a:latin typeface="微软雅黑" panose="020B0503020204020204" pitchFamily="34" charset="-122"/>
                <a:ea typeface="微软雅黑" panose="020B0503020204020204" pitchFamily="34" charset="-122"/>
              </a:rPr>
              <a:t>避免乳酸盐缓冲液引起的相关临床弊端</a:t>
            </a:r>
            <a:r>
              <a:rPr lang="zh-CN" altLang="en-US" sz="1200" dirty="0">
                <a:latin typeface="微软雅黑" panose="020B0503020204020204" pitchFamily="34" charset="-122"/>
                <a:ea typeface="微软雅黑" panose="020B0503020204020204" pitchFamily="34" charset="-122"/>
              </a:rPr>
              <a:t>；</a:t>
            </a:r>
            <a:endParaRPr lang="en-US" altLang="zh-CN" sz="1200" dirty="0">
              <a:latin typeface="微软雅黑" panose="020B0503020204020204" pitchFamily="34" charset="-122"/>
              <a:ea typeface="微软雅黑" panose="020B0503020204020204" pitchFamily="34" charset="-122"/>
            </a:endParaRPr>
          </a:p>
          <a:p>
            <a:pPr marL="171450" indent="-171450">
              <a:lnSpc>
                <a:spcPct val="150000"/>
              </a:lnSpc>
              <a:buFont typeface="Wingdings" panose="05000000000000000000" pitchFamily="2" charset="2"/>
              <a:buChar char="ü"/>
            </a:pPr>
            <a:r>
              <a:rPr lang="zh-CN" altLang="en-US" sz="1200" dirty="0" smtClean="0">
                <a:latin typeface="微软雅黑" panose="020B0503020204020204" pitchFamily="34" charset="-122"/>
                <a:ea typeface="微软雅黑" panose="020B0503020204020204" pitchFamily="34" charset="-122"/>
              </a:rPr>
              <a:t>本品独特</a:t>
            </a:r>
            <a:r>
              <a:rPr lang="zh-CN" altLang="en-US" sz="1200" b="1" dirty="0">
                <a:solidFill>
                  <a:schemeClr val="accent1">
                    <a:lumMod val="50000"/>
                  </a:schemeClr>
                </a:solidFill>
                <a:latin typeface="微软雅黑" panose="020B0503020204020204" pitchFamily="34" charset="-122"/>
                <a:ea typeface="微软雅黑" panose="020B0503020204020204" pitchFamily="34" charset="-122"/>
              </a:rPr>
              <a:t>高钾配方</a:t>
            </a:r>
            <a:r>
              <a:rPr lang="zh-CN" altLang="en-US" sz="1200" dirty="0">
                <a:latin typeface="微软雅黑" panose="020B0503020204020204" pitchFamily="34" charset="-122"/>
                <a:ea typeface="微软雅黑" panose="020B0503020204020204" pitchFamily="34" charset="-122"/>
              </a:rPr>
              <a:t>，尤适用于</a:t>
            </a:r>
            <a:r>
              <a:rPr lang="zh-CN" altLang="en-US" sz="1200" b="1" dirty="0">
                <a:solidFill>
                  <a:schemeClr val="accent1">
                    <a:lumMod val="50000"/>
                  </a:schemeClr>
                </a:solidFill>
                <a:latin typeface="微软雅黑" panose="020B0503020204020204" pitchFamily="34" charset="-122"/>
                <a:ea typeface="微软雅黑" panose="020B0503020204020204" pitchFamily="34" charset="-122"/>
              </a:rPr>
              <a:t>需补钾患者</a:t>
            </a:r>
            <a:r>
              <a:rPr lang="zh-CN" altLang="en-US" sz="1200" dirty="0" smtClean="0">
                <a:latin typeface="微软雅黑" panose="020B0503020204020204" pitchFamily="34" charset="-122"/>
                <a:ea typeface="微软雅黑" panose="020B0503020204020204" pitchFamily="34" charset="-122"/>
              </a:rPr>
              <a:t>；</a:t>
            </a:r>
            <a:endParaRPr lang="en-US" altLang="zh-CN" sz="1200" dirty="0" smtClean="0">
              <a:latin typeface="微软雅黑" panose="020B0503020204020204" pitchFamily="34" charset="-122"/>
              <a:ea typeface="微软雅黑" panose="020B0503020204020204" pitchFamily="34" charset="-122"/>
            </a:endParaRPr>
          </a:p>
          <a:p>
            <a:pPr marL="171450" indent="-171450">
              <a:lnSpc>
                <a:spcPct val="150000"/>
              </a:lnSpc>
              <a:buFont typeface="Wingdings" panose="05000000000000000000" pitchFamily="2" charset="2"/>
              <a:buChar char="ü"/>
            </a:pPr>
            <a:r>
              <a:rPr lang="zh-CN" altLang="en-US" sz="1200" dirty="0">
                <a:latin typeface="微软雅黑" panose="020B0503020204020204" pitchFamily="34" charset="-122"/>
                <a:ea typeface="微软雅黑" panose="020B0503020204020204" pitchFamily="34" charset="-122"/>
              </a:rPr>
              <a:t>相较于医保目录中“磷</a:t>
            </a:r>
            <a:r>
              <a:rPr lang="en-US" altLang="zh-CN" sz="1200" dirty="0">
                <a:latin typeface="微软雅黑" panose="020B0503020204020204" pitchFamily="34" charset="-122"/>
                <a:ea typeface="微软雅黑" panose="020B0503020204020204" pitchFamily="34" charset="-122"/>
              </a:rPr>
              <a:t>/</a:t>
            </a:r>
            <a:r>
              <a:rPr lang="zh-CN" altLang="en-US" sz="1200" dirty="0">
                <a:latin typeface="微软雅黑" panose="020B0503020204020204" pitchFamily="34" charset="-122"/>
                <a:ea typeface="微软雅黑" panose="020B0503020204020204" pitchFamily="34" charset="-122"/>
              </a:rPr>
              <a:t>碳酸氢钠血滤置换液”，本品</a:t>
            </a:r>
            <a:r>
              <a:rPr lang="zh-CN" altLang="en-US" sz="1200" b="1" dirty="0">
                <a:solidFill>
                  <a:schemeClr val="accent1">
                    <a:lumMod val="50000"/>
                  </a:schemeClr>
                </a:solidFill>
                <a:latin typeface="微软雅黑" panose="020B0503020204020204" pitchFamily="34" charset="-122"/>
                <a:ea typeface="微软雅黑" panose="020B0503020204020204" pitchFamily="34" charset="-122"/>
              </a:rPr>
              <a:t>全成分处方组成</a:t>
            </a:r>
            <a:r>
              <a:rPr lang="zh-CN" altLang="en-US" sz="1200" dirty="0">
                <a:latin typeface="微软雅黑" panose="020B0503020204020204" pitchFamily="34" charset="-122"/>
                <a:ea typeface="微软雅黑" panose="020B0503020204020204" pitchFamily="34" charset="-122"/>
              </a:rPr>
              <a:t>（钠、钾、钙、镁、葡萄糖等），可更好维持电解质平衡</a:t>
            </a:r>
            <a:r>
              <a:rPr lang="zh-CN" altLang="en-US" sz="1200" dirty="0" smtClean="0">
                <a:latin typeface="微软雅黑" panose="020B0503020204020204" pitchFamily="34" charset="-122"/>
                <a:ea typeface="微软雅黑" panose="020B0503020204020204" pitchFamily="34" charset="-122"/>
              </a:rPr>
              <a:t>，</a:t>
            </a:r>
            <a:r>
              <a:rPr lang="zh-CN" altLang="en-US" sz="1200" dirty="0">
                <a:latin typeface="微软雅黑" panose="020B0503020204020204" pitchFamily="34" charset="-122"/>
                <a:ea typeface="微软雅黑" panose="020B0503020204020204" pitchFamily="34" charset="-122"/>
              </a:rPr>
              <a:t>无需外配碳酸氢钠与氯化钾，避免手工配制相关的微生物</a:t>
            </a:r>
            <a:r>
              <a:rPr lang="en-US" altLang="zh-CN" sz="1200" dirty="0">
                <a:latin typeface="微软雅黑" panose="020B0503020204020204" pitchFamily="34" charset="-122"/>
                <a:ea typeface="微软雅黑" panose="020B0503020204020204" pitchFamily="34" charset="-122"/>
              </a:rPr>
              <a:t>/</a:t>
            </a:r>
            <a:r>
              <a:rPr lang="zh-CN" altLang="en-US" sz="1200" dirty="0">
                <a:latin typeface="微软雅黑" panose="020B0503020204020204" pitchFamily="34" charset="-122"/>
                <a:ea typeface="微软雅黑" panose="020B0503020204020204" pitchFamily="34" charset="-122"/>
              </a:rPr>
              <a:t>内毒素</a:t>
            </a:r>
            <a:r>
              <a:rPr lang="zh-CN" altLang="en-US" sz="1200" dirty="0" smtClean="0">
                <a:latin typeface="微软雅黑" panose="020B0503020204020204" pitchFamily="34" charset="-122"/>
                <a:ea typeface="微软雅黑" panose="020B0503020204020204" pitchFamily="34" charset="-122"/>
              </a:rPr>
              <a:t>污染，减少</a:t>
            </a:r>
            <a:r>
              <a:rPr lang="zh-CN" altLang="en-US" sz="1200" dirty="0">
                <a:latin typeface="微软雅黑" panose="020B0503020204020204" pitchFamily="34" charset="-122"/>
                <a:ea typeface="微软雅黑" panose="020B0503020204020204" pitchFamily="34" charset="-122"/>
              </a:rPr>
              <a:t>临床加药</a:t>
            </a:r>
            <a:r>
              <a:rPr lang="zh-CN" altLang="en-US" sz="1200" dirty="0" smtClean="0">
                <a:latin typeface="微软雅黑" panose="020B0503020204020204" pitchFamily="34" charset="-122"/>
                <a:ea typeface="微软雅黑" panose="020B0503020204020204" pitchFamily="34" charset="-122"/>
              </a:rPr>
              <a:t>操作；</a:t>
            </a:r>
            <a:endParaRPr lang="en-US" altLang="zh-CN" sz="1200" dirty="0">
              <a:latin typeface="微软雅黑" panose="020B0503020204020204" pitchFamily="34" charset="-122"/>
              <a:ea typeface="微软雅黑" panose="020B0503020204020204" pitchFamily="34" charset="-122"/>
            </a:endParaRPr>
          </a:p>
          <a:p>
            <a:pPr marL="171450" indent="-171450">
              <a:lnSpc>
                <a:spcPct val="150000"/>
              </a:lnSpc>
              <a:buFont typeface="Wingdings" panose="05000000000000000000" pitchFamily="2" charset="2"/>
              <a:buChar char="ü"/>
            </a:pPr>
            <a:r>
              <a:rPr lang="zh-CN" altLang="en-US" sz="1200" dirty="0">
                <a:latin typeface="微软雅黑" panose="020B0503020204020204" pitchFamily="34" charset="-122"/>
                <a:ea typeface="微软雅黑" panose="020B0503020204020204" pitchFamily="34" charset="-122"/>
              </a:rPr>
              <a:t>成品血滤置换液，独特</a:t>
            </a:r>
            <a:r>
              <a:rPr lang="zh-CN" altLang="en-US" sz="1200" b="1" dirty="0">
                <a:solidFill>
                  <a:schemeClr val="accent1">
                    <a:lumMod val="50000"/>
                  </a:schemeClr>
                </a:solidFill>
                <a:latin typeface="微软雅黑" panose="020B0503020204020204" pitchFamily="34" charset="-122"/>
                <a:ea typeface="微软雅黑" panose="020B0503020204020204" pitchFamily="34" charset="-122"/>
              </a:rPr>
              <a:t>双室袋设计</a:t>
            </a:r>
            <a:r>
              <a:rPr lang="zh-CN" altLang="en-US" sz="1200" b="1" dirty="0" smtClean="0">
                <a:solidFill>
                  <a:schemeClr val="accent1">
                    <a:lumMod val="50000"/>
                  </a:schemeClr>
                </a:solidFill>
                <a:latin typeface="微软雅黑" panose="020B0503020204020204" pitchFamily="34" charset="-122"/>
                <a:ea typeface="微软雅黑" panose="020B0503020204020204" pitchFamily="34" charset="-122"/>
              </a:rPr>
              <a:t>，</a:t>
            </a:r>
            <a:r>
              <a:rPr lang="zh-CN" altLang="en-US" sz="1200" b="1" dirty="0">
                <a:solidFill>
                  <a:schemeClr val="accent1">
                    <a:lumMod val="50000"/>
                  </a:schemeClr>
                </a:solidFill>
                <a:latin typeface="微软雅黑" panose="020B0503020204020204" pitchFamily="34" charset="-122"/>
                <a:ea typeface="微软雅黑" panose="020B0503020204020204" pitchFamily="34" charset="-122"/>
              </a:rPr>
              <a:t>即开即</a:t>
            </a:r>
            <a:r>
              <a:rPr lang="zh-CN" altLang="en-US" sz="1200" b="1" dirty="0" smtClean="0">
                <a:solidFill>
                  <a:schemeClr val="accent1">
                    <a:lumMod val="50000"/>
                  </a:schemeClr>
                </a:solidFill>
                <a:latin typeface="微软雅黑" panose="020B0503020204020204" pitchFamily="34" charset="-122"/>
                <a:ea typeface="微软雅黑" panose="020B0503020204020204" pitchFamily="34" charset="-122"/>
              </a:rPr>
              <a:t>用，混合</a:t>
            </a:r>
            <a:r>
              <a:rPr lang="zh-CN" altLang="en-US" sz="1200" b="1" dirty="0">
                <a:solidFill>
                  <a:schemeClr val="accent1">
                    <a:lumMod val="50000"/>
                  </a:schemeClr>
                </a:solidFill>
                <a:latin typeface="微软雅黑" panose="020B0503020204020204" pitchFamily="34" charset="-122"/>
                <a:ea typeface="微软雅黑" panose="020B0503020204020204" pitchFamily="34" charset="-122"/>
              </a:rPr>
              <a:t>后稳定储存</a:t>
            </a:r>
            <a:r>
              <a:rPr lang="en-US" altLang="zh-CN" sz="1200" b="1" dirty="0">
                <a:solidFill>
                  <a:schemeClr val="accent1">
                    <a:lumMod val="50000"/>
                  </a:schemeClr>
                </a:solidFill>
                <a:latin typeface="微软雅黑" panose="020B0503020204020204" pitchFamily="34" charset="-122"/>
                <a:ea typeface="微软雅黑" panose="020B0503020204020204" pitchFamily="34" charset="-122"/>
              </a:rPr>
              <a:t>24</a:t>
            </a:r>
            <a:r>
              <a:rPr lang="zh-CN" altLang="en-US" sz="1200" b="1" dirty="0">
                <a:solidFill>
                  <a:schemeClr val="accent1">
                    <a:lumMod val="50000"/>
                  </a:schemeClr>
                </a:solidFill>
                <a:latin typeface="微软雅黑" panose="020B0503020204020204" pitchFamily="34" charset="-122"/>
                <a:ea typeface="微软雅黑" panose="020B0503020204020204" pitchFamily="34" charset="-122"/>
              </a:rPr>
              <a:t>小时可用无</a:t>
            </a:r>
            <a:r>
              <a:rPr lang="zh-CN" altLang="en-US" sz="1200" b="1">
                <a:solidFill>
                  <a:schemeClr val="accent1">
                    <a:lumMod val="50000"/>
                  </a:schemeClr>
                </a:solidFill>
                <a:latin typeface="微软雅黑" panose="020B0503020204020204" pitchFamily="34" charset="-122"/>
                <a:ea typeface="微软雅黑" panose="020B0503020204020204" pitchFamily="34" charset="-122"/>
              </a:rPr>
              <a:t>结晶</a:t>
            </a:r>
            <a:r>
              <a:rPr lang="zh-CN" altLang="en-US" sz="1200" smtClean="0">
                <a:latin typeface="微软雅黑" panose="020B0503020204020204" pitchFamily="34" charset="-122"/>
                <a:ea typeface="微软雅黑" panose="020B0503020204020204" pitchFamily="34" charset="-122"/>
              </a:rPr>
              <a:t>，可大幅</a:t>
            </a:r>
            <a:r>
              <a:rPr lang="zh-CN" altLang="en-US" sz="1200" dirty="0">
                <a:latin typeface="微软雅黑" panose="020B0503020204020204" pitchFamily="34" charset="-122"/>
                <a:ea typeface="微软雅黑" panose="020B0503020204020204" pitchFamily="34" charset="-122"/>
              </a:rPr>
              <a:t>减少操作步骤，提升</a:t>
            </a:r>
            <a:r>
              <a:rPr lang="en-US" altLang="zh-CN" sz="1200" dirty="0">
                <a:latin typeface="微软雅黑" panose="020B0503020204020204" pitchFamily="34" charset="-122"/>
                <a:ea typeface="微软雅黑" panose="020B0503020204020204" pitchFamily="34" charset="-122"/>
              </a:rPr>
              <a:t>CRRT</a:t>
            </a:r>
            <a:r>
              <a:rPr lang="zh-CN" altLang="en-US" sz="1200" dirty="0">
                <a:latin typeface="微软雅黑" panose="020B0503020204020204" pitchFamily="34" charset="-122"/>
                <a:ea typeface="微软雅黑" panose="020B0503020204020204" pitchFamily="34" charset="-122"/>
              </a:rPr>
              <a:t>治疗及时性</a:t>
            </a:r>
            <a:r>
              <a:rPr lang="zh-CN" altLang="en-US" sz="1200" dirty="0" smtClean="0">
                <a:latin typeface="微软雅黑" panose="020B0503020204020204" pitchFamily="34" charset="-122"/>
                <a:ea typeface="微软雅黑" panose="020B0503020204020204" pitchFamily="34" charset="-122"/>
              </a:rPr>
              <a:t>。</a:t>
            </a:r>
            <a:endParaRPr lang="zh-CN" altLang="en-US" sz="1200" dirty="0">
              <a:latin typeface="微软雅黑" panose="020B0503020204020204" pitchFamily="34" charset="-122"/>
              <a:ea typeface="微软雅黑" panose="020B0503020204020204" pitchFamily="34" charset="-122"/>
            </a:endParaRPr>
          </a:p>
        </p:txBody>
      </p:sp>
      <p:sp>
        <p:nvSpPr>
          <p:cNvPr id="22" name="矩形 21"/>
          <p:cNvSpPr/>
          <p:nvPr/>
        </p:nvSpPr>
        <p:spPr>
          <a:xfrm>
            <a:off x="542926" y="3571306"/>
            <a:ext cx="2337434" cy="41289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latin typeface="微软雅黑" panose="020B0503020204020204" pitchFamily="34" charset="-122"/>
                <a:ea typeface="微软雅黑" panose="020B0503020204020204" pitchFamily="34" charset="-122"/>
              </a:rPr>
              <a:t>应用创新</a:t>
            </a:r>
          </a:p>
        </p:txBody>
      </p:sp>
      <p:sp>
        <p:nvSpPr>
          <p:cNvPr id="23" name="矩形 22"/>
          <p:cNvSpPr/>
          <p:nvPr/>
        </p:nvSpPr>
        <p:spPr>
          <a:xfrm>
            <a:off x="910025" y="4109358"/>
            <a:ext cx="10658652" cy="2031325"/>
          </a:xfrm>
          <a:prstGeom prst="rect">
            <a:avLst/>
          </a:prstGeom>
        </p:spPr>
        <p:txBody>
          <a:bodyPr wrap="square">
            <a:spAutoFit/>
          </a:bodyPr>
          <a:lstStyle/>
          <a:p>
            <a:pPr marL="171450" indent="-171450">
              <a:lnSpc>
                <a:spcPct val="150000"/>
              </a:lnSpc>
              <a:buFont typeface="Wingdings" panose="05000000000000000000" pitchFamily="2" charset="2"/>
              <a:buChar char="ü"/>
            </a:pPr>
            <a:r>
              <a:rPr lang="zh-CN" altLang="en-US" sz="1200" b="1" dirty="0" smtClean="0">
                <a:latin typeface="微软雅黑" panose="020B0503020204020204" pitchFamily="34" charset="-122"/>
                <a:ea typeface="微软雅黑" panose="020B0503020204020204" pitchFamily="34" charset="-122"/>
              </a:rPr>
              <a:t>双</a:t>
            </a:r>
            <a:r>
              <a:rPr lang="zh-CN" altLang="en-US" sz="1200" b="1" dirty="0">
                <a:latin typeface="微软雅黑" panose="020B0503020204020204" pitchFamily="34" charset="-122"/>
                <a:ea typeface="微软雅黑" panose="020B0503020204020204" pitchFamily="34" charset="-122"/>
              </a:rPr>
              <a:t>腔袋设计：</a:t>
            </a:r>
            <a:r>
              <a:rPr lang="zh-CN" altLang="en-US" sz="1200" dirty="0">
                <a:latin typeface="微软雅黑" panose="020B0503020204020204" pitchFamily="34" charset="-122"/>
                <a:ea typeface="微软雅黑" panose="020B0503020204020204" pitchFamily="34" charset="-122"/>
              </a:rPr>
              <a:t>不同药液分储在不同腔室中，提供了充分的化学惰性，良好的生物和物理屏蔽性，解决了多组分、互相不能长期混溶产品的储存问题。本品混合后置换液可稳定储存</a:t>
            </a:r>
            <a:r>
              <a:rPr lang="en-US" altLang="zh-CN" sz="1200" dirty="0">
                <a:latin typeface="微软雅黑" panose="020B0503020204020204" pitchFamily="34" charset="-122"/>
                <a:ea typeface="微软雅黑" panose="020B0503020204020204" pitchFamily="34" charset="-122"/>
              </a:rPr>
              <a:t>24</a:t>
            </a:r>
            <a:r>
              <a:rPr lang="zh-CN" altLang="en-US" sz="1200" dirty="0">
                <a:latin typeface="微软雅黑" panose="020B0503020204020204" pitchFamily="34" charset="-122"/>
                <a:ea typeface="微软雅黑" panose="020B0503020204020204" pitchFamily="34" charset="-122"/>
              </a:rPr>
              <a:t>小时。</a:t>
            </a:r>
          </a:p>
          <a:p>
            <a:pPr marL="171450" indent="-171450">
              <a:lnSpc>
                <a:spcPct val="150000"/>
              </a:lnSpc>
              <a:buFont typeface="Wingdings" panose="05000000000000000000" pitchFamily="2" charset="2"/>
              <a:buChar char="ü"/>
            </a:pPr>
            <a:r>
              <a:rPr lang="zh-CN" altLang="en-US" sz="1200" b="1" dirty="0">
                <a:latin typeface="微软雅黑" panose="020B0503020204020204" pitchFamily="34" charset="-122"/>
                <a:ea typeface="微软雅黑" panose="020B0503020204020204" pitchFamily="34" charset="-122"/>
              </a:rPr>
              <a:t>双腔袋及腔室间虚焊技术：</a:t>
            </a:r>
            <a:r>
              <a:rPr lang="zh-CN" altLang="en-US" sz="1200" dirty="0">
                <a:latin typeface="微软雅黑" panose="020B0503020204020204" pitchFamily="34" charset="-122"/>
                <a:ea typeface="微软雅黑" panose="020B0503020204020204" pitchFamily="34" charset="-122"/>
              </a:rPr>
              <a:t>通过打开室间虚焊，实现密闭环境配制，彻底杜绝了手工配制中可能产生的微生物</a:t>
            </a:r>
            <a:r>
              <a:rPr lang="en-US" altLang="zh-CN" sz="1200" dirty="0">
                <a:latin typeface="微软雅黑" panose="020B0503020204020204" pitchFamily="34" charset="-122"/>
                <a:ea typeface="微软雅黑" panose="020B0503020204020204" pitchFamily="34" charset="-122"/>
              </a:rPr>
              <a:t>/</a:t>
            </a:r>
            <a:r>
              <a:rPr lang="zh-CN" altLang="en-US" sz="1200" dirty="0">
                <a:latin typeface="微软雅黑" panose="020B0503020204020204" pitchFamily="34" charset="-122"/>
                <a:ea typeface="微软雅黑" panose="020B0503020204020204" pitchFamily="34" charset="-122"/>
              </a:rPr>
              <a:t>内毒素污染和临床给药失误及给药延迟等风险。</a:t>
            </a:r>
          </a:p>
          <a:p>
            <a:pPr marL="171450" indent="-171450">
              <a:lnSpc>
                <a:spcPct val="150000"/>
              </a:lnSpc>
              <a:buFont typeface="Wingdings" panose="05000000000000000000" pitchFamily="2" charset="2"/>
              <a:buChar char="ü"/>
            </a:pPr>
            <a:r>
              <a:rPr lang="zh-CN" altLang="en-US" sz="1200" dirty="0">
                <a:latin typeface="微软雅黑" panose="020B0503020204020204" pitchFamily="34" charset="-122"/>
                <a:ea typeface="微软雅黑" panose="020B0503020204020204" pitchFamily="34" charset="-122"/>
              </a:rPr>
              <a:t>包材为</a:t>
            </a:r>
            <a:r>
              <a:rPr lang="zh-CN" altLang="en-US" sz="1200" b="1" dirty="0">
                <a:latin typeface="微软雅黑" panose="020B0503020204020204" pitchFamily="34" charset="-122"/>
                <a:ea typeface="微软雅黑" panose="020B0503020204020204" pitchFamily="34" charset="-122"/>
              </a:rPr>
              <a:t>非</a:t>
            </a:r>
            <a:r>
              <a:rPr lang="en-US" altLang="zh-CN" sz="1200" b="1" dirty="0">
                <a:latin typeface="微软雅黑" panose="020B0503020204020204" pitchFamily="34" charset="-122"/>
                <a:ea typeface="微软雅黑" panose="020B0503020204020204" pitchFamily="34" charset="-122"/>
              </a:rPr>
              <a:t>PVC</a:t>
            </a:r>
            <a:r>
              <a:rPr lang="zh-CN" altLang="en-US" sz="1200" b="1" dirty="0">
                <a:latin typeface="微软雅黑" panose="020B0503020204020204" pitchFamily="34" charset="-122"/>
                <a:ea typeface="微软雅黑" panose="020B0503020204020204" pitchFamily="34" charset="-122"/>
              </a:rPr>
              <a:t>膜制袋，不含增塑剂</a:t>
            </a:r>
            <a:r>
              <a:rPr lang="zh-CN" altLang="en-US" sz="1200" dirty="0">
                <a:latin typeface="微软雅黑" panose="020B0503020204020204" pitchFamily="34" charset="-122"/>
                <a:ea typeface="微软雅黑" panose="020B0503020204020204" pitchFamily="34" charset="-122"/>
              </a:rPr>
              <a:t>，保障药品安全，实现环保；接口和薄膜采用多层聚烯烃材料，能够经受湿热灭菌，</a:t>
            </a:r>
            <a:r>
              <a:rPr lang="zh-CN" altLang="en-US" sz="1200" b="1" dirty="0">
                <a:latin typeface="微软雅黑" panose="020B0503020204020204" pitchFamily="34" charset="-122"/>
                <a:ea typeface="微软雅黑" panose="020B0503020204020204" pitchFamily="34" charset="-122"/>
              </a:rPr>
              <a:t>外包装材料具有良好的阻隔性能（有效阻隔水蒸气、</a:t>
            </a:r>
            <a:r>
              <a:rPr lang="en-US" altLang="zh-CN" sz="1200" b="1" dirty="0">
                <a:latin typeface="微软雅黑" panose="020B0503020204020204" pitchFamily="34" charset="-122"/>
                <a:ea typeface="微软雅黑" panose="020B0503020204020204" pitchFamily="34" charset="-122"/>
              </a:rPr>
              <a:t>CO</a:t>
            </a:r>
            <a:r>
              <a:rPr lang="en-US" altLang="zh-CN" sz="1200" b="1" baseline="-25000" dirty="0">
                <a:latin typeface="微软雅黑" panose="020B0503020204020204" pitchFamily="34" charset="-122"/>
                <a:ea typeface="微软雅黑" panose="020B0503020204020204" pitchFamily="34" charset="-122"/>
              </a:rPr>
              <a:t>2</a:t>
            </a:r>
            <a:r>
              <a:rPr lang="zh-CN" altLang="en-US" sz="1200" b="1" dirty="0">
                <a:latin typeface="微软雅黑" panose="020B0503020204020204" pitchFamily="34" charset="-122"/>
                <a:ea typeface="微软雅黑" panose="020B0503020204020204" pitchFamily="34" charset="-122"/>
              </a:rPr>
              <a:t>等）。</a:t>
            </a:r>
          </a:p>
          <a:p>
            <a:pPr marL="171450" indent="-171450">
              <a:lnSpc>
                <a:spcPct val="150000"/>
              </a:lnSpc>
              <a:buFont typeface="Wingdings" panose="05000000000000000000" pitchFamily="2" charset="2"/>
              <a:buChar char="ü"/>
            </a:pPr>
            <a:r>
              <a:rPr lang="en-US" altLang="zh-CN" sz="1200" b="1" dirty="0" smtClean="0">
                <a:latin typeface="微软雅黑" panose="020B0503020204020204" pitchFamily="34" charset="-122"/>
                <a:ea typeface="微软雅黑" panose="020B0503020204020204" pitchFamily="34" charset="-122"/>
              </a:rPr>
              <a:t>5L</a:t>
            </a:r>
            <a:r>
              <a:rPr lang="zh-CN" altLang="en-US" sz="1200" b="1" dirty="0">
                <a:latin typeface="微软雅黑" panose="020B0503020204020204" pitchFamily="34" charset="-122"/>
                <a:ea typeface="微软雅黑" panose="020B0503020204020204" pitchFamily="34" charset="-122"/>
              </a:rPr>
              <a:t>大容量即开即用</a:t>
            </a:r>
            <a:r>
              <a:rPr lang="zh-CN" altLang="en-US" sz="1200" dirty="0">
                <a:latin typeface="微软雅黑" panose="020B0503020204020204" pitchFamily="34" charset="-122"/>
                <a:ea typeface="微软雅黑" panose="020B0503020204020204" pitchFamily="34" charset="-122"/>
              </a:rPr>
              <a:t>，开袋预混，即开即用，可直接上机，较</a:t>
            </a:r>
            <a:r>
              <a:rPr lang="en-US" altLang="zh-CN" sz="1200" dirty="0">
                <a:latin typeface="微软雅黑" panose="020B0503020204020204" pitchFamily="34" charset="-122"/>
                <a:ea typeface="微软雅黑" panose="020B0503020204020204" pitchFamily="34" charset="-122"/>
              </a:rPr>
              <a:t>2L</a:t>
            </a:r>
            <a:r>
              <a:rPr lang="zh-CN" altLang="en-US" sz="1200" dirty="0">
                <a:latin typeface="微软雅黑" panose="020B0503020204020204" pitchFamily="34" charset="-122"/>
                <a:ea typeface="微软雅黑" panose="020B0503020204020204" pitchFamily="34" charset="-122"/>
              </a:rPr>
              <a:t>，</a:t>
            </a:r>
            <a:r>
              <a:rPr lang="en-US" altLang="zh-CN" sz="1200" dirty="0">
                <a:latin typeface="微软雅黑" panose="020B0503020204020204" pitchFamily="34" charset="-122"/>
                <a:ea typeface="微软雅黑" panose="020B0503020204020204" pitchFamily="34" charset="-122"/>
              </a:rPr>
              <a:t>4L</a:t>
            </a:r>
            <a:r>
              <a:rPr lang="zh-CN" altLang="en-US" sz="1200" dirty="0">
                <a:latin typeface="微软雅黑" panose="020B0503020204020204" pitchFamily="34" charset="-122"/>
                <a:ea typeface="微软雅黑" panose="020B0503020204020204" pitchFamily="34" charset="-122"/>
              </a:rPr>
              <a:t>规格，明显节省换袋频次</a:t>
            </a:r>
            <a:r>
              <a:rPr lang="zh-CN" altLang="en-US" sz="1200" dirty="0" smtClean="0">
                <a:latin typeface="微软雅黑" panose="020B0503020204020204" pitchFamily="34" charset="-122"/>
                <a:ea typeface="微软雅黑" panose="020B0503020204020204" pitchFamily="34" charset="-122"/>
              </a:rPr>
              <a:t>。</a:t>
            </a:r>
            <a:endParaRPr lang="zh-CN" altLang="en-US" sz="1200" dirty="0">
              <a:latin typeface="微软雅黑" panose="020B0503020204020204" pitchFamily="34" charset="-122"/>
              <a:ea typeface="微软雅黑" panose="020B0503020204020204" pitchFamily="34" charset="-122"/>
            </a:endParaRPr>
          </a:p>
        </p:txBody>
      </p:sp>
      <p:pic>
        <p:nvPicPr>
          <p:cNvPr id="20" name="图片 19" descr="IMG_256"/>
          <p:cNvPicPr>
            <a:picLocks noChangeAspect="1"/>
          </p:cNvPicPr>
          <p:nvPr/>
        </p:nvPicPr>
        <p:blipFill>
          <a:blip r:embed="rId3" cstate="print"/>
          <a:stretch>
            <a:fillRect/>
          </a:stretch>
        </p:blipFill>
        <p:spPr>
          <a:xfrm>
            <a:off x="8573589" y="72520"/>
            <a:ext cx="3608474" cy="448980"/>
          </a:xfrm>
          <a:prstGeom prst="rect">
            <a:avLst/>
          </a:prstGeom>
          <a:noFill/>
          <a:ln w="9525">
            <a:noFill/>
          </a:ln>
        </p:spPr>
      </p:pic>
      <p:grpSp>
        <p:nvGrpSpPr>
          <p:cNvPr id="18" name="组合 17"/>
          <p:cNvGrpSpPr/>
          <p:nvPr/>
        </p:nvGrpSpPr>
        <p:grpSpPr>
          <a:xfrm>
            <a:off x="0" y="5934419"/>
            <a:ext cx="814389" cy="923581"/>
            <a:chOff x="11594306" y="-85017"/>
            <a:chExt cx="814389" cy="923581"/>
          </a:xfrm>
        </p:grpSpPr>
        <p:sp>
          <p:nvSpPr>
            <p:cNvPr id="21" name="矩形 20"/>
            <p:cNvSpPr/>
            <p:nvPr/>
          </p:nvSpPr>
          <p:spPr>
            <a:xfrm>
              <a:off x="11594306" y="309358"/>
              <a:ext cx="542926" cy="529206"/>
            </a:xfrm>
            <a:prstGeom prst="rect">
              <a:avLst/>
            </a:prstGeom>
            <a:solidFill>
              <a:schemeClr val="accent1">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25" name="矩形 24"/>
            <p:cNvSpPr/>
            <p:nvPr/>
          </p:nvSpPr>
          <p:spPr>
            <a:xfrm>
              <a:off x="11865769" y="146817"/>
              <a:ext cx="542926" cy="529206"/>
            </a:xfrm>
            <a:prstGeom prst="rect">
              <a:avLst/>
            </a:prstGeom>
            <a:solidFill>
              <a:schemeClr val="accent1">
                <a:lumMod val="60000"/>
                <a:lumOff val="4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26" name="矩形 25"/>
            <p:cNvSpPr/>
            <p:nvPr/>
          </p:nvSpPr>
          <p:spPr>
            <a:xfrm>
              <a:off x="11679366" y="-85017"/>
              <a:ext cx="542926" cy="529206"/>
            </a:xfrm>
            <a:prstGeom prst="rect">
              <a:avLst/>
            </a:prstGeom>
            <a:solidFill>
              <a:schemeClr val="accent1">
                <a:lumMod val="5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grpSp>
    </p:spTree>
    <p:extLst>
      <p:ext uri="{BB962C8B-B14F-4D97-AF65-F5344CB8AC3E}">
        <p14:creationId xmlns:p14="http://schemas.microsoft.com/office/powerpoint/2010/main" val="337706185"/>
      </p:ext>
    </p:extLst>
  </p:cSld>
  <p:clrMapOvr>
    <a:masterClrMapping/>
  </p:clrMapOvr>
  <p:transition spd="slow" advClick="0" advTm="3000">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商务大气商业计划创业融资PPT模板"/>
</p:tagLst>
</file>

<file path=ppt/tags/tag2.xml><?xml version="1.0" encoding="utf-8"?>
<p:tagLst xmlns:a="http://schemas.openxmlformats.org/drawingml/2006/main" xmlns:r="http://schemas.openxmlformats.org/officeDocument/2006/relationships" xmlns:p="http://schemas.openxmlformats.org/presentationml/2006/main">
  <p:tag name="PA" val="v3.0.1"/>
</p:tagLst>
</file>

<file path=ppt/tags/tag3.xml><?xml version="1.0" encoding="utf-8"?>
<p:tagLst xmlns:a="http://schemas.openxmlformats.org/drawingml/2006/main" xmlns:r="http://schemas.openxmlformats.org/officeDocument/2006/relationships" xmlns:p="http://schemas.openxmlformats.org/presentationml/2006/main">
  <p:tag name="PA" val="v3.0.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966</TotalTime>
  <Words>2392</Words>
  <Application>Microsoft Office PowerPoint</Application>
  <PresentationFormat>宽屏</PresentationFormat>
  <Paragraphs>180</Paragraphs>
  <Slides>10</Slides>
  <Notes>9</Notes>
  <HiddenSlides>0</HiddenSlides>
  <MMClips>0</MMClips>
  <ScaleCrop>false</ScaleCrop>
  <HeadingPairs>
    <vt:vector size="6" baseType="variant">
      <vt:variant>
        <vt:lpstr>已用的字体</vt:lpstr>
      </vt:variant>
      <vt:variant>
        <vt:i4>17</vt:i4>
      </vt:variant>
      <vt:variant>
        <vt:lpstr>主题</vt:lpstr>
      </vt:variant>
      <vt:variant>
        <vt:i4>1</vt:i4>
      </vt:variant>
      <vt:variant>
        <vt:lpstr>幻灯片标题</vt:lpstr>
      </vt:variant>
      <vt:variant>
        <vt:i4>10</vt:i4>
      </vt:variant>
    </vt:vector>
  </HeadingPairs>
  <TitlesOfParts>
    <vt:vector size="28" baseType="lpstr">
      <vt:lpstr>FontAwesome</vt:lpstr>
      <vt:lpstr>Gill Sans</vt:lpstr>
      <vt:lpstr>Lato Black</vt:lpstr>
      <vt:lpstr>Lato Hairline</vt:lpstr>
      <vt:lpstr>Lato Light</vt:lpstr>
      <vt:lpstr>Lato Regular</vt:lpstr>
      <vt:lpstr>等线</vt:lpstr>
      <vt:lpstr>等线 Light</vt:lpstr>
      <vt:lpstr>方正粗谭黑简体</vt:lpstr>
      <vt:lpstr>宋体</vt:lpstr>
      <vt:lpstr>Microsoft YaHei</vt:lpstr>
      <vt:lpstr>Microsoft YaHei</vt:lpstr>
      <vt:lpstr>Arial</vt:lpstr>
      <vt:lpstr>Calibri</vt:lpstr>
      <vt:lpstr>Tahoma</vt:lpstr>
      <vt:lpstr>Times New Roman</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www.33ppt.com</Manager>
  <Company>www.33ppt.com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小鹿ppt ；http://pptx.taobao.com</dc:title>
  <dc:subject>www.33ppt.com</dc:subject>
  <dc:creator>www.33ppt.com</dc:creator>
  <cp:keywords>www.33ppt.com</cp:keywords>
  <dc:description>小鹿ppt ；http://pptx.taobao.com</dc:description>
  <cp:lastModifiedBy>admin</cp:lastModifiedBy>
  <cp:revision>105</cp:revision>
  <dcterms:created xsi:type="dcterms:W3CDTF">2017-06-27T05:09:59Z</dcterms:created>
  <dcterms:modified xsi:type="dcterms:W3CDTF">2026-06-09T02:40:18Z</dcterms:modified>
  <cp:category>www.33ppt.com</cp:category>
  <cp:version>小鹿ppt ；http://pptx.taobao.com</cp:version>
</cp:coreProperties>
</file>