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media/image10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0.svg" ContentType="image/svg+xml"/>
  <Override PartName="/ppt/media/image22.svg" ContentType="image/svg+xml"/>
  <Override PartName="/ppt/media/image24.svg" ContentType="image/svg+xml"/>
  <Override PartName="/ppt/media/image26.svg" ContentType="image/svg+xml"/>
  <Override PartName="/ppt/media/image28.svg" ContentType="image/svg+xml"/>
  <Override PartName="/ppt/media/image3.svg" ContentType="image/svg+xml"/>
  <Override PartName="/ppt/media/image30.svg" ContentType="image/svg+xml"/>
  <Override PartName="/ppt/media/image31.svg" ContentType="image/svg+xml"/>
  <Override PartName="/ppt/media/image33.svg" ContentType="image/svg+xml"/>
  <Override PartName="/ppt/media/image35.svg" ContentType="image/svg+xml"/>
  <Override PartName="/ppt/media/image37.svg" ContentType="image/svg+xml"/>
  <Override PartName="/ppt/media/image38.svg" ContentType="image/svg+xml"/>
  <Override PartName="/ppt/media/image40.svg" ContentType="image/svg+xml"/>
  <Override PartName="/ppt/media/image42.svg" ContentType="image/svg+xml"/>
  <Override PartName="/ppt/media/image44.svg" ContentType="image/svg+xml"/>
  <Override PartName="/ppt/media/image46.svg" ContentType="image/svg+xml"/>
  <Override PartName="/ppt/media/image48.svg" ContentType="image/svg+xml"/>
  <Override PartName="/ppt/media/image5.svg" ContentType="image/svg+xml"/>
  <Override PartName="/ppt/media/image50.svg" ContentType="image/svg+xml"/>
  <Override PartName="/ppt/media/image52.svg" ContentType="image/svg+xml"/>
  <Override PartName="/ppt/media/image54.svg" ContentType="image/svg+xml"/>
  <Override PartName="/ppt/media/image56.svg" ContentType="image/svg+xml"/>
  <Override PartName="/ppt/media/image58.svg" ContentType="image/svg+xml"/>
  <Override PartName="/ppt/media/image60.svg" ContentType="image/svg+xml"/>
  <Override PartName="/ppt/media/image62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  <p:sldMasterId id="2147483672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8" r:id="rId6"/>
    <p:sldId id="260" r:id="rId7"/>
    <p:sldId id="262" r:id="rId8"/>
    <p:sldId id="263" r:id="rId9"/>
    <p:sldId id="280" r:id="rId10"/>
    <p:sldId id="289" r:id="rId11"/>
    <p:sldId id="271" r:id="rId12"/>
    <p:sldId id="273" r:id="rId13"/>
    <p:sldId id="276" r:id="rId14"/>
    <p:sldId id="279" r:id="rId15"/>
    <p:sldId id="290" r:id="rId1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BFD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27" y="501"/>
      </p:cViewPr>
      <p:guideLst>
        <p:guide orient="horz" pos="2175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13.xml"/><Relationship Id="rId8" Type="http://schemas.openxmlformats.org/officeDocument/2006/relationships/tags" Target="../tags/tag12.xml"/><Relationship Id="rId7" Type="http://schemas.openxmlformats.org/officeDocument/2006/relationships/tags" Target="../tags/tag11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6" Type="http://schemas.openxmlformats.org/officeDocument/2006/relationships/tags" Target="../tags/tag40.xml"/><Relationship Id="rId35" Type="http://schemas.openxmlformats.org/officeDocument/2006/relationships/tags" Target="../tags/tag39.xml"/><Relationship Id="rId34" Type="http://schemas.openxmlformats.org/officeDocument/2006/relationships/tags" Target="../tags/tag38.xml"/><Relationship Id="rId33" Type="http://schemas.openxmlformats.org/officeDocument/2006/relationships/tags" Target="../tags/tag37.xml"/><Relationship Id="rId32" Type="http://schemas.openxmlformats.org/officeDocument/2006/relationships/tags" Target="../tags/tag36.xml"/><Relationship Id="rId31" Type="http://schemas.openxmlformats.org/officeDocument/2006/relationships/tags" Target="../tags/tag35.xml"/><Relationship Id="rId30" Type="http://schemas.openxmlformats.org/officeDocument/2006/relationships/tags" Target="../tags/tag34.xml"/><Relationship Id="rId3" Type="http://schemas.openxmlformats.org/officeDocument/2006/relationships/tags" Target="../tags/tag7.xml"/><Relationship Id="rId29" Type="http://schemas.openxmlformats.org/officeDocument/2006/relationships/tags" Target="../tags/tag33.xml"/><Relationship Id="rId28" Type="http://schemas.openxmlformats.org/officeDocument/2006/relationships/tags" Target="../tags/tag32.xml"/><Relationship Id="rId27" Type="http://schemas.openxmlformats.org/officeDocument/2006/relationships/tags" Target="../tags/tag31.xml"/><Relationship Id="rId26" Type="http://schemas.openxmlformats.org/officeDocument/2006/relationships/tags" Target="../tags/tag30.xml"/><Relationship Id="rId25" Type="http://schemas.openxmlformats.org/officeDocument/2006/relationships/tags" Target="../tags/tag29.xml"/><Relationship Id="rId24" Type="http://schemas.openxmlformats.org/officeDocument/2006/relationships/tags" Target="../tags/tag28.xml"/><Relationship Id="rId23" Type="http://schemas.openxmlformats.org/officeDocument/2006/relationships/tags" Target="../tags/tag27.xml"/><Relationship Id="rId22" Type="http://schemas.openxmlformats.org/officeDocument/2006/relationships/tags" Target="../tags/tag26.xml"/><Relationship Id="rId21" Type="http://schemas.openxmlformats.org/officeDocument/2006/relationships/tags" Target="../tags/tag25.xml"/><Relationship Id="rId20" Type="http://schemas.openxmlformats.org/officeDocument/2006/relationships/tags" Target="../tags/tag24.xml"/><Relationship Id="rId2" Type="http://schemas.openxmlformats.org/officeDocument/2006/relationships/tags" Target="../tags/tag6.xml"/><Relationship Id="rId19" Type="http://schemas.openxmlformats.org/officeDocument/2006/relationships/tags" Target="../tags/tag23.xml"/><Relationship Id="rId18" Type="http://schemas.openxmlformats.org/officeDocument/2006/relationships/tags" Target="../tags/tag22.xml"/><Relationship Id="rId17" Type="http://schemas.openxmlformats.org/officeDocument/2006/relationships/tags" Target="../tags/tag21.xml"/><Relationship Id="rId16" Type="http://schemas.openxmlformats.org/officeDocument/2006/relationships/tags" Target="../tags/tag20.xml"/><Relationship Id="rId15" Type="http://schemas.openxmlformats.org/officeDocument/2006/relationships/tags" Target="../tags/tag19.xml"/><Relationship Id="rId14" Type="http://schemas.openxmlformats.org/officeDocument/2006/relationships/tags" Target="../tags/tag18.xml"/><Relationship Id="rId13" Type="http://schemas.openxmlformats.org/officeDocument/2006/relationships/tags" Target="../tags/tag17.xml"/><Relationship Id="rId12" Type="http://schemas.openxmlformats.org/officeDocument/2006/relationships/tags" Target="../tags/tag16.xml"/><Relationship Id="rId11" Type="http://schemas.openxmlformats.org/officeDocument/2006/relationships/tags" Target="../tags/tag15.xml"/><Relationship Id="rId10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46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54.xml"/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5" Type="http://schemas.openxmlformats.org/officeDocument/2006/relationships/tags" Target="../tags/tag65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tags" Target="../tags/tag77.xml"/><Relationship Id="rId7" Type="http://schemas.openxmlformats.org/officeDocument/2006/relationships/tags" Target="../tags/tag76.xml"/><Relationship Id="rId60" Type="http://schemas.openxmlformats.org/officeDocument/2006/relationships/tags" Target="../tags/tag129.xml"/><Relationship Id="rId6" Type="http://schemas.openxmlformats.org/officeDocument/2006/relationships/tags" Target="../tags/tag75.xml"/><Relationship Id="rId59" Type="http://schemas.openxmlformats.org/officeDocument/2006/relationships/tags" Target="../tags/tag128.xml"/><Relationship Id="rId58" Type="http://schemas.openxmlformats.org/officeDocument/2006/relationships/tags" Target="../tags/tag127.xml"/><Relationship Id="rId57" Type="http://schemas.openxmlformats.org/officeDocument/2006/relationships/tags" Target="../tags/tag126.xml"/><Relationship Id="rId56" Type="http://schemas.openxmlformats.org/officeDocument/2006/relationships/tags" Target="../tags/tag125.xml"/><Relationship Id="rId55" Type="http://schemas.openxmlformats.org/officeDocument/2006/relationships/tags" Target="../tags/tag124.xml"/><Relationship Id="rId54" Type="http://schemas.openxmlformats.org/officeDocument/2006/relationships/tags" Target="../tags/tag123.xml"/><Relationship Id="rId53" Type="http://schemas.openxmlformats.org/officeDocument/2006/relationships/tags" Target="../tags/tag122.xml"/><Relationship Id="rId52" Type="http://schemas.openxmlformats.org/officeDocument/2006/relationships/tags" Target="../tags/tag121.xml"/><Relationship Id="rId51" Type="http://schemas.openxmlformats.org/officeDocument/2006/relationships/tags" Target="../tags/tag120.xml"/><Relationship Id="rId50" Type="http://schemas.openxmlformats.org/officeDocument/2006/relationships/tags" Target="../tags/tag119.xml"/><Relationship Id="rId5" Type="http://schemas.openxmlformats.org/officeDocument/2006/relationships/tags" Target="../tags/tag74.xml"/><Relationship Id="rId49" Type="http://schemas.openxmlformats.org/officeDocument/2006/relationships/tags" Target="../tags/tag118.xml"/><Relationship Id="rId48" Type="http://schemas.openxmlformats.org/officeDocument/2006/relationships/tags" Target="../tags/tag117.xml"/><Relationship Id="rId47" Type="http://schemas.openxmlformats.org/officeDocument/2006/relationships/tags" Target="../tags/tag116.xml"/><Relationship Id="rId46" Type="http://schemas.openxmlformats.org/officeDocument/2006/relationships/tags" Target="../tags/tag115.xml"/><Relationship Id="rId45" Type="http://schemas.openxmlformats.org/officeDocument/2006/relationships/tags" Target="../tags/tag114.xml"/><Relationship Id="rId44" Type="http://schemas.openxmlformats.org/officeDocument/2006/relationships/tags" Target="../tags/tag113.xml"/><Relationship Id="rId43" Type="http://schemas.openxmlformats.org/officeDocument/2006/relationships/tags" Target="../tags/tag112.xml"/><Relationship Id="rId42" Type="http://schemas.openxmlformats.org/officeDocument/2006/relationships/tags" Target="../tags/tag111.xml"/><Relationship Id="rId41" Type="http://schemas.openxmlformats.org/officeDocument/2006/relationships/tags" Target="../tags/tag110.xml"/><Relationship Id="rId40" Type="http://schemas.openxmlformats.org/officeDocument/2006/relationships/tags" Target="../tags/tag109.xml"/><Relationship Id="rId4" Type="http://schemas.openxmlformats.org/officeDocument/2006/relationships/tags" Target="../tags/tag73.xml"/><Relationship Id="rId39" Type="http://schemas.openxmlformats.org/officeDocument/2006/relationships/tags" Target="../tags/tag108.xml"/><Relationship Id="rId38" Type="http://schemas.openxmlformats.org/officeDocument/2006/relationships/tags" Target="../tags/tag107.xml"/><Relationship Id="rId37" Type="http://schemas.openxmlformats.org/officeDocument/2006/relationships/tags" Target="../tags/tag106.xml"/><Relationship Id="rId36" Type="http://schemas.openxmlformats.org/officeDocument/2006/relationships/tags" Target="../tags/tag105.xml"/><Relationship Id="rId35" Type="http://schemas.openxmlformats.org/officeDocument/2006/relationships/tags" Target="../tags/tag104.xml"/><Relationship Id="rId34" Type="http://schemas.openxmlformats.org/officeDocument/2006/relationships/tags" Target="../tags/tag103.xml"/><Relationship Id="rId33" Type="http://schemas.openxmlformats.org/officeDocument/2006/relationships/tags" Target="../tags/tag102.xml"/><Relationship Id="rId32" Type="http://schemas.openxmlformats.org/officeDocument/2006/relationships/tags" Target="../tags/tag101.xml"/><Relationship Id="rId31" Type="http://schemas.openxmlformats.org/officeDocument/2006/relationships/tags" Target="../tags/tag100.xml"/><Relationship Id="rId30" Type="http://schemas.openxmlformats.org/officeDocument/2006/relationships/tags" Target="../tags/tag99.xml"/><Relationship Id="rId3" Type="http://schemas.openxmlformats.org/officeDocument/2006/relationships/tags" Target="../tags/tag72.xml"/><Relationship Id="rId29" Type="http://schemas.openxmlformats.org/officeDocument/2006/relationships/tags" Target="../tags/tag98.xml"/><Relationship Id="rId28" Type="http://schemas.openxmlformats.org/officeDocument/2006/relationships/tags" Target="../tags/tag97.xml"/><Relationship Id="rId27" Type="http://schemas.openxmlformats.org/officeDocument/2006/relationships/tags" Target="../tags/tag96.xml"/><Relationship Id="rId26" Type="http://schemas.openxmlformats.org/officeDocument/2006/relationships/tags" Target="../tags/tag95.xml"/><Relationship Id="rId25" Type="http://schemas.openxmlformats.org/officeDocument/2006/relationships/tags" Target="../tags/tag94.xml"/><Relationship Id="rId24" Type="http://schemas.openxmlformats.org/officeDocument/2006/relationships/tags" Target="../tags/tag93.xml"/><Relationship Id="rId23" Type="http://schemas.openxmlformats.org/officeDocument/2006/relationships/tags" Target="../tags/tag92.xml"/><Relationship Id="rId22" Type="http://schemas.openxmlformats.org/officeDocument/2006/relationships/tags" Target="../tags/tag91.xml"/><Relationship Id="rId21" Type="http://schemas.openxmlformats.org/officeDocument/2006/relationships/tags" Target="../tags/tag90.xml"/><Relationship Id="rId20" Type="http://schemas.openxmlformats.org/officeDocument/2006/relationships/tags" Target="../tags/tag89.xml"/><Relationship Id="rId2" Type="http://schemas.openxmlformats.org/officeDocument/2006/relationships/tags" Target="../tags/tag71.xml"/><Relationship Id="rId19" Type="http://schemas.openxmlformats.org/officeDocument/2006/relationships/tags" Target="../tags/tag88.xml"/><Relationship Id="rId18" Type="http://schemas.openxmlformats.org/officeDocument/2006/relationships/tags" Target="../tags/tag87.xml"/><Relationship Id="rId17" Type="http://schemas.openxmlformats.org/officeDocument/2006/relationships/tags" Target="../tags/tag86.xml"/><Relationship Id="rId16" Type="http://schemas.openxmlformats.org/officeDocument/2006/relationships/tags" Target="../tags/tag85.xml"/><Relationship Id="rId15" Type="http://schemas.openxmlformats.org/officeDocument/2006/relationships/tags" Target="../tags/tag84.xml"/><Relationship Id="rId14" Type="http://schemas.openxmlformats.org/officeDocument/2006/relationships/tags" Target="../tags/tag83.xml"/><Relationship Id="rId13" Type="http://schemas.openxmlformats.org/officeDocument/2006/relationships/tags" Target="../tags/tag82.xml"/><Relationship Id="rId12" Type="http://schemas.openxmlformats.org/officeDocument/2006/relationships/tags" Target="../tags/tag81.xml"/><Relationship Id="rId11" Type="http://schemas.openxmlformats.org/officeDocument/2006/relationships/tags" Target="../tags/tag80.xml"/><Relationship Id="rId10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37.xml"/><Relationship Id="rId8" Type="http://schemas.openxmlformats.org/officeDocument/2006/relationships/tags" Target="../tags/tag136.xml"/><Relationship Id="rId7" Type="http://schemas.openxmlformats.org/officeDocument/2006/relationships/tags" Target="../tags/tag135.xml"/><Relationship Id="rId6" Type="http://schemas.openxmlformats.org/officeDocument/2006/relationships/tags" Target="../tags/tag134.xml"/><Relationship Id="rId59" Type="http://schemas.openxmlformats.org/officeDocument/2006/relationships/tags" Target="../tags/tag187.xml"/><Relationship Id="rId58" Type="http://schemas.openxmlformats.org/officeDocument/2006/relationships/tags" Target="../tags/tag186.xml"/><Relationship Id="rId57" Type="http://schemas.openxmlformats.org/officeDocument/2006/relationships/tags" Target="../tags/tag185.xml"/><Relationship Id="rId56" Type="http://schemas.openxmlformats.org/officeDocument/2006/relationships/tags" Target="../tags/tag184.xml"/><Relationship Id="rId55" Type="http://schemas.openxmlformats.org/officeDocument/2006/relationships/tags" Target="../tags/tag183.xml"/><Relationship Id="rId54" Type="http://schemas.openxmlformats.org/officeDocument/2006/relationships/tags" Target="../tags/tag182.xml"/><Relationship Id="rId53" Type="http://schemas.openxmlformats.org/officeDocument/2006/relationships/tags" Target="../tags/tag181.xml"/><Relationship Id="rId52" Type="http://schemas.openxmlformats.org/officeDocument/2006/relationships/tags" Target="../tags/tag180.xml"/><Relationship Id="rId51" Type="http://schemas.openxmlformats.org/officeDocument/2006/relationships/tags" Target="../tags/tag179.xml"/><Relationship Id="rId50" Type="http://schemas.openxmlformats.org/officeDocument/2006/relationships/tags" Target="../tags/tag178.xml"/><Relationship Id="rId5" Type="http://schemas.openxmlformats.org/officeDocument/2006/relationships/tags" Target="../tags/tag133.xml"/><Relationship Id="rId49" Type="http://schemas.openxmlformats.org/officeDocument/2006/relationships/tags" Target="../tags/tag177.xml"/><Relationship Id="rId48" Type="http://schemas.openxmlformats.org/officeDocument/2006/relationships/tags" Target="../tags/tag176.xml"/><Relationship Id="rId47" Type="http://schemas.openxmlformats.org/officeDocument/2006/relationships/tags" Target="../tags/tag175.xml"/><Relationship Id="rId46" Type="http://schemas.openxmlformats.org/officeDocument/2006/relationships/tags" Target="../tags/tag174.xml"/><Relationship Id="rId45" Type="http://schemas.openxmlformats.org/officeDocument/2006/relationships/tags" Target="../tags/tag173.xml"/><Relationship Id="rId44" Type="http://schemas.openxmlformats.org/officeDocument/2006/relationships/tags" Target="../tags/tag172.xml"/><Relationship Id="rId43" Type="http://schemas.openxmlformats.org/officeDocument/2006/relationships/tags" Target="../tags/tag171.xml"/><Relationship Id="rId42" Type="http://schemas.openxmlformats.org/officeDocument/2006/relationships/tags" Target="../tags/tag170.xml"/><Relationship Id="rId41" Type="http://schemas.openxmlformats.org/officeDocument/2006/relationships/tags" Target="../tags/tag169.xml"/><Relationship Id="rId40" Type="http://schemas.openxmlformats.org/officeDocument/2006/relationships/tags" Target="../tags/tag168.xml"/><Relationship Id="rId4" Type="http://schemas.openxmlformats.org/officeDocument/2006/relationships/tags" Target="../tags/tag132.xml"/><Relationship Id="rId39" Type="http://schemas.openxmlformats.org/officeDocument/2006/relationships/tags" Target="../tags/tag167.xml"/><Relationship Id="rId38" Type="http://schemas.openxmlformats.org/officeDocument/2006/relationships/tags" Target="../tags/tag166.xml"/><Relationship Id="rId37" Type="http://schemas.openxmlformats.org/officeDocument/2006/relationships/tags" Target="../tags/tag165.xml"/><Relationship Id="rId36" Type="http://schemas.openxmlformats.org/officeDocument/2006/relationships/tags" Target="../tags/tag164.xml"/><Relationship Id="rId35" Type="http://schemas.openxmlformats.org/officeDocument/2006/relationships/tags" Target="../tags/tag163.xml"/><Relationship Id="rId34" Type="http://schemas.openxmlformats.org/officeDocument/2006/relationships/tags" Target="../tags/tag162.xml"/><Relationship Id="rId33" Type="http://schemas.openxmlformats.org/officeDocument/2006/relationships/tags" Target="../tags/tag161.xml"/><Relationship Id="rId32" Type="http://schemas.openxmlformats.org/officeDocument/2006/relationships/tags" Target="../tags/tag160.xml"/><Relationship Id="rId31" Type="http://schemas.openxmlformats.org/officeDocument/2006/relationships/tags" Target="../tags/tag159.xml"/><Relationship Id="rId30" Type="http://schemas.openxmlformats.org/officeDocument/2006/relationships/tags" Target="../tags/tag158.xml"/><Relationship Id="rId3" Type="http://schemas.openxmlformats.org/officeDocument/2006/relationships/tags" Target="../tags/tag131.xml"/><Relationship Id="rId29" Type="http://schemas.openxmlformats.org/officeDocument/2006/relationships/tags" Target="../tags/tag157.xml"/><Relationship Id="rId28" Type="http://schemas.openxmlformats.org/officeDocument/2006/relationships/tags" Target="../tags/tag156.xml"/><Relationship Id="rId27" Type="http://schemas.openxmlformats.org/officeDocument/2006/relationships/tags" Target="../tags/tag155.xml"/><Relationship Id="rId26" Type="http://schemas.openxmlformats.org/officeDocument/2006/relationships/tags" Target="../tags/tag154.xml"/><Relationship Id="rId25" Type="http://schemas.openxmlformats.org/officeDocument/2006/relationships/tags" Target="../tags/tag153.xml"/><Relationship Id="rId24" Type="http://schemas.openxmlformats.org/officeDocument/2006/relationships/tags" Target="../tags/tag152.xml"/><Relationship Id="rId23" Type="http://schemas.openxmlformats.org/officeDocument/2006/relationships/tags" Target="../tags/tag151.xml"/><Relationship Id="rId22" Type="http://schemas.openxmlformats.org/officeDocument/2006/relationships/tags" Target="../tags/tag150.xml"/><Relationship Id="rId21" Type="http://schemas.openxmlformats.org/officeDocument/2006/relationships/tags" Target="../tags/tag149.xml"/><Relationship Id="rId20" Type="http://schemas.openxmlformats.org/officeDocument/2006/relationships/tags" Target="../tags/tag148.xml"/><Relationship Id="rId2" Type="http://schemas.openxmlformats.org/officeDocument/2006/relationships/tags" Target="../tags/tag130.xml"/><Relationship Id="rId19" Type="http://schemas.openxmlformats.org/officeDocument/2006/relationships/tags" Target="../tags/tag147.xml"/><Relationship Id="rId18" Type="http://schemas.openxmlformats.org/officeDocument/2006/relationships/tags" Target="../tags/tag146.xml"/><Relationship Id="rId17" Type="http://schemas.openxmlformats.org/officeDocument/2006/relationships/tags" Target="../tags/tag145.xml"/><Relationship Id="rId16" Type="http://schemas.openxmlformats.org/officeDocument/2006/relationships/tags" Target="../tags/tag144.xml"/><Relationship Id="rId15" Type="http://schemas.openxmlformats.org/officeDocument/2006/relationships/tags" Target="../tags/tag143.xml"/><Relationship Id="rId14" Type="http://schemas.openxmlformats.org/officeDocument/2006/relationships/tags" Target="../tags/tag142.xml"/><Relationship Id="rId13" Type="http://schemas.openxmlformats.org/officeDocument/2006/relationships/tags" Target="../tags/tag141.xml"/><Relationship Id="rId12" Type="http://schemas.openxmlformats.org/officeDocument/2006/relationships/tags" Target="../tags/tag140.xml"/><Relationship Id="rId11" Type="http://schemas.openxmlformats.org/officeDocument/2006/relationships/tags" Target="../tags/tag139.xml"/><Relationship Id="rId10" Type="http://schemas.openxmlformats.org/officeDocument/2006/relationships/tags" Target="../tags/tag138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95.xml"/><Relationship Id="rId8" Type="http://schemas.openxmlformats.org/officeDocument/2006/relationships/tags" Target="../tags/tag194.xml"/><Relationship Id="rId7" Type="http://schemas.openxmlformats.org/officeDocument/2006/relationships/tags" Target="../tags/tag193.xml"/><Relationship Id="rId61" Type="http://schemas.openxmlformats.org/officeDocument/2006/relationships/tags" Target="../tags/tag247.xml"/><Relationship Id="rId60" Type="http://schemas.openxmlformats.org/officeDocument/2006/relationships/tags" Target="../tags/tag246.xml"/><Relationship Id="rId6" Type="http://schemas.openxmlformats.org/officeDocument/2006/relationships/tags" Target="../tags/tag192.xml"/><Relationship Id="rId59" Type="http://schemas.openxmlformats.org/officeDocument/2006/relationships/tags" Target="../tags/tag245.xml"/><Relationship Id="rId58" Type="http://schemas.openxmlformats.org/officeDocument/2006/relationships/tags" Target="../tags/tag244.xml"/><Relationship Id="rId57" Type="http://schemas.openxmlformats.org/officeDocument/2006/relationships/tags" Target="../tags/tag243.xml"/><Relationship Id="rId56" Type="http://schemas.openxmlformats.org/officeDocument/2006/relationships/tags" Target="../tags/tag242.xml"/><Relationship Id="rId55" Type="http://schemas.openxmlformats.org/officeDocument/2006/relationships/tags" Target="../tags/tag241.xml"/><Relationship Id="rId54" Type="http://schemas.openxmlformats.org/officeDocument/2006/relationships/tags" Target="../tags/tag240.xml"/><Relationship Id="rId53" Type="http://schemas.openxmlformats.org/officeDocument/2006/relationships/tags" Target="../tags/tag239.xml"/><Relationship Id="rId52" Type="http://schemas.openxmlformats.org/officeDocument/2006/relationships/tags" Target="../tags/tag238.xml"/><Relationship Id="rId51" Type="http://schemas.openxmlformats.org/officeDocument/2006/relationships/tags" Target="../tags/tag237.xml"/><Relationship Id="rId50" Type="http://schemas.openxmlformats.org/officeDocument/2006/relationships/tags" Target="../tags/tag236.xml"/><Relationship Id="rId5" Type="http://schemas.openxmlformats.org/officeDocument/2006/relationships/tags" Target="../tags/tag191.xml"/><Relationship Id="rId49" Type="http://schemas.openxmlformats.org/officeDocument/2006/relationships/tags" Target="../tags/tag235.xml"/><Relationship Id="rId48" Type="http://schemas.openxmlformats.org/officeDocument/2006/relationships/tags" Target="../tags/tag234.xml"/><Relationship Id="rId47" Type="http://schemas.openxmlformats.org/officeDocument/2006/relationships/tags" Target="../tags/tag233.xml"/><Relationship Id="rId46" Type="http://schemas.openxmlformats.org/officeDocument/2006/relationships/tags" Target="../tags/tag232.xml"/><Relationship Id="rId45" Type="http://schemas.openxmlformats.org/officeDocument/2006/relationships/tags" Target="../tags/tag231.xml"/><Relationship Id="rId44" Type="http://schemas.openxmlformats.org/officeDocument/2006/relationships/tags" Target="../tags/tag230.xml"/><Relationship Id="rId43" Type="http://schemas.openxmlformats.org/officeDocument/2006/relationships/tags" Target="../tags/tag229.xml"/><Relationship Id="rId42" Type="http://schemas.openxmlformats.org/officeDocument/2006/relationships/tags" Target="../tags/tag228.xml"/><Relationship Id="rId41" Type="http://schemas.openxmlformats.org/officeDocument/2006/relationships/tags" Target="../tags/tag227.xml"/><Relationship Id="rId40" Type="http://schemas.openxmlformats.org/officeDocument/2006/relationships/tags" Target="../tags/tag226.xml"/><Relationship Id="rId4" Type="http://schemas.openxmlformats.org/officeDocument/2006/relationships/tags" Target="../tags/tag190.xml"/><Relationship Id="rId39" Type="http://schemas.openxmlformats.org/officeDocument/2006/relationships/tags" Target="../tags/tag225.xml"/><Relationship Id="rId38" Type="http://schemas.openxmlformats.org/officeDocument/2006/relationships/tags" Target="../tags/tag224.xml"/><Relationship Id="rId37" Type="http://schemas.openxmlformats.org/officeDocument/2006/relationships/tags" Target="../tags/tag223.xml"/><Relationship Id="rId36" Type="http://schemas.openxmlformats.org/officeDocument/2006/relationships/tags" Target="../tags/tag222.xml"/><Relationship Id="rId35" Type="http://schemas.openxmlformats.org/officeDocument/2006/relationships/tags" Target="../tags/tag221.xml"/><Relationship Id="rId34" Type="http://schemas.openxmlformats.org/officeDocument/2006/relationships/tags" Target="../tags/tag220.xml"/><Relationship Id="rId33" Type="http://schemas.openxmlformats.org/officeDocument/2006/relationships/tags" Target="../tags/tag219.xml"/><Relationship Id="rId32" Type="http://schemas.openxmlformats.org/officeDocument/2006/relationships/tags" Target="../tags/tag218.xml"/><Relationship Id="rId31" Type="http://schemas.openxmlformats.org/officeDocument/2006/relationships/tags" Target="../tags/tag217.xml"/><Relationship Id="rId30" Type="http://schemas.openxmlformats.org/officeDocument/2006/relationships/tags" Target="../tags/tag216.xml"/><Relationship Id="rId3" Type="http://schemas.openxmlformats.org/officeDocument/2006/relationships/tags" Target="../tags/tag189.xml"/><Relationship Id="rId29" Type="http://schemas.openxmlformats.org/officeDocument/2006/relationships/tags" Target="../tags/tag215.xml"/><Relationship Id="rId28" Type="http://schemas.openxmlformats.org/officeDocument/2006/relationships/tags" Target="../tags/tag214.xml"/><Relationship Id="rId27" Type="http://schemas.openxmlformats.org/officeDocument/2006/relationships/tags" Target="../tags/tag213.xml"/><Relationship Id="rId26" Type="http://schemas.openxmlformats.org/officeDocument/2006/relationships/tags" Target="../tags/tag212.xml"/><Relationship Id="rId25" Type="http://schemas.openxmlformats.org/officeDocument/2006/relationships/tags" Target="../tags/tag211.xml"/><Relationship Id="rId24" Type="http://schemas.openxmlformats.org/officeDocument/2006/relationships/tags" Target="../tags/tag210.xml"/><Relationship Id="rId23" Type="http://schemas.openxmlformats.org/officeDocument/2006/relationships/tags" Target="../tags/tag209.xml"/><Relationship Id="rId22" Type="http://schemas.openxmlformats.org/officeDocument/2006/relationships/tags" Target="../tags/tag208.xml"/><Relationship Id="rId21" Type="http://schemas.openxmlformats.org/officeDocument/2006/relationships/tags" Target="../tags/tag207.xml"/><Relationship Id="rId20" Type="http://schemas.openxmlformats.org/officeDocument/2006/relationships/tags" Target="../tags/tag206.xml"/><Relationship Id="rId2" Type="http://schemas.openxmlformats.org/officeDocument/2006/relationships/tags" Target="../tags/tag188.xml"/><Relationship Id="rId19" Type="http://schemas.openxmlformats.org/officeDocument/2006/relationships/tags" Target="../tags/tag205.xml"/><Relationship Id="rId18" Type="http://schemas.openxmlformats.org/officeDocument/2006/relationships/tags" Target="../tags/tag204.xml"/><Relationship Id="rId17" Type="http://schemas.openxmlformats.org/officeDocument/2006/relationships/tags" Target="../tags/tag203.xml"/><Relationship Id="rId16" Type="http://schemas.openxmlformats.org/officeDocument/2006/relationships/tags" Target="../tags/tag202.xml"/><Relationship Id="rId15" Type="http://schemas.openxmlformats.org/officeDocument/2006/relationships/tags" Target="../tags/tag201.xml"/><Relationship Id="rId14" Type="http://schemas.openxmlformats.org/officeDocument/2006/relationships/tags" Target="../tags/tag200.xml"/><Relationship Id="rId13" Type="http://schemas.openxmlformats.org/officeDocument/2006/relationships/tags" Target="../tags/tag199.xml"/><Relationship Id="rId12" Type="http://schemas.openxmlformats.org/officeDocument/2006/relationships/tags" Target="../tags/tag198.xml"/><Relationship Id="rId11" Type="http://schemas.openxmlformats.org/officeDocument/2006/relationships/tags" Target="../tags/tag197.xml"/><Relationship Id="rId10" Type="http://schemas.openxmlformats.org/officeDocument/2006/relationships/tags" Target="../tags/tag196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255.xml"/><Relationship Id="rId8" Type="http://schemas.openxmlformats.org/officeDocument/2006/relationships/tags" Target="../tags/tag254.xml"/><Relationship Id="rId7" Type="http://schemas.openxmlformats.org/officeDocument/2006/relationships/tags" Target="../tags/tag253.xml"/><Relationship Id="rId6" Type="http://schemas.openxmlformats.org/officeDocument/2006/relationships/tags" Target="../tags/tag252.xml"/><Relationship Id="rId5" Type="http://schemas.openxmlformats.org/officeDocument/2006/relationships/tags" Target="../tags/tag251.xml"/><Relationship Id="rId4" Type="http://schemas.openxmlformats.org/officeDocument/2006/relationships/tags" Target="../tags/tag250.xml"/><Relationship Id="rId3" Type="http://schemas.openxmlformats.org/officeDocument/2006/relationships/tags" Target="../tags/tag249.xml"/><Relationship Id="rId2" Type="http://schemas.openxmlformats.org/officeDocument/2006/relationships/tags" Target="../tags/tag248.xml"/><Relationship Id="rId18" Type="http://schemas.openxmlformats.org/officeDocument/2006/relationships/tags" Target="../tags/tag264.xml"/><Relationship Id="rId17" Type="http://schemas.openxmlformats.org/officeDocument/2006/relationships/tags" Target="../tags/tag263.xml"/><Relationship Id="rId16" Type="http://schemas.openxmlformats.org/officeDocument/2006/relationships/tags" Target="../tags/tag262.xml"/><Relationship Id="rId15" Type="http://schemas.openxmlformats.org/officeDocument/2006/relationships/tags" Target="../tags/tag261.xml"/><Relationship Id="rId14" Type="http://schemas.openxmlformats.org/officeDocument/2006/relationships/tags" Target="../tags/tag260.xml"/><Relationship Id="rId13" Type="http://schemas.openxmlformats.org/officeDocument/2006/relationships/tags" Target="../tags/tag259.xml"/><Relationship Id="rId12" Type="http://schemas.openxmlformats.org/officeDocument/2006/relationships/tags" Target="../tags/tag258.xml"/><Relationship Id="rId11" Type="http://schemas.openxmlformats.org/officeDocument/2006/relationships/tags" Target="../tags/tag257.xml"/><Relationship Id="rId10" Type="http://schemas.openxmlformats.org/officeDocument/2006/relationships/tags" Target="../tags/tag256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6" Type="http://schemas.openxmlformats.org/officeDocument/2006/relationships/tags" Target="../tags/tag279.xml"/><Relationship Id="rId5" Type="http://schemas.openxmlformats.org/officeDocument/2006/relationships/tags" Target="../tags/tag278.xml"/><Relationship Id="rId4" Type="http://schemas.openxmlformats.org/officeDocument/2006/relationships/tags" Target="../tags/tag277.xml"/><Relationship Id="rId3" Type="http://schemas.openxmlformats.org/officeDocument/2006/relationships/tags" Target="../tags/tag276.xml"/><Relationship Id="rId2" Type="http://schemas.openxmlformats.org/officeDocument/2006/relationships/tags" Target="../tags/tag275.xml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287.xml"/><Relationship Id="rId8" Type="http://schemas.openxmlformats.org/officeDocument/2006/relationships/tags" Target="../tags/tag286.xml"/><Relationship Id="rId7" Type="http://schemas.openxmlformats.org/officeDocument/2006/relationships/tags" Target="../tags/tag285.xml"/><Relationship Id="rId6" Type="http://schemas.openxmlformats.org/officeDocument/2006/relationships/tags" Target="../tags/tag284.xml"/><Relationship Id="rId5" Type="http://schemas.openxmlformats.org/officeDocument/2006/relationships/tags" Target="../tags/tag283.xml"/><Relationship Id="rId4" Type="http://schemas.openxmlformats.org/officeDocument/2006/relationships/tags" Target="../tags/tag282.xml"/><Relationship Id="rId36" Type="http://schemas.openxmlformats.org/officeDocument/2006/relationships/tags" Target="../tags/tag314.xml"/><Relationship Id="rId35" Type="http://schemas.openxmlformats.org/officeDocument/2006/relationships/tags" Target="../tags/tag313.xml"/><Relationship Id="rId34" Type="http://schemas.openxmlformats.org/officeDocument/2006/relationships/tags" Target="../tags/tag312.xml"/><Relationship Id="rId33" Type="http://schemas.openxmlformats.org/officeDocument/2006/relationships/tags" Target="../tags/tag311.xml"/><Relationship Id="rId32" Type="http://schemas.openxmlformats.org/officeDocument/2006/relationships/tags" Target="../tags/tag310.xml"/><Relationship Id="rId31" Type="http://schemas.openxmlformats.org/officeDocument/2006/relationships/tags" Target="../tags/tag309.xml"/><Relationship Id="rId30" Type="http://schemas.openxmlformats.org/officeDocument/2006/relationships/tags" Target="../tags/tag308.xml"/><Relationship Id="rId3" Type="http://schemas.openxmlformats.org/officeDocument/2006/relationships/tags" Target="../tags/tag281.xml"/><Relationship Id="rId29" Type="http://schemas.openxmlformats.org/officeDocument/2006/relationships/tags" Target="../tags/tag307.xml"/><Relationship Id="rId28" Type="http://schemas.openxmlformats.org/officeDocument/2006/relationships/tags" Target="../tags/tag306.xml"/><Relationship Id="rId27" Type="http://schemas.openxmlformats.org/officeDocument/2006/relationships/tags" Target="../tags/tag305.xml"/><Relationship Id="rId26" Type="http://schemas.openxmlformats.org/officeDocument/2006/relationships/tags" Target="../tags/tag304.xml"/><Relationship Id="rId25" Type="http://schemas.openxmlformats.org/officeDocument/2006/relationships/tags" Target="../tags/tag303.xml"/><Relationship Id="rId24" Type="http://schemas.openxmlformats.org/officeDocument/2006/relationships/tags" Target="../tags/tag302.xml"/><Relationship Id="rId23" Type="http://schemas.openxmlformats.org/officeDocument/2006/relationships/tags" Target="../tags/tag301.xml"/><Relationship Id="rId22" Type="http://schemas.openxmlformats.org/officeDocument/2006/relationships/tags" Target="../tags/tag300.xml"/><Relationship Id="rId21" Type="http://schemas.openxmlformats.org/officeDocument/2006/relationships/tags" Target="../tags/tag299.xml"/><Relationship Id="rId20" Type="http://schemas.openxmlformats.org/officeDocument/2006/relationships/tags" Target="../tags/tag298.xml"/><Relationship Id="rId2" Type="http://schemas.openxmlformats.org/officeDocument/2006/relationships/tags" Target="../tags/tag280.xml"/><Relationship Id="rId19" Type="http://schemas.openxmlformats.org/officeDocument/2006/relationships/tags" Target="../tags/tag297.xml"/><Relationship Id="rId18" Type="http://schemas.openxmlformats.org/officeDocument/2006/relationships/tags" Target="../tags/tag296.xml"/><Relationship Id="rId17" Type="http://schemas.openxmlformats.org/officeDocument/2006/relationships/tags" Target="../tags/tag295.xml"/><Relationship Id="rId16" Type="http://schemas.openxmlformats.org/officeDocument/2006/relationships/tags" Target="../tags/tag294.xml"/><Relationship Id="rId15" Type="http://schemas.openxmlformats.org/officeDocument/2006/relationships/tags" Target="../tags/tag293.xml"/><Relationship Id="rId14" Type="http://schemas.openxmlformats.org/officeDocument/2006/relationships/tags" Target="../tags/tag292.xml"/><Relationship Id="rId13" Type="http://schemas.openxmlformats.org/officeDocument/2006/relationships/tags" Target="../tags/tag291.xml"/><Relationship Id="rId12" Type="http://schemas.openxmlformats.org/officeDocument/2006/relationships/tags" Target="../tags/tag290.xml"/><Relationship Id="rId11" Type="http://schemas.openxmlformats.org/officeDocument/2006/relationships/tags" Target="../tags/tag289.xml"/><Relationship Id="rId10" Type="http://schemas.openxmlformats.org/officeDocument/2006/relationships/tags" Target="../tags/tag288.xml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7" Type="http://schemas.openxmlformats.org/officeDocument/2006/relationships/tags" Target="../tags/tag320.xml"/><Relationship Id="rId6" Type="http://schemas.openxmlformats.org/officeDocument/2006/relationships/tags" Target="../tags/tag319.xml"/><Relationship Id="rId5" Type="http://schemas.openxmlformats.org/officeDocument/2006/relationships/tags" Target="../tags/tag318.xml"/><Relationship Id="rId4" Type="http://schemas.openxmlformats.org/officeDocument/2006/relationships/tags" Target="../tags/tag317.xml"/><Relationship Id="rId3" Type="http://schemas.openxmlformats.org/officeDocument/2006/relationships/tags" Target="../tags/tag316.xml"/><Relationship Id="rId2" Type="http://schemas.openxmlformats.org/officeDocument/2006/relationships/tags" Target="../tags/tag315.xml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328.xml"/><Relationship Id="rId8" Type="http://schemas.openxmlformats.org/officeDocument/2006/relationships/tags" Target="../tags/tag327.xml"/><Relationship Id="rId7" Type="http://schemas.openxmlformats.org/officeDocument/2006/relationships/tags" Target="../tags/tag326.xml"/><Relationship Id="rId6" Type="http://schemas.openxmlformats.org/officeDocument/2006/relationships/tags" Target="../tags/tag325.xml"/><Relationship Id="rId5" Type="http://schemas.openxmlformats.org/officeDocument/2006/relationships/tags" Target="../tags/tag324.xml"/><Relationship Id="rId4" Type="http://schemas.openxmlformats.org/officeDocument/2006/relationships/tags" Target="../tags/tag323.xml"/><Relationship Id="rId3" Type="http://schemas.openxmlformats.org/officeDocument/2006/relationships/tags" Target="../tags/tag322.xml"/><Relationship Id="rId2" Type="http://schemas.openxmlformats.org/officeDocument/2006/relationships/tags" Target="../tags/tag321.xml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5" Type="http://schemas.openxmlformats.org/officeDocument/2006/relationships/tags" Target="../tags/tag332.xml"/><Relationship Id="rId4" Type="http://schemas.openxmlformats.org/officeDocument/2006/relationships/tags" Target="../tags/tag331.xml"/><Relationship Id="rId3" Type="http://schemas.openxmlformats.org/officeDocument/2006/relationships/tags" Target="../tags/tag330.xml"/><Relationship Id="rId2" Type="http://schemas.openxmlformats.org/officeDocument/2006/relationships/tags" Target="../tags/tag329.xml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4" Type="http://schemas.openxmlformats.org/officeDocument/2006/relationships/tags" Target="../tags/tag335.xml"/><Relationship Id="rId3" Type="http://schemas.openxmlformats.org/officeDocument/2006/relationships/tags" Target="../tags/tag334.xml"/><Relationship Id="rId2" Type="http://schemas.openxmlformats.org/officeDocument/2006/relationships/tags" Target="../tags/tag333.xml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5" Type="http://schemas.openxmlformats.org/officeDocument/2006/relationships/tags" Target="../tags/tag339.xml"/><Relationship Id="rId4" Type="http://schemas.openxmlformats.org/officeDocument/2006/relationships/tags" Target="../tags/tag338.xml"/><Relationship Id="rId3" Type="http://schemas.openxmlformats.org/officeDocument/2006/relationships/tags" Target="../tags/tag337.xml"/><Relationship Id="rId2" Type="http://schemas.openxmlformats.org/officeDocument/2006/relationships/tags" Target="../tags/tag336.xml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6" Type="http://schemas.openxmlformats.org/officeDocument/2006/relationships/tags" Target="../tags/tag344.xml"/><Relationship Id="rId5" Type="http://schemas.openxmlformats.org/officeDocument/2006/relationships/tags" Target="../tags/tag343.xml"/><Relationship Id="rId4" Type="http://schemas.openxmlformats.org/officeDocument/2006/relationships/tags" Target="../tags/tag342.xml"/><Relationship Id="rId3" Type="http://schemas.openxmlformats.org/officeDocument/2006/relationships/tags" Target="../tags/tag341.xml"/><Relationship Id="rId2" Type="http://schemas.openxmlformats.org/officeDocument/2006/relationships/tags" Target="../tags/tag340.xml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9" Type="http://schemas.openxmlformats.org/officeDocument/2006/relationships/tags" Target="../tags/tag352.xml"/><Relationship Id="rId8" Type="http://schemas.openxmlformats.org/officeDocument/2006/relationships/tags" Target="../tags/tag351.xml"/><Relationship Id="rId7" Type="http://schemas.openxmlformats.org/officeDocument/2006/relationships/tags" Target="../tags/tag350.xml"/><Relationship Id="rId60" Type="http://schemas.openxmlformats.org/officeDocument/2006/relationships/tags" Target="../tags/tag403.xml"/><Relationship Id="rId6" Type="http://schemas.openxmlformats.org/officeDocument/2006/relationships/tags" Target="../tags/tag349.xml"/><Relationship Id="rId59" Type="http://schemas.openxmlformats.org/officeDocument/2006/relationships/tags" Target="../tags/tag402.xml"/><Relationship Id="rId58" Type="http://schemas.openxmlformats.org/officeDocument/2006/relationships/tags" Target="../tags/tag401.xml"/><Relationship Id="rId57" Type="http://schemas.openxmlformats.org/officeDocument/2006/relationships/tags" Target="../tags/tag400.xml"/><Relationship Id="rId56" Type="http://schemas.openxmlformats.org/officeDocument/2006/relationships/tags" Target="../tags/tag399.xml"/><Relationship Id="rId55" Type="http://schemas.openxmlformats.org/officeDocument/2006/relationships/tags" Target="../tags/tag398.xml"/><Relationship Id="rId54" Type="http://schemas.openxmlformats.org/officeDocument/2006/relationships/tags" Target="../tags/tag397.xml"/><Relationship Id="rId53" Type="http://schemas.openxmlformats.org/officeDocument/2006/relationships/tags" Target="../tags/tag396.xml"/><Relationship Id="rId52" Type="http://schemas.openxmlformats.org/officeDocument/2006/relationships/tags" Target="../tags/tag395.xml"/><Relationship Id="rId51" Type="http://schemas.openxmlformats.org/officeDocument/2006/relationships/tags" Target="../tags/tag394.xml"/><Relationship Id="rId50" Type="http://schemas.openxmlformats.org/officeDocument/2006/relationships/tags" Target="../tags/tag393.xml"/><Relationship Id="rId5" Type="http://schemas.openxmlformats.org/officeDocument/2006/relationships/tags" Target="../tags/tag348.xml"/><Relationship Id="rId49" Type="http://schemas.openxmlformats.org/officeDocument/2006/relationships/tags" Target="../tags/tag392.xml"/><Relationship Id="rId48" Type="http://schemas.openxmlformats.org/officeDocument/2006/relationships/tags" Target="../tags/tag391.xml"/><Relationship Id="rId47" Type="http://schemas.openxmlformats.org/officeDocument/2006/relationships/tags" Target="../tags/tag390.xml"/><Relationship Id="rId46" Type="http://schemas.openxmlformats.org/officeDocument/2006/relationships/tags" Target="../tags/tag389.xml"/><Relationship Id="rId45" Type="http://schemas.openxmlformats.org/officeDocument/2006/relationships/tags" Target="../tags/tag388.xml"/><Relationship Id="rId44" Type="http://schemas.openxmlformats.org/officeDocument/2006/relationships/tags" Target="../tags/tag387.xml"/><Relationship Id="rId43" Type="http://schemas.openxmlformats.org/officeDocument/2006/relationships/tags" Target="../tags/tag386.xml"/><Relationship Id="rId42" Type="http://schemas.openxmlformats.org/officeDocument/2006/relationships/tags" Target="../tags/tag385.xml"/><Relationship Id="rId41" Type="http://schemas.openxmlformats.org/officeDocument/2006/relationships/tags" Target="../tags/tag384.xml"/><Relationship Id="rId40" Type="http://schemas.openxmlformats.org/officeDocument/2006/relationships/tags" Target="../tags/tag383.xml"/><Relationship Id="rId4" Type="http://schemas.openxmlformats.org/officeDocument/2006/relationships/tags" Target="../tags/tag347.xml"/><Relationship Id="rId39" Type="http://schemas.openxmlformats.org/officeDocument/2006/relationships/tags" Target="../tags/tag382.xml"/><Relationship Id="rId38" Type="http://schemas.openxmlformats.org/officeDocument/2006/relationships/tags" Target="../tags/tag381.xml"/><Relationship Id="rId37" Type="http://schemas.openxmlformats.org/officeDocument/2006/relationships/tags" Target="../tags/tag380.xml"/><Relationship Id="rId36" Type="http://schemas.openxmlformats.org/officeDocument/2006/relationships/tags" Target="../tags/tag379.xml"/><Relationship Id="rId35" Type="http://schemas.openxmlformats.org/officeDocument/2006/relationships/tags" Target="../tags/tag378.xml"/><Relationship Id="rId34" Type="http://schemas.openxmlformats.org/officeDocument/2006/relationships/tags" Target="../tags/tag377.xml"/><Relationship Id="rId33" Type="http://schemas.openxmlformats.org/officeDocument/2006/relationships/tags" Target="../tags/tag376.xml"/><Relationship Id="rId32" Type="http://schemas.openxmlformats.org/officeDocument/2006/relationships/tags" Target="../tags/tag375.xml"/><Relationship Id="rId31" Type="http://schemas.openxmlformats.org/officeDocument/2006/relationships/tags" Target="../tags/tag374.xml"/><Relationship Id="rId30" Type="http://schemas.openxmlformats.org/officeDocument/2006/relationships/tags" Target="../tags/tag373.xml"/><Relationship Id="rId3" Type="http://schemas.openxmlformats.org/officeDocument/2006/relationships/tags" Target="../tags/tag346.xml"/><Relationship Id="rId29" Type="http://schemas.openxmlformats.org/officeDocument/2006/relationships/tags" Target="../tags/tag372.xml"/><Relationship Id="rId28" Type="http://schemas.openxmlformats.org/officeDocument/2006/relationships/tags" Target="../tags/tag371.xml"/><Relationship Id="rId27" Type="http://schemas.openxmlformats.org/officeDocument/2006/relationships/tags" Target="../tags/tag370.xml"/><Relationship Id="rId26" Type="http://schemas.openxmlformats.org/officeDocument/2006/relationships/tags" Target="../tags/tag369.xml"/><Relationship Id="rId25" Type="http://schemas.openxmlformats.org/officeDocument/2006/relationships/tags" Target="../tags/tag368.xml"/><Relationship Id="rId24" Type="http://schemas.openxmlformats.org/officeDocument/2006/relationships/tags" Target="../tags/tag367.xml"/><Relationship Id="rId23" Type="http://schemas.openxmlformats.org/officeDocument/2006/relationships/tags" Target="../tags/tag366.xml"/><Relationship Id="rId22" Type="http://schemas.openxmlformats.org/officeDocument/2006/relationships/tags" Target="../tags/tag365.xml"/><Relationship Id="rId21" Type="http://schemas.openxmlformats.org/officeDocument/2006/relationships/tags" Target="../tags/tag364.xml"/><Relationship Id="rId20" Type="http://schemas.openxmlformats.org/officeDocument/2006/relationships/tags" Target="../tags/tag363.xml"/><Relationship Id="rId2" Type="http://schemas.openxmlformats.org/officeDocument/2006/relationships/tags" Target="../tags/tag345.xml"/><Relationship Id="rId19" Type="http://schemas.openxmlformats.org/officeDocument/2006/relationships/tags" Target="../tags/tag362.xml"/><Relationship Id="rId18" Type="http://schemas.openxmlformats.org/officeDocument/2006/relationships/tags" Target="../tags/tag361.xml"/><Relationship Id="rId17" Type="http://schemas.openxmlformats.org/officeDocument/2006/relationships/tags" Target="../tags/tag360.xml"/><Relationship Id="rId16" Type="http://schemas.openxmlformats.org/officeDocument/2006/relationships/tags" Target="../tags/tag359.xml"/><Relationship Id="rId15" Type="http://schemas.openxmlformats.org/officeDocument/2006/relationships/tags" Target="../tags/tag358.xml"/><Relationship Id="rId14" Type="http://schemas.openxmlformats.org/officeDocument/2006/relationships/tags" Target="../tags/tag357.xml"/><Relationship Id="rId13" Type="http://schemas.openxmlformats.org/officeDocument/2006/relationships/tags" Target="../tags/tag356.xml"/><Relationship Id="rId12" Type="http://schemas.openxmlformats.org/officeDocument/2006/relationships/tags" Target="../tags/tag355.xml"/><Relationship Id="rId11" Type="http://schemas.openxmlformats.org/officeDocument/2006/relationships/tags" Target="../tags/tag354.xml"/><Relationship Id="rId10" Type="http://schemas.openxmlformats.org/officeDocument/2006/relationships/tags" Target="../tags/tag353.xml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9" Type="http://schemas.openxmlformats.org/officeDocument/2006/relationships/tags" Target="../tags/tag411.xml"/><Relationship Id="rId8" Type="http://schemas.openxmlformats.org/officeDocument/2006/relationships/tags" Target="../tags/tag410.xml"/><Relationship Id="rId7" Type="http://schemas.openxmlformats.org/officeDocument/2006/relationships/tags" Target="../tags/tag409.xml"/><Relationship Id="rId6" Type="http://schemas.openxmlformats.org/officeDocument/2006/relationships/tags" Target="../tags/tag408.xml"/><Relationship Id="rId59" Type="http://schemas.openxmlformats.org/officeDocument/2006/relationships/tags" Target="../tags/tag461.xml"/><Relationship Id="rId58" Type="http://schemas.openxmlformats.org/officeDocument/2006/relationships/tags" Target="../tags/tag460.xml"/><Relationship Id="rId57" Type="http://schemas.openxmlformats.org/officeDocument/2006/relationships/tags" Target="../tags/tag459.xml"/><Relationship Id="rId56" Type="http://schemas.openxmlformats.org/officeDocument/2006/relationships/tags" Target="../tags/tag458.xml"/><Relationship Id="rId55" Type="http://schemas.openxmlformats.org/officeDocument/2006/relationships/tags" Target="../tags/tag457.xml"/><Relationship Id="rId54" Type="http://schemas.openxmlformats.org/officeDocument/2006/relationships/tags" Target="../tags/tag456.xml"/><Relationship Id="rId53" Type="http://schemas.openxmlformats.org/officeDocument/2006/relationships/tags" Target="../tags/tag455.xml"/><Relationship Id="rId52" Type="http://schemas.openxmlformats.org/officeDocument/2006/relationships/tags" Target="../tags/tag454.xml"/><Relationship Id="rId51" Type="http://schemas.openxmlformats.org/officeDocument/2006/relationships/tags" Target="../tags/tag453.xml"/><Relationship Id="rId50" Type="http://schemas.openxmlformats.org/officeDocument/2006/relationships/tags" Target="../tags/tag452.xml"/><Relationship Id="rId5" Type="http://schemas.openxmlformats.org/officeDocument/2006/relationships/tags" Target="../tags/tag407.xml"/><Relationship Id="rId49" Type="http://schemas.openxmlformats.org/officeDocument/2006/relationships/tags" Target="../tags/tag451.xml"/><Relationship Id="rId48" Type="http://schemas.openxmlformats.org/officeDocument/2006/relationships/tags" Target="../tags/tag450.xml"/><Relationship Id="rId47" Type="http://schemas.openxmlformats.org/officeDocument/2006/relationships/tags" Target="../tags/tag449.xml"/><Relationship Id="rId46" Type="http://schemas.openxmlformats.org/officeDocument/2006/relationships/tags" Target="../tags/tag448.xml"/><Relationship Id="rId45" Type="http://schemas.openxmlformats.org/officeDocument/2006/relationships/tags" Target="../tags/tag447.xml"/><Relationship Id="rId44" Type="http://schemas.openxmlformats.org/officeDocument/2006/relationships/tags" Target="../tags/tag446.xml"/><Relationship Id="rId43" Type="http://schemas.openxmlformats.org/officeDocument/2006/relationships/tags" Target="../tags/tag445.xml"/><Relationship Id="rId42" Type="http://schemas.openxmlformats.org/officeDocument/2006/relationships/tags" Target="../tags/tag444.xml"/><Relationship Id="rId41" Type="http://schemas.openxmlformats.org/officeDocument/2006/relationships/tags" Target="../tags/tag443.xml"/><Relationship Id="rId40" Type="http://schemas.openxmlformats.org/officeDocument/2006/relationships/tags" Target="../tags/tag442.xml"/><Relationship Id="rId4" Type="http://schemas.openxmlformats.org/officeDocument/2006/relationships/tags" Target="../tags/tag406.xml"/><Relationship Id="rId39" Type="http://schemas.openxmlformats.org/officeDocument/2006/relationships/tags" Target="../tags/tag441.xml"/><Relationship Id="rId38" Type="http://schemas.openxmlformats.org/officeDocument/2006/relationships/tags" Target="../tags/tag440.xml"/><Relationship Id="rId37" Type="http://schemas.openxmlformats.org/officeDocument/2006/relationships/tags" Target="../tags/tag439.xml"/><Relationship Id="rId36" Type="http://schemas.openxmlformats.org/officeDocument/2006/relationships/tags" Target="../tags/tag438.xml"/><Relationship Id="rId35" Type="http://schemas.openxmlformats.org/officeDocument/2006/relationships/tags" Target="../tags/tag437.xml"/><Relationship Id="rId34" Type="http://schemas.openxmlformats.org/officeDocument/2006/relationships/tags" Target="../tags/tag436.xml"/><Relationship Id="rId33" Type="http://schemas.openxmlformats.org/officeDocument/2006/relationships/tags" Target="../tags/tag435.xml"/><Relationship Id="rId32" Type="http://schemas.openxmlformats.org/officeDocument/2006/relationships/tags" Target="../tags/tag434.xml"/><Relationship Id="rId31" Type="http://schemas.openxmlformats.org/officeDocument/2006/relationships/tags" Target="../tags/tag433.xml"/><Relationship Id="rId30" Type="http://schemas.openxmlformats.org/officeDocument/2006/relationships/tags" Target="../tags/tag432.xml"/><Relationship Id="rId3" Type="http://schemas.openxmlformats.org/officeDocument/2006/relationships/tags" Target="../tags/tag405.xml"/><Relationship Id="rId29" Type="http://schemas.openxmlformats.org/officeDocument/2006/relationships/tags" Target="../tags/tag431.xml"/><Relationship Id="rId28" Type="http://schemas.openxmlformats.org/officeDocument/2006/relationships/tags" Target="../tags/tag430.xml"/><Relationship Id="rId27" Type="http://schemas.openxmlformats.org/officeDocument/2006/relationships/tags" Target="../tags/tag429.xml"/><Relationship Id="rId26" Type="http://schemas.openxmlformats.org/officeDocument/2006/relationships/tags" Target="../tags/tag428.xml"/><Relationship Id="rId25" Type="http://schemas.openxmlformats.org/officeDocument/2006/relationships/tags" Target="../tags/tag427.xml"/><Relationship Id="rId24" Type="http://schemas.openxmlformats.org/officeDocument/2006/relationships/tags" Target="../tags/tag426.xml"/><Relationship Id="rId23" Type="http://schemas.openxmlformats.org/officeDocument/2006/relationships/tags" Target="../tags/tag425.xml"/><Relationship Id="rId22" Type="http://schemas.openxmlformats.org/officeDocument/2006/relationships/tags" Target="../tags/tag424.xml"/><Relationship Id="rId21" Type="http://schemas.openxmlformats.org/officeDocument/2006/relationships/tags" Target="../tags/tag423.xml"/><Relationship Id="rId20" Type="http://schemas.openxmlformats.org/officeDocument/2006/relationships/tags" Target="../tags/tag422.xml"/><Relationship Id="rId2" Type="http://schemas.openxmlformats.org/officeDocument/2006/relationships/tags" Target="../tags/tag404.xml"/><Relationship Id="rId19" Type="http://schemas.openxmlformats.org/officeDocument/2006/relationships/tags" Target="../tags/tag421.xml"/><Relationship Id="rId18" Type="http://schemas.openxmlformats.org/officeDocument/2006/relationships/tags" Target="../tags/tag420.xml"/><Relationship Id="rId17" Type="http://schemas.openxmlformats.org/officeDocument/2006/relationships/tags" Target="../tags/tag419.xml"/><Relationship Id="rId16" Type="http://schemas.openxmlformats.org/officeDocument/2006/relationships/tags" Target="../tags/tag418.xml"/><Relationship Id="rId15" Type="http://schemas.openxmlformats.org/officeDocument/2006/relationships/tags" Target="../tags/tag417.xml"/><Relationship Id="rId14" Type="http://schemas.openxmlformats.org/officeDocument/2006/relationships/tags" Target="../tags/tag416.xml"/><Relationship Id="rId13" Type="http://schemas.openxmlformats.org/officeDocument/2006/relationships/tags" Target="../tags/tag415.xml"/><Relationship Id="rId12" Type="http://schemas.openxmlformats.org/officeDocument/2006/relationships/tags" Target="../tags/tag414.xml"/><Relationship Id="rId11" Type="http://schemas.openxmlformats.org/officeDocument/2006/relationships/tags" Target="../tags/tag413.xml"/><Relationship Id="rId10" Type="http://schemas.openxmlformats.org/officeDocument/2006/relationships/tags" Target="../tags/tag412.xml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9" Type="http://schemas.openxmlformats.org/officeDocument/2006/relationships/tags" Target="../tags/tag469.xml"/><Relationship Id="rId8" Type="http://schemas.openxmlformats.org/officeDocument/2006/relationships/tags" Target="../tags/tag468.xml"/><Relationship Id="rId7" Type="http://schemas.openxmlformats.org/officeDocument/2006/relationships/tags" Target="../tags/tag467.xml"/><Relationship Id="rId61" Type="http://schemas.openxmlformats.org/officeDocument/2006/relationships/tags" Target="../tags/tag521.xml"/><Relationship Id="rId60" Type="http://schemas.openxmlformats.org/officeDocument/2006/relationships/tags" Target="../tags/tag520.xml"/><Relationship Id="rId6" Type="http://schemas.openxmlformats.org/officeDocument/2006/relationships/tags" Target="../tags/tag466.xml"/><Relationship Id="rId59" Type="http://schemas.openxmlformats.org/officeDocument/2006/relationships/tags" Target="../tags/tag519.xml"/><Relationship Id="rId58" Type="http://schemas.openxmlformats.org/officeDocument/2006/relationships/tags" Target="../tags/tag518.xml"/><Relationship Id="rId57" Type="http://schemas.openxmlformats.org/officeDocument/2006/relationships/tags" Target="../tags/tag517.xml"/><Relationship Id="rId56" Type="http://schemas.openxmlformats.org/officeDocument/2006/relationships/tags" Target="../tags/tag516.xml"/><Relationship Id="rId55" Type="http://schemas.openxmlformats.org/officeDocument/2006/relationships/tags" Target="../tags/tag515.xml"/><Relationship Id="rId54" Type="http://schemas.openxmlformats.org/officeDocument/2006/relationships/tags" Target="../tags/tag514.xml"/><Relationship Id="rId53" Type="http://schemas.openxmlformats.org/officeDocument/2006/relationships/tags" Target="../tags/tag513.xml"/><Relationship Id="rId52" Type="http://schemas.openxmlformats.org/officeDocument/2006/relationships/tags" Target="../tags/tag512.xml"/><Relationship Id="rId51" Type="http://schemas.openxmlformats.org/officeDocument/2006/relationships/tags" Target="../tags/tag511.xml"/><Relationship Id="rId50" Type="http://schemas.openxmlformats.org/officeDocument/2006/relationships/tags" Target="../tags/tag510.xml"/><Relationship Id="rId5" Type="http://schemas.openxmlformats.org/officeDocument/2006/relationships/tags" Target="../tags/tag465.xml"/><Relationship Id="rId49" Type="http://schemas.openxmlformats.org/officeDocument/2006/relationships/tags" Target="../tags/tag509.xml"/><Relationship Id="rId48" Type="http://schemas.openxmlformats.org/officeDocument/2006/relationships/tags" Target="../tags/tag508.xml"/><Relationship Id="rId47" Type="http://schemas.openxmlformats.org/officeDocument/2006/relationships/tags" Target="../tags/tag507.xml"/><Relationship Id="rId46" Type="http://schemas.openxmlformats.org/officeDocument/2006/relationships/tags" Target="../tags/tag506.xml"/><Relationship Id="rId45" Type="http://schemas.openxmlformats.org/officeDocument/2006/relationships/tags" Target="../tags/tag505.xml"/><Relationship Id="rId44" Type="http://schemas.openxmlformats.org/officeDocument/2006/relationships/tags" Target="../tags/tag504.xml"/><Relationship Id="rId43" Type="http://schemas.openxmlformats.org/officeDocument/2006/relationships/tags" Target="../tags/tag503.xml"/><Relationship Id="rId42" Type="http://schemas.openxmlformats.org/officeDocument/2006/relationships/tags" Target="../tags/tag502.xml"/><Relationship Id="rId41" Type="http://schemas.openxmlformats.org/officeDocument/2006/relationships/tags" Target="../tags/tag501.xml"/><Relationship Id="rId40" Type="http://schemas.openxmlformats.org/officeDocument/2006/relationships/tags" Target="../tags/tag500.xml"/><Relationship Id="rId4" Type="http://schemas.openxmlformats.org/officeDocument/2006/relationships/tags" Target="../tags/tag464.xml"/><Relationship Id="rId39" Type="http://schemas.openxmlformats.org/officeDocument/2006/relationships/tags" Target="../tags/tag499.xml"/><Relationship Id="rId38" Type="http://schemas.openxmlformats.org/officeDocument/2006/relationships/tags" Target="../tags/tag498.xml"/><Relationship Id="rId37" Type="http://schemas.openxmlformats.org/officeDocument/2006/relationships/tags" Target="../tags/tag497.xml"/><Relationship Id="rId36" Type="http://schemas.openxmlformats.org/officeDocument/2006/relationships/tags" Target="../tags/tag496.xml"/><Relationship Id="rId35" Type="http://schemas.openxmlformats.org/officeDocument/2006/relationships/tags" Target="../tags/tag495.xml"/><Relationship Id="rId34" Type="http://schemas.openxmlformats.org/officeDocument/2006/relationships/tags" Target="../tags/tag494.xml"/><Relationship Id="rId33" Type="http://schemas.openxmlformats.org/officeDocument/2006/relationships/tags" Target="../tags/tag493.xml"/><Relationship Id="rId32" Type="http://schemas.openxmlformats.org/officeDocument/2006/relationships/tags" Target="../tags/tag492.xml"/><Relationship Id="rId31" Type="http://schemas.openxmlformats.org/officeDocument/2006/relationships/tags" Target="../tags/tag491.xml"/><Relationship Id="rId30" Type="http://schemas.openxmlformats.org/officeDocument/2006/relationships/tags" Target="../tags/tag490.xml"/><Relationship Id="rId3" Type="http://schemas.openxmlformats.org/officeDocument/2006/relationships/tags" Target="../tags/tag463.xml"/><Relationship Id="rId29" Type="http://schemas.openxmlformats.org/officeDocument/2006/relationships/tags" Target="../tags/tag489.xml"/><Relationship Id="rId28" Type="http://schemas.openxmlformats.org/officeDocument/2006/relationships/tags" Target="../tags/tag488.xml"/><Relationship Id="rId27" Type="http://schemas.openxmlformats.org/officeDocument/2006/relationships/tags" Target="../tags/tag487.xml"/><Relationship Id="rId26" Type="http://schemas.openxmlformats.org/officeDocument/2006/relationships/tags" Target="../tags/tag486.xml"/><Relationship Id="rId25" Type="http://schemas.openxmlformats.org/officeDocument/2006/relationships/tags" Target="../tags/tag485.xml"/><Relationship Id="rId24" Type="http://schemas.openxmlformats.org/officeDocument/2006/relationships/tags" Target="../tags/tag484.xml"/><Relationship Id="rId23" Type="http://schemas.openxmlformats.org/officeDocument/2006/relationships/tags" Target="../tags/tag483.xml"/><Relationship Id="rId22" Type="http://schemas.openxmlformats.org/officeDocument/2006/relationships/tags" Target="../tags/tag482.xml"/><Relationship Id="rId21" Type="http://schemas.openxmlformats.org/officeDocument/2006/relationships/tags" Target="../tags/tag481.xml"/><Relationship Id="rId20" Type="http://schemas.openxmlformats.org/officeDocument/2006/relationships/tags" Target="../tags/tag480.xml"/><Relationship Id="rId2" Type="http://schemas.openxmlformats.org/officeDocument/2006/relationships/tags" Target="../tags/tag462.xml"/><Relationship Id="rId19" Type="http://schemas.openxmlformats.org/officeDocument/2006/relationships/tags" Target="../tags/tag479.xml"/><Relationship Id="rId18" Type="http://schemas.openxmlformats.org/officeDocument/2006/relationships/tags" Target="../tags/tag478.xml"/><Relationship Id="rId17" Type="http://schemas.openxmlformats.org/officeDocument/2006/relationships/tags" Target="../tags/tag477.xml"/><Relationship Id="rId16" Type="http://schemas.openxmlformats.org/officeDocument/2006/relationships/tags" Target="../tags/tag476.xml"/><Relationship Id="rId15" Type="http://schemas.openxmlformats.org/officeDocument/2006/relationships/tags" Target="../tags/tag475.xml"/><Relationship Id="rId14" Type="http://schemas.openxmlformats.org/officeDocument/2006/relationships/tags" Target="../tags/tag474.xml"/><Relationship Id="rId13" Type="http://schemas.openxmlformats.org/officeDocument/2006/relationships/tags" Target="../tags/tag473.xml"/><Relationship Id="rId12" Type="http://schemas.openxmlformats.org/officeDocument/2006/relationships/tags" Target="../tags/tag472.xml"/><Relationship Id="rId11" Type="http://schemas.openxmlformats.org/officeDocument/2006/relationships/tags" Target="../tags/tag471.xml"/><Relationship Id="rId10" Type="http://schemas.openxmlformats.org/officeDocument/2006/relationships/tags" Target="../tags/tag470.xml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9" Type="http://schemas.openxmlformats.org/officeDocument/2006/relationships/tags" Target="../tags/tag529.xml"/><Relationship Id="rId8" Type="http://schemas.openxmlformats.org/officeDocument/2006/relationships/tags" Target="../tags/tag528.xml"/><Relationship Id="rId7" Type="http://schemas.openxmlformats.org/officeDocument/2006/relationships/tags" Target="../tags/tag527.xml"/><Relationship Id="rId6" Type="http://schemas.openxmlformats.org/officeDocument/2006/relationships/tags" Target="../tags/tag526.xml"/><Relationship Id="rId5" Type="http://schemas.openxmlformats.org/officeDocument/2006/relationships/tags" Target="../tags/tag525.xml"/><Relationship Id="rId4" Type="http://schemas.openxmlformats.org/officeDocument/2006/relationships/tags" Target="../tags/tag524.xml"/><Relationship Id="rId3" Type="http://schemas.openxmlformats.org/officeDocument/2006/relationships/tags" Target="../tags/tag523.xml"/><Relationship Id="rId2" Type="http://schemas.openxmlformats.org/officeDocument/2006/relationships/tags" Target="../tags/tag522.xml"/><Relationship Id="rId18" Type="http://schemas.openxmlformats.org/officeDocument/2006/relationships/tags" Target="../tags/tag538.xml"/><Relationship Id="rId17" Type="http://schemas.openxmlformats.org/officeDocument/2006/relationships/tags" Target="../tags/tag537.xml"/><Relationship Id="rId16" Type="http://schemas.openxmlformats.org/officeDocument/2006/relationships/tags" Target="../tags/tag536.xml"/><Relationship Id="rId15" Type="http://schemas.openxmlformats.org/officeDocument/2006/relationships/tags" Target="../tags/tag535.xml"/><Relationship Id="rId14" Type="http://schemas.openxmlformats.org/officeDocument/2006/relationships/tags" Target="../tags/tag534.xml"/><Relationship Id="rId13" Type="http://schemas.openxmlformats.org/officeDocument/2006/relationships/tags" Target="../tags/tag533.xml"/><Relationship Id="rId12" Type="http://schemas.openxmlformats.org/officeDocument/2006/relationships/tags" Target="../tags/tag532.xml"/><Relationship Id="rId11" Type="http://schemas.openxmlformats.org/officeDocument/2006/relationships/tags" Target="../tags/tag531.xml"/><Relationship Id="rId10" Type="http://schemas.openxmlformats.org/officeDocument/2006/relationships/tags" Target="../tags/tag530.xm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: 形状 4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5462904" cy="6858000"/>
          </a:xfrm>
          <a:custGeom>
            <a:avLst/>
            <a:gdLst>
              <a:gd name="connsiteX0" fmla="*/ 0 w 5462904"/>
              <a:gd name="connsiteY0" fmla="*/ 0 h 6858000"/>
              <a:gd name="connsiteX1" fmla="*/ 2280534 w 5462904"/>
              <a:gd name="connsiteY1" fmla="*/ 0 h 6858000"/>
              <a:gd name="connsiteX2" fmla="*/ 3363686 w 5462904"/>
              <a:gd name="connsiteY2" fmla="*/ 0 h 6858000"/>
              <a:gd name="connsiteX3" fmla="*/ 4426299 w 5462904"/>
              <a:gd name="connsiteY3" fmla="*/ 0 h 6858000"/>
              <a:gd name="connsiteX4" fmla="*/ 4447263 w 5462904"/>
              <a:gd name="connsiteY4" fmla="*/ 22813 h 6858000"/>
              <a:gd name="connsiteX5" fmla="*/ 5462904 w 5462904"/>
              <a:gd name="connsiteY5" fmla="*/ 3437165 h 6858000"/>
              <a:gd name="connsiteX6" fmla="*/ 4447263 w 5462904"/>
              <a:gd name="connsiteY6" fmla="*/ 6851517 h 6858000"/>
              <a:gd name="connsiteX7" fmla="*/ 4441305 w 5462904"/>
              <a:gd name="connsiteY7" fmla="*/ 6858000 h 6858000"/>
              <a:gd name="connsiteX8" fmla="*/ 3363686 w 5462904"/>
              <a:gd name="connsiteY8" fmla="*/ 6858000 h 6858000"/>
              <a:gd name="connsiteX9" fmla="*/ 2265528 w 5462904"/>
              <a:gd name="connsiteY9" fmla="*/ 6858000 h 6858000"/>
              <a:gd name="connsiteX10" fmla="*/ 0 w 5462904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2904" h="6858000">
                <a:moveTo>
                  <a:pt x="0" y="0"/>
                </a:moveTo>
                <a:lnTo>
                  <a:pt x="2280534" y="0"/>
                </a:lnTo>
                <a:lnTo>
                  <a:pt x="3363686" y="0"/>
                </a:lnTo>
                <a:lnTo>
                  <a:pt x="4426299" y="0"/>
                </a:lnTo>
                <a:lnTo>
                  <a:pt x="4447263" y="22813"/>
                </a:lnTo>
                <a:cubicBezTo>
                  <a:pt x="5056164" y="723018"/>
                  <a:pt x="5462904" y="1990196"/>
                  <a:pt x="5462904" y="3437165"/>
                </a:cubicBezTo>
                <a:cubicBezTo>
                  <a:pt x="5462904" y="4884135"/>
                  <a:pt x="5056164" y="6151312"/>
                  <a:pt x="4447263" y="6851517"/>
                </a:cubicBezTo>
                <a:lnTo>
                  <a:pt x="4441305" y="6858000"/>
                </a:lnTo>
                <a:lnTo>
                  <a:pt x="3363686" y="6858000"/>
                </a:lnTo>
                <a:lnTo>
                  <a:pt x="2265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3"/>
            </p:custDataLst>
          </p:nvPr>
        </p:nvSpPr>
        <p:spPr>
          <a:xfrm flipH="1">
            <a:off x="-635" y="0"/>
            <a:ext cx="1407795" cy="3118485"/>
          </a:xfrm>
          <a:prstGeom prst="rect">
            <a:avLst/>
          </a:prstGeom>
          <a:gradFill>
            <a:gsLst>
              <a:gs pos="0">
                <a:schemeClr val="accent1">
                  <a:lumMod val="55000"/>
                  <a:lumOff val="45000"/>
                  <a:alpha val="0"/>
                </a:schemeClr>
              </a:gs>
              <a:gs pos="100000">
                <a:schemeClr val="accent1">
                  <a:lumMod val="85000"/>
                  <a:lumOff val="1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 userDrawn="1">
            <p:custDataLst>
              <p:tags r:id="rId4"/>
            </p:custDataLst>
          </p:nvPr>
        </p:nvSpPr>
        <p:spPr>
          <a:xfrm flipH="1">
            <a:off x="10160" y="1702435"/>
            <a:ext cx="517525" cy="4222115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  <a:lumMod val="34000"/>
                  <a:lumOff val="66000"/>
                </a:schemeClr>
              </a:gs>
              <a:gs pos="100000">
                <a:schemeClr val="accent1">
                  <a:lumMod val="55000"/>
                  <a:lumOff val="45000"/>
                  <a:alpha val="61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33"/>
          <p:cNvSpPr/>
          <p:nvPr userDrawn="1">
            <p:custDataLst>
              <p:tags r:id="rId5"/>
            </p:custDataLst>
          </p:nvPr>
        </p:nvSpPr>
        <p:spPr>
          <a:xfrm>
            <a:off x="936530" y="4885184"/>
            <a:ext cx="1090390" cy="1177006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0" name="矩形: 圆角 34"/>
          <p:cNvSpPr/>
          <p:nvPr userDrawn="1">
            <p:custDataLst>
              <p:tags r:id="rId6"/>
            </p:custDataLst>
          </p:nvPr>
        </p:nvSpPr>
        <p:spPr>
          <a:xfrm>
            <a:off x="994141" y="4975680"/>
            <a:ext cx="976574" cy="1033393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1" name="任意多边形: 形状 57"/>
          <p:cNvSpPr/>
          <p:nvPr userDrawn="1">
            <p:custDataLst>
              <p:tags r:id="rId7"/>
            </p:custDataLst>
          </p:nvPr>
        </p:nvSpPr>
        <p:spPr>
          <a:xfrm>
            <a:off x="1146739" y="4680585"/>
            <a:ext cx="587068" cy="256592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" name="矩形: 圆顶角 37"/>
          <p:cNvSpPr/>
          <p:nvPr userDrawn="1">
            <p:custDataLst>
              <p:tags r:id="rId8"/>
            </p:custDataLst>
          </p:nvPr>
        </p:nvSpPr>
        <p:spPr>
          <a:xfrm flipV="1">
            <a:off x="1193390" y="4965281"/>
            <a:ext cx="593532" cy="33444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椭圆 33"/>
          <p:cNvSpPr/>
          <p:nvPr userDrawn="1">
            <p:custDataLst>
              <p:tags r:id="rId9"/>
            </p:custDataLst>
          </p:nvPr>
        </p:nvSpPr>
        <p:spPr>
          <a:xfrm>
            <a:off x="1372686" y="5071234"/>
            <a:ext cx="226228" cy="226239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5" name="加号 34"/>
          <p:cNvSpPr/>
          <p:nvPr userDrawn="1">
            <p:custDataLst>
              <p:tags r:id="rId10"/>
            </p:custDataLst>
          </p:nvPr>
        </p:nvSpPr>
        <p:spPr>
          <a:xfrm>
            <a:off x="1401070" y="5100744"/>
            <a:ext cx="177891" cy="177900"/>
          </a:xfrm>
          <a:prstGeom prst="mathPlus">
            <a:avLst>
              <a:gd name="adj1" fmla="val 2672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矩形: 圆角 43"/>
          <p:cNvSpPr/>
          <p:nvPr userDrawn="1">
            <p:custDataLst>
              <p:tags r:id="rId11"/>
            </p:custDataLst>
          </p:nvPr>
        </p:nvSpPr>
        <p:spPr>
          <a:xfrm>
            <a:off x="1056248" y="5355087"/>
            <a:ext cx="853202" cy="10651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" name="矩形: 圆角 62"/>
          <p:cNvSpPr/>
          <p:nvPr userDrawn="1">
            <p:custDataLst>
              <p:tags r:id="rId12"/>
            </p:custDataLst>
          </p:nvPr>
        </p:nvSpPr>
        <p:spPr>
          <a:xfrm>
            <a:off x="1055124" y="5485210"/>
            <a:ext cx="25517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2" name="矩形: 圆角 65"/>
          <p:cNvSpPr/>
          <p:nvPr userDrawn="1">
            <p:custDataLst>
              <p:tags r:id="rId13"/>
            </p:custDataLst>
          </p:nvPr>
        </p:nvSpPr>
        <p:spPr>
          <a:xfrm>
            <a:off x="1345426" y="5485210"/>
            <a:ext cx="56402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3" name="矩形: 圆角 69"/>
          <p:cNvSpPr/>
          <p:nvPr userDrawn="1">
            <p:custDataLst>
              <p:tags r:id="rId14"/>
            </p:custDataLst>
          </p:nvPr>
        </p:nvSpPr>
        <p:spPr>
          <a:xfrm>
            <a:off x="1052314" y="5729155"/>
            <a:ext cx="25517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4" name="矩形: 圆角 70"/>
          <p:cNvSpPr/>
          <p:nvPr userDrawn="1">
            <p:custDataLst>
              <p:tags r:id="rId15"/>
            </p:custDataLst>
          </p:nvPr>
        </p:nvSpPr>
        <p:spPr>
          <a:xfrm>
            <a:off x="1342897" y="5729155"/>
            <a:ext cx="56402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6" name="任意多边形: 形状 75"/>
          <p:cNvSpPr/>
          <p:nvPr userDrawn="1">
            <p:custDataLst>
              <p:tags r:id="rId16"/>
            </p:custDataLst>
          </p:nvPr>
        </p:nvSpPr>
        <p:spPr>
          <a:xfrm>
            <a:off x="847725" y="5271770"/>
            <a:ext cx="127635" cy="804545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7" name="任意多边形: 形状 74"/>
          <p:cNvSpPr/>
          <p:nvPr userDrawn="1">
            <p:custDataLst>
              <p:tags r:id="rId17"/>
            </p:custDataLst>
          </p:nvPr>
        </p:nvSpPr>
        <p:spPr>
          <a:xfrm>
            <a:off x="877570" y="5270500"/>
            <a:ext cx="68580" cy="914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8" name="矩形 47"/>
          <p:cNvSpPr/>
          <p:nvPr userDrawn="1">
            <p:custDataLst>
              <p:tags r:id="rId18"/>
            </p:custDataLst>
          </p:nvPr>
        </p:nvSpPr>
        <p:spPr>
          <a:xfrm>
            <a:off x="901700" y="5361305"/>
            <a:ext cx="20320" cy="71437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0" name="梯形 49"/>
          <p:cNvSpPr/>
          <p:nvPr userDrawn="1">
            <p:custDataLst>
              <p:tags r:id="rId19"/>
            </p:custDataLst>
          </p:nvPr>
        </p:nvSpPr>
        <p:spPr>
          <a:xfrm>
            <a:off x="2108835" y="5565775"/>
            <a:ext cx="881380" cy="422275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1" name="矩形: 圆顶角 47"/>
          <p:cNvSpPr/>
          <p:nvPr userDrawn="1">
            <p:custDataLst>
              <p:tags r:id="rId20"/>
            </p:custDataLst>
          </p:nvPr>
        </p:nvSpPr>
        <p:spPr>
          <a:xfrm flipV="1">
            <a:off x="2103120" y="5985510"/>
            <a:ext cx="887095" cy="8001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lumMod val="59000"/>
                  <a:lumOff val="41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3" name="矩形: 圆角 44"/>
          <p:cNvSpPr/>
          <p:nvPr userDrawn="1">
            <p:custDataLst>
              <p:tags r:id="rId21"/>
            </p:custDataLst>
          </p:nvPr>
        </p:nvSpPr>
        <p:spPr>
          <a:xfrm>
            <a:off x="1407160" y="4088130"/>
            <a:ext cx="2224405" cy="1486535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矩形 53"/>
          <p:cNvSpPr/>
          <p:nvPr userDrawn="1">
            <p:custDataLst>
              <p:tags r:id="rId22"/>
            </p:custDataLst>
          </p:nvPr>
        </p:nvSpPr>
        <p:spPr>
          <a:xfrm>
            <a:off x="1444625" y="4271645"/>
            <a:ext cx="2149475" cy="111950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55" name="直接连接符 54"/>
          <p:cNvCxnSpPr/>
          <p:nvPr userDrawn="1">
            <p:custDataLst>
              <p:tags r:id="rId23"/>
            </p:custDataLst>
          </p:nvPr>
        </p:nvCxnSpPr>
        <p:spPr>
          <a:xfrm>
            <a:off x="1599634" y="4434096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 userDrawn="1">
            <p:custDataLst>
              <p:tags r:id="rId24"/>
            </p:custDataLst>
          </p:nvPr>
        </p:nvCxnSpPr>
        <p:spPr>
          <a:xfrm>
            <a:off x="1599634" y="4578448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 userDrawn="1">
            <p:custDataLst>
              <p:tags r:id="rId25"/>
            </p:custDataLst>
          </p:nvPr>
        </p:nvCxnSpPr>
        <p:spPr>
          <a:xfrm>
            <a:off x="1599634" y="4722800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 userDrawn="1">
            <p:custDataLst>
              <p:tags r:id="rId26"/>
            </p:custDataLst>
          </p:nvPr>
        </p:nvCxnSpPr>
        <p:spPr>
          <a:xfrm>
            <a:off x="1599634" y="4867152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: 圆角 65"/>
          <p:cNvSpPr/>
          <p:nvPr userDrawn="1">
            <p:custDataLst>
              <p:tags r:id="rId27"/>
            </p:custDataLst>
          </p:nvPr>
        </p:nvSpPr>
        <p:spPr>
          <a:xfrm>
            <a:off x="3364865" y="5237480"/>
            <a:ext cx="436245" cy="22352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0" name="矩形: 圆角 69"/>
          <p:cNvSpPr/>
          <p:nvPr userDrawn="1">
            <p:custDataLst>
              <p:tags r:id="rId28"/>
            </p:custDataLst>
          </p:nvPr>
        </p:nvSpPr>
        <p:spPr>
          <a:xfrm>
            <a:off x="3103245" y="5386705"/>
            <a:ext cx="959485" cy="710565"/>
          </a:xfrm>
          <a:prstGeom prst="roundRect">
            <a:avLst>
              <a:gd name="adj" fmla="val 11608"/>
            </a:avLst>
          </a:prstGeom>
          <a:solidFill>
            <a:schemeClr val="accent1">
              <a:lumMod val="20000"/>
              <a:lumOff val="80000"/>
              <a:alpha val="96000"/>
            </a:schemeClr>
          </a:solidFill>
          <a:ln>
            <a:noFill/>
          </a:ln>
          <a:effectLst>
            <a:outerShdw blurRad="63500" sx="102000" sy="102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61" name="矩形: 圆角 70"/>
          <p:cNvSpPr/>
          <p:nvPr userDrawn="1">
            <p:custDataLst>
              <p:tags r:id="rId29"/>
            </p:custDataLst>
          </p:nvPr>
        </p:nvSpPr>
        <p:spPr>
          <a:xfrm>
            <a:off x="3169285" y="5461635"/>
            <a:ext cx="832485" cy="568325"/>
          </a:xfrm>
          <a:prstGeom prst="roundRect">
            <a:avLst>
              <a:gd name="adj" fmla="val 11608"/>
            </a:avLst>
          </a:prstGeom>
          <a:gradFill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alpha val="100000"/>
                  <a:lumMod val="46000"/>
                  <a:lumOff val="54000"/>
                </a:scheme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62" name="椭圆 61"/>
          <p:cNvSpPr/>
          <p:nvPr userDrawn="1">
            <p:custDataLst>
              <p:tags r:id="rId30"/>
            </p:custDataLst>
          </p:nvPr>
        </p:nvSpPr>
        <p:spPr>
          <a:xfrm>
            <a:off x="3378200" y="5541010"/>
            <a:ext cx="412115" cy="396240"/>
          </a:xfrm>
          <a:prstGeom prst="ellipse">
            <a:avLst/>
          </a:prstGeom>
          <a:gradFill>
            <a:gsLst>
              <a:gs pos="100000">
                <a:schemeClr val="accent1">
                  <a:lumMod val="55000"/>
                  <a:lumOff val="45000"/>
                </a:schemeClr>
              </a:gs>
              <a:gs pos="0">
                <a:schemeClr val="accent1">
                  <a:lumMod val="46000"/>
                  <a:lumOff val="54000"/>
                  <a:alpha val="75000"/>
                </a:scheme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1"/>
            </p:custDataLst>
          </p:nvPr>
        </p:nvSpPr>
        <p:spPr>
          <a:xfrm>
            <a:off x="1051878" y="1908225"/>
            <a:ext cx="2880000" cy="1081088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3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任意多边形 9"/>
          <p:cNvSpPr/>
          <p:nvPr userDrawn="1">
            <p:custDataLst>
              <p:tags r:id="rId35"/>
            </p:custDataLst>
          </p:nvPr>
        </p:nvSpPr>
        <p:spPr>
          <a:xfrm>
            <a:off x="4297650" y="5433060"/>
            <a:ext cx="883085" cy="142494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91" h="2244">
                <a:moveTo>
                  <a:pt x="0" y="0"/>
                </a:moveTo>
                <a:lnTo>
                  <a:pt x="1391" y="0"/>
                </a:lnTo>
                <a:lnTo>
                  <a:pt x="1368" y="72"/>
                </a:lnTo>
                <a:cubicBezTo>
                  <a:pt x="1090" y="956"/>
                  <a:pt x="700" y="1700"/>
                  <a:pt x="236" y="2234"/>
                </a:cubicBezTo>
                <a:lnTo>
                  <a:pt x="226" y="2244"/>
                </a:lnTo>
                <a:lnTo>
                  <a:pt x="0" y="224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23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 userDrawn="1">
            <p:custDataLst>
              <p:tags r:id="rId36"/>
            </p:custDataLst>
          </p:nvPr>
        </p:nvSpPr>
        <p:spPr>
          <a:xfrm>
            <a:off x="4062730" y="6325235"/>
            <a:ext cx="747066" cy="5327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76" h="839">
                <a:moveTo>
                  <a:pt x="0" y="0"/>
                </a:moveTo>
                <a:lnTo>
                  <a:pt x="1176" y="0"/>
                </a:lnTo>
                <a:lnTo>
                  <a:pt x="1148" y="51"/>
                </a:lnTo>
                <a:cubicBezTo>
                  <a:pt x="982" y="344"/>
                  <a:pt x="800" y="605"/>
                  <a:pt x="606" y="829"/>
                </a:cubicBezTo>
                <a:lnTo>
                  <a:pt x="596" y="839"/>
                </a:lnTo>
                <a:lnTo>
                  <a:pt x="226" y="839"/>
                </a:lnTo>
                <a:lnTo>
                  <a:pt x="0" y="8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23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封面页-1-1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矩形: 圆角 16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6" name="Parallelogram 121"/>
          <p:cNvSpPr/>
          <p:nvPr userDrawn="1">
            <p:custDataLst>
              <p:tags r:id="rId3"/>
            </p:custDataLst>
          </p:nvPr>
        </p:nvSpPr>
        <p:spPr>
          <a:xfrm>
            <a:off x="882523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" name="矩形 114"/>
          <p:cNvSpPr/>
          <p:nvPr userDrawn="1">
            <p:custDataLst>
              <p:tags r:id="rId4"/>
            </p:custDataLst>
          </p:nvPr>
        </p:nvSpPr>
        <p:spPr>
          <a:xfrm>
            <a:off x="8464550" y="446024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9" name="矩形 118"/>
          <p:cNvSpPr/>
          <p:nvPr userDrawn="1">
            <p:custDataLst>
              <p:tags r:id="rId5"/>
            </p:custDataLst>
          </p:nvPr>
        </p:nvSpPr>
        <p:spPr>
          <a:xfrm>
            <a:off x="8464550" y="446024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0"/>
                  <a:lumOff val="100000"/>
                  <a:alpha val="10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6" name="椭圆 115"/>
          <p:cNvSpPr/>
          <p:nvPr userDrawn="1">
            <p:custDataLst>
              <p:tags r:id="rId6"/>
            </p:custDataLst>
          </p:nvPr>
        </p:nvSpPr>
        <p:spPr>
          <a:xfrm>
            <a:off x="8573135" y="4643755"/>
            <a:ext cx="127635" cy="1276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9" name="Parallelogram 121"/>
          <p:cNvSpPr/>
          <p:nvPr userDrawn="1">
            <p:custDataLst>
              <p:tags r:id="rId7"/>
            </p:custDataLst>
          </p:nvPr>
        </p:nvSpPr>
        <p:spPr>
          <a:xfrm>
            <a:off x="9234170" y="457136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1" name="矩形 160"/>
          <p:cNvSpPr/>
          <p:nvPr userDrawn="1">
            <p:custDataLst>
              <p:tags r:id="rId8"/>
            </p:custDataLst>
          </p:nvPr>
        </p:nvSpPr>
        <p:spPr>
          <a:xfrm>
            <a:off x="8873490" y="457073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2" name="矩形 161"/>
          <p:cNvSpPr/>
          <p:nvPr userDrawn="1">
            <p:custDataLst>
              <p:tags r:id="rId9"/>
            </p:custDataLst>
          </p:nvPr>
        </p:nvSpPr>
        <p:spPr>
          <a:xfrm>
            <a:off x="8873490" y="457073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" name="椭圆 162"/>
          <p:cNvSpPr/>
          <p:nvPr userDrawn="1">
            <p:custDataLst>
              <p:tags r:id="rId10"/>
            </p:custDataLst>
          </p:nvPr>
        </p:nvSpPr>
        <p:spPr>
          <a:xfrm>
            <a:off x="8982075" y="4754245"/>
            <a:ext cx="127635" cy="12763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5" name="Parallelogram 121"/>
          <p:cNvSpPr/>
          <p:nvPr userDrawn="1">
            <p:custDataLst>
              <p:tags r:id="rId11"/>
            </p:custDataLst>
          </p:nvPr>
        </p:nvSpPr>
        <p:spPr>
          <a:xfrm>
            <a:off x="964311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7" name="矩形 166"/>
          <p:cNvSpPr/>
          <p:nvPr userDrawn="1">
            <p:custDataLst>
              <p:tags r:id="rId12"/>
            </p:custDataLst>
          </p:nvPr>
        </p:nvSpPr>
        <p:spPr>
          <a:xfrm>
            <a:off x="9282430" y="4460240"/>
            <a:ext cx="360680" cy="204152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8" name="矩形 167"/>
          <p:cNvSpPr/>
          <p:nvPr userDrawn="1">
            <p:custDataLst>
              <p:tags r:id="rId13"/>
            </p:custDataLst>
          </p:nvPr>
        </p:nvSpPr>
        <p:spPr>
          <a:xfrm>
            <a:off x="9282430" y="4460240"/>
            <a:ext cx="360680" cy="730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9" name="椭圆 168"/>
          <p:cNvSpPr/>
          <p:nvPr userDrawn="1">
            <p:custDataLst>
              <p:tags r:id="rId14"/>
            </p:custDataLst>
          </p:nvPr>
        </p:nvSpPr>
        <p:spPr>
          <a:xfrm>
            <a:off x="9391015" y="4643755"/>
            <a:ext cx="127635" cy="12763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2" name="矩形 61"/>
          <p:cNvSpPr/>
          <p:nvPr userDrawn="1">
            <p:custDataLst>
              <p:tags r:id="rId15"/>
            </p:custDataLst>
          </p:nvPr>
        </p:nvSpPr>
        <p:spPr>
          <a:xfrm>
            <a:off x="7555230" y="4505325"/>
            <a:ext cx="360680" cy="2971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" name="矩形: 圆角 60"/>
          <p:cNvSpPr/>
          <p:nvPr userDrawn="1">
            <p:custDataLst>
              <p:tags r:id="rId16"/>
            </p:custDataLst>
          </p:nvPr>
        </p:nvSpPr>
        <p:spPr>
          <a:xfrm>
            <a:off x="7330440" y="4436110"/>
            <a:ext cx="720090" cy="10795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0" name="矩形: 圆角 79"/>
          <p:cNvSpPr/>
          <p:nvPr userDrawn="1">
            <p:custDataLst>
              <p:tags r:id="rId17"/>
            </p:custDataLst>
          </p:nvPr>
        </p:nvSpPr>
        <p:spPr>
          <a:xfrm>
            <a:off x="7151370" y="4949190"/>
            <a:ext cx="1358265" cy="1613535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6" name="任意多边形: 形状 85"/>
          <p:cNvSpPr/>
          <p:nvPr userDrawn="1">
            <p:custDataLst>
              <p:tags r:id="rId18"/>
            </p:custDataLst>
          </p:nvPr>
        </p:nvSpPr>
        <p:spPr>
          <a:xfrm>
            <a:off x="734123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8000"/>
                  <a:lumOff val="62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9" name="任意多边形: 形状 88"/>
          <p:cNvSpPr/>
          <p:nvPr userDrawn="1">
            <p:custDataLst>
              <p:tags r:id="rId19"/>
            </p:custDataLst>
          </p:nvPr>
        </p:nvSpPr>
        <p:spPr>
          <a:xfrm>
            <a:off x="7464425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" name="任意多边形: 形状 91"/>
          <p:cNvSpPr/>
          <p:nvPr userDrawn="1">
            <p:custDataLst>
              <p:tags r:id="rId20"/>
            </p:custDataLst>
          </p:nvPr>
        </p:nvSpPr>
        <p:spPr>
          <a:xfrm>
            <a:off x="7588250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5" name="任意多边形: 形状 94"/>
          <p:cNvSpPr/>
          <p:nvPr userDrawn="1">
            <p:custDataLst>
              <p:tags r:id="rId21"/>
            </p:custDataLst>
          </p:nvPr>
        </p:nvSpPr>
        <p:spPr>
          <a:xfrm>
            <a:off x="771144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8" name="任意多边形: 形状 97"/>
          <p:cNvSpPr/>
          <p:nvPr userDrawn="1">
            <p:custDataLst>
              <p:tags r:id="rId22"/>
            </p:custDataLst>
          </p:nvPr>
        </p:nvSpPr>
        <p:spPr>
          <a:xfrm>
            <a:off x="783463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1" name="任意多边形: 形状 100"/>
          <p:cNvSpPr/>
          <p:nvPr userDrawn="1">
            <p:custDataLst>
              <p:tags r:id="rId23"/>
            </p:custDataLst>
          </p:nvPr>
        </p:nvSpPr>
        <p:spPr>
          <a:xfrm>
            <a:off x="795845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7" name="矩形: 圆角 76"/>
          <p:cNvSpPr/>
          <p:nvPr userDrawn="1">
            <p:custDataLst>
              <p:tags r:id="rId24"/>
            </p:custDataLst>
          </p:nvPr>
        </p:nvSpPr>
        <p:spPr>
          <a:xfrm>
            <a:off x="7055485" y="4949190"/>
            <a:ext cx="1296670" cy="1613535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6" name="任意多边形: 形状 105"/>
          <p:cNvSpPr/>
          <p:nvPr userDrawn="1">
            <p:custDataLst>
              <p:tags r:id="rId25"/>
            </p:custDataLst>
          </p:nvPr>
        </p:nvSpPr>
        <p:spPr>
          <a:xfrm>
            <a:off x="7055485" y="5209540"/>
            <a:ext cx="1296670" cy="135318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0" name="任意多边形: 形状 109"/>
          <p:cNvSpPr/>
          <p:nvPr userDrawn="1">
            <p:custDataLst>
              <p:tags r:id="rId26"/>
            </p:custDataLst>
          </p:nvPr>
        </p:nvSpPr>
        <p:spPr>
          <a:xfrm>
            <a:off x="7383780" y="5450840"/>
            <a:ext cx="327660" cy="76390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3" name="任意多边形: 形状 112"/>
          <p:cNvSpPr/>
          <p:nvPr userDrawn="1">
            <p:custDataLst>
              <p:tags r:id="rId27"/>
            </p:custDataLst>
          </p:nvPr>
        </p:nvSpPr>
        <p:spPr>
          <a:xfrm>
            <a:off x="7711440" y="5450840"/>
            <a:ext cx="327025" cy="76390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9" name="梯形 28"/>
          <p:cNvSpPr/>
          <p:nvPr userDrawn="1">
            <p:custDataLst>
              <p:tags r:id="rId28"/>
            </p:custDataLst>
          </p:nvPr>
        </p:nvSpPr>
        <p:spPr>
          <a:xfrm>
            <a:off x="3192145" y="5909945"/>
            <a:ext cx="1013460" cy="485140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alpha val="100000"/>
                  <a:lumMod val="42000"/>
                  <a:lumOff val="58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矩形: 圆顶角 29"/>
          <p:cNvSpPr/>
          <p:nvPr userDrawn="1">
            <p:custDataLst>
              <p:tags r:id="rId29"/>
            </p:custDataLst>
          </p:nvPr>
        </p:nvSpPr>
        <p:spPr>
          <a:xfrm flipV="1">
            <a:off x="3185160" y="6393180"/>
            <a:ext cx="1020445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alpha val="100000"/>
                  <a:lumMod val="71000"/>
                  <a:lumOff val="29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: 圆角 3"/>
          <p:cNvSpPr/>
          <p:nvPr userDrawn="1">
            <p:custDataLst>
              <p:tags r:id="rId30"/>
            </p:custDataLst>
          </p:nvPr>
        </p:nvSpPr>
        <p:spPr>
          <a:xfrm>
            <a:off x="2385060" y="4210685"/>
            <a:ext cx="2557780" cy="170942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矩形 7"/>
          <p:cNvSpPr/>
          <p:nvPr userDrawn="1">
            <p:custDataLst>
              <p:tags r:id="rId31"/>
            </p:custDataLst>
          </p:nvPr>
        </p:nvSpPr>
        <p:spPr>
          <a:xfrm>
            <a:off x="2428240" y="4422140"/>
            <a:ext cx="2471420" cy="128714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连接符 8"/>
          <p:cNvCxnSpPr/>
          <p:nvPr userDrawn="1">
            <p:custDataLst>
              <p:tags r:id="rId32"/>
            </p:custDataLst>
          </p:nvPr>
        </p:nvCxnSpPr>
        <p:spPr>
          <a:xfrm>
            <a:off x="2606675" y="4608830"/>
            <a:ext cx="2086610" cy="0"/>
          </a:xfrm>
          <a:prstGeom prst="line">
            <a:avLst/>
          </a:prstGeom>
          <a:ln w="25400">
            <a:solidFill>
              <a:srgbClr val="FFFFFF">
                <a:alpha val="4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 userDrawn="1">
            <p:custDataLst>
              <p:tags r:id="rId33"/>
            </p:custDataLst>
          </p:nvPr>
        </p:nvCxnSpPr>
        <p:spPr>
          <a:xfrm>
            <a:off x="2606675" y="4774565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 userDrawn="1">
            <p:custDataLst>
              <p:tags r:id="rId34"/>
            </p:custDataLst>
          </p:nvPr>
        </p:nvCxnSpPr>
        <p:spPr>
          <a:xfrm>
            <a:off x="2606675" y="494030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 userDrawn="1">
            <p:custDataLst>
              <p:tags r:id="rId35"/>
            </p:custDataLst>
          </p:nvPr>
        </p:nvCxnSpPr>
        <p:spPr>
          <a:xfrm>
            <a:off x="2606675" y="510667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: 圆角 33"/>
          <p:cNvSpPr/>
          <p:nvPr userDrawn="1">
            <p:custDataLst>
              <p:tags r:id="rId36"/>
            </p:custDataLst>
          </p:nvPr>
        </p:nvSpPr>
        <p:spPr>
          <a:xfrm>
            <a:off x="4801870" y="3912870"/>
            <a:ext cx="2463800" cy="2659380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矩形: 圆角 34"/>
          <p:cNvSpPr/>
          <p:nvPr userDrawn="1">
            <p:custDataLst>
              <p:tags r:id="rId37"/>
            </p:custDataLst>
          </p:nvPr>
        </p:nvSpPr>
        <p:spPr>
          <a:xfrm>
            <a:off x="4944745" y="4169410"/>
            <a:ext cx="2206625" cy="2334895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8" name="任意多边形: 形状 57"/>
          <p:cNvSpPr/>
          <p:nvPr userDrawn="1">
            <p:custDataLst>
              <p:tags r:id="rId38"/>
            </p:custDataLst>
          </p:nvPr>
        </p:nvSpPr>
        <p:spPr>
          <a:xfrm>
            <a:off x="5403850" y="3577590"/>
            <a:ext cx="1326515" cy="57975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矩形: 圆顶角 37"/>
          <p:cNvSpPr/>
          <p:nvPr userDrawn="1">
            <p:custDataLst>
              <p:tags r:id="rId39"/>
            </p:custDataLst>
          </p:nvPr>
        </p:nvSpPr>
        <p:spPr>
          <a:xfrm flipV="1">
            <a:off x="5395595" y="4093845"/>
            <a:ext cx="1341120" cy="7556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椭圆 41"/>
          <p:cNvSpPr/>
          <p:nvPr userDrawn="1">
            <p:custDataLst>
              <p:tags r:id="rId40"/>
            </p:custDataLst>
          </p:nvPr>
        </p:nvSpPr>
        <p:spPr>
          <a:xfrm>
            <a:off x="5787390" y="4333240"/>
            <a:ext cx="511175" cy="511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加号 42"/>
          <p:cNvSpPr/>
          <p:nvPr userDrawn="1">
            <p:custDataLst>
              <p:tags r:id="rId41"/>
            </p:custDataLst>
          </p:nvPr>
        </p:nvSpPr>
        <p:spPr>
          <a:xfrm>
            <a:off x="5851525" y="4399915"/>
            <a:ext cx="401955" cy="401955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4" name="矩形: 圆角 43"/>
          <p:cNvSpPr/>
          <p:nvPr userDrawn="1">
            <p:custDataLst>
              <p:tags r:id="rId42"/>
            </p:custDataLst>
          </p:nvPr>
        </p:nvSpPr>
        <p:spPr>
          <a:xfrm>
            <a:off x="5072380" y="4974590"/>
            <a:ext cx="1927860" cy="2406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3" name="矩形: 圆角 62"/>
          <p:cNvSpPr/>
          <p:nvPr userDrawn="1">
            <p:custDataLst>
              <p:tags r:id="rId43"/>
            </p:custDataLst>
          </p:nvPr>
        </p:nvSpPr>
        <p:spPr>
          <a:xfrm>
            <a:off x="5069840" y="526859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6" name="矩形: 圆角 65"/>
          <p:cNvSpPr/>
          <p:nvPr userDrawn="1">
            <p:custDataLst>
              <p:tags r:id="rId44"/>
            </p:custDataLst>
          </p:nvPr>
        </p:nvSpPr>
        <p:spPr>
          <a:xfrm>
            <a:off x="5725795" y="526859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0" name="矩形: 圆角 69"/>
          <p:cNvSpPr/>
          <p:nvPr userDrawn="1">
            <p:custDataLst>
              <p:tags r:id="rId45"/>
            </p:custDataLst>
          </p:nvPr>
        </p:nvSpPr>
        <p:spPr>
          <a:xfrm>
            <a:off x="5063490" y="581977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1" name="矩形: 圆角 70"/>
          <p:cNvSpPr/>
          <p:nvPr userDrawn="1">
            <p:custDataLst>
              <p:tags r:id="rId46"/>
            </p:custDataLst>
          </p:nvPr>
        </p:nvSpPr>
        <p:spPr>
          <a:xfrm>
            <a:off x="5720080" y="581977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6" name="任意多边形: 形状 75"/>
          <p:cNvSpPr/>
          <p:nvPr userDrawn="1">
            <p:custDataLst>
              <p:tags r:id="rId47"/>
            </p:custDataLst>
          </p:nvPr>
        </p:nvSpPr>
        <p:spPr>
          <a:xfrm>
            <a:off x="4601210" y="4785995"/>
            <a:ext cx="288290" cy="181737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5" name="任意多边形: 形状 74"/>
          <p:cNvSpPr/>
          <p:nvPr userDrawn="1">
            <p:custDataLst>
              <p:tags r:id="rId48"/>
            </p:custDataLst>
          </p:nvPr>
        </p:nvSpPr>
        <p:spPr>
          <a:xfrm>
            <a:off x="4667885" y="4784090"/>
            <a:ext cx="154305" cy="2057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矩形 58"/>
          <p:cNvSpPr/>
          <p:nvPr userDrawn="1">
            <p:custDataLst>
              <p:tags r:id="rId49"/>
            </p:custDataLst>
          </p:nvPr>
        </p:nvSpPr>
        <p:spPr>
          <a:xfrm>
            <a:off x="4722495" y="4987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6" name="矩形 175"/>
          <p:cNvSpPr/>
          <p:nvPr userDrawn="1">
            <p:custDataLst>
              <p:tags r:id="rId50"/>
            </p:custDataLst>
          </p:nvPr>
        </p:nvSpPr>
        <p:spPr>
          <a:xfrm flipH="1">
            <a:off x="635" y="1270"/>
            <a:ext cx="1880235" cy="310959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7" name="矩形 176"/>
          <p:cNvSpPr/>
          <p:nvPr userDrawn="1">
            <p:custDataLst>
              <p:tags r:id="rId51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2" name="矩形 171"/>
          <p:cNvSpPr/>
          <p:nvPr userDrawn="1">
            <p:custDataLst>
              <p:tags r:id="rId52"/>
            </p:custDataLst>
          </p:nvPr>
        </p:nvSpPr>
        <p:spPr>
          <a:xfrm>
            <a:off x="10302240" y="635"/>
            <a:ext cx="1881505" cy="310959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3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3" name="矩形 172"/>
          <p:cNvSpPr/>
          <p:nvPr userDrawn="1">
            <p:custDataLst>
              <p:tags r:id="rId53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0"/>
            <p:custDataLst>
              <p:tags r:id="rId5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1"/>
            <p:custDataLst>
              <p:tags r:id="rId5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12"/>
            <p:custDataLst>
              <p:tags r:id="rId5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4" name="矩形 170"/>
          <p:cNvSpPr/>
          <p:nvPr userDrawn="1">
            <p:custDataLst>
              <p:tags r:id="rId57"/>
            </p:custDataLst>
          </p:nvPr>
        </p:nvSpPr>
        <p:spPr>
          <a:xfrm>
            <a:off x="0" y="5346065"/>
            <a:ext cx="12191365" cy="151193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idx="16386" hasCustomPrompt="1"/>
            <p:custDataLst>
              <p:tags r:id="rId58"/>
            </p:custDataLst>
          </p:nvPr>
        </p:nvSpPr>
        <p:spPr>
          <a:xfrm>
            <a:off x="2145771" y="1428750"/>
            <a:ext cx="7875058" cy="457200"/>
          </a:xfrm>
          <a:noFill/>
        </p:spPr>
        <p:txBody>
          <a:bodyPr vert="horz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/>
              <a:t>20XX YEAR</a:t>
            </a:r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ctrTitle" idx="16385" hasCustomPrompt="1"/>
            <p:custDataLst>
              <p:tags r:id="rId59"/>
            </p:custDataLst>
          </p:nvPr>
        </p:nvSpPr>
        <p:spPr>
          <a:xfrm>
            <a:off x="1903730" y="2098675"/>
            <a:ext cx="8384540" cy="147955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000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单击此处添加文档标题</a:t>
            </a:r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6387" hasCustomPrompt="1"/>
            <p:custDataLst>
              <p:tags r:id="rId60"/>
            </p:custDataLst>
          </p:nvPr>
        </p:nvSpPr>
        <p:spPr>
          <a:xfrm>
            <a:off x="4825559" y="6078855"/>
            <a:ext cx="2540882" cy="533400"/>
          </a:xfrm>
        </p:spPr>
        <p:txBody>
          <a:bodyPr vert="horz" wrap="square"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1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BY WPS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章节页-1-2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: 圆角 35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: 圆角 65"/>
          <p:cNvSpPr/>
          <p:nvPr userDrawn="1">
            <p:custDataLst>
              <p:tags r:id="rId3"/>
            </p:custDataLst>
          </p:nvPr>
        </p:nvSpPr>
        <p:spPr>
          <a:xfrm flipH="1">
            <a:off x="3579495" y="4777105"/>
            <a:ext cx="1502410" cy="1621155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7" name="矩形: 圆角 66"/>
          <p:cNvSpPr/>
          <p:nvPr userDrawn="1">
            <p:custDataLst>
              <p:tags r:id="rId4"/>
            </p:custDataLst>
          </p:nvPr>
        </p:nvSpPr>
        <p:spPr>
          <a:xfrm flipH="1">
            <a:off x="3656965" y="4901565"/>
            <a:ext cx="1345565" cy="1423670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8" name="任意多边形: 形状 67"/>
          <p:cNvSpPr/>
          <p:nvPr userDrawn="1">
            <p:custDataLst>
              <p:tags r:id="rId5"/>
            </p:custDataLst>
          </p:nvPr>
        </p:nvSpPr>
        <p:spPr>
          <a:xfrm flipH="1">
            <a:off x="3905885" y="4572635"/>
            <a:ext cx="808990" cy="35369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9" name="矩形: 圆顶角 68"/>
          <p:cNvSpPr/>
          <p:nvPr userDrawn="1">
            <p:custDataLst>
              <p:tags r:id="rId6"/>
            </p:custDataLst>
          </p:nvPr>
        </p:nvSpPr>
        <p:spPr>
          <a:xfrm flipH="1" flipV="1">
            <a:off x="3910330" y="4886960"/>
            <a:ext cx="817880" cy="4635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0" name="椭圆 69"/>
          <p:cNvSpPr/>
          <p:nvPr userDrawn="1">
            <p:custDataLst>
              <p:tags r:id="rId7"/>
            </p:custDataLst>
          </p:nvPr>
        </p:nvSpPr>
        <p:spPr>
          <a:xfrm flipH="1">
            <a:off x="4169410" y="5033645"/>
            <a:ext cx="311785" cy="311785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1" name="加号 70"/>
          <p:cNvSpPr/>
          <p:nvPr userDrawn="1">
            <p:custDataLst>
              <p:tags r:id="rId8"/>
            </p:custDataLst>
          </p:nvPr>
        </p:nvSpPr>
        <p:spPr>
          <a:xfrm flipH="1">
            <a:off x="4196715" y="5073650"/>
            <a:ext cx="245110" cy="245110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2" name="矩形: 圆角 71"/>
          <p:cNvSpPr/>
          <p:nvPr userDrawn="1">
            <p:custDataLst>
              <p:tags r:id="rId9"/>
            </p:custDataLst>
          </p:nvPr>
        </p:nvSpPr>
        <p:spPr>
          <a:xfrm flipH="1">
            <a:off x="3740785" y="5424170"/>
            <a:ext cx="1176020" cy="14668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3" name="矩形: 圆角 72"/>
          <p:cNvSpPr/>
          <p:nvPr userDrawn="1">
            <p:custDataLst>
              <p:tags r:id="rId10"/>
            </p:custDataLst>
          </p:nvPr>
        </p:nvSpPr>
        <p:spPr>
          <a:xfrm flipH="1">
            <a:off x="4566920" y="5603240"/>
            <a:ext cx="351155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4" name="矩形: 圆角 73"/>
          <p:cNvSpPr/>
          <p:nvPr userDrawn="1">
            <p:custDataLst>
              <p:tags r:id="rId11"/>
            </p:custDataLst>
          </p:nvPr>
        </p:nvSpPr>
        <p:spPr>
          <a:xfrm flipH="1">
            <a:off x="3740785" y="5603240"/>
            <a:ext cx="777240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5" name="矩形: 圆角 74"/>
          <p:cNvSpPr/>
          <p:nvPr userDrawn="1">
            <p:custDataLst>
              <p:tags r:id="rId12"/>
            </p:custDataLst>
          </p:nvPr>
        </p:nvSpPr>
        <p:spPr>
          <a:xfrm flipH="1">
            <a:off x="4570730" y="5939790"/>
            <a:ext cx="351155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6" name="矩形: 圆角 75"/>
          <p:cNvSpPr/>
          <p:nvPr userDrawn="1">
            <p:custDataLst>
              <p:tags r:id="rId13"/>
            </p:custDataLst>
          </p:nvPr>
        </p:nvSpPr>
        <p:spPr>
          <a:xfrm flipH="1">
            <a:off x="3744595" y="5939790"/>
            <a:ext cx="777240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8" name="任意多边形: 形状 77"/>
          <p:cNvSpPr/>
          <p:nvPr userDrawn="1">
            <p:custDataLst>
              <p:tags r:id="rId14"/>
            </p:custDataLst>
          </p:nvPr>
        </p:nvSpPr>
        <p:spPr>
          <a:xfrm flipH="1">
            <a:off x="3536315" y="4958080"/>
            <a:ext cx="219710" cy="138811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9" name="任意多边形: 形状 78"/>
          <p:cNvSpPr/>
          <p:nvPr userDrawn="1">
            <p:custDataLst>
              <p:tags r:id="rId15"/>
            </p:custDataLst>
          </p:nvPr>
        </p:nvSpPr>
        <p:spPr>
          <a:xfrm flipH="1">
            <a:off x="3587115" y="4956810"/>
            <a:ext cx="117475" cy="15748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0" name="矩形 79"/>
          <p:cNvSpPr/>
          <p:nvPr userDrawn="1">
            <p:custDataLst>
              <p:tags r:id="rId16"/>
            </p:custDataLst>
          </p:nvPr>
        </p:nvSpPr>
        <p:spPr>
          <a:xfrm flipH="1">
            <a:off x="3629025" y="5112385"/>
            <a:ext cx="34925" cy="1232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6" name="Parallelogram 121"/>
          <p:cNvSpPr/>
          <p:nvPr userDrawn="1">
            <p:custDataLst>
              <p:tags r:id="rId17"/>
            </p:custDataLst>
          </p:nvPr>
        </p:nvSpPr>
        <p:spPr>
          <a:xfrm>
            <a:off x="7236460" y="470471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8" name="矩形 97"/>
          <p:cNvSpPr/>
          <p:nvPr userDrawn="1">
            <p:custDataLst>
              <p:tags r:id="rId18"/>
            </p:custDataLst>
          </p:nvPr>
        </p:nvSpPr>
        <p:spPr>
          <a:xfrm>
            <a:off x="6899910" y="4704080"/>
            <a:ext cx="336550" cy="190055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9" name="矩形 98"/>
          <p:cNvSpPr/>
          <p:nvPr userDrawn="1">
            <p:custDataLst>
              <p:tags r:id="rId19"/>
            </p:custDataLst>
          </p:nvPr>
        </p:nvSpPr>
        <p:spPr>
          <a:xfrm>
            <a:off x="6899910" y="4704080"/>
            <a:ext cx="336550" cy="6794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" name="椭圆 99"/>
          <p:cNvSpPr/>
          <p:nvPr userDrawn="1">
            <p:custDataLst>
              <p:tags r:id="rId20"/>
            </p:custDataLst>
          </p:nvPr>
        </p:nvSpPr>
        <p:spPr>
          <a:xfrm>
            <a:off x="7000875" y="4874895"/>
            <a:ext cx="119380" cy="11874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1" name="Parallelogram 121"/>
          <p:cNvSpPr/>
          <p:nvPr userDrawn="1">
            <p:custDataLst>
              <p:tags r:id="rId21"/>
            </p:custDataLst>
          </p:nvPr>
        </p:nvSpPr>
        <p:spPr>
          <a:xfrm>
            <a:off x="7616825" y="480758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3" name="矩形 92"/>
          <p:cNvSpPr/>
          <p:nvPr userDrawn="1">
            <p:custDataLst>
              <p:tags r:id="rId22"/>
            </p:custDataLst>
          </p:nvPr>
        </p:nvSpPr>
        <p:spPr>
          <a:xfrm>
            <a:off x="7280275" y="4806950"/>
            <a:ext cx="336550" cy="190055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4" name="矩形 93"/>
          <p:cNvSpPr/>
          <p:nvPr userDrawn="1">
            <p:custDataLst>
              <p:tags r:id="rId23"/>
            </p:custDataLst>
          </p:nvPr>
        </p:nvSpPr>
        <p:spPr>
          <a:xfrm>
            <a:off x="7280275" y="4806950"/>
            <a:ext cx="336550" cy="6794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5" name="椭圆 94"/>
          <p:cNvSpPr/>
          <p:nvPr userDrawn="1">
            <p:custDataLst>
              <p:tags r:id="rId24"/>
            </p:custDataLst>
          </p:nvPr>
        </p:nvSpPr>
        <p:spPr>
          <a:xfrm>
            <a:off x="7381240" y="4977765"/>
            <a:ext cx="119380" cy="11874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6" name="Parallelogram 121"/>
          <p:cNvSpPr/>
          <p:nvPr userDrawn="1">
            <p:custDataLst>
              <p:tags r:id="rId25"/>
            </p:custDataLst>
          </p:nvPr>
        </p:nvSpPr>
        <p:spPr>
          <a:xfrm>
            <a:off x="7997825" y="470471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9000"/>
                  <a:lumOff val="91000"/>
                </a:schemeClr>
              </a:gs>
              <a:gs pos="99000">
                <a:schemeClr val="accent1">
                  <a:lumMod val="80000"/>
                  <a:lumOff val="20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8" name="矩形 87"/>
          <p:cNvSpPr/>
          <p:nvPr userDrawn="1">
            <p:custDataLst>
              <p:tags r:id="rId26"/>
            </p:custDataLst>
          </p:nvPr>
        </p:nvSpPr>
        <p:spPr>
          <a:xfrm>
            <a:off x="7661275" y="4704080"/>
            <a:ext cx="336550" cy="190055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67000"/>
                  <a:lumOff val="33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9" name="矩形 88"/>
          <p:cNvSpPr/>
          <p:nvPr userDrawn="1">
            <p:custDataLst>
              <p:tags r:id="rId27"/>
            </p:custDataLst>
          </p:nvPr>
        </p:nvSpPr>
        <p:spPr>
          <a:xfrm>
            <a:off x="7661275" y="4704080"/>
            <a:ext cx="336550" cy="6794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0" name="椭圆 89"/>
          <p:cNvSpPr/>
          <p:nvPr userDrawn="1">
            <p:custDataLst>
              <p:tags r:id="rId28"/>
            </p:custDataLst>
          </p:nvPr>
        </p:nvSpPr>
        <p:spPr>
          <a:xfrm>
            <a:off x="7762240" y="4874895"/>
            <a:ext cx="119380" cy="118745"/>
          </a:xfrm>
          <a:prstGeom prst="ellipse">
            <a:avLst/>
          </a:prstGeom>
          <a:gradFill>
            <a:gsLst>
              <a:gs pos="0">
                <a:schemeClr val="accent1">
                  <a:lumMod val="9000"/>
                  <a:lumOff val="91000"/>
                </a:schemeClr>
              </a:gs>
              <a:gs pos="99000">
                <a:schemeClr val="accent1">
                  <a:lumMod val="80000"/>
                  <a:lumOff val="20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0" name="矩形 49"/>
          <p:cNvSpPr/>
          <p:nvPr userDrawn="1">
            <p:custDataLst>
              <p:tags r:id="rId29"/>
            </p:custDataLst>
          </p:nvPr>
        </p:nvSpPr>
        <p:spPr>
          <a:xfrm>
            <a:off x="8305165" y="5153025"/>
            <a:ext cx="222250" cy="1828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1" name="矩形: 圆角 50"/>
          <p:cNvSpPr/>
          <p:nvPr userDrawn="1">
            <p:custDataLst>
              <p:tags r:id="rId30"/>
            </p:custDataLst>
          </p:nvPr>
        </p:nvSpPr>
        <p:spPr>
          <a:xfrm>
            <a:off x="8166735" y="5110480"/>
            <a:ext cx="443865" cy="6667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2" name="矩形: 圆角 51"/>
          <p:cNvSpPr/>
          <p:nvPr userDrawn="1">
            <p:custDataLst>
              <p:tags r:id="rId31"/>
            </p:custDataLst>
          </p:nvPr>
        </p:nvSpPr>
        <p:spPr>
          <a:xfrm>
            <a:off x="8056245" y="5426710"/>
            <a:ext cx="836930" cy="994410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9" name="任意多边形: 形状 58"/>
          <p:cNvSpPr/>
          <p:nvPr userDrawn="1">
            <p:custDataLst>
              <p:tags r:id="rId32"/>
            </p:custDataLst>
          </p:nvPr>
        </p:nvSpPr>
        <p:spPr>
          <a:xfrm>
            <a:off x="8173085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0" name="任意多边形: 形状 59"/>
          <p:cNvSpPr/>
          <p:nvPr userDrawn="1">
            <p:custDataLst>
              <p:tags r:id="rId33"/>
            </p:custDataLst>
          </p:nvPr>
        </p:nvSpPr>
        <p:spPr>
          <a:xfrm>
            <a:off x="8249285" y="5286375"/>
            <a:ext cx="76200" cy="1828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" name="任意多边形: 形状 60"/>
          <p:cNvSpPr/>
          <p:nvPr userDrawn="1">
            <p:custDataLst>
              <p:tags r:id="rId34"/>
            </p:custDataLst>
          </p:nvPr>
        </p:nvSpPr>
        <p:spPr>
          <a:xfrm>
            <a:off x="8324850" y="5286375"/>
            <a:ext cx="76200" cy="1828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2" name="任意多边形: 形状 61"/>
          <p:cNvSpPr/>
          <p:nvPr userDrawn="1">
            <p:custDataLst>
              <p:tags r:id="rId35"/>
            </p:custDataLst>
          </p:nvPr>
        </p:nvSpPr>
        <p:spPr>
          <a:xfrm>
            <a:off x="8401050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3" name="任意多边形: 形状 62"/>
          <p:cNvSpPr/>
          <p:nvPr userDrawn="1">
            <p:custDataLst>
              <p:tags r:id="rId36"/>
            </p:custDataLst>
          </p:nvPr>
        </p:nvSpPr>
        <p:spPr>
          <a:xfrm>
            <a:off x="8477250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4" name="任意多边形: 形状 63"/>
          <p:cNvSpPr/>
          <p:nvPr userDrawn="1">
            <p:custDataLst>
              <p:tags r:id="rId37"/>
            </p:custDataLst>
          </p:nvPr>
        </p:nvSpPr>
        <p:spPr>
          <a:xfrm>
            <a:off x="8552815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矩形: 圆角 53"/>
          <p:cNvSpPr/>
          <p:nvPr userDrawn="1">
            <p:custDataLst>
              <p:tags r:id="rId38"/>
            </p:custDataLst>
          </p:nvPr>
        </p:nvSpPr>
        <p:spPr>
          <a:xfrm>
            <a:off x="7997190" y="5426710"/>
            <a:ext cx="798830" cy="994410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5" name="任意多边形: 形状 54"/>
          <p:cNvSpPr/>
          <p:nvPr userDrawn="1">
            <p:custDataLst>
              <p:tags r:id="rId39"/>
            </p:custDataLst>
          </p:nvPr>
        </p:nvSpPr>
        <p:spPr>
          <a:xfrm>
            <a:off x="7997190" y="5587365"/>
            <a:ext cx="798830" cy="83375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0"/>
                  <a:lumMod val="71000"/>
                  <a:lumOff val="29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7" name="任意多边形: 形状 56"/>
          <p:cNvSpPr/>
          <p:nvPr userDrawn="1">
            <p:custDataLst>
              <p:tags r:id="rId40"/>
            </p:custDataLst>
          </p:nvPr>
        </p:nvSpPr>
        <p:spPr>
          <a:xfrm>
            <a:off x="8199755" y="5735955"/>
            <a:ext cx="201930" cy="47053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6" name="矩形 175"/>
          <p:cNvSpPr/>
          <p:nvPr userDrawn="1">
            <p:custDataLst>
              <p:tags r:id="rId41"/>
            </p:custDataLst>
          </p:nvPr>
        </p:nvSpPr>
        <p:spPr>
          <a:xfrm flipH="1">
            <a:off x="-635" y="-1524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7" name="矩形 176"/>
          <p:cNvSpPr/>
          <p:nvPr userDrawn="1">
            <p:custDataLst>
              <p:tags r:id="rId42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2" name="矩形 171"/>
          <p:cNvSpPr/>
          <p:nvPr userDrawn="1">
            <p:custDataLst>
              <p:tags r:id="rId43"/>
            </p:custDataLst>
          </p:nvPr>
        </p:nvSpPr>
        <p:spPr>
          <a:xfrm>
            <a:off x="10310495" y="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3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3" name="矩形 172"/>
          <p:cNvSpPr/>
          <p:nvPr userDrawn="1">
            <p:custDataLst>
              <p:tags r:id="rId44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8" name="任意多边形: 形状 57"/>
          <p:cNvSpPr/>
          <p:nvPr userDrawn="1">
            <p:custDataLst>
              <p:tags r:id="rId45"/>
            </p:custDataLst>
          </p:nvPr>
        </p:nvSpPr>
        <p:spPr>
          <a:xfrm>
            <a:off x="8401685" y="5735955"/>
            <a:ext cx="201295" cy="47053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7" name="梯形 46"/>
          <p:cNvSpPr/>
          <p:nvPr userDrawn="1">
            <p:custDataLst>
              <p:tags r:id="rId46"/>
            </p:custDataLst>
          </p:nvPr>
        </p:nvSpPr>
        <p:spPr>
          <a:xfrm>
            <a:off x="5581650" y="6044565"/>
            <a:ext cx="1008380" cy="483235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8" name="矩形: 圆顶角 47"/>
          <p:cNvSpPr/>
          <p:nvPr userDrawn="1">
            <p:custDataLst>
              <p:tags r:id="rId47"/>
            </p:custDataLst>
          </p:nvPr>
        </p:nvSpPr>
        <p:spPr>
          <a:xfrm flipV="1">
            <a:off x="5575300" y="6525260"/>
            <a:ext cx="1014730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矩形: 圆角 44"/>
          <p:cNvSpPr/>
          <p:nvPr userDrawn="1">
            <p:custDataLst>
              <p:tags r:id="rId48"/>
            </p:custDataLst>
          </p:nvPr>
        </p:nvSpPr>
        <p:spPr>
          <a:xfrm>
            <a:off x="4779645" y="4354830"/>
            <a:ext cx="2543810" cy="170053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6" name="矩形 45"/>
          <p:cNvSpPr/>
          <p:nvPr userDrawn="1">
            <p:custDataLst>
              <p:tags r:id="rId49"/>
            </p:custDataLst>
          </p:nvPr>
        </p:nvSpPr>
        <p:spPr>
          <a:xfrm>
            <a:off x="4822825" y="4565015"/>
            <a:ext cx="2458085" cy="1280160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41" name="直接连接符 40"/>
          <p:cNvCxnSpPr/>
          <p:nvPr userDrawn="1">
            <p:custDataLst>
              <p:tags r:id="rId50"/>
            </p:custDataLst>
          </p:nvPr>
        </p:nvCxnSpPr>
        <p:spPr>
          <a:xfrm>
            <a:off x="4999990" y="47504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 userDrawn="1">
            <p:custDataLst>
              <p:tags r:id="rId51"/>
            </p:custDataLst>
          </p:nvPr>
        </p:nvCxnSpPr>
        <p:spPr>
          <a:xfrm>
            <a:off x="4999990" y="49155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 userDrawn="1">
            <p:custDataLst>
              <p:tags r:id="rId52"/>
            </p:custDataLst>
          </p:nvPr>
        </p:nvCxnSpPr>
        <p:spPr>
          <a:xfrm>
            <a:off x="4999990" y="50806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 userDrawn="1">
            <p:custDataLst>
              <p:tags r:id="rId53"/>
            </p:custDataLst>
          </p:nvPr>
        </p:nvCxnSpPr>
        <p:spPr>
          <a:xfrm>
            <a:off x="4999990" y="52457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日期占位符 4"/>
          <p:cNvSpPr>
            <a:spLocks noGrp="1"/>
          </p:cNvSpPr>
          <p:nvPr>
            <p:ph type="dt" sz="half" idx="10"/>
            <p:custDataLst>
              <p:tags r:id="rId5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  <p:custDataLst>
              <p:tags r:id="rId55"/>
            </p:custDataLst>
          </p:nvPr>
        </p:nvSpPr>
        <p:spPr>
          <a:xfrm>
            <a:off x="4058285" y="634619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  <p:custDataLst>
              <p:tags r:id="rId5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71" name="矩形 170"/>
          <p:cNvSpPr/>
          <p:nvPr userDrawn="1">
            <p:custDataLst>
              <p:tags r:id="rId57"/>
            </p:custDataLst>
          </p:nvPr>
        </p:nvSpPr>
        <p:spPr>
          <a:xfrm>
            <a:off x="-635" y="5346700"/>
            <a:ext cx="12192635" cy="151193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 idx="16385" hasCustomPrompt="1"/>
            <p:custDataLst>
              <p:tags r:id="rId58"/>
            </p:custDataLst>
          </p:nvPr>
        </p:nvSpPr>
        <p:spPr>
          <a:xfrm>
            <a:off x="1903942" y="2806700"/>
            <a:ext cx="8384117" cy="1524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单击此处添加章节标题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6386" hasCustomPrompt="1"/>
            <p:custDataLst>
              <p:tags r:id="rId59"/>
            </p:custDataLst>
          </p:nvPr>
        </p:nvSpPr>
        <p:spPr>
          <a:xfrm>
            <a:off x="5332413" y="1247775"/>
            <a:ext cx="1527175" cy="1524000"/>
          </a:xfrm>
        </p:spPr>
        <p:txBody>
          <a:bodyPr vert="horz" wrap="none" lIns="0" tIns="0" rIns="0" bIns="0" anchor="ctr">
            <a:norm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720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01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-1-3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矩形: 圆角 169"/>
          <p:cNvSpPr/>
          <p:nvPr userDrawn="1">
            <p:custDataLst>
              <p:tags r:id="rId2"/>
            </p:custDataLst>
          </p:nvPr>
        </p:nvSpPr>
        <p:spPr>
          <a:xfrm>
            <a:off x="0" y="-64770"/>
            <a:ext cx="12191365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矩形 87"/>
          <p:cNvSpPr/>
          <p:nvPr userDrawn="1">
            <p:custDataLst>
              <p:tags r:id="rId3"/>
            </p:custDataLst>
          </p:nvPr>
        </p:nvSpPr>
        <p:spPr>
          <a:xfrm flipH="1">
            <a:off x="0" y="889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0" name="矩形 89"/>
          <p:cNvSpPr/>
          <p:nvPr userDrawn="1">
            <p:custDataLst>
              <p:tags r:id="rId4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1" name="矩形 90"/>
          <p:cNvSpPr/>
          <p:nvPr userDrawn="1">
            <p:custDataLst>
              <p:tags r:id="rId5"/>
            </p:custDataLst>
          </p:nvPr>
        </p:nvSpPr>
        <p:spPr>
          <a:xfrm>
            <a:off x="10302240" y="8890"/>
            <a:ext cx="1881505" cy="3101340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63000"/>
                  <a:lumOff val="37000"/>
                  <a:alpha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4" name="Parallelogram 121"/>
          <p:cNvSpPr/>
          <p:nvPr userDrawn="1">
            <p:custDataLst>
              <p:tags r:id="rId6"/>
            </p:custDataLst>
          </p:nvPr>
        </p:nvSpPr>
        <p:spPr>
          <a:xfrm>
            <a:off x="882523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6" name="矩形 95"/>
          <p:cNvSpPr/>
          <p:nvPr userDrawn="1">
            <p:custDataLst>
              <p:tags r:id="rId7"/>
            </p:custDataLst>
          </p:nvPr>
        </p:nvSpPr>
        <p:spPr>
          <a:xfrm>
            <a:off x="8464550" y="446024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7" name="矩形 96"/>
          <p:cNvSpPr/>
          <p:nvPr userDrawn="1">
            <p:custDataLst>
              <p:tags r:id="rId8"/>
            </p:custDataLst>
          </p:nvPr>
        </p:nvSpPr>
        <p:spPr>
          <a:xfrm>
            <a:off x="8464550" y="446024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0"/>
                  <a:lumOff val="100000"/>
                  <a:alpha val="10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" name="椭圆 99"/>
          <p:cNvSpPr/>
          <p:nvPr userDrawn="1">
            <p:custDataLst>
              <p:tags r:id="rId9"/>
            </p:custDataLst>
          </p:nvPr>
        </p:nvSpPr>
        <p:spPr>
          <a:xfrm>
            <a:off x="8573135" y="4643755"/>
            <a:ext cx="127635" cy="1276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" name="矩形 101"/>
          <p:cNvSpPr/>
          <p:nvPr userDrawn="1">
            <p:custDataLst>
              <p:tags r:id="rId10"/>
            </p:custDataLst>
          </p:nvPr>
        </p:nvSpPr>
        <p:spPr>
          <a:xfrm>
            <a:off x="8873490" y="457073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3" name="矩形 102"/>
          <p:cNvSpPr/>
          <p:nvPr userDrawn="1">
            <p:custDataLst>
              <p:tags r:id="rId11"/>
            </p:custDataLst>
          </p:nvPr>
        </p:nvSpPr>
        <p:spPr>
          <a:xfrm>
            <a:off x="8873490" y="457073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4" name="椭圆 103"/>
          <p:cNvSpPr/>
          <p:nvPr userDrawn="1">
            <p:custDataLst>
              <p:tags r:id="rId12"/>
            </p:custDataLst>
          </p:nvPr>
        </p:nvSpPr>
        <p:spPr>
          <a:xfrm>
            <a:off x="8982075" y="4754245"/>
            <a:ext cx="127635" cy="12763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5" name="Parallelogram 121"/>
          <p:cNvSpPr/>
          <p:nvPr userDrawn="1">
            <p:custDataLst>
              <p:tags r:id="rId13"/>
            </p:custDataLst>
          </p:nvPr>
        </p:nvSpPr>
        <p:spPr>
          <a:xfrm>
            <a:off x="964311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7" name="矩形 106"/>
          <p:cNvSpPr/>
          <p:nvPr userDrawn="1">
            <p:custDataLst>
              <p:tags r:id="rId14"/>
            </p:custDataLst>
          </p:nvPr>
        </p:nvSpPr>
        <p:spPr>
          <a:xfrm>
            <a:off x="9282430" y="4460240"/>
            <a:ext cx="360680" cy="204152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8" name="矩形 107"/>
          <p:cNvSpPr/>
          <p:nvPr userDrawn="1">
            <p:custDataLst>
              <p:tags r:id="rId15"/>
            </p:custDataLst>
          </p:nvPr>
        </p:nvSpPr>
        <p:spPr>
          <a:xfrm>
            <a:off x="9282430" y="4460240"/>
            <a:ext cx="360680" cy="730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9" name="椭圆 108"/>
          <p:cNvSpPr/>
          <p:nvPr userDrawn="1">
            <p:custDataLst>
              <p:tags r:id="rId16"/>
            </p:custDataLst>
          </p:nvPr>
        </p:nvSpPr>
        <p:spPr>
          <a:xfrm>
            <a:off x="9391015" y="4643755"/>
            <a:ext cx="127635" cy="12763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" name="矩形 111"/>
          <p:cNvSpPr/>
          <p:nvPr userDrawn="1">
            <p:custDataLst>
              <p:tags r:id="rId17"/>
            </p:custDataLst>
          </p:nvPr>
        </p:nvSpPr>
        <p:spPr>
          <a:xfrm>
            <a:off x="7555230" y="4505325"/>
            <a:ext cx="360680" cy="2971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7" name="矩形: 圆角 60"/>
          <p:cNvSpPr/>
          <p:nvPr userDrawn="1">
            <p:custDataLst>
              <p:tags r:id="rId18"/>
            </p:custDataLst>
          </p:nvPr>
        </p:nvSpPr>
        <p:spPr>
          <a:xfrm>
            <a:off x="7330440" y="4436110"/>
            <a:ext cx="720090" cy="10795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8" name="矩形: 圆角 79"/>
          <p:cNvSpPr/>
          <p:nvPr userDrawn="1">
            <p:custDataLst>
              <p:tags r:id="rId19"/>
            </p:custDataLst>
          </p:nvPr>
        </p:nvSpPr>
        <p:spPr>
          <a:xfrm>
            <a:off x="7151370" y="4949190"/>
            <a:ext cx="1358265" cy="1613535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1" name="任意多边形: 形状 85"/>
          <p:cNvSpPr/>
          <p:nvPr userDrawn="1">
            <p:custDataLst>
              <p:tags r:id="rId20"/>
            </p:custDataLst>
          </p:nvPr>
        </p:nvSpPr>
        <p:spPr>
          <a:xfrm>
            <a:off x="734123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8000"/>
                  <a:lumOff val="62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2" name="任意多边形: 形状 88"/>
          <p:cNvSpPr/>
          <p:nvPr userDrawn="1">
            <p:custDataLst>
              <p:tags r:id="rId21"/>
            </p:custDataLst>
          </p:nvPr>
        </p:nvSpPr>
        <p:spPr>
          <a:xfrm>
            <a:off x="7464425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3" name="任意多边形: 形状 91"/>
          <p:cNvSpPr/>
          <p:nvPr userDrawn="1">
            <p:custDataLst>
              <p:tags r:id="rId22"/>
            </p:custDataLst>
          </p:nvPr>
        </p:nvSpPr>
        <p:spPr>
          <a:xfrm>
            <a:off x="7588250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4" name="任意多边形: 形状 94"/>
          <p:cNvSpPr/>
          <p:nvPr userDrawn="1">
            <p:custDataLst>
              <p:tags r:id="rId23"/>
            </p:custDataLst>
          </p:nvPr>
        </p:nvSpPr>
        <p:spPr>
          <a:xfrm>
            <a:off x="771144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5" name="任意多边形: 形状 97"/>
          <p:cNvSpPr/>
          <p:nvPr userDrawn="1">
            <p:custDataLst>
              <p:tags r:id="rId24"/>
            </p:custDataLst>
          </p:nvPr>
        </p:nvSpPr>
        <p:spPr>
          <a:xfrm>
            <a:off x="783463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6" name="任意多边形: 形状 100"/>
          <p:cNvSpPr/>
          <p:nvPr userDrawn="1">
            <p:custDataLst>
              <p:tags r:id="rId25"/>
            </p:custDataLst>
          </p:nvPr>
        </p:nvSpPr>
        <p:spPr>
          <a:xfrm>
            <a:off x="795845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7" name="矩形: 圆角 76"/>
          <p:cNvSpPr/>
          <p:nvPr userDrawn="1">
            <p:custDataLst>
              <p:tags r:id="rId26"/>
            </p:custDataLst>
          </p:nvPr>
        </p:nvSpPr>
        <p:spPr>
          <a:xfrm>
            <a:off x="7055485" y="4949190"/>
            <a:ext cx="1296670" cy="1613535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8" name="任意多边形: 形状 105"/>
          <p:cNvSpPr/>
          <p:nvPr userDrawn="1">
            <p:custDataLst>
              <p:tags r:id="rId27"/>
            </p:custDataLst>
          </p:nvPr>
        </p:nvSpPr>
        <p:spPr>
          <a:xfrm>
            <a:off x="7055485" y="5209540"/>
            <a:ext cx="1296670" cy="135318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9" name="任意多边形: 形状 109"/>
          <p:cNvSpPr/>
          <p:nvPr userDrawn="1">
            <p:custDataLst>
              <p:tags r:id="rId28"/>
            </p:custDataLst>
          </p:nvPr>
        </p:nvSpPr>
        <p:spPr>
          <a:xfrm>
            <a:off x="7383780" y="5450840"/>
            <a:ext cx="327660" cy="76390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0" name="任意多边形: 形状 112"/>
          <p:cNvSpPr/>
          <p:nvPr userDrawn="1">
            <p:custDataLst>
              <p:tags r:id="rId29"/>
            </p:custDataLst>
          </p:nvPr>
        </p:nvSpPr>
        <p:spPr>
          <a:xfrm>
            <a:off x="7711440" y="5450840"/>
            <a:ext cx="327025" cy="76390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1" name="梯形 130"/>
          <p:cNvSpPr/>
          <p:nvPr userDrawn="1">
            <p:custDataLst>
              <p:tags r:id="rId30"/>
            </p:custDataLst>
          </p:nvPr>
        </p:nvSpPr>
        <p:spPr>
          <a:xfrm>
            <a:off x="3192145" y="5909945"/>
            <a:ext cx="1013460" cy="485140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0000"/>
                  <a:lumOff val="50000"/>
                </a:schemeClr>
              </a:gs>
              <a:gs pos="100000">
                <a:schemeClr val="accent1">
                  <a:alpha val="100000"/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2" name="矩形: 圆顶角 29"/>
          <p:cNvSpPr/>
          <p:nvPr userDrawn="1">
            <p:custDataLst>
              <p:tags r:id="rId31"/>
            </p:custDataLst>
          </p:nvPr>
        </p:nvSpPr>
        <p:spPr>
          <a:xfrm flipV="1">
            <a:off x="3185160" y="6393180"/>
            <a:ext cx="1020445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3" name="矩形: 圆角 3"/>
          <p:cNvSpPr/>
          <p:nvPr userDrawn="1">
            <p:custDataLst>
              <p:tags r:id="rId32"/>
            </p:custDataLst>
          </p:nvPr>
        </p:nvSpPr>
        <p:spPr>
          <a:xfrm>
            <a:off x="2385060" y="4210685"/>
            <a:ext cx="2557780" cy="170942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4" name="矩形 133"/>
          <p:cNvSpPr/>
          <p:nvPr userDrawn="1">
            <p:custDataLst>
              <p:tags r:id="rId33"/>
            </p:custDataLst>
          </p:nvPr>
        </p:nvSpPr>
        <p:spPr>
          <a:xfrm>
            <a:off x="2428240" y="4422140"/>
            <a:ext cx="2471420" cy="128714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35" name="直接连接符 134"/>
          <p:cNvCxnSpPr/>
          <p:nvPr userDrawn="1">
            <p:custDataLst>
              <p:tags r:id="rId34"/>
            </p:custDataLst>
          </p:nvPr>
        </p:nvCxnSpPr>
        <p:spPr>
          <a:xfrm>
            <a:off x="2606675" y="4608830"/>
            <a:ext cx="2086610" cy="0"/>
          </a:xfrm>
          <a:prstGeom prst="line">
            <a:avLst/>
          </a:prstGeom>
          <a:ln w="25400">
            <a:solidFill>
              <a:srgbClr val="FFFFFF">
                <a:alpha val="4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 userDrawn="1">
            <p:custDataLst>
              <p:tags r:id="rId35"/>
            </p:custDataLst>
          </p:nvPr>
        </p:nvCxnSpPr>
        <p:spPr>
          <a:xfrm>
            <a:off x="2606675" y="4774565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接连接符 136"/>
          <p:cNvCxnSpPr/>
          <p:nvPr userDrawn="1">
            <p:custDataLst>
              <p:tags r:id="rId36"/>
            </p:custDataLst>
          </p:nvPr>
        </p:nvCxnSpPr>
        <p:spPr>
          <a:xfrm>
            <a:off x="2606675" y="494030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连接符 137"/>
          <p:cNvCxnSpPr/>
          <p:nvPr userDrawn="1">
            <p:custDataLst>
              <p:tags r:id="rId37"/>
            </p:custDataLst>
          </p:nvPr>
        </p:nvCxnSpPr>
        <p:spPr>
          <a:xfrm>
            <a:off x="2606675" y="510667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矩形: 圆角 33"/>
          <p:cNvSpPr/>
          <p:nvPr userDrawn="1">
            <p:custDataLst>
              <p:tags r:id="rId38"/>
            </p:custDataLst>
          </p:nvPr>
        </p:nvSpPr>
        <p:spPr>
          <a:xfrm>
            <a:off x="4801870" y="3912870"/>
            <a:ext cx="2463800" cy="2659380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0" name="矩形: 圆角 34"/>
          <p:cNvSpPr/>
          <p:nvPr userDrawn="1">
            <p:custDataLst>
              <p:tags r:id="rId39"/>
            </p:custDataLst>
          </p:nvPr>
        </p:nvSpPr>
        <p:spPr>
          <a:xfrm>
            <a:off x="4944745" y="4169410"/>
            <a:ext cx="2206625" cy="2334895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1" name="任意多边形: 形状 57"/>
          <p:cNvSpPr/>
          <p:nvPr userDrawn="1">
            <p:custDataLst>
              <p:tags r:id="rId40"/>
            </p:custDataLst>
          </p:nvPr>
        </p:nvSpPr>
        <p:spPr>
          <a:xfrm>
            <a:off x="5403850" y="3577590"/>
            <a:ext cx="1326515" cy="57975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2" name="矩形: 圆顶角 37"/>
          <p:cNvSpPr/>
          <p:nvPr userDrawn="1">
            <p:custDataLst>
              <p:tags r:id="rId41"/>
            </p:custDataLst>
          </p:nvPr>
        </p:nvSpPr>
        <p:spPr>
          <a:xfrm flipV="1">
            <a:off x="5395595" y="4093845"/>
            <a:ext cx="1341120" cy="7556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" name="椭圆 142"/>
          <p:cNvSpPr/>
          <p:nvPr userDrawn="1">
            <p:custDataLst>
              <p:tags r:id="rId42"/>
            </p:custDataLst>
          </p:nvPr>
        </p:nvSpPr>
        <p:spPr>
          <a:xfrm>
            <a:off x="5787390" y="4333240"/>
            <a:ext cx="511175" cy="511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4" name="加号 143"/>
          <p:cNvSpPr/>
          <p:nvPr userDrawn="1">
            <p:custDataLst>
              <p:tags r:id="rId43"/>
            </p:custDataLst>
          </p:nvPr>
        </p:nvSpPr>
        <p:spPr>
          <a:xfrm>
            <a:off x="5851525" y="4399915"/>
            <a:ext cx="401955" cy="401955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5" name="矩形: 圆角 43"/>
          <p:cNvSpPr/>
          <p:nvPr userDrawn="1">
            <p:custDataLst>
              <p:tags r:id="rId44"/>
            </p:custDataLst>
          </p:nvPr>
        </p:nvSpPr>
        <p:spPr>
          <a:xfrm>
            <a:off x="5072380" y="4974590"/>
            <a:ext cx="1927860" cy="2406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6" name="矩形: 圆角 62"/>
          <p:cNvSpPr/>
          <p:nvPr userDrawn="1">
            <p:custDataLst>
              <p:tags r:id="rId45"/>
            </p:custDataLst>
          </p:nvPr>
        </p:nvSpPr>
        <p:spPr>
          <a:xfrm>
            <a:off x="5069840" y="526859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7" name="矩形: 圆角 65"/>
          <p:cNvSpPr/>
          <p:nvPr userDrawn="1">
            <p:custDataLst>
              <p:tags r:id="rId46"/>
            </p:custDataLst>
          </p:nvPr>
        </p:nvSpPr>
        <p:spPr>
          <a:xfrm>
            <a:off x="5725795" y="526859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8" name="矩形: 圆角 69"/>
          <p:cNvSpPr/>
          <p:nvPr userDrawn="1">
            <p:custDataLst>
              <p:tags r:id="rId47"/>
            </p:custDataLst>
          </p:nvPr>
        </p:nvSpPr>
        <p:spPr>
          <a:xfrm>
            <a:off x="5063490" y="581977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9" name="矩形: 圆角 70"/>
          <p:cNvSpPr/>
          <p:nvPr userDrawn="1">
            <p:custDataLst>
              <p:tags r:id="rId48"/>
            </p:custDataLst>
          </p:nvPr>
        </p:nvSpPr>
        <p:spPr>
          <a:xfrm>
            <a:off x="5720080" y="581977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0" name="任意多边形: 形状 75"/>
          <p:cNvSpPr/>
          <p:nvPr userDrawn="1">
            <p:custDataLst>
              <p:tags r:id="rId49"/>
            </p:custDataLst>
          </p:nvPr>
        </p:nvSpPr>
        <p:spPr>
          <a:xfrm>
            <a:off x="4601210" y="4785995"/>
            <a:ext cx="288290" cy="181737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1" name="任意多边形: 形状 74"/>
          <p:cNvSpPr/>
          <p:nvPr userDrawn="1">
            <p:custDataLst>
              <p:tags r:id="rId50"/>
            </p:custDataLst>
          </p:nvPr>
        </p:nvSpPr>
        <p:spPr>
          <a:xfrm>
            <a:off x="4667885" y="4784090"/>
            <a:ext cx="154305" cy="2057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2" name="矩形 151"/>
          <p:cNvSpPr/>
          <p:nvPr userDrawn="1">
            <p:custDataLst>
              <p:tags r:id="rId51"/>
            </p:custDataLst>
          </p:nvPr>
        </p:nvSpPr>
        <p:spPr>
          <a:xfrm>
            <a:off x="4849495" y="5114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3" name="矩形 92"/>
          <p:cNvSpPr/>
          <p:nvPr userDrawn="1">
            <p:custDataLst>
              <p:tags r:id="rId52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5" name="矩形 84"/>
          <p:cNvSpPr/>
          <p:nvPr userDrawn="1">
            <p:custDataLst>
              <p:tags r:id="rId53"/>
            </p:custDataLst>
          </p:nvPr>
        </p:nvSpPr>
        <p:spPr>
          <a:xfrm>
            <a:off x="4722495" y="4987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1" name="矩形 170"/>
          <p:cNvSpPr/>
          <p:nvPr userDrawn="1">
            <p:custDataLst>
              <p:tags r:id="rId54"/>
            </p:custDataLst>
          </p:nvPr>
        </p:nvSpPr>
        <p:spPr>
          <a:xfrm>
            <a:off x="0" y="5334635"/>
            <a:ext cx="12192635" cy="152336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2" name="任意多边形: 形状 191"/>
          <p:cNvSpPr/>
          <p:nvPr userDrawn="1">
            <p:custDataLst>
              <p:tags r:id="rId55"/>
            </p:custDataLst>
          </p:nvPr>
        </p:nvSpPr>
        <p:spPr>
          <a:xfrm flipH="1">
            <a:off x="8686224" y="1168833"/>
            <a:ext cx="1462682" cy="405756"/>
          </a:xfrm>
          <a:custGeom>
            <a:avLst/>
            <a:gdLst>
              <a:gd name="connsiteX0" fmla="*/ 5127096 w 5230266"/>
              <a:gd name="connsiteY0" fmla="*/ 1244565 h 1450905"/>
              <a:gd name="connsiteX1" fmla="*/ 5023926 w 5230266"/>
              <a:gd name="connsiteY1" fmla="*/ 1347735 h 1450905"/>
              <a:gd name="connsiteX2" fmla="*/ 5127096 w 5230266"/>
              <a:gd name="connsiteY2" fmla="*/ 1450905 h 1450905"/>
              <a:gd name="connsiteX3" fmla="*/ 5230266 w 5230266"/>
              <a:gd name="connsiteY3" fmla="*/ 1347735 h 1450905"/>
              <a:gd name="connsiteX4" fmla="*/ 5127096 w 5230266"/>
              <a:gd name="connsiteY4" fmla="*/ 1244565 h 1450905"/>
              <a:gd name="connsiteX5" fmla="*/ 4568882 w 5230266"/>
              <a:gd name="connsiteY5" fmla="*/ 1239378 h 1450905"/>
              <a:gd name="connsiteX6" fmla="*/ 4465712 w 5230266"/>
              <a:gd name="connsiteY6" fmla="*/ 1342548 h 1450905"/>
              <a:gd name="connsiteX7" fmla="*/ 4568882 w 5230266"/>
              <a:gd name="connsiteY7" fmla="*/ 1445718 h 1450905"/>
              <a:gd name="connsiteX8" fmla="*/ 4672052 w 5230266"/>
              <a:gd name="connsiteY8" fmla="*/ 1342548 h 1450905"/>
              <a:gd name="connsiteX9" fmla="*/ 4568882 w 5230266"/>
              <a:gd name="connsiteY9" fmla="*/ 1239378 h 1450905"/>
              <a:gd name="connsiteX10" fmla="*/ 4010668 w 5230266"/>
              <a:gd name="connsiteY10" fmla="*/ 1234191 h 1450905"/>
              <a:gd name="connsiteX11" fmla="*/ 3907498 w 5230266"/>
              <a:gd name="connsiteY11" fmla="*/ 1337361 h 1450905"/>
              <a:gd name="connsiteX12" fmla="*/ 4010668 w 5230266"/>
              <a:gd name="connsiteY12" fmla="*/ 1440531 h 1450905"/>
              <a:gd name="connsiteX13" fmla="*/ 4113838 w 5230266"/>
              <a:gd name="connsiteY13" fmla="*/ 1337361 h 1450905"/>
              <a:gd name="connsiteX14" fmla="*/ 4010668 w 5230266"/>
              <a:gd name="connsiteY14" fmla="*/ 1234191 h 1450905"/>
              <a:gd name="connsiteX15" fmla="*/ 3452454 w 5230266"/>
              <a:gd name="connsiteY15" fmla="*/ 1229004 h 1450905"/>
              <a:gd name="connsiteX16" fmla="*/ 3349284 w 5230266"/>
              <a:gd name="connsiteY16" fmla="*/ 1332174 h 1450905"/>
              <a:gd name="connsiteX17" fmla="*/ 3452454 w 5230266"/>
              <a:gd name="connsiteY17" fmla="*/ 1435344 h 1450905"/>
              <a:gd name="connsiteX18" fmla="*/ 3555624 w 5230266"/>
              <a:gd name="connsiteY18" fmla="*/ 1332174 h 1450905"/>
              <a:gd name="connsiteX19" fmla="*/ 3452454 w 5230266"/>
              <a:gd name="connsiteY19" fmla="*/ 1229004 h 1450905"/>
              <a:gd name="connsiteX20" fmla="*/ 2894240 w 5230266"/>
              <a:gd name="connsiteY20" fmla="*/ 1223817 h 1450905"/>
              <a:gd name="connsiteX21" fmla="*/ 2791070 w 5230266"/>
              <a:gd name="connsiteY21" fmla="*/ 1326987 h 1450905"/>
              <a:gd name="connsiteX22" fmla="*/ 2894240 w 5230266"/>
              <a:gd name="connsiteY22" fmla="*/ 1430157 h 1450905"/>
              <a:gd name="connsiteX23" fmla="*/ 2997410 w 5230266"/>
              <a:gd name="connsiteY23" fmla="*/ 1326987 h 1450905"/>
              <a:gd name="connsiteX24" fmla="*/ 2894240 w 5230266"/>
              <a:gd name="connsiteY24" fmla="*/ 1223817 h 1450905"/>
              <a:gd name="connsiteX25" fmla="*/ 2336026 w 5230266"/>
              <a:gd name="connsiteY25" fmla="*/ 1218630 h 1450905"/>
              <a:gd name="connsiteX26" fmla="*/ 2232856 w 5230266"/>
              <a:gd name="connsiteY26" fmla="*/ 1321800 h 1450905"/>
              <a:gd name="connsiteX27" fmla="*/ 2336026 w 5230266"/>
              <a:gd name="connsiteY27" fmla="*/ 1424970 h 1450905"/>
              <a:gd name="connsiteX28" fmla="*/ 2439196 w 5230266"/>
              <a:gd name="connsiteY28" fmla="*/ 1321800 h 1450905"/>
              <a:gd name="connsiteX29" fmla="*/ 2336026 w 5230266"/>
              <a:gd name="connsiteY29" fmla="*/ 1218630 h 1450905"/>
              <a:gd name="connsiteX30" fmla="*/ 1777812 w 5230266"/>
              <a:gd name="connsiteY30" fmla="*/ 1213443 h 1450905"/>
              <a:gd name="connsiteX31" fmla="*/ 1674642 w 5230266"/>
              <a:gd name="connsiteY31" fmla="*/ 1316613 h 1450905"/>
              <a:gd name="connsiteX32" fmla="*/ 1777812 w 5230266"/>
              <a:gd name="connsiteY32" fmla="*/ 1419783 h 1450905"/>
              <a:gd name="connsiteX33" fmla="*/ 1880982 w 5230266"/>
              <a:gd name="connsiteY33" fmla="*/ 1316613 h 1450905"/>
              <a:gd name="connsiteX34" fmla="*/ 1777812 w 5230266"/>
              <a:gd name="connsiteY34" fmla="*/ 1213443 h 1450905"/>
              <a:gd name="connsiteX35" fmla="*/ 1219598 w 5230266"/>
              <a:gd name="connsiteY35" fmla="*/ 1208256 h 1450905"/>
              <a:gd name="connsiteX36" fmla="*/ 1116428 w 5230266"/>
              <a:gd name="connsiteY36" fmla="*/ 1311426 h 1450905"/>
              <a:gd name="connsiteX37" fmla="*/ 1219598 w 5230266"/>
              <a:gd name="connsiteY37" fmla="*/ 1414596 h 1450905"/>
              <a:gd name="connsiteX38" fmla="*/ 1322768 w 5230266"/>
              <a:gd name="connsiteY38" fmla="*/ 1311426 h 1450905"/>
              <a:gd name="connsiteX39" fmla="*/ 1219598 w 5230266"/>
              <a:gd name="connsiteY39" fmla="*/ 1208256 h 1450905"/>
              <a:gd name="connsiteX40" fmla="*/ 661384 w 5230266"/>
              <a:gd name="connsiteY40" fmla="*/ 1203069 h 1450905"/>
              <a:gd name="connsiteX41" fmla="*/ 558214 w 5230266"/>
              <a:gd name="connsiteY41" fmla="*/ 1306239 h 1450905"/>
              <a:gd name="connsiteX42" fmla="*/ 661384 w 5230266"/>
              <a:gd name="connsiteY42" fmla="*/ 1409409 h 1450905"/>
              <a:gd name="connsiteX43" fmla="*/ 764554 w 5230266"/>
              <a:gd name="connsiteY43" fmla="*/ 1306239 h 1450905"/>
              <a:gd name="connsiteX44" fmla="*/ 661384 w 5230266"/>
              <a:gd name="connsiteY44" fmla="*/ 1203069 h 1450905"/>
              <a:gd name="connsiteX45" fmla="*/ 103170 w 5230266"/>
              <a:gd name="connsiteY45" fmla="*/ 1197882 h 1450905"/>
              <a:gd name="connsiteX46" fmla="*/ 0 w 5230266"/>
              <a:gd name="connsiteY46" fmla="*/ 1301052 h 1450905"/>
              <a:gd name="connsiteX47" fmla="*/ 103170 w 5230266"/>
              <a:gd name="connsiteY47" fmla="*/ 1404222 h 1450905"/>
              <a:gd name="connsiteX48" fmla="*/ 206340 w 5230266"/>
              <a:gd name="connsiteY48" fmla="*/ 1301052 h 1450905"/>
              <a:gd name="connsiteX49" fmla="*/ 103170 w 5230266"/>
              <a:gd name="connsiteY49" fmla="*/ 1197882 h 1450905"/>
              <a:gd name="connsiteX50" fmla="*/ 5127096 w 5230266"/>
              <a:gd name="connsiteY50" fmla="*/ 845271 h 1450905"/>
              <a:gd name="connsiteX51" fmla="*/ 5023926 w 5230266"/>
              <a:gd name="connsiteY51" fmla="*/ 948441 h 1450905"/>
              <a:gd name="connsiteX52" fmla="*/ 5127096 w 5230266"/>
              <a:gd name="connsiteY52" fmla="*/ 1051611 h 1450905"/>
              <a:gd name="connsiteX53" fmla="*/ 5230266 w 5230266"/>
              <a:gd name="connsiteY53" fmla="*/ 948441 h 1450905"/>
              <a:gd name="connsiteX54" fmla="*/ 5127096 w 5230266"/>
              <a:gd name="connsiteY54" fmla="*/ 845271 h 1450905"/>
              <a:gd name="connsiteX55" fmla="*/ 4568882 w 5230266"/>
              <a:gd name="connsiteY55" fmla="*/ 840084 h 1450905"/>
              <a:gd name="connsiteX56" fmla="*/ 4465712 w 5230266"/>
              <a:gd name="connsiteY56" fmla="*/ 943254 h 1450905"/>
              <a:gd name="connsiteX57" fmla="*/ 4568882 w 5230266"/>
              <a:gd name="connsiteY57" fmla="*/ 1046424 h 1450905"/>
              <a:gd name="connsiteX58" fmla="*/ 4672052 w 5230266"/>
              <a:gd name="connsiteY58" fmla="*/ 943254 h 1450905"/>
              <a:gd name="connsiteX59" fmla="*/ 4568882 w 5230266"/>
              <a:gd name="connsiteY59" fmla="*/ 840084 h 1450905"/>
              <a:gd name="connsiteX60" fmla="*/ 4010668 w 5230266"/>
              <a:gd name="connsiteY60" fmla="*/ 834897 h 1450905"/>
              <a:gd name="connsiteX61" fmla="*/ 3907498 w 5230266"/>
              <a:gd name="connsiteY61" fmla="*/ 938067 h 1450905"/>
              <a:gd name="connsiteX62" fmla="*/ 4010668 w 5230266"/>
              <a:gd name="connsiteY62" fmla="*/ 1041237 h 1450905"/>
              <a:gd name="connsiteX63" fmla="*/ 4113838 w 5230266"/>
              <a:gd name="connsiteY63" fmla="*/ 938067 h 1450905"/>
              <a:gd name="connsiteX64" fmla="*/ 4010668 w 5230266"/>
              <a:gd name="connsiteY64" fmla="*/ 834897 h 1450905"/>
              <a:gd name="connsiteX65" fmla="*/ 3452454 w 5230266"/>
              <a:gd name="connsiteY65" fmla="*/ 829710 h 1450905"/>
              <a:gd name="connsiteX66" fmla="*/ 3349284 w 5230266"/>
              <a:gd name="connsiteY66" fmla="*/ 932880 h 1450905"/>
              <a:gd name="connsiteX67" fmla="*/ 3452454 w 5230266"/>
              <a:gd name="connsiteY67" fmla="*/ 1036050 h 1450905"/>
              <a:gd name="connsiteX68" fmla="*/ 3555624 w 5230266"/>
              <a:gd name="connsiteY68" fmla="*/ 932880 h 1450905"/>
              <a:gd name="connsiteX69" fmla="*/ 3452454 w 5230266"/>
              <a:gd name="connsiteY69" fmla="*/ 829710 h 1450905"/>
              <a:gd name="connsiteX70" fmla="*/ 2894240 w 5230266"/>
              <a:gd name="connsiteY70" fmla="*/ 824523 h 1450905"/>
              <a:gd name="connsiteX71" fmla="*/ 2791070 w 5230266"/>
              <a:gd name="connsiteY71" fmla="*/ 927693 h 1450905"/>
              <a:gd name="connsiteX72" fmla="*/ 2894240 w 5230266"/>
              <a:gd name="connsiteY72" fmla="*/ 1030863 h 1450905"/>
              <a:gd name="connsiteX73" fmla="*/ 2997410 w 5230266"/>
              <a:gd name="connsiteY73" fmla="*/ 927693 h 1450905"/>
              <a:gd name="connsiteX74" fmla="*/ 2894240 w 5230266"/>
              <a:gd name="connsiteY74" fmla="*/ 824523 h 1450905"/>
              <a:gd name="connsiteX75" fmla="*/ 2336026 w 5230266"/>
              <a:gd name="connsiteY75" fmla="*/ 819336 h 1450905"/>
              <a:gd name="connsiteX76" fmla="*/ 2232856 w 5230266"/>
              <a:gd name="connsiteY76" fmla="*/ 922506 h 1450905"/>
              <a:gd name="connsiteX77" fmla="*/ 2336026 w 5230266"/>
              <a:gd name="connsiteY77" fmla="*/ 1025676 h 1450905"/>
              <a:gd name="connsiteX78" fmla="*/ 2439196 w 5230266"/>
              <a:gd name="connsiteY78" fmla="*/ 922506 h 1450905"/>
              <a:gd name="connsiteX79" fmla="*/ 2336026 w 5230266"/>
              <a:gd name="connsiteY79" fmla="*/ 819336 h 1450905"/>
              <a:gd name="connsiteX80" fmla="*/ 1777812 w 5230266"/>
              <a:gd name="connsiteY80" fmla="*/ 814149 h 1450905"/>
              <a:gd name="connsiteX81" fmla="*/ 1674642 w 5230266"/>
              <a:gd name="connsiteY81" fmla="*/ 917319 h 1450905"/>
              <a:gd name="connsiteX82" fmla="*/ 1777812 w 5230266"/>
              <a:gd name="connsiteY82" fmla="*/ 1020489 h 1450905"/>
              <a:gd name="connsiteX83" fmla="*/ 1880982 w 5230266"/>
              <a:gd name="connsiteY83" fmla="*/ 917319 h 1450905"/>
              <a:gd name="connsiteX84" fmla="*/ 1777812 w 5230266"/>
              <a:gd name="connsiteY84" fmla="*/ 814149 h 1450905"/>
              <a:gd name="connsiteX85" fmla="*/ 1219598 w 5230266"/>
              <a:gd name="connsiteY85" fmla="*/ 808962 h 1450905"/>
              <a:gd name="connsiteX86" fmla="*/ 1116428 w 5230266"/>
              <a:gd name="connsiteY86" fmla="*/ 912132 h 1450905"/>
              <a:gd name="connsiteX87" fmla="*/ 1219598 w 5230266"/>
              <a:gd name="connsiteY87" fmla="*/ 1015302 h 1450905"/>
              <a:gd name="connsiteX88" fmla="*/ 1322768 w 5230266"/>
              <a:gd name="connsiteY88" fmla="*/ 912132 h 1450905"/>
              <a:gd name="connsiteX89" fmla="*/ 1219598 w 5230266"/>
              <a:gd name="connsiteY89" fmla="*/ 808962 h 1450905"/>
              <a:gd name="connsiteX90" fmla="*/ 661384 w 5230266"/>
              <a:gd name="connsiteY90" fmla="*/ 803775 h 1450905"/>
              <a:gd name="connsiteX91" fmla="*/ 558214 w 5230266"/>
              <a:gd name="connsiteY91" fmla="*/ 906945 h 1450905"/>
              <a:gd name="connsiteX92" fmla="*/ 661384 w 5230266"/>
              <a:gd name="connsiteY92" fmla="*/ 1010115 h 1450905"/>
              <a:gd name="connsiteX93" fmla="*/ 764554 w 5230266"/>
              <a:gd name="connsiteY93" fmla="*/ 906945 h 1450905"/>
              <a:gd name="connsiteX94" fmla="*/ 661384 w 5230266"/>
              <a:gd name="connsiteY94" fmla="*/ 803775 h 1450905"/>
              <a:gd name="connsiteX95" fmla="*/ 103170 w 5230266"/>
              <a:gd name="connsiteY95" fmla="*/ 798588 h 1450905"/>
              <a:gd name="connsiteX96" fmla="*/ 0 w 5230266"/>
              <a:gd name="connsiteY96" fmla="*/ 901758 h 1450905"/>
              <a:gd name="connsiteX97" fmla="*/ 103170 w 5230266"/>
              <a:gd name="connsiteY97" fmla="*/ 1004928 h 1450905"/>
              <a:gd name="connsiteX98" fmla="*/ 206340 w 5230266"/>
              <a:gd name="connsiteY98" fmla="*/ 901758 h 1450905"/>
              <a:gd name="connsiteX99" fmla="*/ 103170 w 5230266"/>
              <a:gd name="connsiteY99" fmla="*/ 798588 h 1450905"/>
              <a:gd name="connsiteX100" fmla="*/ 5127096 w 5230266"/>
              <a:gd name="connsiteY100" fmla="*/ 445977 h 1450905"/>
              <a:gd name="connsiteX101" fmla="*/ 5023926 w 5230266"/>
              <a:gd name="connsiteY101" fmla="*/ 549147 h 1450905"/>
              <a:gd name="connsiteX102" fmla="*/ 5127096 w 5230266"/>
              <a:gd name="connsiteY102" fmla="*/ 652317 h 1450905"/>
              <a:gd name="connsiteX103" fmla="*/ 5230266 w 5230266"/>
              <a:gd name="connsiteY103" fmla="*/ 549147 h 1450905"/>
              <a:gd name="connsiteX104" fmla="*/ 5127096 w 5230266"/>
              <a:gd name="connsiteY104" fmla="*/ 445977 h 1450905"/>
              <a:gd name="connsiteX105" fmla="*/ 4568882 w 5230266"/>
              <a:gd name="connsiteY105" fmla="*/ 440790 h 1450905"/>
              <a:gd name="connsiteX106" fmla="*/ 4465712 w 5230266"/>
              <a:gd name="connsiteY106" fmla="*/ 543960 h 1450905"/>
              <a:gd name="connsiteX107" fmla="*/ 4568882 w 5230266"/>
              <a:gd name="connsiteY107" fmla="*/ 647130 h 1450905"/>
              <a:gd name="connsiteX108" fmla="*/ 4672052 w 5230266"/>
              <a:gd name="connsiteY108" fmla="*/ 543960 h 1450905"/>
              <a:gd name="connsiteX109" fmla="*/ 4568882 w 5230266"/>
              <a:gd name="connsiteY109" fmla="*/ 440790 h 1450905"/>
              <a:gd name="connsiteX110" fmla="*/ 4010668 w 5230266"/>
              <a:gd name="connsiteY110" fmla="*/ 435603 h 1450905"/>
              <a:gd name="connsiteX111" fmla="*/ 3907498 w 5230266"/>
              <a:gd name="connsiteY111" fmla="*/ 538773 h 1450905"/>
              <a:gd name="connsiteX112" fmla="*/ 4010668 w 5230266"/>
              <a:gd name="connsiteY112" fmla="*/ 641943 h 1450905"/>
              <a:gd name="connsiteX113" fmla="*/ 4113838 w 5230266"/>
              <a:gd name="connsiteY113" fmla="*/ 538773 h 1450905"/>
              <a:gd name="connsiteX114" fmla="*/ 4010668 w 5230266"/>
              <a:gd name="connsiteY114" fmla="*/ 435603 h 1450905"/>
              <a:gd name="connsiteX115" fmla="*/ 3452454 w 5230266"/>
              <a:gd name="connsiteY115" fmla="*/ 430416 h 1450905"/>
              <a:gd name="connsiteX116" fmla="*/ 3349284 w 5230266"/>
              <a:gd name="connsiteY116" fmla="*/ 533586 h 1450905"/>
              <a:gd name="connsiteX117" fmla="*/ 3452454 w 5230266"/>
              <a:gd name="connsiteY117" fmla="*/ 636756 h 1450905"/>
              <a:gd name="connsiteX118" fmla="*/ 3555624 w 5230266"/>
              <a:gd name="connsiteY118" fmla="*/ 533586 h 1450905"/>
              <a:gd name="connsiteX119" fmla="*/ 3452454 w 5230266"/>
              <a:gd name="connsiteY119" fmla="*/ 430416 h 1450905"/>
              <a:gd name="connsiteX120" fmla="*/ 2894240 w 5230266"/>
              <a:gd name="connsiteY120" fmla="*/ 425229 h 1450905"/>
              <a:gd name="connsiteX121" fmla="*/ 2791070 w 5230266"/>
              <a:gd name="connsiteY121" fmla="*/ 528399 h 1450905"/>
              <a:gd name="connsiteX122" fmla="*/ 2894240 w 5230266"/>
              <a:gd name="connsiteY122" fmla="*/ 631569 h 1450905"/>
              <a:gd name="connsiteX123" fmla="*/ 2997410 w 5230266"/>
              <a:gd name="connsiteY123" fmla="*/ 528399 h 1450905"/>
              <a:gd name="connsiteX124" fmla="*/ 2894240 w 5230266"/>
              <a:gd name="connsiteY124" fmla="*/ 425229 h 1450905"/>
              <a:gd name="connsiteX125" fmla="*/ 2336026 w 5230266"/>
              <a:gd name="connsiteY125" fmla="*/ 420042 h 1450905"/>
              <a:gd name="connsiteX126" fmla="*/ 2232856 w 5230266"/>
              <a:gd name="connsiteY126" fmla="*/ 523212 h 1450905"/>
              <a:gd name="connsiteX127" fmla="*/ 2336026 w 5230266"/>
              <a:gd name="connsiteY127" fmla="*/ 626382 h 1450905"/>
              <a:gd name="connsiteX128" fmla="*/ 2439196 w 5230266"/>
              <a:gd name="connsiteY128" fmla="*/ 523212 h 1450905"/>
              <a:gd name="connsiteX129" fmla="*/ 2336026 w 5230266"/>
              <a:gd name="connsiteY129" fmla="*/ 420042 h 1450905"/>
              <a:gd name="connsiteX130" fmla="*/ 1777812 w 5230266"/>
              <a:gd name="connsiteY130" fmla="*/ 414855 h 1450905"/>
              <a:gd name="connsiteX131" fmla="*/ 1674642 w 5230266"/>
              <a:gd name="connsiteY131" fmla="*/ 518025 h 1450905"/>
              <a:gd name="connsiteX132" fmla="*/ 1777812 w 5230266"/>
              <a:gd name="connsiteY132" fmla="*/ 621195 h 1450905"/>
              <a:gd name="connsiteX133" fmla="*/ 1880982 w 5230266"/>
              <a:gd name="connsiteY133" fmla="*/ 518025 h 1450905"/>
              <a:gd name="connsiteX134" fmla="*/ 1777812 w 5230266"/>
              <a:gd name="connsiteY134" fmla="*/ 414855 h 1450905"/>
              <a:gd name="connsiteX135" fmla="*/ 1219598 w 5230266"/>
              <a:gd name="connsiteY135" fmla="*/ 409668 h 1450905"/>
              <a:gd name="connsiteX136" fmla="*/ 1116428 w 5230266"/>
              <a:gd name="connsiteY136" fmla="*/ 512838 h 1450905"/>
              <a:gd name="connsiteX137" fmla="*/ 1219598 w 5230266"/>
              <a:gd name="connsiteY137" fmla="*/ 616008 h 1450905"/>
              <a:gd name="connsiteX138" fmla="*/ 1322768 w 5230266"/>
              <a:gd name="connsiteY138" fmla="*/ 512838 h 1450905"/>
              <a:gd name="connsiteX139" fmla="*/ 1219598 w 5230266"/>
              <a:gd name="connsiteY139" fmla="*/ 409668 h 1450905"/>
              <a:gd name="connsiteX140" fmla="*/ 661384 w 5230266"/>
              <a:gd name="connsiteY140" fmla="*/ 404481 h 1450905"/>
              <a:gd name="connsiteX141" fmla="*/ 558214 w 5230266"/>
              <a:gd name="connsiteY141" fmla="*/ 507651 h 1450905"/>
              <a:gd name="connsiteX142" fmla="*/ 661384 w 5230266"/>
              <a:gd name="connsiteY142" fmla="*/ 610821 h 1450905"/>
              <a:gd name="connsiteX143" fmla="*/ 764554 w 5230266"/>
              <a:gd name="connsiteY143" fmla="*/ 507651 h 1450905"/>
              <a:gd name="connsiteX144" fmla="*/ 661384 w 5230266"/>
              <a:gd name="connsiteY144" fmla="*/ 404481 h 1450905"/>
              <a:gd name="connsiteX145" fmla="*/ 103170 w 5230266"/>
              <a:gd name="connsiteY145" fmla="*/ 399294 h 1450905"/>
              <a:gd name="connsiteX146" fmla="*/ 0 w 5230266"/>
              <a:gd name="connsiteY146" fmla="*/ 502464 h 1450905"/>
              <a:gd name="connsiteX147" fmla="*/ 103170 w 5230266"/>
              <a:gd name="connsiteY147" fmla="*/ 605634 h 1450905"/>
              <a:gd name="connsiteX148" fmla="*/ 206340 w 5230266"/>
              <a:gd name="connsiteY148" fmla="*/ 502464 h 1450905"/>
              <a:gd name="connsiteX149" fmla="*/ 103170 w 5230266"/>
              <a:gd name="connsiteY149" fmla="*/ 399294 h 1450905"/>
              <a:gd name="connsiteX150" fmla="*/ 5127096 w 5230266"/>
              <a:gd name="connsiteY150" fmla="*/ 46683 h 1450905"/>
              <a:gd name="connsiteX151" fmla="*/ 5023926 w 5230266"/>
              <a:gd name="connsiteY151" fmla="*/ 149853 h 1450905"/>
              <a:gd name="connsiteX152" fmla="*/ 5127096 w 5230266"/>
              <a:gd name="connsiteY152" fmla="*/ 253023 h 1450905"/>
              <a:gd name="connsiteX153" fmla="*/ 5230266 w 5230266"/>
              <a:gd name="connsiteY153" fmla="*/ 149853 h 1450905"/>
              <a:gd name="connsiteX154" fmla="*/ 5127096 w 5230266"/>
              <a:gd name="connsiteY154" fmla="*/ 46683 h 1450905"/>
              <a:gd name="connsiteX155" fmla="*/ 4568882 w 5230266"/>
              <a:gd name="connsiteY155" fmla="*/ 41496 h 1450905"/>
              <a:gd name="connsiteX156" fmla="*/ 4465712 w 5230266"/>
              <a:gd name="connsiteY156" fmla="*/ 144666 h 1450905"/>
              <a:gd name="connsiteX157" fmla="*/ 4568882 w 5230266"/>
              <a:gd name="connsiteY157" fmla="*/ 247836 h 1450905"/>
              <a:gd name="connsiteX158" fmla="*/ 4672052 w 5230266"/>
              <a:gd name="connsiteY158" fmla="*/ 144666 h 1450905"/>
              <a:gd name="connsiteX159" fmla="*/ 4568882 w 5230266"/>
              <a:gd name="connsiteY159" fmla="*/ 41496 h 1450905"/>
              <a:gd name="connsiteX160" fmla="*/ 4010668 w 5230266"/>
              <a:gd name="connsiteY160" fmla="*/ 36309 h 1450905"/>
              <a:gd name="connsiteX161" fmla="*/ 3907498 w 5230266"/>
              <a:gd name="connsiteY161" fmla="*/ 139479 h 1450905"/>
              <a:gd name="connsiteX162" fmla="*/ 4010668 w 5230266"/>
              <a:gd name="connsiteY162" fmla="*/ 242649 h 1450905"/>
              <a:gd name="connsiteX163" fmla="*/ 4113838 w 5230266"/>
              <a:gd name="connsiteY163" fmla="*/ 139479 h 1450905"/>
              <a:gd name="connsiteX164" fmla="*/ 4010668 w 5230266"/>
              <a:gd name="connsiteY164" fmla="*/ 36309 h 1450905"/>
              <a:gd name="connsiteX165" fmla="*/ 3452454 w 5230266"/>
              <a:gd name="connsiteY165" fmla="*/ 31122 h 1450905"/>
              <a:gd name="connsiteX166" fmla="*/ 3349284 w 5230266"/>
              <a:gd name="connsiteY166" fmla="*/ 134292 h 1450905"/>
              <a:gd name="connsiteX167" fmla="*/ 3452454 w 5230266"/>
              <a:gd name="connsiteY167" fmla="*/ 237462 h 1450905"/>
              <a:gd name="connsiteX168" fmla="*/ 3555624 w 5230266"/>
              <a:gd name="connsiteY168" fmla="*/ 134292 h 1450905"/>
              <a:gd name="connsiteX169" fmla="*/ 3452454 w 5230266"/>
              <a:gd name="connsiteY169" fmla="*/ 31122 h 1450905"/>
              <a:gd name="connsiteX170" fmla="*/ 2894240 w 5230266"/>
              <a:gd name="connsiteY170" fmla="*/ 25935 h 1450905"/>
              <a:gd name="connsiteX171" fmla="*/ 2791070 w 5230266"/>
              <a:gd name="connsiteY171" fmla="*/ 129105 h 1450905"/>
              <a:gd name="connsiteX172" fmla="*/ 2894240 w 5230266"/>
              <a:gd name="connsiteY172" fmla="*/ 232275 h 1450905"/>
              <a:gd name="connsiteX173" fmla="*/ 2997410 w 5230266"/>
              <a:gd name="connsiteY173" fmla="*/ 129105 h 1450905"/>
              <a:gd name="connsiteX174" fmla="*/ 2894240 w 5230266"/>
              <a:gd name="connsiteY174" fmla="*/ 25935 h 1450905"/>
              <a:gd name="connsiteX175" fmla="*/ 2336026 w 5230266"/>
              <a:gd name="connsiteY175" fmla="*/ 20748 h 1450905"/>
              <a:gd name="connsiteX176" fmla="*/ 2232856 w 5230266"/>
              <a:gd name="connsiteY176" fmla="*/ 123918 h 1450905"/>
              <a:gd name="connsiteX177" fmla="*/ 2336026 w 5230266"/>
              <a:gd name="connsiteY177" fmla="*/ 227088 h 1450905"/>
              <a:gd name="connsiteX178" fmla="*/ 2439196 w 5230266"/>
              <a:gd name="connsiteY178" fmla="*/ 123918 h 1450905"/>
              <a:gd name="connsiteX179" fmla="*/ 2336026 w 5230266"/>
              <a:gd name="connsiteY179" fmla="*/ 20748 h 1450905"/>
              <a:gd name="connsiteX180" fmla="*/ 1777812 w 5230266"/>
              <a:gd name="connsiteY180" fmla="*/ 15561 h 1450905"/>
              <a:gd name="connsiteX181" fmla="*/ 1674642 w 5230266"/>
              <a:gd name="connsiteY181" fmla="*/ 118731 h 1450905"/>
              <a:gd name="connsiteX182" fmla="*/ 1777812 w 5230266"/>
              <a:gd name="connsiteY182" fmla="*/ 221901 h 1450905"/>
              <a:gd name="connsiteX183" fmla="*/ 1880982 w 5230266"/>
              <a:gd name="connsiteY183" fmla="*/ 118731 h 1450905"/>
              <a:gd name="connsiteX184" fmla="*/ 1777812 w 5230266"/>
              <a:gd name="connsiteY184" fmla="*/ 15561 h 1450905"/>
              <a:gd name="connsiteX185" fmla="*/ 1219598 w 5230266"/>
              <a:gd name="connsiteY185" fmla="*/ 10374 h 1450905"/>
              <a:gd name="connsiteX186" fmla="*/ 1116428 w 5230266"/>
              <a:gd name="connsiteY186" fmla="*/ 113544 h 1450905"/>
              <a:gd name="connsiteX187" fmla="*/ 1219598 w 5230266"/>
              <a:gd name="connsiteY187" fmla="*/ 216714 h 1450905"/>
              <a:gd name="connsiteX188" fmla="*/ 1322768 w 5230266"/>
              <a:gd name="connsiteY188" fmla="*/ 113544 h 1450905"/>
              <a:gd name="connsiteX189" fmla="*/ 1219598 w 5230266"/>
              <a:gd name="connsiteY189" fmla="*/ 10374 h 1450905"/>
              <a:gd name="connsiteX190" fmla="*/ 661384 w 5230266"/>
              <a:gd name="connsiteY190" fmla="*/ 5187 h 1450905"/>
              <a:gd name="connsiteX191" fmla="*/ 558214 w 5230266"/>
              <a:gd name="connsiteY191" fmla="*/ 108357 h 1450905"/>
              <a:gd name="connsiteX192" fmla="*/ 661384 w 5230266"/>
              <a:gd name="connsiteY192" fmla="*/ 211527 h 1450905"/>
              <a:gd name="connsiteX193" fmla="*/ 764554 w 5230266"/>
              <a:gd name="connsiteY193" fmla="*/ 108357 h 1450905"/>
              <a:gd name="connsiteX194" fmla="*/ 661384 w 5230266"/>
              <a:gd name="connsiteY194" fmla="*/ 5187 h 1450905"/>
              <a:gd name="connsiteX195" fmla="*/ 103170 w 5230266"/>
              <a:gd name="connsiteY195" fmla="*/ 0 h 1450905"/>
              <a:gd name="connsiteX196" fmla="*/ 0 w 5230266"/>
              <a:gd name="connsiteY196" fmla="*/ 103170 h 1450905"/>
              <a:gd name="connsiteX197" fmla="*/ 103170 w 5230266"/>
              <a:gd name="connsiteY197" fmla="*/ 206340 h 1450905"/>
              <a:gd name="connsiteX198" fmla="*/ 206340 w 5230266"/>
              <a:gd name="connsiteY198" fmla="*/ 103170 h 1450905"/>
              <a:gd name="connsiteX199" fmla="*/ 103170 w 5230266"/>
              <a:gd name="connsiteY199" fmla="*/ 0 h 145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5230266" h="1450905">
                <a:moveTo>
                  <a:pt x="5127096" y="1244565"/>
                </a:moveTo>
                <a:cubicBezTo>
                  <a:pt x="5070117" y="1244565"/>
                  <a:pt x="5023926" y="1290756"/>
                  <a:pt x="5023926" y="1347735"/>
                </a:cubicBezTo>
                <a:cubicBezTo>
                  <a:pt x="5023926" y="1404714"/>
                  <a:pt x="5070117" y="1450905"/>
                  <a:pt x="5127096" y="1450905"/>
                </a:cubicBezTo>
                <a:cubicBezTo>
                  <a:pt x="5184075" y="1450905"/>
                  <a:pt x="5230266" y="1404714"/>
                  <a:pt x="5230266" y="1347735"/>
                </a:cubicBezTo>
                <a:cubicBezTo>
                  <a:pt x="5230266" y="1290756"/>
                  <a:pt x="5184075" y="1244565"/>
                  <a:pt x="5127096" y="1244565"/>
                </a:cubicBezTo>
                <a:close/>
                <a:moveTo>
                  <a:pt x="4568882" y="1239378"/>
                </a:moveTo>
                <a:cubicBezTo>
                  <a:pt x="4511903" y="1239378"/>
                  <a:pt x="4465712" y="1285569"/>
                  <a:pt x="4465712" y="1342548"/>
                </a:cubicBezTo>
                <a:cubicBezTo>
                  <a:pt x="4465712" y="1399527"/>
                  <a:pt x="4511903" y="1445718"/>
                  <a:pt x="4568882" y="1445718"/>
                </a:cubicBezTo>
                <a:cubicBezTo>
                  <a:pt x="4625861" y="1445718"/>
                  <a:pt x="4672052" y="1399527"/>
                  <a:pt x="4672052" y="1342548"/>
                </a:cubicBezTo>
                <a:cubicBezTo>
                  <a:pt x="4672052" y="1285569"/>
                  <a:pt x="4625861" y="1239378"/>
                  <a:pt x="4568882" y="1239378"/>
                </a:cubicBezTo>
                <a:close/>
                <a:moveTo>
                  <a:pt x="4010668" y="1234191"/>
                </a:moveTo>
                <a:cubicBezTo>
                  <a:pt x="3953689" y="1234191"/>
                  <a:pt x="3907498" y="1280382"/>
                  <a:pt x="3907498" y="1337361"/>
                </a:cubicBezTo>
                <a:cubicBezTo>
                  <a:pt x="3907498" y="1394340"/>
                  <a:pt x="3953689" y="1440531"/>
                  <a:pt x="4010668" y="1440531"/>
                </a:cubicBezTo>
                <a:cubicBezTo>
                  <a:pt x="4067647" y="1440531"/>
                  <a:pt x="4113838" y="1394340"/>
                  <a:pt x="4113838" y="1337361"/>
                </a:cubicBezTo>
                <a:cubicBezTo>
                  <a:pt x="4113838" y="1280382"/>
                  <a:pt x="4067647" y="1234191"/>
                  <a:pt x="4010668" y="1234191"/>
                </a:cubicBezTo>
                <a:close/>
                <a:moveTo>
                  <a:pt x="3452454" y="1229004"/>
                </a:moveTo>
                <a:cubicBezTo>
                  <a:pt x="3395475" y="1229004"/>
                  <a:pt x="3349284" y="1275195"/>
                  <a:pt x="3349284" y="1332174"/>
                </a:cubicBezTo>
                <a:cubicBezTo>
                  <a:pt x="3349284" y="1389153"/>
                  <a:pt x="3395475" y="1435344"/>
                  <a:pt x="3452454" y="1435344"/>
                </a:cubicBezTo>
                <a:cubicBezTo>
                  <a:pt x="3509433" y="1435344"/>
                  <a:pt x="3555624" y="1389153"/>
                  <a:pt x="3555624" y="1332174"/>
                </a:cubicBezTo>
                <a:cubicBezTo>
                  <a:pt x="3555624" y="1275195"/>
                  <a:pt x="3509433" y="1229004"/>
                  <a:pt x="3452454" y="1229004"/>
                </a:cubicBezTo>
                <a:close/>
                <a:moveTo>
                  <a:pt x="2894240" y="1223817"/>
                </a:moveTo>
                <a:cubicBezTo>
                  <a:pt x="2837261" y="1223817"/>
                  <a:pt x="2791070" y="1270008"/>
                  <a:pt x="2791070" y="1326987"/>
                </a:cubicBezTo>
                <a:cubicBezTo>
                  <a:pt x="2791070" y="1383966"/>
                  <a:pt x="2837261" y="1430157"/>
                  <a:pt x="2894240" y="1430157"/>
                </a:cubicBezTo>
                <a:cubicBezTo>
                  <a:pt x="2951219" y="1430157"/>
                  <a:pt x="2997410" y="1383966"/>
                  <a:pt x="2997410" y="1326987"/>
                </a:cubicBezTo>
                <a:cubicBezTo>
                  <a:pt x="2997410" y="1270008"/>
                  <a:pt x="2951219" y="1223817"/>
                  <a:pt x="2894240" y="1223817"/>
                </a:cubicBezTo>
                <a:close/>
                <a:moveTo>
                  <a:pt x="2336026" y="1218630"/>
                </a:moveTo>
                <a:cubicBezTo>
                  <a:pt x="2279047" y="1218630"/>
                  <a:pt x="2232856" y="1264821"/>
                  <a:pt x="2232856" y="1321800"/>
                </a:cubicBezTo>
                <a:cubicBezTo>
                  <a:pt x="2232856" y="1378779"/>
                  <a:pt x="2279047" y="1424970"/>
                  <a:pt x="2336026" y="1424970"/>
                </a:cubicBezTo>
                <a:cubicBezTo>
                  <a:pt x="2393005" y="1424970"/>
                  <a:pt x="2439196" y="1378779"/>
                  <a:pt x="2439196" y="1321800"/>
                </a:cubicBezTo>
                <a:cubicBezTo>
                  <a:pt x="2439196" y="1264821"/>
                  <a:pt x="2393005" y="1218630"/>
                  <a:pt x="2336026" y="1218630"/>
                </a:cubicBezTo>
                <a:close/>
                <a:moveTo>
                  <a:pt x="1777812" y="1213443"/>
                </a:moveTo>
                <a:cubicBezTo>
                  <a:pt x="1720833" y="1213443"/>
                  <a:pt x="1674642" y="1259634"/>
                  <a:pt x="1674642" y="1316613"/>
                </a:cubicBezTo>
                <a:cubicBezTo>
                  <a:pt x="1674642" y="1373592"/>
                  <a:pt x="1720833" y="1419783"/>
                  <a:pt x="1777812" y="1419783"/>
                </a:cubicBezTo>
                <a:cubicBezTo>
                  <a:pt x="1834791" y="1419783"/>
                  <a:pt x="1880982" y="1373592"/>
                  <a:pt x="1880982" y="1316613"/>
                </a:cubicBezTo>
                <a:cubicBezTo>
                  <a:pt x="1880982" y="1259634"/>
                  <a:pt x="1834791" y="1213443"/>
                  <a:pt x="1777812" y="1213443"/>
                </a:cubicBezTo>
                <a:close/>
                <a:moveTo>
                  <a:pt x="1219598" y="1208256"/>
                </a:moveTo>
                <a:cubicBezTo>
                  <a:pt x="1162619" y="1208256"/>
                  <a:pt x="1116428" y="1254447"/>
                  <a:pt x="1116428" y="1311426"/>
                </a:cubicBezTo>
                <a:cubicBezTo>
                  <a:pt x="1116428" y="1368405"/>
                  <a:pt x="1162619" y="1414596"/>
                  <a:pt x="1219598" y="1414596"/>
                </a:cubicBezTo>
                <a:cubicBezTo>
                  <a:pt x="1276577" y="1414596"/>
                  <a:pt x="1322768" y="1368405"/>
                  <a:pt x="1322768" y="1311426"/>
                </a:cubicBezTo>
                <a:cubicBezTo>
                  <a:pt x="1322768" y="1254447"/>
                  <a:pt x="1276577" y="1208256"/>
                  <a:pt x="1219598" y="1208256"/>
                </a:cubicBezTo>
                <a:close/>
                <a:moveTo>
                  <a:pt x="661384" y="1203069"/>
                </a:moveTo>
                <a:cubicBezTo>
                  <a:pt x="604405" y="1203069"/>
                  <a:pt x="558214" y="1249260"/>
                  <a:pt x="558214" y="1306239"/>
                </a:cubicBezTo>
                <a:cubicBezTo>
                  <a:pt x="558214" y="1363218"/>
                  <a:pt x="604405" y="1409409"/>
                  <a:pt x="661384" y="1409409"/>
                </a:cubicBezTo>
                <a:cubicBezTo>
                  <a:pt x="718363" y="1409409"/>
                  <a:pt x="764554" y="1363218"/>
                  <a:pt x="764554" y="1306239"/>
                </a:cubicBezTo>
                <a:cubicBezTo>
                  <a:pt x="764554" y="1249260"/>
                  <a:pt x="718363" y="1203069"/>
                  <a:pt x="661384" y="1203069"/>
                </a:cubicBezTo>
                <a:close/>
                <a:moveTo>
                  <a:pt x="103170" y="1197882"/>
                </a:moveTo>
                <a:cubicBezTo>
                  <a:pt x="46191" y="1197882"/>
                  <a:pt x="0" y="1244073"/>
                  <a:pt x="0" y="1301052"/>
                </a:cubicBezTo>
                <a:cubicBezTo>
                  <a:pt x="0" y="1358031"/>
                  <a:pt x="46191" y="1404222"/>
                  <a:pt x="103170" y="1404222"/>
                </a:cubicBezTo>
                <a:cubicBezTo>
                  <a:pt x="160149" y="1404222"/>
                  <a:pt x="206340" y="1358031"/>
                  <a:pt x="206340" y="1301052"/>
                </a:cubicBezTo>
                <a:cubicBezTo>
                  <a:pt x="206340" y="1244073"/>
                  <a:pt x="160149" y="1197882"/>
                  <a:pt x="103170" y="1197882"/>
                </a:cubicBezTo>
                <a:close/>
                <a:moveTo>
                  <a:pt x="5127096" y="845271"/>
                </a:moveTo>
                <a:cubicBezTo>
                  <a:pt x="5070117" y="845271"/>
                  <a:pt x="5023926" y="891462"/>
                  <a:pt x="5023926" y="948441"/>
                </a:cubicBezTo>
                <a:cubicBezTo>
                  <a:pt x="5023926" y="1005420"/>
                  <a:pt x="5070117" y="1051611"/>
                  <a:pt x="5127096" y="1051611"/>
                </a:cubicBezTo>
                <a:cubicBezTo>
                  <a:pt x="5184075" y="1051611"/>
                  <a:pt x="5230266" y="1005420"/>
                  <a:pt x="5230266" y="948441"/>
                </a:cubicBezTo>
                <a:cubicBezTo>
                  <a:pt x="5230266" y="891462"/>
                  <a:pt x="5184075" y="845271"/>
                  <a:pt x="5127096" y="845271"/>
                </a:cubicBezTo>
                <a:close/>
                <a:moveTo>
                  <a:pt x="4568882" y="840084"/>
                </a:moveTo>
                <a:cubicBezTo>
                  <a:pt x="4511903" y="840084"/>
                  <a:pt x="4465712" y="886275"/>
                  <a:pt x="4465712" y="943254"/>
                </a:cubicBezTo>
                <a:cubicBezTo>
                  <a:pt x="4465712" y="1000233"/>
                  <a:pt x="4511903" y="1046424"/>
                  <a:pt x="4568882" y="1046424"/>
                </a:cubicBezTo>
                <a:cubicBezTo>
                  <a:pt x="4625861" y="1046424"/>
                  <a:pt x="4672052" y="1000233"/>
                  <a:pt x="4672052" y="943254"/>
                </a:cubicBezTo>
                <a:cubicBezTo>
                  <a:pt x="4672052" y="886275"/>
                  <a:pt x="4625861" y="840084"/>
                  <a:pt x="4568882" y="840084"/>
                </a:cubicBezTo>
                <a:close/>
                <a:moveTo>
                  <a:pt x="4010668" y="834897"/>
                </a:moveTo>
                <a:cubicBezTo>
                  <a:pt x="3953689" y="834897"/>
                  <a:pt x="3907498" y="881088"/>
                  <a:pt x="3907498" y="938067"/>
                </a:cubicBezTo>
                <a:cubicBezTo>
                  <a:pt x="3907498" y="995046"/>
                  <a:pt x="3953689" y="1041237"/>
                  <a:pt x="4010668" y="1041237"/>
                </a:cubicBezTo>
                <a:cubicBezTo>
                  <a:pt x="4067647" y="1041237"/>
                  <a:pt x="4113838" y="995046"/>
                  <a:pt x="4113838" y="938067"/>
                </a:cubicBezTo>
                <a:cubicBezTo>
                  <a:pt x="4113838" y="881088"/>
                  <a:pt x="4067647" y="834897"/>
                  <a:pt x="4010668" y="834897"/>
                </a:cubicBezTo>
                <a:close/>
                <a:moveTo>
                  <a:pt x="3452454" y="829710"/>
                </a:moveTo>
                <a:cubicBezTo>
                  <a:pt x="3395475" y="829710"/>
                  <a:pt x="3349284" y="875901"/>
                  <a:pt x="3349284" y="932880"/>
                </a:cubicBezTo>
                <a:cubicBezTo>
                  <a:pt x="3349284" y="989859"/>
                  <a:pt x="3395475" y="1036050"/>
                  <a:pt x="3452454" y="1036050"/>
                </a:cubicBezTo>
                <a:cubicBezTo>
                  <a:pt x="3509433" y="1036050"/>
                  <a:pt x="3555624" y="989859"/>
                  <a:pt x="3555624" y="932880"/>
                </a:cubicBezTo>
                <a:cubicBezTo>
                  <a:pt x="3555624" y="875901"/>
                  <a:pt x="3509433" y="829710"/>
                  <a:pt x="3452454" y="829710"/>
                </a:cubicBezTo>
                <a:close/>
                <a:moveTo>
                  <a:pt x="2894240" y="824523"/>
                </a:moveTo>
                <a:cubicBezTo>
                  <a:pt x="2837261" y="824523"/>
                  <a:pt x="2791070" y="870714"/>
                  <a:pt x="2791070" y="927693"/>
                </a:cubicBezTo>
                <a:cubicBezTo>
                  <a:pt x="2791070" y="984672"/>
                  <a:pt x="2837261" y="1030863"/>
                  <a:pt x="2894240" y="1030863"/>
                </a:cubicBezTo>
                <a:cubicBezTo>
                  <a:pt x="2951219" y="1030863"/>
                  <a:pt x="2997410" y="984672"/>
                  <a:pt x="2997410" y="927693"/>
                </a:cubicBezTo>
                <a:cubicBezTo>
                  <a:pt x="2997410" y="870714"/>
                  <a:pt x="2951219" y="824523"/>
                  <a:pt x="2894240" y="824523"/>
                </a:cubicBezTo>
                <a:close/>
                <a:moveTo>
                  <a:pt x="2336026" y="819336"/>
                </a:moveTo>
                <a:cubicBezTo>
                  <a:pt x="2279047" y="819336"/>
                  <a:pt x="2232856" y="865527"/>
                  <a:pt x="2232856" y="922506"/>
                </a:cubicBezTo>
                <a:cubicBezTo>
                  <a:pt x="2232856" y="979485"/>
                  <a:pt x="2279047" y="1025676"/>
                  <a:pt x="2336026" y="1025676"/>
                </a:cubicBezTo>
                <a:cubicBezTo>
                  <a:pt x="2393005" y="1025676"/>
                  <a:pt x="2439196" y="979485"/>
                  <a:pt x="2439196" y="922506"/>
                </a:cubicBezTo>
                <a:cubicBezTo>
                  <a:pt x="2439196" y="865527"/>
                  <a:pt x="2393005" y="819336"/>
                  <a:pt x="2336026" y="819336"/>
                </a:cubicBezTo>
                <a:close/>
                <a:moveTo>
                  <a:pt x="1777812" y="814149"/>
                </a:moveTo>
                <a:cubicBezTo>
                  <a:pt x="1720833" y="814149"/>
                  <a:pt x="1674642" y="860340"/>
                  <a:pt x="1674642" y="917319"/>
                </a:cubicBezTo>
                <a:cubicBezTo>
                  <a:pt x="1674642" y="974298"/>
                  <a:pt x="1720833" y="1020489"/>
                  <a:pt x="1777812" y="1020489"/>
                </a:cubicBezTo>
                <a:cubicBezTo>
                  <a:pt x="1834791" y="1020489"/>
                  <a:pt x="1880982" y="974298"/>
                  <a:pt x="1880982" y="917319"/>
                </a:cubicBezTo>
                <a:cubicBezTo>
                  <a:pt x="1880982" y="860340"/>
                  <a:pt x="1834791" y="814149"/>
                  <a:pt x="1777812" y="814149"/>
                </a:cubicBezTo>
                <a:close/>
                <a:moveTo>
                  <a:pt x="1219598" y="808962"/>
                </a:moveTo>
                <a:cubicBezTo>
                  <a:pt x="1162619" y="808962"/>
                  <a:pt x="1116428" y="855153"/>
                  <a:pt x="1116428" y="912132"/>
                </a:cubicBezTo>
                <a:cubicBezTo>
                  <a:pt x="1116428" y="969111"/>
                  <a:pt x="1162619" y="1015302"/>
                  <a:pt x="1219598" y="1015302"/>
                </a:cubicBezTo>
                <a:cubicBezTo>
                  <a:pt x="1276577" y="1015302"/>
                  <a:pt x="1322768" y="969111"/>
                  <a:pt x="1322768" y="912132"/>
                </a:cubicBezTo>
                <a:cubicBezTo>
                  <a:pt x="1322768" y="855153"/>
                  <a:pt x="1276577" y="808962"/>
                  <a:pt x="1219598" y="808962"/>
                </a:cubicBezTo>
                <a:close/>
                <a:moveTo>
                  <a:pt x="661384" y="803775"/>
                </a:moveTo>
                <a:cubicBezTo>
                  <a:pt x="604405" y="803775"/>
                  <a:pt x="558214" y="849966"/>
                  <a:pt x="558214" y="906945"/>
                </a:cubicBezTo>
                <a:cubicBezTo>
                  <a:pt x="558214" y="963924"/>
                  <a:pt x="604405" y="1010115"/>
                  <a:pt x="661384" y="1010115"/>
                </a:cubicBezTo>
                <a:cubicBezTo>
                  <a:pt x="718363" y="1010115"/>
                  <a:pt x="764554" y="963924"/>
                  <a:pt x="764554" y="906945"/>
                </a:cubicBezTo>
                <a:cubicBezTo>
                  <a:pt x="764554" y="849966"/>
                  <a:pt x="718363" y="803775"/>
                  <a:pt x="661384" y="803775"/>
                </a:cubicBezTo>
                <a:close/>
                <a:moveTo>
                  <a:pt x="103170" y="798588"/>
                </a:moveTo>
                <a:cubicBezTo>
                  <a:pt x="46191" y="798588"/>
                  <a:pt x="0" y="844779"/>
                  <a:pt x="0" y="901758"/>
                </a:cubicBezTo>
                <a:cubicBezTo>
                  <a:pt x="0" y="958737"/>
                  <a:pt x="46191" y="1004928"/>
                  <a:pt x="103170" y="1004928"/>
                </a:cubicBezTo>
                <a:cubicBezTo>
                  <a:pt x="160149" y="1004928"/>
                  <a:pt x="206340" y="958737"/>
                  <a:pt x="206340" y="901758"/>
                </a:cubicBezTo>
                <a:cubicBezTo>
                  <a:pt x="206340" y="844779"/>
                  <a:pt x="160149" y="798588"/>
                  <a:pt x="103170" y="798588"/>
                </a:cubicBezTo>
                <a:close/>
                <a:moveTo>
                  <a:pt x="5127096" y="445977"/>
                </a:moveTo>
                <a:cubicBezTo>
                  <a:pt x="5070117" y="445977"/>
                  <a:pt x="5023926" y="492168"/>
                  <a:pt x="5023926" y="549147"/>
                </a:cubicBezTo>
                <a:cubicBezTo>
                  <a:pt x="5023926" y="606126"/>
                  <a:pt x="5070117" y="652317"/>
                  <a:pt x="5127096" y="652317"/>
                </a:cubicBezTo>
                <a:cubicBezTo>
                  <a:pt x="5184075" y="652317"/>
                  <a:pt x="5230266" y="606126"/>
                  <a:pt x="5230266" y="549147"/>
                </a:cubicBezTo>
                <a:cubicBezTo>
                  <a:pt x="5230266" y="492168"/>
                  <a:pt x="5184075" y="445977"/>
                  <a:pt x="5127096" y="445977"/>
                </a:cubicBezTo>
                <a:close/>
                <a:moveTo>
                  <a:pt x="4568882" y="440790"/>
                </a:moveTo>
                <a:cubicBezTo>
                  <a:pt x="4511903" y="440790"/>
                  <a:pt x="4465712" y="486981"/>
                  <a:pt x="4465712" y="543960"/>
                </a:cubicBezTo>
                <a:cubicBezTo>
                  <a:pt x="4465712" y="600939"/>
                  <a:pt x="4511903" y="647130"/>
                  <a:pt x="4568882" y="647130"/>
                </a:cubicBezTo>
                <a:cubicBezTo>
                  <a:pt x="4625861" y="647130"/>
                  <a:pt x="4672052" y="600939"/>
                  <a:pt x="4672052" y="543960"/>
                </a:cubicBezTo>
                <a:cubicBezTo>
                  <a:pt x="4672052" y="486981"/>
                  <a:pt x="4625861" y="440790"/>
                  <a:pt x="4568882" y="440790"/>
                </a:cubicBezTo>
                <a:close/>
                <a:moveTo>
                  <a:pt x="4010668" y="435603"/>
                </a:moveTo>
                <a:cubicBezTo>
                  <a:pt x="3953689" y="435603"/>
                  <a:pt x="3907498" y="481794"/>
                  <a:pt x="3907498" y="538773"/>
                </a:cubicBezTo>
                <a:cubicBezTo>
                  <a:pt x="3907498" y="595752"/>
                  <a:pt x="3953689" y="641943"/>
                  <a:pt x="4010668" y="641943"/>
                </a:cubicBezTo>
                <a:cubicBezTo>
                  <a:pt x="4067647" y="641943"/>
                  <a:pt x="4113838" y="595752"/>
                  <a:pt x="4113838" y="538773"/>
                </a:cubicBezTo>
                <a:cubicBezTo>
                  <a:pt x="4113838" y="481794"/>
                  <a:pt x="4067647" y="435603"/>
                  <a:pt x="4010668" y="435603"/>
                </a:cubicBezTo>
                <a:close/>
                <a:moveTo>
                  <a:pt x="3452454" y="430416"/>
                </a:moveTo>
                <a:cubicBezTo>
                  <a:pt x="3395475" y="430416"/>
                  <a:pt x="3349284" y="476607"/>
                  <a:pt x="3349284" y="533586"/>
                </a:cubicBezTo>
                <a:cubicBezTo>
                  <a:pt x="3349284" y="590565"/>
                  <a:pt x="3395475" y="636756"/>
                  <a:pt x="3452454" y="636756"/>
                </a:cubicBezTo>
                <a:cubicBezTo>
                  <a:pt x="3509433" y="636756"/>
                  <a:pt x="3555624" y="590565"/>
                  <a:pt x="3555624" y="533586"/>
                </a:cubicBezTo>
                <a:cubicBezTo>
                  <a:pt x="3555624" y="476607"/>
                  <a:pt x="3509433" y="430416"/>
                  <a:pt x="3452454" y="430416"/>
                </a:cubicBezTo>
                <a:close/>
                <a:moveTo>
                  <a:pt x="2894240" y="425229"/>
                </a:moveTo>
                <a:cubicBezTo>
                  <a:pt x="2837261" y="425229"/>
                  <a:pt x="2791070" y="471420"/>
                  <a:pt x="2791070" y="528399"/>
                </a:cubicBezTo>
                <a:cubicBezTo>
                  <a:pt x="2791070" y="585378"/>
                  <a:pt x="2837261" y="631569"/>
                  <a:pt x="2894240" y="631569"/>
                </a:cubicBezTo>
                <a:cubicBezTo>
                  <a:pt x="2951219" y="631569"/>
                  <a:pt x="2997410" y="585378"/>
                  <a:pt x="2997410" y="528399"/>
                </a:cubicBezTo>
                <a:cubicBezTo>
                  <a:pt x="2997410" y="471420"/>
                  <a:pt x="2951219" y="425229"/>
                  <a:pt x="2894240" y="425229"/>
                </a:cubicBezTo>
                <a:close/>
                <a:moveTo>
                  <a:pt x="2336026" y="420042"/>
                </a:moveTo>
                <a:cubicBezTo>
                  <a:pt x="2279047" y="420042"/>
                  <a:pt x="2232856" y="466233"/>
                  <a:pt x="2232856" y="523212"/>
                </a:cubicBezTo>
                <a:cubicBezTo>
                  <a:pt x="2232856" y="580191"/>
                  <a:pt x="2279047" y="626382"/>
                  <a:pt x="2336026" y="626382"/>
                </a:cubicBezTo>
                <a:cubicBezTo>
                  <a:pt x="2393005" y="626382"/>
                  <a:pt x="2439196" y="580191"/>
                  <a:pt x="2439196" y="523212"/>
                </a:cubicBezTo>
                <a:cubicBezTo>
                  <a:pt x="2439196" y="466233"/>
                  <a:pt x="2393005" y="420042"/>
                  <a:pt x="2336026" y="420042"/>
                </a:cubicBezTo>
                <a:close/>
                <a:moveTo>
                  <a:pt x="1777812" y="414855"/>
                </a:moveTo>
                <a:cubicBezTo>
                  <a:pt x="1720833" y="414855"/>
                  <a:pt x="1674642" y="461046"/>
                  <a:pt x="1674642" y="518025"/>
                </a:cubicBezTo>
                <a:cubicBezTo>
                  <a:pt x="1674642" y="575004"/>
                  <a:pt x="1720833" y="621195"/>
                  <a:pt x="1777812" y="621195"/>
                </a:cubicBezTo>
                <a:cubicBezTo>
                  <a:pt x="1834791" y="621195"/>
                  <a:pt x="1880982" y="575004"/>
                  <a:pt x="1880982" y="518025"/>
                </a:cubicBezTo>
                <a:cubicBezTo>
                  <a:pt x="1880982" y="461046"/>
                  <a:pt x="1834791" y="414855"/>
                  <a:pt x="1777812" y="414855"/>
                </a:cubicBezTo>
                <a:close/>
                <a:moveTo>
                  <a:pt x="1219598" y="409668"/>
                </a:moveTo>
                <a:cubicBezTo>
                  <a:pt x="1162619" y="409668"/>
                  <a:pt x="1116428" y="455859"/>
                  <a:pt x="1116428" y="512838"/>
                </a:cubicBezTo>
                <a:cubicBezTo>
                  <a:pt x="1116428" y="569817"/>
                  <a:pt x="1162619" y="616008"/>
                  <a:pt x="1219598" y="616008"/>
                </a:cubicBezTo>
                <a:cubicBezTo>
                  <a:pt x="1276577" y="616008"/>
                  <a:pt x="1322768" y="569817"/>
                  <a:pt x="1322768" y="512838"/>
                </a:cubicBezTo>
                <a:cubicBezTo>
                  <a:pt x="1322768" y="455859"/>
                  <a:pt x="1276577" y="409668"/>
                  <a:pt x="1219598" y="409668"/>
                </a:cubicBezTo>
                <a:close/>
                <a:moveTo>
                  <a:pt x="661384" y="404481"/>
                </a:moveTo>
                <a:cubicBezTo>
                  <a:pt x="604405" y="404481"/>
                  <a:pt x="558214" y="450672"/>
                  <a:pt x="558214" y="507651"/>
                </a:cubicBezTo>
                <a:cubicBezTo>
                  <a:pt x="558214" y="564630"/>
                  <a:pt x="604405" y="610821"/>
                  <a:pt x="661384" y="610821"/>
                </a:cubicBezTo>
                <a:cubicBezTo>
                  <a:pt x="718363" y="610821"/>
                  <a:pt x="764554" y="564630"/>
                  <a:pt x="764554" y="507651"/>
                </a:cubicBezTo>
                <a:cubicBezTo>
                  <a:pt x="764554" y="450672"/>
                  <a:pt x="718363" y="404481"/>
                  <a:pt x="661384" y="404481"/>
                </a:cubicBezTo>
                <a:close/>
                <a:moveTo>
                  <a:pt x="103170" y="399294"/>
                </a:moveTo>
                <a:cubicBezTo>
                  <a:pt x="46191" y="399294"/>
                  <a:pt x="0" y="445485"/>
                  <a:pt x="0" y="502464"/>
                </a:cubicBezTo>
                <a:cubicBezTo>
                  <a:pt x="0" y="559443"/>
                  <a:pt x="46191" y="605634"/>
                  <a:pt x="103170" y="605634"/>
                </a:cubicBezTo>
                <a:cubicBezTo>
                  <a:pt x="160149" y="605634"/>
                  <a:pt x="206340" y="559443"/>
                  <a:pt x="206340" y="502464"/>
                </a:cubicBezTo>
                <a:cubicBezTo>
                  <a:pt x="206340" y="445485"/>
                  <a:pt x="160149" y="399294"/>
                  <a:pt x="103170" y="399294"/>
                </a:cubicBezTo>
                <a:close/>
                <a:moveTo>
                  <a:pt x="5127096" y="46683"/>
                </a:moveTo>
                <a:cubicBezTo>
                  <a:pt x="5070117" y="46683"/>
                  <a:pt x="5023926" y="92874"/>
                  <a:pt x="5023926" y="149853"/>
                </a:cubicBezTo>
                <a:cubicBezTo>
                  <a:pt x="5023926" y="206832"/>
                  <a:pt x="5070117" y="253023"/>
                  <a:pt x="5127096" y="253023"/>
                </a:cubicBezTo>
                <a:cubicBezTo>
                  <a:pt x="5184075" y="253023"/>
                  <a:pt x="5230266" y="206832"/>
                  <a:pt x="5230266" y="149853"/>
                </a:cubicBezTo>
                <a:cubicBezTo>
                  <a:pt x="5230266" y="92874"/>
                  <a:pt x="5184075" y="46683"/>
                  <a:pt x="5127096" y="46683"/>
                </a:cubicBezTo>
                <a:close/>
                <a:moveTo>
                  <a:pt x="4568882" y="41496"/>
                </a:moveTo>
                <a:cubicBezTo>
                  <a:pt x="4511903" y="41496"/>
                  <a:pt x="4465712" y="87687"/>
                  <a:pt x="4465712" y="144666"/>
                </a:cubicBezTo>
                <a:cubicBezTo>
                  <a:pt x="4465712" y="201645"/>
                  <a:pt x="4511903" y="247836"/>
                  <a:pt x="4568882" y="247836"/>
                </a:cubicBezTo>
                <a:cubicBezTo>
                  <a:pt x="4625861" y="247836"/>
                  <a:pt x="4672052" y="201645"/>
                  <a:pt x="4672052" y="144666"/>
                </a:cubicBezTo>
                <a:cubicBezTo>
                  <a:pt x="4672052" y="87687"/>
                  <a:pt x="4625861" y="41496"/>
                  <a:pt x="4568882" y="41496"/>
                </a:cubicBezTo>
                <a:close/>
                <a:moveTo>
                  <a:pt x="4010668" y="36309"/>
                </a:moveTo>
                <a:cubicBezTo>
                  <a:pt x="3953689" y="36309"/>
                  <a:pt x="3907498" y="82500"/>
                  <a:pt x="3907498" y="139479"/>
                </a:cubicBezTo>
                <a:cubicBezTo>
                  <a:pt x="3907498" y="196458"/>
                  <a:pt x="3953689" y="242649"/>
                  <a:pt x="4010668" y="242649"/>
                </a:cubicBezTo>
                <a:cubicBezTo>
                  <a:pt x="4067647" y="242649"/>
                  <a:pt x="4113838" y="196458"/>
                  <a:pt x="4113838" y="139479"/>
                </a:cubicBezTo>
                <a:cubicBezTo>
                  <a:pt x="4113838" y="82500"/>
                  <a:pt x="4067647" y="36309"/>
                  <a:pt x="4010668" y="36309"/>
                </a:cubicBezTo>
                <a:close/>
                <a:moveTo>
                  <a:pt x="3452454" y="31122"/>
                </a:moveTo>
                <a:cubicBezTo>
                  <a:pt x="3395475" y="31122"/>
                  <a:pt x="3349284" y="77313"/>
                  <a:pt x="3349284" y="134292"/>
                </a:cubicBezTo>
                <a:cubicBezTo>
                  <a:pt x="3349284" y="191271"/>
                  <a:pt x="3395475" y="237462"/>
                  <a:pt x="3452454" y="237462"/>
                </a:cubicBezTo>
                <a:cubicBezTo>
                  <a:pt x="3509433" y="237462"/>
                  <a:pt x="3555624" y="191271"/>
                  <a:pt x="3555624" y="134292"/>
                </a:cubicBezTo>
                <a:cubicBezTo>
                  <a:pt x="3555624" y="77313"/>
                  <a:pt x="3509433" y="31122"/>
                  <a:pt x="3452454" y="31122"/>
                </a:cubicBezTo>
                <a:close/>
                <a:moveTo>
                  <a:pt x="2894240" y="25935"/>
                </a:moveTo>
                <a:cubicBezTo>
                  <a:pt x="2837261" y="25935"/>
                  <a:pt x="2791070" y="72126"/>
                  <a:pt x="2791070" y="129105"/>
                </a:cubicBezTo>
                <a:cubicBezTo>
                  <a:pt x="2791070" y="186084"/>
                  <a:pt x="2837261" y="232275"/>
                  <a:pt x="2894240" y="232275"/>
                </a:cubicBezTo>
                <a:cubicBezTo>
                  <a:pt x="2951219" y="232275"/>
                  <a:pt x="2997410" y="186084"/>
                  <a:pt x="2997410" y="129105"/>
                </a:cubicBezTo>
                <a:cubicBezTo>
                  <a:pt x="2997410" y="72126"/>
                  <a:pt x="2951219" y="25935"/>
                  <a:pt x="2894240" y="25935"/>
                </a:cubicBezTo>
                <a:close/>
                <a:moveTo>
                  <a:pt x="2336026" y="20748"/>
                </a:moveTo>
                <a:cubicBezTo>
                  <a:pt x="2279047" y="20748"/>
                  <a:pt x="2232856" y="66939"/>
                  <a:pt x="2232856" y="123918"/>
                </a:cubicBezTo>
                <a:cubicBezTo>
                  <a:pt x="2232856" y="180897"/>
                  <a:pt x="2279047" y="227088"/>
                  <a:pt x="2336026" y="227088"/>
                </a:cubicBezTo>
                <a:cubicBezTo>
                  <a:pt x="2393005" y="227088"/>
                  <a:pt x="2439196" y="180897"/>
                  <a:pt x="2439196" y="123918"/>
                </a:cubicBezTo>
                <a:cubicBezTo>
                  <a:pt x="2439196" y="66939"/>
                  <a:pt x="2393005" y="20748"/>
                  <a:pt x="2336026" y="20748"/>
                </a:cubicBezTo>
                <a:close/>
                <a:moveTo>
                  <a:pt x="1777812" y="15561"/>
                </a:moveTo>
                <a:cubicBezTo>
                  <a:pt x="1720833" y="15561"/>
                  <a:pt x="1674642" y="61752"/>
                  <a:pt x="1674642" y="118731"/>
                </a:cubicBezTo>
                <a:cubicBezTo>
                  <a:pt x="1674642" y="175710"/>
                  <a:pt x="1720833" y="221901"/>
                  <a:pt x="1777812" y="221901"/>
                </a:cubicBezTo>
                <a:cubicBezTo>
                  <a:pt x="1834791" y="221901"/>
                  <a:pt x="1880982" y="175710"/>
                  <a:pt x="1880982" y="118731"/>
                </a:cubicBezTo>
                <a:cubicBezTo>
                  <a:pt x="1880982" y="61752"/>
                  <a:pt x="1834791" y="15561"/>
                  <a:pt x="1777812" y="15561"/>
                </a:cubicBezTo>
                <a:close/>
                <a:moveTo>
                  <a:pt x="1219598" y="10374"/>
                </a:moveTo>
                <a:cubicBezTo>
                  <a:pt x="1162619" y="10374"/>
                  <a:pt x="1116428" y="56565"/>
                  <a:pt x="1116428" y="113544"/>
                </a:cubicBezTo>
                <a:cubicBezTo>
                  <a:pt x="1116428" y="170523"/>
                  <a:pt x="1162619" y="216714"/>
                  <a:pt x="1219598" y="216714"/>
                </a:cubicBezTo>
                <a:cubicBezTo>
                  <a:pt x="1276577" y="216714"/>
                  <a:pt x="1322768" y="170523"/>
                  <a:pt x="1322768" y="113544"/>
                </a:cubicBezTo>
                <a:cubicBezTo>
                  <a:pt x="1322768" y="56565"/>
                  <a:pt x="1276577" y="10374"/>
                  <a:pt x="1219598" y="10374"/>
                </a:cubicBezTo>
                <a:close/>
                <a:moveTo>
                  <a:pt x="661384" y="5187"/>
                </a:moveTo>
                <a:cubicBezTo>
                  <a:pt x="604405" y="5187"/>
                  <a:pt x="558214" y="51378"/>
                  <a:pt x="558214" y="108357"/>
                </a:cubicBezTo>
                <a:cubicBezTo>
                  <a:pt x="558214" y="165336"/>
                  <a:pt x="604405" y="211527"/>
                  <a:pt x="661384" y="211527"/>
                </a:cubicBezTo>
                <a:cubicBezTo>
                  <a:pt x="718363" y="211527"/>
                  <a:pt x="764554" y="165336"/>
                  <a:pt x="764554" y="108357"/>
                </a:cubicBezTo>
                <a:cubicBezTo>
                  <a:pt x="764554" y="51378"/>
                  <a:pt x="718363" y="5187"/>
                  <a:pt x="661384" y="5187"/>
                </a:cubicBezTo>
                <a:close/>
                <a:moveTo>
                  <a:pt x="103170" y="0"/>
                </a:moveTo>
                <a:cubicBezTo>
                  <a:pt x="46191" y="0"/>
                  <a:pt x="0" y="46191"/>
                  <a:pt x="0" y="103170"/>
                </a:cubicBezTo>
                <a:cubicBezTo>
                  <a:pt x="0" y="160149"/>
                  <a:pt x="46191" y="206340"/>
                  <a:pt x="103170" y="206340"/>
                </a:cubicBezTo>
                <a:cubicBezTo>
                  <a:pt x="160149" y="206340"/>
                  <a:pt x="206340" y="160149"/>
                  <a:pt x="206340" y="103170"/>
                </a:cubicBezTo>
                <a:cubicBezTo>
                  <a:pt x="206340" y="46191"/>
                  <a:pt x="160149" y="0"/>
                  <a:pt x="10317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chemeClr val="accent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3" name="任意多边形: 形状 192"/>
          <p:cNvSpPr/>
          <p:nvPr userDrawn="1">
            <p:custDataLst>
              <p:tags r:id="rId56"/>
            </p:custDataLst>
          </p:nvPr>
        </p:nvSpPr>
        <p:spPr>
          <a:xfrm>
            <a:off x="2048694" y="1216543"/>
            <a:ext cx="1462682" cy="405756"/>
          </a:xfrm>
          <a:custGeom>
            <a:avLst/>
            <a:gdLst>
              <a:gd name="connsiteX0" fmla="*/ 5127096 w 5230266"/>
              <a:gd name="connsiteY0" fmla="*/ 1244565 h 1450905"/>
              <a:gd name="connsiteX1" fmla="*/ 5023926 w 5230266"/>
              <a:gd name="connsiteY1" fmla="*/ 1347735 h 1450905"/>
              <a:gd name="connsiteX2" fmla="*/ 5127096 w 5230266"/>
              <a:gd name="connsiteY2" fmla="*/ 1450905 h 1450905"/>
              <a:gd name="connsiteX3" fmla="*/ 5230266 w 5230266"/>
              <a:gd name="connsiteY3" fmla="*/ 1347735 h 1450905"/>
              <a:gd name="connsiteX4" fmla="*/ 5127096 w 5230266"/>
              <a:gd name="connsiteY4" fmla="*/ 1244565 h 1450905"/>
              <a:gd name="connsiteX5" fmla="*/ 4568882 w 5230266"/>
              <a:gd name="connsiteY5" fmla="*/ 1239378 h 1450905"/>
              <a:gd name="connsiteX6" fmla="*/ 4465712 w 5230266"/>
              <a:gd name="connsiteY6" fmla="*/ 1342548 h 1450905"/>
              <a:gd name="connsiteX7" fmla="*/ 4568882 w 5230266"/>
              <a:gd name="connsiteY7" fmla="*/ 1445718 h 1450905"/>
              <a:gd name="connsiteX8" fmla="*/ 4672052 w 5230266"/>
              <a:gd name="connsiteY8" fmla="*/ 1342548 h 1450905"/>
              <a:gd name="connsiteX9" fmla="*/ 4568882 w 5230266"/>
              <a:gd name="connsiteY9" fmla="*/ 1239378 h 1450905"/>
              <a:gd name="connsiteX10" fmla="*/ 4010668 w 5230266"/>
              <a:gd name="connsiteY10" fmla="*/ 1234191 h 1450905"/>
              <a:gd name="connsiteX11" fmla="*/ 3907498 w 5230266"/>
              <a:gd name="connsiteY11" fmla="*/ 1337361 h 1450905"/>
              <a:gd name="connsiteX12" fmla="*/ 4010668 w 5230266"/>
              <a:gd name="connsiteY12" fmla="*/ 1440531 h 1450905"/>
              <a:gd name="connsiteX13" fmla="*/ 4113838 w 5230266"/>
              <a:gd name="connsiteY13" fmla="*/ 1337361 h 1450905"/>
              <a:gd name="connsiteX14" fmla="*/ 4010668 w 5230266"/>
              <a:gd name="connsiteY14" fmla="*/ 1234191 h 1450905"/>
              <a:gd name="connsiteX15" fmla="*/ 3452454 w 5230266"/>
              <a:gd name="connsiteY15" fmla="*/ 1229004 h 1450905"/>
              <a:gd name="connsiteX16" fmla="*/ 3349284 w 5230266"/>
              <a:gd name="connsiteY16" fmla="*/ 1332174 h 1450905"/>
              <a:gd name="connsiteX17" fmla="*/ 3452454 w 5230266"/>
              <a:gd name="connsiteY17" fmla="*/ 1435344 h 1450905"/>
              <a:gd name="connsiteX18" fmla="*/ 3555624 w 5230266"/>
              <a:gd name="connsiteY18" fmla="*/ 1332174 h 1450905"/>
              <a:gd name="connsiteX19" fmla="*/ 3452454 w 5230266"/>
              <a:gd name="connsiteY19" fmla="*/ 1229004 h 1450905"/>
              <a:gd name="connsiteX20" fmla="*/ 2894240 w 5230266"/>
              <a:gd name="connsiteY20" fmla="*/ 1223817 h 1450905"/>
              <a:gd name="connsiteX21" fmla="*/ 2791070 w 5230266"/>
              <a:gd name="connsiteY21" fmla="*/ 1326987 h 1450905"/>
              <a:gd name="connsiteX22" fmla="*/ 2894240 w 5230266"/>
              <a:gd name="connsiteY22" fmla="*/ 1430157 h 1450905"/>
              <a:gd name="connsiteX23" fmla="*/ 2997410 w 5230266"/>
              <a:gd name="connsiteY23" fmla="*/ 1326987 h 1450905"/>
              <a:gd name="connsiteX24" fmla="*/ 2894240 w 5230266"/>
              <a:gd name="connsiteY24" fmla="*/ 1223817 h 1450905"/>
              <a:gd name="connsiteX25" fmla="*/ 2336026 w 5230266"/>
              <a:gd name="connsiteY25" fmla="*/ 1218630 h 1450905"/>
              <a:gd name="connsiteX26" fmla="*/ 2232856 w 5230266"/>
              <a:gd name="connsiteY26" fmla="*/ 1321800 h 1450905"/>
              <a:gd name="connsiteX27" fmla="*/ 2336026 w 5230266"/>
              <a:gd name="connsiteY27" fmla="*/ 1424970 h 1450905"/>
              <a:gd name="connsiteX28" fmla="*/ 2439196 w 5230266"/>
              <a:gd name="connsiteY28" fmla="*/ 1321800 h 1450905"/>
              <a:gd name="connsiteX29" fmla="*/ 2336026 w 5230266"/>
              <a:gd name="connsiteY29" fmla="*/ 1218630 h 1450905"/>
              <a:gd name="connsiteX30" fmla="*/ 1777812 w 5230266"/>
              <a:gd name="connsiteY30" fmla="*/ 1213443 h 1450905"/>
              <a:gd name="connsiteX31" fmla="*/ 1674642 w 5230266"/>
              <a:gd name="connsiteY31" fmla="*/ 1316613 h 1450905"/>
              <a:gd name="connsiteX32" fmla="*/ 1777812 w 5230266"/>
              <a:gd name="connsiteY32" fmla="*/ 1419783 h 1450905"/>
              <a:gd name="connsiteX33" fmla="*/ 1880982 w 5230266"/>
              <a:gd name="connsiteY33" fmla="*/ 1316613 h 1450905"/>
              <a:gd name="connsiteX34" fmla="*/ 1777812 w 5230266"/>
              <a:gd name="connsiteY34" fmla="*/ 1213443 h 1450905"/>
              <a:gd name="connsiteX35" fmla="*/ 1219598 w 5230266"/>
              <a:gd name="connsiteY35" fmla="*/ 1208256 h 1450905"/>
              <a:gd name="connsiteX36" fmla="*/ 1116428 w 5230266"/>
              <a:gd name="connsiteY36" fmla="*/ 1311426 h 1450905"/>
              <a:gd name="connsiteX37" fmla="*/ 1219598 w 5230266"/>
              <a:gd name="connsiteY37" fmla="*/ 1414596 h 1450905"/>
              <a:gd name="connsiteX38" fmla="*/ 1322768 w 5230266"/>
              <a:gd name="connsiteY38" fmla="*/ 1311426 h 1450905"/>
              <a:gd name="connsiteX39" fmla="*/ 1219598 w 5230266"/>
              <a:gd name="connsiteY39" fmla="*/ 1208256 h 1450905"/>
              <a:gd name="connsiteX40" fmla="*/ 661384 w 5230266"/>
              <a:gd name="connsiteY40" fmla="*/ 1203069 h 1450905"/>
              <a:gd name="connsiteX41" fmla="*/ 558214 w 5230266"/>
              <a:gd name="connsiteY41" fmla="*/ 1306239 h 1450905"/>
              <a:gd name="connsiteX42" fmla="*/ 661384 w 5230266"/>
              <a:gd name="connsiteY42" fmla="*/ 1409409 h 1450905"/>
              <a:gd name="connsiteX43" fmla="*/ 764554 w 5230266"/>
              <a:gd name="connsiteY43" fmla="*/ 1306239 h 1450905"/>
              <a:gd name="connsiteX44" fmla="*/ 661384 w 5230266"/>
              <a:gd name="connsiteY44" fmla="*/ 1203069 h 1450905"/>
              <a:gd name="connsiteX45" fmla="*/ 103170 w 5230266"/>
              <a:gd name="connsiteY45" fmla="*/ 1197882 h 1450905"/>
              <a:gd name="connsiteX46" fmla="*/ 0 w 5230266"/>
              <a:gd name="connsiteY46" fmla="*/ 1301052 h 1450905"/>
              <a:gd name="connsiteX47" fmla="*/ 103170 w 5230266"/>
              <a:gd name="connsiteY47" fmla="*/ 1404222 h 1450905"/>
              <a:gd name="connsiteX48" fmla="*/ 206340 w 5230266"/>
              <a:gd name="connsiteY48" fmla="*/ 1301052 h 1450905"/>
              <a:gd name="connsiteX49" fmla="*/ 103170 w 5230266"/>
              <a:gd name="connsiteY49" fmla="*/ 1197882 h 1450905"/>
              <a:gd name="connsiteX50" fmla="*/ 5127096 w 5230266"/>
              <a:gd name="connsiteY50" fmla="*/ 845271 h 1450905"/>
              <a:gd name="connsiteX51" fmla="*/ 5023926 w 5230266"/>
              <a:gd name="connsiteY51" fmla="*/ 948441 h 1450905"/>
              <a:gd name="connsiteX52" fmla="*/ 5127096 w 5230266"/>
              <a:gd name="connsiteY52" fmla="*/ 1051611 h 1450905"/>
              <a:gd name="connsiteX53" fmla="*/ 5230266 w 5230266"/>
              <a:gd name="connsiteY53" fmla="*/ 948441 h 1450905"/>
              <a:gd name="connsiteX54" fmla="*/ 5127096 w 5230266"/>
              <a:gd name="connsiteY54" fmla="*/ 845271 h 1450905"/>
              <a:gd name="connsiteX55" fmla="*/ 4568882 w 5230266"/>
              <a:gd name="connsiteY55" fmla="*/ 840084 h 1450905"/>
              <a:gd name="connsiteX56" fmla="*/ 4465712 w 5230266"/>
              <a:gd name="connsiteY56" fmla="*/ 943254 h 1450905"/>
              <a:gd name="connsiteX57" fmla="*/ 4568882 w 5230266"/>
              <a:gd name="connsiteY57" fmla="*/ 1046424 h 1450905"/>
              <a:gd name="connsiteX58" fmla="*/ 4672052 w 5230266"/>
              <a:gd name="connsiteY58" fmla="*/ 943254 h 1450905"/>
              <a:gd name="connsiteX59" fmla="*/ 4568882 w 5230266"/>
              <a:gd name="connsiteY59" fmla="*/ 840084 h 1450905"/>
              <a:gd name="connsiteX60" fmla="*/ 4010668 w 5230266"/>
              <a:gd name="connsiteY60" fmla="*/ 834897 h 1450905"/>
              <a:gd name="connsiteX61" fmla="*/ 3907498 w 5230266"/>
              <a:gd name="connsiteY61" fmla="*/ 938067 h 1450905"/>
              <a:gd name="connsiteX62" fmla="*/ 4010668 w 5230266"/>
              <a:gd name="connsiteY62" fmla="*/ 1041237 h 1450905"/>
              <a:gd name="connsiteX63" fmla="*/ 4113838 w 5230266"/>
              <a:gd name="connsiteY63" fmla="*/ 938067 h 1450905"/>
              <a:gd name="connsiteX64" fmla="*/ 4010668 w 5230266"/>
              <a:gd name="connsiteY64" fmla="*/ 834897 h 1450905"/>
              <a:gd name="connsiteX65" fmla="*/ 3452454 w 5230266"/>
              <a:gd name="connsiteY65" fmla="*/ 829710 h 1450905"/>
              <a:gd name="connsiteX66" fmla="*/ 3349284 w 5230266"/>
              <a:gd name="connsiteY66" fmla="*/ 932880 h 1450905"/>
              <a:gd name="connsiteX67" fmla="*/ 3452454 w 5230266"/>
              <a:gd name="connsiteY67" fmla="*/ 1036050 h 1450905"/>
              <a:gd name="connsiteX68" fmla="*/ 3555624 w 5230266"/>
              <a:gd name="connsiteY68" fmla="*/ 932880 h 1450905"/>
              <a:gd name="connsiteX69" fmla="*/ 3452454 w 5230266"/>
              <a:gd name="connsiteY69" fmla="*/ 829710 h 1450905"/>
              <a:gd name="connsiteX70" fmla="*/ 2894240 w 5230266"/>
              <a:gd name="connsiteY70" fmla="*/ 824523 h 1450905"/>
              <a:gd name="connsiteX71" fmla="*/ 2791070 w 5230266"/>
              <a:gd name="connsiteY71" fmla="*/ 927693 h 1450905"/>
              <a:gd name="connsiteX72" fmla="*/ 2894240 w 5230266"/>
              <a:gd name="connsiteY72" fmla="*/ 1030863 h 1450905"/>
              <a:gd name="connsiteX73" fmla="*/ 2997410 w 5230266"/>
              <a:gd name="connsiteY73" fmla="*/ 927693 h 1450905"/>
              <a:gd name="connsiteX74" fmla="*/ 2894240 w 5230266"/>
              <a:gd name="connsiteY74" fmla="*/ 824523 h 1450905"/>
              <a:gd name="connsiteX75" fmla="*/ 2336026 w 5230266"/>
              <a:gd name="connsiteY75" fmla="*/ 819336 h 1450905"/>
              <a:gd name="connsiteX76" fmla="*/ 2232856 w 5230266"/>
              <a:gd name="connsiteY76" fmla="*/ 922506 h 1450905"/>
              <a:gd name="connsiteX77" fmla="*/ 2336026 w 5230266"/>
              <a:gd name="connsiteY77" fmla="*/ 1025676 h 1450905"/>
              <a:gd name="connsiteX78" fmla="*/ 2439196 w 5230266"/>
              <a:gd name="connsiteY78" fmla="*/ 922506 h 1450905"/>
              <a:gd name="connsiteX79" fmla="*/ 2336026 w 5230266"/>
              <a:gd name="connsiteY79" fmla="*/ 819336 h 1450905"/>
              <a:gd name="connsiteX80" fmla="*/ 1777812 w 5230266"/>
              <a:gd name="connsiteY80" fmla="*/ 814149 h 1450905"/>
              <a:gd name="connsiteX81" fmla="*/ 1674642 w 5230266"/>
              <a:gd name="connsiteY81" fmla="*/ 917319 h 1450905"/>
              <a:gd name="connsiteX82" fmla="*/ 1777812 w 5230266"/>
              <a:gd name="connsiteY82" fmla="*/ 1020489 h 1450905"/>
              <a:gd name="connsiteX83" fmla="*/ 1880982 w 5230266"/>
              <a:gd name="connsiteY83" fmla="*/ 917319 h 1450905"/>
              <a:gd name="connsiteX84" fmla="*/ 1777812 w 5230266"/>
              <a:gd name="connsiteY84" fmla="*/ 814149 h 1450905"/>
              <a:gd name="connsiteX85" fmla="*/ 1219598 w 5230266"/>
              <a:gd name="connsiteY85" fmla="*/ 808962 h 1450905"/>
              <a:gd name="connsiteX86" fmla="*/ 1116428 w 5230266"/>
              <a:gd name="connsiteY86" fmla="*/ 912132 h 1450905"/>
              <a:gd name="connsiteX87" fmla="*/ 1219598 w 5230266"/>
              <a:gd name="connsiteY87" fmla="*/ 1015302 h 1450905"/>
              <a:gd name="connsiteX88" fmla="*/ 1322768 w 5230266"/>
              <a:gd name="connsiteY88" fmla="*/ 912132 h 1450905"/>
              <a:gd name="connsiteX89" fmla="*/ 1219598 w 5230266"/>
              <a:gd name="connsiteY89" fmla="*/ 808962 h 1450905"/>
              <a:gd name="connsiteX90" fmla="*/ 661384 w 5230266"/>
              <a:gd name="connsiteY90" fmla="*/ 803775 h 1450905"/>
              <a:gd name="connsiteX91" fmla="*/ 558214 w 5230266"/>
              <a:gd name="connsiteY91" fmla="*/ 906945 h 1450905"/>
              <a:gd name="connsiteX92" fmla="*/ 661384 w 5230266"/>
              <a:gd name="connsiteY92" fmla="*/ 1010115 h 1450905"/>
              <a:gd name="connsiteX93" fmla="*/ 764554 w 5230266"/>
              <a:gd name="connsiteY93" fmla="*/ 906945 h 1450905"/>
              <a:gd name="connsiteX94" fmla="*/ 661384 w 5230266"/>
              <a:gd name="connsiteY94" fmla="*/ 803775 h 1450905"/>
              <a:gd name="connsiteX95" fmla="*/ 103170 w 5230266"/>
              <a:gd name="connsiteY95" fmla="*/ 798588 h 1450905"/>
              <a:gd name="connsiteX96" fmla="*/ 0 w 5230266"/>
              <a:gd name="connsiteY96" fmla="*/ 901758 h 1450905"/>
              <a:gd name="connsiteX97" fmla="*/ 103170 w 5230266"/>
              <a:gd name="connsiteY97" fmla="*/ 1004928 h 1450905"/>
              <a:gd name="connsiteX98" fmla="*/ 206340 w 5230266"/>
              <a:gd name="connsiteY98" fmla="*/ 901758 h 1450905"/>
              <a:gd name="connsiteX99" fmla="*/ 103170 w 5230266"/>
              <a:gd name="connsiteY99" fmla="*/ 798588 h 1450905"/>
              <a:gd name="connsiteX100" fmla="*/ 5127096 w 5230266"/>
              <a:gd name="connsiteY100" fmla="*/ 445977 h 1450905"/>
              <a:gd name="connsiteX101" fmla="*/ 5023926 w 5230266"/>
              <a:gd name="connsiteY101" fmla="*/ 549147 h 1450905"/>
              <a:gd name="connsiteX102" fmla="*/ 5127096 w 5230266"/>
              <a:gd name="connsiteY102" fmla="*/ 652317 h 1450905"/>
              <a:gd name="connsiteX103" fmla="*/ 5230266 w 5230266"/>
              <a:gd name="connsiteY103" fmla="*/ 549147 h 1450905"/>
              <a:gd name="connsiteX104" fmla="*/ 5127096 w 5230266"/>
              <a:gd name="connsiteY104" fmla="*/ 445977 h 1450905"/>
              <a:gd name="connsiteX105" fmla="*/ 4568882 w 5230266"/>
              <a:gd name="connsiteY105" fmla="*/ 440790 h 1450905"/>
              <a:gd name="connsiteX106" fmla="*/ 4465712 w 5230266"/>
              <a:gd name="connsiteY106" fmla="*/ 543960 h 1450905"/>
              <a:gd name="connsiteX107" fmla="*/ 4568882 w 5230266"/>
              <a:gd name="connsiteY107" fmla="*/ 647130 h 1450905"/>
              <a:gd name="connsiteX108" fmla="*/ 4672052 w 5230266"/>
              <a:gd name="connsiteY108" fmla="*/ 543960 h 1450905"/>
              <a:gd name="connsiteX109" fmla="*/ 4568882 w 5230266"/>
              <a:gd name="connsiteY109" fmla="*/ 440790 h 1450905"/>
              <a:gd name="connsiteX110" fmla="*/ 4010668 w 5230266"/>
              <a:gd name="connsiteY110" fmla="*/ 435603 h 1450905"/>
              <a:gd name="connsiteX111" fmla="*/ 3907498 w 5230266"/>
              <a:gd name="connsiteY111" fmla="*/ 538773 h 1450905"/>
              <a:gd name="connsiteX112" fmla="*/ 4010668 w 5230266"/>
              <a:gd name="connsiteY112" fmla="*/ 641943 h 1450905"/>
              <a:gd name="connsiteX113" fmla="*/ 4113838 w 5230266"/>
              <a:gd name="connsiteY113" fmla="*/ 538773 h 1450905"/>
              <a:gd name="connsiteX114" fmla="*/ 4010668 w 5230266"/>
              <a:gd name="connsiteY114" fmla="*/ 435603 h 1450905"/>
              <a:gd name="connsiteX115" fmla="*/ 3452454 w 5230266"/>
              <a:gd name="connsiteY115" fmla="*/ 430416 h 1450905"/>
              <a:gd name="connsiteX116" fmla="*/ 3349284 w 5230266"/>
              <a:gd name="connsiteY116" fmla="*/ 533586 h 1450905"/>
              <a:gd name="connsiteX117" fmla="*/ 3452454 w 5230266"/>
              <a:gd name="connsiteY117" fmla="*/ 636756 h 1450905"/>
              <a:gd name="connsiteX118" fmla="*/ 3555624 w 5230266"/>
              <a:gd name="connsiteY118" fmla="*/ 533586 h 1450905"/>
              <a:gd name="connsiteX119" fmla="*/ 3452454 w 5230266"/>
              <a:gd name="connsiteY119" fmla="*/ 430416 h 1450905"/>
              <a:gd name="connsiteX120" fmla="*/ 2894240 w 5230266"/>
              <a:gd name="connsiteY120" fmla="*/ 425229 h 1450905"/>
              <a:gd name="connsiteX121" fmla="*/ 2791070 w 5230266"/>
              <a:gd name="connsiteY121" fmla="*/ 528399 h 1450905"/>
              <a:gd name="connsiteX122" fmla="*/ 2894240 w 5230266"/>
              <a:gd name="connsiteY122" fmla="*/ 631569 h 1450905"/>
              <a:gd name="connsiteX123" fmla="*/ 2997410 w 5230266"/>
              <a:gd name="connsiteY123" fmla="*/ 528399 h 1450905"/>
              <a:gd name="connsiteX124" fmla="*/ 2894240 w 5230266"/>
              <a:gd name="connsiteY124" fmla="*/ 425229 h 1450905"/>
              <a:gd name="connsiteX125" fmla="*/ 2336026 w 5230266"/>
              <a:gd name="connsiteY125" fmla="*/ 420042 h 1450905"/>
              <a:gd name="connsiteX126" fmla="*/ 2232856 w 5230266"/>
              <a:gd name="connsiteY126" fmla="*/ 523212 h 1450905"/>
              <a:gd name="connsiteX127" fmla="*/ 2336026 w 5230266"/>
              <a:gd name="connsiteY127" fmla="*/ 626382 h 1450905"/>
              <a:gd name="connsiteX128" fmla="*/ 2439196 w 5230266"/>
              <a:gd name="connsiteY128" fmla="*/ 523212 h 1450905"/>
              <a:gd name="connsiteX129" fmla="*/ 2336026 w 5230266"/>
              <a:gd name="connsiteY129" fmla="*/ 420042 h 1450905"/>
              <a:gd name="connsiteX130" fmla="*/ 1777812 w 5230266"/>
              <a:gd name="connsiteY130" fmla="*/ 414855 h 1450905"/>
              <a:gd name="connsiteX131" fmla="*/ 1674642 w 5230266"/>
              <a:gd name="connsiteY131" fmla="*/ 518025 h 1450905"/>
              <a:gd name="connsiteX132" fmla="*/ 1777812 w 5230266"/>
              <a:gd name="connsiteY132" fmla="*/ 621195 h 1450905"/>
              <a:gd name="connsiteX133" fmla="*/ 1880982 w 5230266"/>
              <a:gd name="connsiteY133" fmla="*/ 518025 h 1450905"/>
              <a:gd name="connsiteX134" fmla="*/ 1777812 w 5230266"/>
              <a:gd name="connsiteY134" fmla="*/ 414855 h 1450905"/>
              <a:gd name="connsiteX135" fmla="*/ 1219598 w 5230266"/>
              <a:gd name="connsiteY135" fmla="*/ 409668 h 1450905"/>
              <a:gd name="connsiteX136" fmla="*/ 1116428 w 5230266"/>
              <a:gd name="connsiteY136" fmla="*/ 512838 h 1450905"/>
              <a:gd name="connsiteX137" fmla="*/ 1219598 w 5230266"/>
              <a:gd name="connsiteY137" fmla="*/ 616008 h 1450905"/>
              <a:gd name="connsiteX138" fmla="*/ 1322768 w 5230266"/>
              <a:gd name="connsiteY138" fmla="*/ 512838 h 1450905"/>
              <a:gd name="connsiteX139" fmla="*/ 1219598 w 5230266"/>
              <a:gd name="connsiteY139" fmla="*/ 409668 h 1450905"/>
              <a:gd name="connsiteX140" fmla="*/ 661384 w 5230266"/>
              <a:gd name="connsiteY140" fmla="*/ 404481 h 1450905"/>
              <a:gd name="connsiteX141" fmla="*/ 558214 w 5230266"/>
              <a:gd name="connsiteY141" fmla="*/ 507651 h 1450905"/>
              <a:gd name="connsiteX142" fmla="*/ 661384 w 5230266"/>
              <a:gd name="connsiteY142" fmla="*/ 610821 h 1450905"/>
              <a:gd name="connsiteX143" fmla="*/ 764554 w 5230266"/>
              <a:gd name="connsiteY143" fmla="*/ 507651 h 1450905"/>
              <a:gd name="connsiteX144" fmla="*/ 661384 w 5230266"/>
              <a:gd name="connsiteY144" fmla="*/ 404481 h 1450905"/>
              <a:gd name="connsiteX145" fmla="*/ 103170 w 5230266"/>
              <a:gd name="connsiteY145" fmla="*/ 399294 h 1450905"/>
              <a:gd name="connsiteX146" fmla="*/ 0 w 5230266"/>
              <a:gd name="connsiteY146" fmla="*/ 502464 h 1450905"/>
              <a:gd name="connsiteX147" fmla="*/ 103170 w 5230266"/>
              <a:gd name="connsiteY147" fmla="*/ 605634 h 1450905"/>
              <a:gd name="connsiteX148" fmla="*/ 206340 w 5230266"/>
              <a:gd name="connsiteY148" fmla="*/ 502464 h 1450905"/>
              <a:gd name="connsiteX149" fmla="*/ 103170 w 5230266"/>
              <a:gd name="connsiteY149" fmla="*/ 399294 h 1450905"/>
              <a:gd name="connsiteX150" fmla="*/ 5127096 w 5230266"/>
              <a:gd name="connsiteY150" fmla="*/ 46683 h 1450905"/>
              <a:gd name="connsiteX151" fmla="*/ 5023926 w 5230266"/>
              <a:gd name="connsiteY151" fmla="*/ 149853 h 1450905"/>
              <a:gd name="connsiteX152" fmla="*/ 5127096 w 5230266"/>
              <a:gd name="connsiteY152" fmla="*/ 253023 h 1450905"/>
              <a:gd name="connsiteX153" fmla="*/ 5230266 w 5230266"/>
              <a:gd name="connsiteY153" fmla="*/ 149853 h 1450905"/>
              <a:gd name="connsiteX154" fmla="*/ 5127096 w 5230266"/>
              <a:gd name="connsiteY154" fmla="*/ 46683 h 1450905"/>
              <a:gd name="connsiteX155" fmla="*/ 4568882 w 5230266"/>
              <a:gd name="connsiteY155" fmla="*/ 41496 h 1450905"/>
              <a:gd name="connsiteX156" fmla="*/ 4465712 w 5230266"/>
              <a:gd name="connsiteY156" fmla="*/ 144666 h 1450905"/>
              <a:gd name="connsiteX157" fmla="*/ 4568882 w 5230266"/>
              <a:gd name="connsiteY157" fmla="*/ 247836 h 1450905"/>
              <a:gd name="connsiteX158" fmla="*/ 4672052 w 5230266"/>
              <a:gd name="connsiteY158" fmla="*/ 144666 h 1450905"/>
              <a:gd name="connsiteX159" fmla="*/ 4568882 w 5230266"/>
              <a:gd name="connsiteY159" fmla="*/ 41496 h 1450905"/>
              <a:gd name="connsiteX160" fmla="*/ 4010668 w 5230266"/>
              <a:gd name="connsiteY160" fmla="*/ 36309 h 1450905"/>
              <a:gd name="connsiteX161" fmla="*/ 3907498 w 5230266"/>
              <a:gd name="connsiteY161" fmla="*/ 139479 h 1450905"/>
              <a:gd name="connsiteX162" fmla="*/ 4010668 w 5230266"/>
              <a:gd name="connsiteY162" fmla="*/ 242649 h 1450905"/>
              <a:gd name="connsiteX163" fmla="*/ 4113838 w 5230266"/>
              <a:gd name="connsiteY163" fmla="*/ 139479 h 1450905"/>
              <a:gd name="connsiteX164" fmla="*/ 4010668 w 5230266"/>
              <a:gd name="connsiteY164" fmla="*/ 36309 h 1450905"/>
              <a:gd name="connsiteX165" fmla="*/ 3452454 w 5230266"/>
              <a:gd name="connsiteY165" fmla="*/ 31122 h 1450905"/>
              <a:gd name="connsiteX166" fmla="*/ 3349284 w 5230266"/>
              <a:gd name="connsiteY166" fmla="*/ 134292 h 1450905"/>
              <a:gd name="connsiteX167" fmla="*/ 3452454 w 5230266"/>
              <a:gd name="connsiteY167" fmla="*/ 237462 h 1450905"/>
              <a:gd name="connsiteX168" fmla="*/ 3555624 w 5230266"/>
              <a:gd name="connsiteY168" fmla="*/ 134292 h 1450905"/>
              <a:gd name="connsiteX169" fmla="*/ 3452454 w 5230266"/>
              <a:gd name="connsiteY169" fmla="*/ 31122 h 1450905"/>
              <a:gd name="connsiteX170" fmla="*/ 2894240 w 5230266"/>
              <a:gd name="connsiteY170" fmla="*/ 25935 h 1450905"/>
              <a:gd name="connsiteX171" fmla="*/ 2791070 w 5230266"/>
              <a:gd name="connsiteY171" fmla="*/ 129105 h 1450905"/>
              <a:gd name="connsiteX172" fmla="*/ 2894240 w 5230266"/>
              <a:gd name="connsiteY172" fmla="*/ 232275 h 1450905"/>
              <a:gd name="connsiteX173" fmla="*/ 2997410 w 5230266"/>
              <a:gd name="connsiteY173" fmla="*/ 129105 h 1450905"/>
              <a:gd name="connsiteX174" fmla="*/ 2894240 w 5230266"/>
              <a:gd name="connsiteY174" fmla="*/ 25935 h 1450905"/>
              <a:gd name="connsiteX175" fmla="*/ 2336026 w 5230266"/>
              <a:gd name="connsiteY175" fmla="*/ 20748 h 1450905"/>
              <a:gd name="connsiteX176" fmla="*/ 2232856 w 5230266"/>
              <a:gd name="connsiteY176" fmla="*/ 123918 h 1450905"/>
              <a:gd name="connsiteX177" fmla="*/ 2336026 w 5230266"/>
              <a:gd name="connsiteY177" fmla="*/ 227088 h 1450905"/>
              <a:gd name="connsiteX178" fmla="*/ 2439196 w 5230266"/>
              <a:gd name="connsiteY178" fmla="*/ 123918 h 1450905"/>
              <a:gd name="connsiteX179" fmla="*/ 2336026 w 5230266"/>
              <a:gd name="connsiteY179" fmla="*/ 20748 h 1450905"/>
              <a:gd name="connsiteX180" fmla="*/ 1777812 w 5230266"/>
              <a:gd name="connsiteY180" fmla="*/ 15561 h 1450905"/>
              <a:gd name="connsiteX181" fmla="*/ 1674642 w 5230266"/>
              <a:gd name="connsiteY181" fmla="*/ 118731 h 1450905"/>
              <a:gd name="connsiteX182" fmla="*/ 1777812 w 5230266"/>
              <a:gd name="connsiteY182" fmla="*/ 221901 h 1450905"/>
              <a:gd name="connsiteX183" fmla="*/ 1880982 w 5230266"/>
              <a:gd name="connsiteY183" fmla="*/ 118731 h 1450905"/>
              <a:gd name="connsiteX184" fmla="*/ 1777812 w 5230266"/>
              <a:gd name="connsiteY184" fmla="*/ 15561 h 1450905"/>
              <a:gd name="connsiteX185" fmla="*/ 1219598 w 5230266"/>
              <a:gd name="connsiteY185" fmla="*/ 10374 h 1450905"/>
              <a:gd name="connsiteX186" fmla="*/ 1116428 w 5230266"/>
              <a:gd name="connsiteY186" fmla="*/ 113544 h 1450905"/>
              <a:gd name="connsiteX187" fmla="*/ 1219598 w 5230266"/>
              <a:gd name="connsiteY187" fmla="*/ 216714 h 1450905"/>
              <a:gd name="connsiteX188" fmla="*/ 1322768 w 5230266"/>
              <a:gd name="connsiteY188" fmla="*/ 113544 h 1450905"/>
              <a:gd name="connsiteX189" fmla="*/ 1219598 w 5230266"/>
              <a:gd name="connsiteY189" fmla="*/ 10374 h 1450905"/>
              <a:gd name="connsiteX190" fmla="*/ 661384 w 5230266"/>
              <a:gd name="connsiteY190" fmla="*/ 5187 h 1450905"/>
              <a:gd name="connsiteX191" fmla="*/ 558214 w 5230266"/>
              <a:gd name="connsiteY191" fmla="*/ 108357 h 1450905"/>
              <a:gd name="connsiteX192" fmla="*/ 661384 w 5230266"/>
              <a:gd name="connsiteY192" fmla="*/ 211527 h 1450905"/>
              <a:gd name="connsiteX193" fmla="*/ 764554 w 5230266"/>
              <a:gd name="connsiteY193" fmla="*/ 108357 h 1450905"/>
              <a:gd name="connsiteX194" fmla="*/ 661384 w 5230266"/>
              <a:gd name="connsiteY194" fmla="*/ 5187 h 1450905"/>
              <a:gd name="connsiteX195" fmla="*/ 103170 w 5230266"/>
              <a:gd name="connsiteY195" fmla="*/ 0 h 1450905"/>
              <a:gd name="connsiteX196" fmla="*/ 0 w 5230266"/>
              <a:gd name="connsiteY196" fmla="*/ 103170 h 1450905"/>
              <a:gd name="connsiteX197" fmla="*/ 103170 w 5230266"/>
              <a:gd name="connsiteY197" fmla="*/ 206340 h 1450905"/>
              <a:gd name="connsiteX198" fmla="*/ 206340 w 5230266"/>
              <a:gd name="connsiteY198" fmla="*/ 103170 h 1450905"/>
              <a:gd name="connsiteX199" fmla="*/ 103170 w 5230266"/>
              <a:gd name="connsiteY199" fmla="*/ 0 h 145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5230266" h="1450905">
                <a:moveTo>
                  <a:pt x="5127096" y="1244565"/>
                </a:moveTo>
                <a:cubicBezTo>
                  <a:pt x="5070117" y="1244565"/>
                  <a:pt x="5023926" y="1290756"/>
                  <a:pt x="5023926" y="1347735"/>
                </a:cubicBezTo>
                <a:cubicBezTo>
                  <a:pt x="5023926" y="1404714"/>
                  <a:pt x="5070117" y="1450905"/>
                  <a:pt x="5127096" y="1450905"/>
                </a:cubicBezTo>
                <a:cubicBezTo>
                  <a:pt x="5184075" y="1450905"/>
                  <a:pt x="5230266" y="1404714"/>
                  <a:pt x="5230266" y="1347735"/>
                </a:cubicBezTo>
                <a:cubicBezTo>
                  <a:pt x="5230266" y="1290756"/>
                  <a:pt x="5184075" y="1244565"/>
                  <a:pt x="5127096" y="1244565"/>
                </a:cubicBezTo>
                <a:close/>
                <a:moveTo>
                  <a:pt x="4568882" y="1239378"/>
                </a:moveTo>
                <a:cubicBezTo>
                  <a:pt x="4511903" y="1239378"/>
                  <a:pt x="4465712" y="1285569"/>
                  <a:pt x="4465712" y="1342548"/>
                </a:cubicBezTo>
                <a:cubicBezTo>
                  <a:pt x="4465712" y="1399527"/>
                  <a:pt x="4511903" y="1445718"/>
                  <a:pt x="4568882" y="1445718"/>
                </a:cubicBezTo>
                <a:cubicBezTo>
                  <a:pt x="4625861" y="1445718"/>
                  <a:pt x="4672052" y="1399527"/>
                  <a:pt x="4672052" y="1342548"/>
                </a:cubicBezTo>
                <a:cubicBezTo>
                  <a:pt x="4672052" y="1285569"/>
                  <a:pt x="4625861" y="1239378"/>
                  <a:pt x="4568882" y="1239378"/>
                </a:cubicBezTo>
                <a:close/>
                <a:moveTo>
                  <a:pt x="4010668" y="1234191"/>
                </a:moveTo>
                <a:cubicBezTo>
                  <a:pt x="3953689" y="1234191"/>
                  <a:pt x="3907498" y="1280382"/>
                  <a:pt x="3907498" y="1337361"/>
                </a:cubicBezTo>
                <a:cubicBezTo>
                  <a:pt x="3907498" y="1394340"/>
                  <a:pt x="3953689" y="1440531"/>
                  <a:pt x="4010668" y="1440531"/>
                </a:cubicBezTo>
                <a:cubicBezTo>
                  <a:pt x="4067647" y="1440531"/>
                  <a:pt x="4113838" y="1394340"/>
                  <a:pt x="4113838" y="1337361"/>
                </a:cubicBezTo>
                <a:cubicBezTo>
                  <a:pt x="4113838" y="1280382"/>
                  <a:pt x="4067647" y="1234191"/>
                  <a:pt x="4010668" y="1234191"/>
                </a:cubicBezTo>
                <a:close/>
                <a:moveTo>
                  <a:pt x="3452454" y="1229004"/>
                </a:moveTo>
                <a:cubicBezTo>
                  <a:pt x="3395475" y="1229004"/>
                  <a:pt x="3349284" y="1275195"/>
                  <a:pt x="3349284" y="1332174"/>
                </a:cubicBezTo>
                <a:cubicBezTo>
                  <a:pt x="3349284" y="1389153"/>
                  <a:pt x="3395475" y="1435344"/>
                  <a:pt x="3452454" y="1435344"/>
                </a:cubicBezTo>
                <a:cubicBezTo>
                  <a:pt x="3509433" y="1435344"/>
                  <a:pt x="3555624" y="1389153"/>
                  <a:pt x="3555624" y="1332174"/>
                </a:cubicBezTo>
                <a:cubicBezTo>
                  <a:pt x="3555624" y="1275195"/>
                  <a:pt x="3509433" y="1229004"/>
                  <a:pt x="3452454" y="1229004"/>
                </a:cubicBezTo>
                <a:close/>
                <a:moveTo>
                  <a:pt x="2894240" y="1223817"/>
                </a:moveTo>
                <a:cubicBezTo>
                  <a:pt x="2837261" y="1223817"/>
                  <a:pt x="2791070" y="1270008"/>
                  <a:pt x="2791070" y="1326987"/>
                </a:cubicBezTo>
                <a:cubicBezTo>
                  <a:pt x="2791070" y="1383966"/>
                  <a:pt x="2837261" y="1430157"/>
                  <a:pt x="2894240" y="1430157"/>
                </a:cubicBezTo>
                <a:cubicBezTo>
                  <a:pt x="2951219" y="1430157"/>
                  <a:pt x="2997410" y="1383966"/>
                  <a:pt x="2997410" y="1326987"/>
                </a:cubicBezTo>
                <a:cubicBezTo>
                  <a:pt x="2997410" y="1270008"/>
                  <a:pt x="2951219" y="1223817"/>
                  <a:pt x="2894240" y="1223817"/>
                </a:cubicBezTo>
                <a:close/>
                <a:moveTo>
                  <a:pt x="2336026" y="1218630"/>
                </a:moveTo>
                <a:cubicBezTo>
                  <a:pt x="2279047" y="1218630"/>
                  <a:pt x="2232856" y="1264821"/>
                  <a:pt x="2232856" y="1321800"/>
                </a:cubicBezTo>
                <a:cubicBezTo>
                  <a:pt x="2232856" y="1378779"/>
                  <a:pt x="2279047" y="1424970"/>
                  <a:pt x="2336026" y="1424970"/>
                </a:cubicBezTo>
                <a:cubicBezTo>
                  <a:pt x="2393005" y="1424970"/>
                  <a:pt x="2439196" y="1378779"/>
                  <a:pt x="2439196" y="1321800"/>
                </a:cubicBezTo>
                <a:cubicBezTo>
                  <a:pt x="2439196" y="1264821"/>
                  <a:pt x="2393005" y="1218630"/>
                  <a:pt x="2336026" y="1218630"/>
                </a:cubicBezTo>
                <a:close/>
                <a:moveTo>
                  <a:pt x="1777812" y="1213443"/>
                </a:moveTo>
                <a:cubicBezTo>
                  <a:pt x="1720833" y="1213443"/>
                  <a:pt x="1674642" y="1259634"/>
                  <a:pt x="1674642" y="1316613"/>
                </a:cubicBezTo>
                <a:cubicBezTo>
                  <a:pt x="1674642" y="1373592"/>
                  <a:pt x="1720833" y="1419783"/>
                  <a:pt x="1777812" y="1419783"/>
                </a:cubicBezTo>
                <a:cubicBezTo>
                  <a:pt x="1834791" y="1419783"/>
                  <a:pt x="1880982" y="1373592"/>
                  <a:pt x="1880982" y="1316613"/>
                </a:cubicBezTo>
                <a:cubicBezTo>
                  <a:pt x="1880982" y="1259634"/>
                  <a:pt x="1834791" y="1213443"/>
                  <a:pt x="1777812" y="1213443"/>
                </a:cubicBezTo>
                <a:close/>
                <a:moveTo>
                  <a:pt x="1219598" y="1208256"/>
                </a:moveTo>
                <a:cubicBezTo>
                  <a:pt x="1162619" y="1208256"/>
                  <a:pt x="1116428" y="1254447"/>
                  <a:pt x="1116428" y="1311426"/>
                </a:cubicBezTo>
                <a:cubicBezTo>
                  <a:pt x="1116428" y="1368405"/>
                  <a:pt x="1162619" y="1414596"/>
                  <a:pt x="1219598" y="1414596"/>
                </a:cubicBezTo>
                <a:cubicBezTo>
                  <a:pt x="1276577" y="1414596"/>
                  <a:pt x="1322768" y="1368405"/>
                  <a:pt x="1322768" y="1311426"/>
                </a:cubicBezTo>
                <a:cubicBezTo>
                  <a:pt x="1322768" y="1254447"/>
                  <a:pt x="1276577" y="1208256"/>
                  <a:pt x="1219598" y="1208256"/>
                </a:cubicBezTo>
                <a:close/>
                <a:moveTo>
                  <a:pt x="661384" y="1203069"/>
                </a:moveTo>
                <a:cubicBezTo>
                  <a:pt x="604405" y="1203069"/>
                  <a:pt x="558214" y="1249260"/>
                  <a:pt x="558214" y="1306239"/>
                </a:cubicBezTo>
                <a:cubicBezTo>
                  <a:pt x="558214" y="1363218"/>
                  <a:pt x="604405" y="1409409"/>
                  <a:pt x="661384" y="1409409"/>
                </a:cubicBezTo>
                <a:cubicBezTo>
                  <a:pt x="718363" y="1409409"/>
                  <a:pt x="764554" y="1363218"/>
                  <a:pt x="764554" y="1306239"/>
                </a:cubicBezTo>
                <a:cubicBezTo>
                  <a:pt x="764554" y="1249260"/>
                  <a:pt x="718363" y="1203069"/>
                  <a:pt x="661384" y="1203069"/>
                </a:cubicBezTo>
                <a:close/>
                <a:moveTo>
                  <a:pt x="103170" y="1197882"/>
                </a:moveTo>
                <a:cubicBezTo>
                  <a:pt x="46191" y="1197882"/>
                  <a:pt x="0" y="1244073"/>
                  <a:pt x="0" y="1301052"/>
                </a:cubicBezTo>
                <a:cubicBezTo>
                  <a:pt x="0" y="1358031"/>
                  <a:pt x="46191" y="1404222"/>
                  <a:pt x="103170" y="1404222"/>
                </a:cubicBezTo>
                <a:cubicBezTo>
                  <a:pt x="160149" y="1404222"/>
                  <a:pt x="206340" y="1358031"/>
                  <a:pt x="206340" y="1301052"/>
                </a:cubicBezTo>
                <a:cubicBezTo>
                  <a:pt x="206340" y="1244073"/>
                  <a:pt x="160149" y="1197882"/>
                  <a:pt x="103170" y="1197882"/>
                </a:cubicBezTo>
                <a:close/>
                <a:moveTo>
                  <a:pt x="5127096" y="845271"/>
                </a:moveTo>
                <a:cubicBezTo>
                  <a:pt x="5070117" y="845271"/>
                  <a:pt x="5023926" y="891462"/>
                  <a:pt x="5023926" y="948441"/>
                </a:cubicBezTo>
                <a:cubicBezTo>
                  <a:pt x="5023926" y="1005420"/>
                  <a:pt x="5070117" y="1051611"/>
                  <a:pt x="5127096" y="1051611"/>
                </a:cubicBezTo>
                <a:cubicBezTo>
                  <a:pt x="5184075" y="1051611"/>
                  <a:pt x="5230266" y="1005420"/>
                  <a:pt x="5230266" y="948441"/>
                </a:cubicBezTo>
                <a:cubicBezTo>
                  <a:pt x="5230266" y="891462"/>
                  <a:pt x="5184075" y="845271"/>
                  <a:pt x="5127096" y="845271"/>
                </a:cubicBezTo>
                <a:close/>
                <a:moveTo>
                  <a:pt x="4568882" y="840084"/>
                </a:moveTo>
                <a:cubicBezTo>
                  <a:pt x="4511903" y="840084"/>
                  <a:pt x="4465712" y="886275"/>
                  <a:pt x="4465712" y="943254"/>
                </a:cubicBezTo>
                <a:cubicBezTo>
                  <a:pt x="4465712" y="1000233"/>
                  <a:pt x="4511903" y="1046424"/>
                  <a:pt x="4568882" y="1046424"/>
                </a:cubicBezTo>
                <a:cubicBezTo>
                  <a:pt x="4625861" y="1046424"/>
                  <a:pt x="4672052" y="1000233"/>
                  <a:pt x="4672052" y="943254"/>
                </a:cubicBezTo>
                <a:cubicBezTo>
                  <a:pt x="4672052" y="886275"/>
                  <a:pt x="4625861" y="840084"/>
                  <a:pt x="4568882" y="840084"/>
                </a:cubicBezTo>
                <a:close/>
                <a:moveTo>
                  <a:pt x="4010668" y="834897"/>
                </a:moveTo>
                <a:cubicBezTo>
                  <a:pt x="3953689" y="834897"/>
                  <a:pt x="3907498" y="881088"/>
                  <a:pt x="3907498" y="938067"/>
                </a:cubicBezTo>
                <a:cubicBezTo>
                  <a:pt x="3907498" y="995046"/>
                  <a:pt x="3953689" y="1041237"/>
                  <a:pt x="4010668" y="1041237"/>
                </a:cubicBezTo>
                <a:cubicBezTo>
                  <a:pt x="4067647" y="1041237"/>
                  <a:pt x="4113838" y="995046"/>
                  <a:pt x="4113838" y="938067"/>
                </a:cubicBezTo>
                <a:cubicBezTo>
                  <a:pt x="4113838" y="881088"/>
                  <a:pt x="4067647" y="834897"/>
                  <a:pt x="4010668" y="834897"/>
                </a:cubicBezTo>
                <a:close/>
                <a:moveTo>
                  <a:pt x="3452454" y="829710"/>
                </a:moveTo>
                <a:cubicBezTo>
                  <a:pt x="3395475" y="829710"/>
                  <a:pt x="3349284" y="875901"/>
                  <a:pt x="3349284" y="932880"/>
                </a:cubicBezTo>
                <a:cubicBezTo>
                  <a:pt x="3349284" y="989859"/>
                  <a:pt x="3395475" y="1036050"/>
                  <a:pt x="3452454" y="1036050"/>
                </a:cubicBezTo>
                <a:cubicBezTo>
                  <a:pt x="3509433" y="1036050"/>
                  <a:pt x="3555624" y="989859"/>
                  <a:pt x="3555624" y="932880"/>
                </a:cubicBezTo>
                <a:cubicBezTo>
                  <a:pt x="3555624" y="875901"/>
                  <a:pt x="3509433" y="829710"/>
                  <a:pt x="3452454" y="829710"/>
                </a:cubicBezTo>
                <a:close/>
                <a:moveTo>
                  <a:pt x="2894240" y="824523"/>
                </a:moveTo>
                <a:cubicBezTo>
                  <a:pt x="2837261" y="824523"/>
                  <a:pt x="2791070" y="870714"/>
                  <a:pt x="2791070" y="927693"/>
                </a:cubicBezTo>
                <a:cubicBezTo>
                  <a:pt x="2791070" y="984672"/>
                  <a:pt x="2837261" y="1030863"/>
                  <a:pt x="2894240" y="1030863"/>
                </a:cubicBezTo>
                <a:cubicBezTo>
                  <a:pt x="2951219" y="1030863"/>
                  <a:pt x="2997410" y="984672"/>
                  <a:pt x="2997410" y="927693"/>
                </a:cubicBezTo>
                <a:cubicBezTo>
                  <a:pt x="2997410" y="870714"/>
                  <a:pt x="2951219" y="824523"/>
                  <a:pt x="2894240" y="824523"/>
                </a:cubicBezTo>
                <a:close/>
                <a:moveTo>
                  <a:pt x="2336026" y="819336"/>
                </a:moveTo>
                <a:cubicBezTo>
                  <a:pt x="2279047" y="819336"/>
                  <a:pt x="2232856" y="865527"/>
                  <a:pt x="2232856" y="922506"/>
                </a:cubicBezTo>
                <a:cubicBezTo>
                  <a:pt x="2232856" y="979485"/>
                  <a:pt x="2279047" y="1025676"/>
                  <a:pt x="2336026" y="1025676"/>
                </a:cubicBezTo>
                <a:cubicBezTo>
                  <a:pt x="2393005" y="1025676"/>
                  <a:pt x="2439196" y="979485"/>
                  <a:pt x="2439196" y="922506"/>
                </a:cubicBezTo>
                <a:cubicBezTo>
                  <a:pt x="2439196" y="865527"/>
                  <a:pt x="2393005" y="819336"/>
                  <a:pt x="2336026" y="819336"/>
                </a:cubicBezTo>
                <a:close/>
                <a:moveTo>
                  <a:pt x="1777812" y="814149"/>
                </a:moveTo>
                <a:cubicBezTo>
                  <a:pt x="1720833" y="814149"/>
                  <a:pt x="1674642" y="860340"/>
                  <a:pt x="1674642" y="917319"/>
                </a:cubicBezTo>
                <a:cubicBezTo>
                  <a:pt x="1674642" y="974298"/>
                  <a:pt x="1720833" y="1020489"/>
                  <a:pt x="1777812" y="1020489"/>
                </a:cubicBezTo>
                <a:cubicBezTo>
                  <a:pt x="1834791" y="1020489"/>
                  <a:pt x="1880982" y="974298"/>
                  <a:pt x="1880982" y="917319"/>
                </a:cubicBezTo>
                <a:cubicBezTo>
                  <a:pt x="1880982" y="860340"/>
                  <a:pt x="1834791" y="814149"/>
                  <a:pt x="1777812" y="814149"/>
                </a:cubicBezTo>
                <a:close/>
                <a:moveTo>
                  <a:pt x="1219598" y="808962"/>
                </a:moveTo>
                <a:cubicBezTo>
                  <a:pt x="1162619" y="808962"/>
                  <a:pt x="1116428" y="855153"/>
                  <a:pt x="1116428" y="912132"/>
                </a:cubicBezTo>
                <a:cubicBezTo>
                  <a:pt x="1116428" y="969111"/>
                  <a:pt x="1162619" y="1015302"/>
                  <a:pt x="1219598" y="1015302"/>
                </a:cubicBezTo>
                <a:cubicBezTo>
                  <a:pt x="1276577" y="1015302"/>
                  <a:pt x="1322768" y="969111"/>
                  <a:pt x="1322768" y="912132"/>
                </a:cubicBezTo>
                <a:cubicBezTo>
                  <a:pt x="1322768" y="855153"/>
                  <a:pt x="1276577" y="808962"/>
                  <a:pt x="1219598" y="808962"/>
                </a:cubicBezTo>
                <a:close/>
                <a:moveTo>
                  <a:pt x="661384" y="803775"/>
                </a:moveTo>
                <a:cubicBezTo>
                  <a:pt x="604405" y="803775"/>
                  <a:pt x="558214" y="849966"/>
                  <a:pt x="558214" y="906945"/>
                </a:cubicBezTo>
                <a:cubicBezTo>
                  <a:pt x="558214" y="963924"/>
                  <a:pt x="604405" y="1010115"/>
                  <a:pt x="661384" y="1010115"/>
                </a:cubicBezTo>
                <a:cubicBezTo>
                  <a:pt x="718363" y="1010115"/>
                  <a:pt x="764554" y="963924"/>
                  <a:pt x="764554" y="906945"/>
                </a:cubicBezTo>
                <a:cubicBezTo>
                  <a:pt x="764554" y="849966"/>
                  <a:pt x="718363" y="803775"/>
                  <a:pt x="661384" y="803775"/>
                </a:cubicBezTo>
                <a:close/>
                <a:moveTo>
                  <a:pt x="103170" y="798588"/>
                </a:moveTo>
                <a:cubicBezTo>
                  <a:pt x="46191" y="798588"/>
                  <a:pt x="0" y="844779"/>
                  <a:pt x="0" y="901758"/>
                </a:cubicBezTo>
                <a:cubicBezTo>
                  <a:pt x="0" y="958737"/>
                  <a:pt x="46191" y="1004928"/>
                  <a:pt x="103170" y="1004928"/>
                </a:cubicBezTo>
                <a:cubicBezTo>
                  <a:pt x="160149" y="1004928"/>
                  <a:pt x="206340" y="958737"/>
                  <a:pt x="206340" y="901758"/>
                </a:cubicBezTo>
                <a:cubicBezTo>
                  <a:pt x="206340" y="844779"/>
                  <a:pt x="160149" y="798588"/>
                  <a:pt x="103170" y="798588"/>
                </a:cubicBezTo>
                <a:close/>
                <a:moveTo>
                  <a:pt x="5127096" y="445977"/>
                </a:moveTo>
                <a:cubicBezTo>
                  <a:pt x="5070117" y="445977"/>
                  <a:pt x="5023926" y="492168"/>
                  <a:pt x="5023926" y="549147"/>
                </a:cubicBezTo>
                <a:cubicBezTo>
                  <a:pt x="5023926" y="606126"/>
                  <a:pt x="5070117" y="652317"/>
                  <a:pt x="5127096" y="652317"/>
                </a:cubicBezTo>
                <a:cubicBezTo>
                  <a:pt x="5184075" y="652317"/>
                  <a:pt x="5230266" y="606126"/>
                  <a:pt x="5230266" y="549147"/>
                </a:cubicBezTo>
                <a:cubicBezTo>
                  <a:pt x="5230266" y="492168"/>
                  <a:pt x="5184075" y="445977"/>
                  <a:pt x="5127096" y="445977"/>
                </a:cubicBezTo>
                <a:close/>
                <a:moveTo>
                  <a:pt x="4568882" y="440790"/>
                </a:moveTo>
                <a:cubicBezTo>
                  <a:pt x="4511903" y="440790"/>
                  <a:pt x="4465712" y="486981"/>
                  <a:pt x="4465712" y="543960"/>
                </a:cubicBezTo>
                <a:cubicBezTo>
                  <a:pt x="4465712" y="600939"/>
                  <a:pt x="4511903" y="647130"/>
                  <a:pt x="4568882" y="647130"/>
                </a:cubicBezTo>
                <a:cubicBezTo>
                  <a:pt x="4625861" y="647130"/>
                  <a:pt x="4672052" y="600939"/>
                  <a:pt x="4672052" y="543960"/>
                </a:cubicBezTo>
                <a:cubicBezTo>
                  <a:pt x="4672052" y="486981"/>
                  <a:pt x="4625861" y="440790"/>
                  <a:pt x="4568882" y="440790"/>
                </a:cubicBezTo>
                <a:close/>
                <a:moveTo>
                  <a:pt x="4010668" y="435603"/>
                </a:moveTo>
                <a:cubicBezTo>
                  <a:pt x="3953689" y="435603"/>
                  <a:pt x="3907498" y="481794"/>
                  <a:pt x="3907498" y="538773"/>
                </a:cubicBezTo>
                <a:cubicBezTo>
                  <a:pt x="3907498" y="595752"/>
                  <a:pt x="3953689" y="641943"/>
                  <a:pt x="4010668" y="641943"/>
                </a:cubicBezTo>
                <a:cubicBezTo>
                  <a:pt x="4067647" y="641943"/>
                  <a:pt x="4113838" y="595752"/>
                  <a:pt x="4113838" y="538773"/>
                </a:cubicBezTo>
                <a:cubicBezTo>
                  <a:pt x="4113838" y="481794"/>
                  <a:pt x="4067647" y="435603"/>
                  <a:pt x="4010668" y="435603"/>
                </a:cubicBezTo>
                <a:close/>
                <a:moveTo>
                  <a:pt x="3452454" y="430416"/>
                </a:moveTo>
                <a:cubicBezTo>
                  <a:pt x="3395475" y="430416"/>
                  <a:pt x="3349284" y="476607"/>
                  <a:pt x="3349284" y="533586"/>
                </a:cubicBezTo>
                <a:cubicBezTo>
                  <a:pt x="3349284" y="590565"/>
                  <a:pt x="3395475" y="636756"/>
                  <a:pt x="3452454" y="636756"/>
                </a:cubicBezTo>
                <a:cubicBezTo>
                  <a:pt x="3509433" y="636756"/>
                  <a:pt x="3555624" y="590565"/>
                  <a:pt x="3555624" y="533586"/>
                </a:cubicBezTo>
                <a:cubicBezTo>
                  <a:pt x="3555624" y="476607"/>
                  <a:pt x="3509433" y="430416"/>
                  <a:pt x="3452454" y="430416"/>
                </a:cubicBezTo>
                <a:close/>
                <a:moveTo>
                  <a:pt x="2894240" y="425229"/>
                </a:moveTo>
                <a:cubicBezTo>
                  <a:pt x="2837261" y="425229"/>
                  <a:pt x="2791070" y="471420"/>
                  <a:pt x="2791070" y="528399"/>
                </a:cubicBezTo>
                <a:cubicBezTo>
                  <a:pt x="2791070" y="585378"/>
                  <a:pt x="2837261" y="631569"/>
                  <a:pt x="2894240" y="631569"/>
                </a:cubicBezTo>
                <a:cubicBezTo>
                  <a:pt x="2951219" y="631569"/>
                  <a:pt x="2997410" y="585378"/>
                  <a:pt x="2997410" y="528399"/>
                </a:cubicBezTo>
                <a:cubicBezTo>
                  <a:pt x="2997410" y="471420"/>
                  <a:pt x="2951219" y="425229"/>
                  <a:pt x="2894240" y="425229"/>
                </a:cubicBezTo>
                <a:close/>
                <a:moveTo>
                  <a:pt x="2336026" y="420042"/>
                </a:moveTo>
                <a:cubicBezTo>
                  <a:pt x="2279047" y="420042"/>
                  <a:pt x="2232856" y="466233"/>
                  <a:pt x="2232856" y="523212"/>
                </a:cubicBezTo>
                <a:cubicBezTo>
                  <a:pt x="2232856" y="580191"/>
                  <a:pt x="2279047" y="626382"/>
                  <a:pt x="2336026" y="626382"/>
                </a:cubicBezTo>
                <a:cubicBezTo>
                  <a:pt x="2393005" y="626382"/>
                  <a:pt x="2439196" y="580191"/>
                  <a:pt x="2439196" y="523212"/>
                </a:cubicBezTo>
                <a:cubicBezTo>
                  <a:pt x="2439196" y="466233"/>
                  <a:pt x="2393005" y="420042"/>
                  <a:pt x="2336026" y="420042"/>
                </a:cubicBezTo>
                <a:close/>
                <a:moveTo>
                  <a:pt x="1777812" y="414855"/>
                </a:moveTo>
                <a:cubicBezTo>
                  <a:pt x="1720833" y="414855"/>
                  <a:pt x="1674642" y="461046"/>
                  <a:pt x="1674642" y="518025"/>
                </a:cubicBezTo>
                <a:cubicBezTo>
                  <a:pt x="1674642" y="575004"/>
                  <a:pt x="1720833" y="621195"/>
                  <a:pt x="1777812" y="621195"/>
                </a:cubicBezTo>
                <a:cubicBezTo>
                  <a:pt x="1834791" y="621195"/>
                  <a:pt x="1880982" y="575004"/>
                  <a:pt x="1880982" y="518025"/>
                </a:cubicBezTo>
                <a:cubicBezTo>
                  <a:pt x="1880982" y="461046"/>
                  <a:pt x="1834791" y="414855"/>
                  <a:pt x="1777812" y="414855"/>
                </a:cubicBezTo>
                <a:close/>
                <a:moveTo>
                  <a:pt x="1219598" y="409668"/>
                </a:moveTo>
                <a:cubicBezTo>
                  <a:pt x="1162619" y="409668"/>
                  <a:pt x="1116428" y="455859"/>
                  <a:pt x="1116428" y="512838"/>
                </a:cubicBezTo>
                <a:cubicBezTo>
                  <a:pt x="1116428" y="569817"/>
                  <a:pt x="1162619" y="616008"/>
                  <a:pt x="1219598" y="616008"/>
                </a:cubicBezTo>
                <a:cubicBezTo>
                  <a:pt x="1276577" y="616008"/>
                  <a:pt x="1322768" y="569817"/>
                  <a:pt x="1322768" y="512838"/>
                </a:cubicBezTo>
                <a:cubicBezTo>
                  <a:pt x="1322768" y="455859"/>
                  <a:pt x="1276577" y="409668"/>
                  <a:pt x="1219598" y="409668"/>
                </a:cubicBezTo>
                <a:close/>
                <a:moveTo>
                  <a:pt x="661384" y="404481"/>
                </a:moveTo>
                <a:cubicBezTo>
                  <a:pt x="604405" y="404481"/>
                  <a:pt x="558214" y="450672"/>
                  <a:pt x="558214" y="507651"/>
                </a:cubicBezTo>
                <a:cubicBezTo>
                  <a:pt x="558214" y="564630"/>
                  <a:pt x="604405" y="610821"/>
                  <a:pt x="661384" y="610821"/>
                </a:cubicBezTo>
                <a:cubicBezTo>
                  <a:pt x="718363" y="610821"/>
                  <a:pt x="764554" y="564630"/>
                  <a:pt x="764554" y="507651"/>
                </a:cubicBezTo>
                <a:cubicBezTo>
                  <a:pt x="764554" y="450672"/>
                  <a:pt x="718363" y="404481"/>
                  <a:pt x="661384" y="404481"/>
                </a:cubicBezTo>
                <a:close/>
                <a:moveTo>
                  <a:pt x="103170" y="399294"/>
                </a:moveTo>
                <a:cubicBezTo>
                  <a:pt x="46191" y="399294"/>
                  <a:pt x="0" y="445485"/>
                  <a:pt x="0" y="502464"/>
                </a:cubicBezTo>
                <a:cubicBezTo>
                  <a:pt x="0" y="559443"/>
                  <a:pt x="46191" y="605634"/>
                  <a:pt x="103170" y="605634"/>
                </a:cubicBezTo>
                <a:cubicBezTo>
                  <a:pt x="160149" y="605634"/>
                  <a:pt x="206340" y="559443"/>
                  <a:pt x="206340" y="502464"/>
                </a:cubicBezTo>
                <a:cubicBezTo>
                  <a:pt x="206340" y="445485"/>
                  <a:pt x="160149" y="399294"/>
                  <a:pt x="103170" y="399294"/>
                </a:cubicBezTo>
                <a:close/>
                <a:moveTo>
                  <a:pt x="5127096" y="46683"/>
                </a:moveTo>
                <a:cubicBezTo>
                  <a:pt x="5070117" y="46683"/>
                  <a:pt x="5023926" y="92874"/>
                  <a:pt x="5023926" y="149853"/>
                </a:cubicBezTo>
                <a:cubicBezTo>
                  <a:pt x="5023926" y="206832"/>
                  <a:pt x="5070117" y="253023"/>
                  <a:pt x="5127096" y="253023"/>
                </a:cubicBezTo>
                <a:cubicBezTo>
                  <a:pt x="5184075" y="253023"/>
                  <a:pt x="5230266" y="206832"/>
                  <a:pt x="5230266" y="149853"/>
                </a:cubicBezTo>
                <a:cubicBezTo>
                  <a:pt x="5230266" y="92874"/>
                  <a:pt x="5184075" y="46683"/>
                  <a:pt x="5127096" y="46683"/>
                </a:cubicBezTo>
                <a:close/>
                <a:moveTo>
                  <a:pt x="4568882" y="41496"/>
                </a:moveTo>
                <a:cubicBezTo>
                  <a:pt x="4511903" y="41496"/>
                  <a:pt x="4465712" y="87687"/>
                  <a:pt x="4465712" y="144666"/>
                </a:cubicBezTo>
                <a:cubicBezTo>
                  <a:pt x="4465712" y="201645"/>
                  <a:pt x="4511903" y="247836"/>
                  <a:pt x="4568882" y="247836"/>
                </a:cubicBezTo>
                <a:cubicBezTo>
                  <a:pt x="4625861" y="247836"/>
                  <a:pt x="4672052" y="201645"/>
                  <a:pt x="4672052" y="144666"/>
                </a:cubicBezTo>
                <a:cubicBezTo>
                  <a:pt x="4672052" y="87687"/>
                  <a:pt x="4625861" y="41496"/>
                  <a:pt x="4568882" y="41496"/>
                </a:cubicBezTo>
                <a:close/>
                <a:moveTo>
                  <a:pt x="4010668" y="36309"/>
                </a:moveTo>
                <a:cubicBezTo>
                  <a:pt x="3953689" y="36309"/>
                  <a:pt x="3907498" y="82500"/>
                  <a:pt x="3907498" y="139479"/>
                </a:cubicBezTo>
                <a:cubicBezTo>
                  <a:pt x="3907498" y="196458"/>
                  <a:pt x="3953689" y="242649"/>
                  <a:pt x="4010668" y="242649"/>
                </a:cubicBezTo>
                <a:cubicBezTo>
                  <a:pt x="4067647" y="242649"/>
                  <a:pt x="4113838" y="196458"/>
                  <a:pt x="4113838" y="139479"/>
                </a:cubicBezTo>
                <a:cubicBezTo>
                  <a:pt x="4113838" y="82500"/>
                  <a:pt x="4067647" y="36309"/>
                  <a:pt x="4010668" y="36309"/>
                </a:cubicBezTo>
                <a:close/>
                <a:moveTo>
                  <a:pt x="3452454" y="31122"/>
                </a:moveTo>
                <a:cubicBezTo>
                  <a:pt x="3395475" y="31122"/>
                  <a:pt x="3349284" y="77313"/>
                  <a:pt x="3349284" y="134292"/>
                </a:cubicBezTo>
                <a:cubicBezTo>
                  <a:pt x="3349284" y="191271"/>
                  <a:pt x="3395475" y="237462"/>
                  <a:pt x="3452454" y="237462"/>
                </a:cubicBezTo>
                <a:cubicBezTo>
                  <a:pt x="3509433" y="237462"/>
                  <a:pt x="3555624" y="191271"/>
                  <a:pt x="3555624" y="134292"/>
                </a:cubicBezTo>
                <a:cubicBezTo>
                  <a:pt x="3555624" y="77313"/>
                  <a:pt x="3509433" y="31122"/>
                  <a:pt x="3452454" y="31122"/>
                </a:cubicBezTo>
                <a:close/>
                <a:moveTo>
                  <a:pt x="2894240" y="25935"/>
                </a:moveTo>
                <a:cubicBezTo>
                  <a:pt x="2837261" y="25935"/>
                  <a:pt x="2791070" y="72126"/>
                  <a:pt x="2791070" y="129105"/>
                </a:cubicBezTo>
                <a:cubicBezTo>
                  <a:pt x="2791070" y="186084"/>
                  <a:pt x="2837261" y="232275"/>
                  <a:pt x="2894240" y="232275"/>
                </a:cubicBezTo>
                <a:cubicBezTo>
                  <a:pt x="2951219" y="232275"/>
                  <a:pt x="2997410" y="186084"/>
                  <a:pt x="2997410" y="129105"/>
                </a:cubicBezTo>
                <a:cubicBezTo>
                  <a:pt x="2997410" y="72126"/>
                  <a:pt x="2951219" y="25935"/>
                  <a:pt x="2894240" y="25935"/>
                </a:cubicBezTo>
                <a:close/>
                <a:moveTo>
                  <a:pt x="2336026" y="20748"/>
                </a:moveTo>
                <a:cubicBezTo>
                  <a:pt x="2279047" y="20748"/>
                  <a:pt x="2232856" y="66939"/>
                  <a:pt x="2232856" y="123918"/>
                </a:cubicBezTo>
                <a:cubicBezTo>
                  <a:pt x="2232856" y="180897"/>
                  <a:pt x="2279047" y="227088"/>
                  <a:pt x="2336026" y="227088"/>
                </a:cubicBezTo>
                <a:cubicBezTo>
                  <a:pt x="2393005" y="227088"/>
                  <a:pt x="2439196" y="180897"/>
                  <a:pt x="2439196" y="123918"/>
                </a:cubicBezTo>
                <a:cubicBezTo>
                  <a:pt x="2439196" y="66939"/>
                  <a:pt x="2393005" y="20748"/>
                  <a:pt x="2336026" y="20748"/>
                </a:cubicBezTo>
                <a:close/>
                <a:moveTo>
                  <a:pt x="1777812" y="15561"/>
                </a:moveTo>
                <a:cubicBezTo>
                  <a:pt x="1720833" y="15561"/>
                  <a:pt x="1674642" y="61752"/>
                  <a:pt x="1674642" y="118731"/>
                </a:cubicBezTo>
                <a:cubicBezTo>
                  <a:pt x="1674642" y="175710"/>
                  <a:pt x="1720833" y="221901"/>
                  <a:pt x="1777812" y="221901"/>
                </a:cubicBezTo>
                <a:cubicBezTo>
                  <a:pt x="1834791" y="221901"/>
                  <a:pt x="1880982" y="175710"/>
                  <a:pt x="1880982" y="118731"/>
                </a:cubicBezTo>
                <a:cubicBezTo>
                  <a:pt x="1880982" y="61752"/>
                  <a:pt x="1834791" y="15561"/>
                  <a:pt x="1777812" y="15561"/>
                </a:cubicBezTo>
                <a:close/>
                <a:moveTo>
                  <a:pt x="1219598" y="10374"/>
                </a:moveTo>
                <a:cubicBezTo>
                  <a:pt x="1162619" y="10374"/>
                  <a:pt x="1116428" y="56565"/>
                  <a:pt x="1116428" y="113544"/>
                </a:cubicBezTo>
                <a:cubicBezTo>
                  <a:pt x="1116428" y="170523"/>
                  <a:pt x="1162619" y="216714"/>
                  <a:pt x="1219598" y="216714"/>
                </a:cubicBezTo>
                <a:cubicBezTo>
                  <a:pt x="1276577" y="216714"/>
                  <a:pt x="1322768" y="170523"/>
                  <a:pt x="1322768" y="113544"/>
                </a:cubicBezTo>
                <a:cubicBezTo>
                  <a:pt x="1322768" y="56565"/>
                  <a:pt x="1276577" y="10374"/>
                  <a:pt x="1219598" y="10374"/>
                </a:cubicBezTo>
                <a:close/>
                <a:moveTo>
                  <a:pt x="661384" y="5187"/>
                </a:moveTo>
                <a:cubicBezTo>
                  <a:pt x="604405" y="5187"/>
                  <a:pt x="558214" y="51378"/>
                  <a:pt x="558214" y="108357"/>
                </a:cubicBezTo>
                <a:cubicBezTo>
                  <a:pt x="558214" y="165336"/>
                  <a:pt x="604405" y="211527"/>
                  <a:pt x="661384" y="211527"/>
                </a:cubicBezTo>
                <a:cubicBezTo>
                  <a:pt x="718363" y="211527"/>
                  <a:pt x="764554" y="165336"/>
                  <a:pt x="764554" y="108357"/>
                </a:cubicBezTo>
                <a:cubicBezTo>
                  <a:pt x="764554" y="51378"/>
                  <a:pt x="718363" y="5187"/>
                  <a:pt x="661384" y="5187"/>
                </a:cubicBezTo>
                <a:close/>
                <a:moveTo>
                  <a:pt x="103170" y="0"/>
                </a:moveTo>
                <a:cubicBezTo>
                  <a:pt x="46191" y="0"/>
                  <a:pt x="0" y="46191"/>
                  <a:pt x="0" y="103170"/>
                </a:cubicBezTo>
                <a:cubicBezTo>
                  <a:pt x="0" y="160149"/>
                  <a:pt x="46191" y="206340"/>
                  <a:pt x="103170" y="206340"/>
                </a:cubicBezTo>
                <a:cubicBezTo>
                  <a:pt x="160149" y="206340"/>
                  <a:pt x="206340" y="160149"/>
                  <a:pt x="206340" y="103170"/>
                </a:cubicBezTo>
                <a:cubicBezTo>
                  <a:pt x="206340" y="46191"/>
                  <a:pt x="160149" y="0"/>
                  <a:pt x="10317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chemeClr val="accent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5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5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59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副标题 2"/>
          <p:cNvSpPr>
            <a:spLocks noGrp="1"/>
          </p:cNvSpPr>
          <p:nvPr>
            <p:ph type="body" idx="16386" hasCustomPrompt="1"/>
            <p:custDataLst>
              <p:tags r:id="rId60"/>
            </p:custDataLst>
          </p:nvPr>
        </p:nvSpPr>
        <p:spPr>
          <a:xfrm>
            <a:off x="3364971" y="1609725"/>
            <a:ext cx="5449358" cy="4572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spc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THE END</a:t>
            </a:r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ctrTitle" idx="16385" hasCustomPrompt="1"/>
            <p:custDataLst>
              <p:tags r:id="rId61"/>
            </p:custDataLst>
          </p:nvPr>
        </p:nvSpPr>
        <p:spPr>
          <a:xfrm>
            <a:off x="3364089" y="2184400"/>
            <a:ext cx="5451122" cy="1016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400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谢谢观看</a:t>
            </a:r>
            <a:endParaRPr lang="zh-CN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Subtitle 10"/>
          <p:cNvSpPr>
            <a:spLocks noGrp="1"/>
          </p:cNvSpPr>
          <p:nvPr>
            <p:ph type="subTitle" idx="16386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Title 11"/>
          <p:cNvSpPr>
            <a:spLocks noGrp="1"/>
          </p:cNvSpPr>
          <p:nvPr>
            <p:ph type="ctrTitle" idx="16385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0703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01</a:t>
            </a:r>
            <a:endParaRPr lang="zh-CN" altLang="en-US"/>
          </a:p>
        </p:txBody>
      </p:sp>
      <p:sp>
        <p:nvSpPr>
          <p:cNvPr id="14" name="装饰  3"/>
          <p:cNvSpPr>
            <a:spLocks noGrp="1"/>
          </p:cNvSpPr>
          <p:nvPr>
            <p:ph type="body" idx="16395" hasCustomPrompt="1"/>
            <p:custDataLst>
              <p:tags r:id="rId8"/>
            </p:custDataLst>
          </p:nvPr>
        </p:nvSpPr>
        <p:spPr>
          <a:xfrm>
            <a:off x="48514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0" b="0"/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50800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单击此处添加项标题</a:t>
            </a:r>
            <a:endParaRPr lang="zh-CN" alt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79946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02</a:t>
            </a:r>
            <a:endParaRPr lang="zh-CN" altLang="en-US"/>
          </a:p>
        </p:txBody>
      </p:sp>
      <p:sp>
        <p:nvSpPr>
          <p:cNvPr id="17" name="装饰  6"/>
          <p:cNvSpPr>
            <a:spLocks noGrp="1"/>
          </p:cNvSpPr>
          <p:nvPr>
            <p:ph type="body" idx="16396" hasCustomPrompt="1"/>
            <p:custDataLst>
              <p:tags r:id="rId11"/>
            </p:custDataLst>
          </p:nvPr>
        </p:nvSpPr>
        <p:spPr>
          <a:xfrm>
            <a:off x="87757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0" b="0"/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90043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单击此处添加项标题</a:t>
            </a:r>
            <a:endParaRPr lang="zh-CN" alt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idx="16392" hasCustomPrompt="1"/>
            <p:custDataLst>
              <p:tags r:id="rId13"/>
            </p:custDataLst>
          </p:nvPr>
        </p:nvSpPr>
        <p:spPr>
          <a:xfrm>
            <a:off x="40703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03</a:t>
            </a:r>
            <a:endParaRPr lang="zh-CN" altLang="en-US"/>
          </a:p>
        </p:txBody>
      </p:sp>
      <p:sp>
        <p:nvSpPr>
          <p:cNvPr id="20" name="装饰  9"/>
          <p:cNvSpPr>
            <a:spLocks noGrp="1"/>
          </p:cNvSpPr>
          <p:nvPr>
            <p:ph type="body" idx="16397" hasCustomPrompt="1"/>
            <p:custDataLst>
              <p:tags r:id="rId14"/>
            </p:custDataLst>
          </p:nvPr>
        </p:nvSpPr>
        <p:spPr>
          <a:xfrm>
            <a:off x="48514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0" b="0"/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50800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单击此处添加项标题</a:t>
            </a:r>
            <a:endParaRPr lang="zh-CN" alt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idx="16394" hasCustomPrompt="1"/>
            <p:custDataLst>
              <p:tags r:id="rId16"/>
            </p:custDataLst>
          </p:nvPr>
        </p:nvSpPr>
        <p:spPr>
          <a:xfrm>
            <a:off x="79946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/>
              <a:t>04</a:t>
            </a:r>
            <a:endParaRPr lang="zh-CN" altLang="en-US"/>
          </a:p>
        </p:txBody>
      </p:sp>
      <p:sp>
        <p:nvSpPr>
          <p:cNvPr id="23" name="装饰  2"/>
          <p:cNvSpPr>
            <a:spLocks noGrp="1"/>
          </p:cNvSpPr>
          <p:nvPr>
            <p:ph type="body" idx="16398" hasCustomPrompt="1"/>
            <p:custDataLst>
              <p:tags r:id="rId17"/>
            </p:custDataLst>
          </p:nvPr>
        </p:nvSpPr>
        <p:spPr>
          <a:xfrm>
            <a:off x="87757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rect l="0" t="0" r="0" b="0"/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/>
              <a:t> </a:t>
            </a:r>
            <a:endParaRPr lang="zh-CN" alt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idx="16393" hasCustomPrompt="1"/>
            <p:custDataLst>
              <p:tags r:id="rId18"/>
            </p:custDataLst>
          </p:nvPr>
        </p:nvSpPr>
        <p:spPr>
          <a:xfrm>
            <a:off x="90043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/>
              <a:t>单击此处添加项标题</a:t>
            </a:r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任意多边形: 形状 4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5462904" cy="6858000"/>
          </a:xfrm>
          <a:custGeom>
            <a:avLst/>
            <a:gdLst>
              <a:gd name="connsiteX0" fmla="*/ 0 w 5462904"/>
              <a:gd name="connsiteY0" fmla="*/ 0 h 6858000"/>
              <a:gd name="connsiteX1" fmla="*/ 2280534 w 5462904"/>
              <a:gd name="connsiteY1" fmla="*/ 0 h 6858000"/>
              <a:gd name="connsiteX2" fmla="*/ 3363686 w 5462904"/>
              <a:gd name="connsiteY2" fmla="*/ 0 h 6858000"/>
              <a:gd name="connsiteX3" fmla="*/ 4426299 w 5462904"/>
              <a:gd name="connsiteY3" fmla="*/ 0 h 6858000"/>
              <a:gd name="connsiteX4" fmla="*/ 4447263 w 5462904"/>
              <a:gd name="connsiteY4" fmla="*/ 22813 h 6858000"/>
              <a:gd name="connsiteX5" fmla="*/ 5462904 w 5462904"/>
              <a:gd name="connsiteY5" fmla="*/ 3437165 h 6858000"/>
              <a:gd name="connsiteX6" fmla="*/ 4447263 w 5462904"/>
              <a:gd name="connsiteY6" fmla="*/ 6851517 h 6858000"/>
              <a:gd name="connsiteX7" fmla="*/ 4441305 w 5462904"/>
              <a:gd name="connsiteY7" fmla="*/ 6858000 h 6858000"/>
              <a:gd name="connsiteX8" fmla="*/ 3363686 w 5462904"/>
              <a:gd name="connsiteY8" fmla="*/ 6858000 h 6858000"/>
              <a:gd name="connsiteX9" fmla="*/ 2265528 w 5462904"/>
              <a:gd name="connsiteY9" fmla="*/ 6858000 h 6858000"/>
              <a:gd name="connsiteX10" fmla="*/ 0 w 5462904"/>
              <a:gd name="connsiteY1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2904" h="6858000">
                <a:moveTo>
                  <a:pt x="0" y="0"/>
                </a:moveTo>
                <a:lnTo>
                  <a:pt x="2280534" y="0"/>
                </a:lnTo>
                <a:lnTo>
                  <a:pt x="3363686" y="0"/>
                </a:lnTo>
                <a:lnTo>
                  <a:pt x="4426299" y="0"/>
                </a:lnTo>
                <a:lnTo>
                  <a:pt x="4447263" y="22813"/>
                </a:lnTo>
                <a:cubicBezTo>
                  <a:pt x="5056164" y="723018"/>
                  <a:pt x="5462904" y="1990196"/>
                  <a:pt x="5462904" y="3437165"/>
                </a:cubicBezTo>
                <a:cubicBezTo>
                  <a:pt x="5462904" y="4884135"/>
                  <a:pt x="5056164" y="6151312"/>
                  <a:pt x="4447263" y="6851517"/>
                </a:cubicBezTo>
                <a:lnTo>
                  <a:pt x="4441305" y="6858000"/>
                </a:lnTo>
                <a:lnTo>
                  <a:pt x="3363686" y="6858000"/>
                </a:lnTo>
                <a:lnTo>
                  <a:pt x="2265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 userDrawn="1">
            <p:custDataLst>
              <p:tags r:id="rId3"/>
            </p:custDataLst>
          </p:nvPr>
        </p:nvSpPr>
        <p:spPr>
          <a:xfrm flipH="1">
            <a:off x="-635" y="0"/>
            <a:ext cx="1407795" cy="3118485"/>
          </a:xfrm>
          <a:prstGeom prst="rect">
            <a:avLst/>
          </a:prstGeom>
          <a:gradFill>
            <a:gsLst>
              <a:gs pos="0">
                <a:schemeClr val="accent1">
                  <a:lumMod val="55000"/>
                  <a:lumOff val="45000"/>
                  <a:alpha val="0"/>
                </a:schemeClr>
              </a:gs>
              <a:gs pos="100000">
                <a:schemeClr val="accent1">
                  <a:lumMod val="85000"/>
                  <a:lumOff val="1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 userDrawn="1">
            <p:custDataLst>
              <p:tags r:id="rId4"/>
            </p:custDataLst>
          </p:nvPr>
        </p:nvSpPr>
        <p:spPr>
          <a:xfrm flipH="1">
            <a:off x="10160" y="1702435"/>
            <a:ext cx="517525" cy="4222115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  <a:lumMod val="34000"/>
                  <a:lumOff val="66000"/>
                </a:schemeClr>
              </a:gs>
              <a:gs pos="100000">
                <a:schemeClr val="accent1">
                  <a:lumMod val="55000"/>
                  <a:lumOff val="45000"/>
                  <a:alpha val="61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: 圆角 33"/>
          <p:cNvSpPr/>
          <p:nvPr userDrawn="1">
            <p:custDataLst>
              <p:tags r:id="rId5"/>
            </p:custDataLst>
          </p:nvPr>
        </p:nvSpPr>
        <p:spPr>
          <a:xfrm>
            <a:off x="936530" y="4885184"/>
            <a:ext cx="1090390" cy="1177006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0" name="矩形: 圆角 34"/>
          <p:cNvSpPr/>
          <p:nvPr userDrawn="1">
            <p:custDataLst>
              <p:tags r:id="rId6"/>
            </p:custDataLst>
          </p:nvPr>
        </p:nvSpPr>
        <p:spPr>
          <a:xfrm>
            <a:off x="994141" y="4975680"/>
            <a:ext cx="976574" cy="1033393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1" name="任意多边形: 形状 57"/>
          <p:cNvSpPr/>
          <p:nvPr userDrawn="1">
            <p:custDataLst>
              <p:tags r:id="rId7"/>
            </p:custDataLst>
          </p:nvPr>
        </p:nvSpPr>
        <p:spPr>
          <a:xfrm>
            <a:off x="1146739" y="4680585"/>
            <a:ext cx="587068" cy="256592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2" name="矩形: 圆顶角 37"/>
          <p:cNvSpPr/>
          <p:nvPr userDrawn="1">
            <p:custDataLst>
              <p:tags r:id="rId8"/>
            </p:custDataLst>
          </p:nvPr>
        </p:nvSpPr>
        <p:spPr>
          <a:xfrm flipV="1">
            <a:off x="1193390" y="4965281"/>
            <a:ext cx="593532" cy="33444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4" name="椭圆 33"/>
          <p:cNvSpPr/>
          <p:nvPr userDrawn="1">
            <p:custDataLst>
              <p:tags r:id="rId9"/>
            </p:custDataLst>
          </p:nvPr>
        </p:nvSpPr>
        <p:spPr>
          <a:xfrm>
            <a:off x="1372686" y="5071234"/>
            <a:ext cx="226228" cy="226239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35" name="加号 34"/>
          <p:cNvSpPr/>
          <p:nvPr userDrawn="1">
            <p:custDataLst>
              <p:tags r:id="rId10"/>
            </p:custDataLst>
          </p:nvPr>
        </p:nvSpPr>
        <p:spPr>
          <a:xfrm>
            <a:off x="1401070" y="5100744"/>
            <a:ext cx="177891" cy="177900"/>
          </a:xfrm>
          <a:prstGeom prst="mathPlus">
            <a:avLst>
              <a:gd name="adj1" fmla="val 2672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矩形: 圆角 43"/>
          <p:cNvSpPr/>
          <p:nvPr userDrawn="1">
            <p:custDataLst>
              <p:tags r:id="rId11"/>
            </p:custDataLst>
          </p:nvPr>
        </p:nvSpPr>
        <p:spPr>
          <a:xfrm>
            <a:off x="1056248" y="5355087"/>
            <a:ext cx="853202" cy="10651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1" name="矩形: 圆角 62"/>
          <p:cNvSpPr/>
          <p:nvPr userDrawn="1">
            <p:custDataLst>
              <p:tags r:id="rId12"/>
            </p:custDataLst>
          </p:nvPr>
        </p:nvSpPr>
        <p:spPr>
          <a:xfrm>
            <a:off x="1055124" y="5485210"/>
            <a:ext cx="25517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2" name="矩形: 圆角 65"/>
          <p:cNvSpPr/>
          <p:nvPr userDrawn="1">
            <p:custDataLst>
              <p:tags r:id="rId13"/>
            </p:custDataLst>
          </p:nvPr>
        </p:nvSpPr>
        <p:spPr>
          <a:xfrm>
            <a:off x="1345426" y="5485210"/>
            <a:ext cx="56402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3" name="矩形: 圆角 69"/>
          <p:cNvSpPr/>
          <p:nvPr userDrawn="1">
            <p:custDataLst>
              <p:tags r:id="rId14"/>
            </p:custDataLst>
          </p:nvPr>
        </p:nvSpPr>
        <p:spPr>
          <a:xfrm>
            <a:off x="1052314" y="5729155"/>
            <a:ext cx="25517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4" name="矩形: 圆角 70"/>
          <p:cNvSpPr/>
          <p:nvPr userDrawn="1">
            <p:custDataLst>
              <p:tags r:id="rId15"/>
            </p:custDataLst>
          </p:nvPr>
        </p:nvSpPr>
        <p:spPr>
          <a:xfrm>
            <a:off x="1342897" y="5729155"/>
            <a:ext cx="564024" cy="21022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6" name="任意多边形: 形状 75"/>
          <p:cNvSpPr/>
          <p:nvPr userDrawn="1">
            <p:custDataLst>
              <p:tags r:id="rId16"/>
            </p:custDataLst>
          </p:nvPr>
        </p:nvSpPr>
        <p:spPr>
          <a:xfrm>
            <a:off x="847725" y="5271770"/>
            <a:ext cx="127635" cy="804545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7" name="任意多边形: 形状 74"/>
          <p:cNvSpPr/>
          <p:nvPr userDrawn="1">
            <p:custDataLst>
              <p:tags r:id="rId17"/>
            </p:custDataLst>
          </p:nvPr>
        </p:nvSpPr>
        <p:spPr>
          <a:xfrm>
            <a:off x="877570" y="5270500"/>
            <a:ext cx="68580" cy="914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8" name="矩形 47"/>
          <p:cNvSpPr/>
          <p:nvPr userDrawn="1">
            <p:custDataLst>
              <p:tags r:id="rId18"/>
            </p:custDataLst>
          </p:nvPr>
        </p:nvSpPr>
        <p:spPr>
          <a:xfrm>
            <a:off x="901700" y="5361305"/>
            <a:ext cx="20320" cy="71437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0" name="梯形 49"/>
          <p:cNvSpPr/>
          <p:nvPr userDrawn="1">
            <p:custDataLst>
              <p:tags r:id="rId19"/>
            </p:custDataLst>
          </p:nvPr>
        </p:nvSpPr>
        <p:spPr>
          <a:xfrm>
            <a:off x="2108835" y="5565775"/>
            <a:ext cx="881380" cy="422275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1" name="矩形: 圆顶角 47"/>
          <p:cNvSpPr/>
          <p:nvPr userDrawn="1">
            <p:custDataLst>
              <p:tags r:id="rId20"/>
            </p:custDataLst>
          </p:nvPr>
        </p:nvSpPr>
        <p:spPr>
          <a:xfrm flipV="1">
            <a:off x="2103120" y="5985510"/>
            <a:ext cx="887095" cy="8001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lumMod val="59000"/>
                  <a:lumOff val="41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3" name="矩形: 圆角 44"/>
          <p:cNvSpPr/>
          <p:nvPr userDrawn="1">
            <p:custDataLst>
              <p:tags r:id="rId21"/>
            </p:custDataLst>
          </p:nvPr>
        </p:nvSpPr>
        <p:spPr>
          <a:xfrm>
            <a:off x="1407160" y="4088130"/>
            <a:ext cx="2224405" cy="1486535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矩形 53"/>
          <p:cNvSpPr/>
          <p:nvPr userDrawn="1">
            <p:custDataLst>
              <p:tags r:id="rId22"/>
            </p:custDataLst>
          </p:nvPr>
        </p:nvSpPr>
        <p:spPr>
          <a:xfrm>
            <a:off x="1444625" y="4271645"/>
            <a:ext cx="2149475" cy="111950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55" name="直接连接符 54"/>
          <p:cNvCxnSpPr/>
          <p:nvPr userDrawn="1">
            <p:custDataLst>
              <p:tags r:id="rId23"/>
            </p:custDataLst>
          </p:nvPr>
        </p:nvCxnSpPr>
        <p:spPr>
          <a:xfrm>
            <a:off x="1599634" y="4434096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 userDrawn="1">
            <p:custDataLst>
              <p:tags r:id="rId24"/>
            </p:custDataLst>
          </p:nvPr>
        </p:nvCxnSpPr>
        <p:spPr>
          <a:xfrm>
            <a:off x="1599634" y="4578448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连接符 56"/>
          <p:cNvCxnSpPr/>
          <p:nvPr userDrawn="1">
            <p:custDataLst>
              <p:tags r:id="rId25"/>
            </p:custDataLst>
          </p:nvPr>
        </p:nvCxnSpPr>
        <p:spPr>
          <a:xfrm>
            <a:off x="1599634" y="4722800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连接符 57"/>
          <p:cNvCxnSpPr/>
          <p:nvPr userDrawn="1">
            <p:custDataLst>
              <p:tags r:id="rId26"/>
            </p:custDataLst>
          </p:nvPr>
        </p:nvCxnSpPr>
        <p:spPr>
          <a:xfrm>
            <a:off x="1599634" y="4867152"/>
            <a:ext cx="1814453" cy="0"/>
          </a:xfrm>
          <a:prstGeom prst="line">
            <a:avLst/>
          </a:prstGeom>
          <a:ln w="15875">
            <a:solidFill>
              <a:srgbClr val="FFFFFF">
                <a:alpha val="59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: 圆角 65"/>
          <p:cNvSpPr/>
          <p:nvPr userDrawn="1">
            <p:custDataLst>
              <p:tags r:id="rId27"/>
            </p:custDataLst>
          </p:nvPr>
        </p:nvSpPr>
        <p:spPr>
          <a:xfrm>
            <a:off x="3364865" y="5237480"/>
            <a:ext cx="436245" cy="22352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0" name="矩形: 圆角 69"/>
          <p:cNvSpPr/>
          <p:nvPr userDrawn="1">
            <p:custDataLst>
              <p:tags r:id="rId28"/>
            </p:custDataLst>
          </p:nvPr>
        </p:nvSpPr>
        <p:spPr>
          <a:xfrm>
            <a:off x="3103245" y="5386705"/>
            <a:ext cx="959485" cy="710565"/>
          </a:xfrm>
          <a:prstGeom prst="roundRect">
            <a:avLst>
              <a:gd name="adj" fmla="val 11608"/>
            </a:avLst>
          </a:prstGeom>
          <a:solidFill>
            <a:schemeClr val="accent1">
              <a:lumMod val="20000"/>
              <a:lumOff val="80000"/>
              <a:alpha val="96000"/>
            </a:schemeClr>
          </a:solidFill>
          <a:ln>
            <a:noFill/>
          </a:ln>
          <a:effectLst>
            <a:outerShdw blurRad="63500" sx="102000" sy="1020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61" name="矩形: 圆角 70"/>
          <p:cNvSpPr/>
          <p:nvPr userDrawn="1">
            <p:custDataLst>
              <p:tags r:id="rId29"/>
            </p:custDataLst>
          </p:nvPr>
        </p:nvSpPr>
        <p:spPr>
          <a:xfrm>
            <a:off x="3169285" y="5461635"/>
            <a:ext cx="832485" cy="568325"/>
          </a:xfrm>
          <a:prstGeom prst="roundRect">
            <a:avLst>
              <a:gd name="adj" fmla="val 11608"/>
            </a:avLst>
          </a:prstGeom>
          <a:gradFill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alpha val="100000"/>
                  <a:lumMod val="46000"/>
                  <a:lumOff val="54000"/>
                </a:scheme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62" name="椭圆 61"/>
          <p:cNvSpPr/>
          <p:nvPr userDrawn="1">
            <p:custDataLst>
              <p:tags r:id="rId30"/>
            </p:custDataLst>
          </p:nvPr>
        </p:nvSpPr>
        <p:spPr>
          <a:xfrm>
            <a:off x="3378200" y="5541010"/>
            <a:ext cx="412115" cy="396240"/>
          </a:xfrm>
          <a:prstGeom prst="ellipse">
            <a:avLst/>
          </a:prstGeom>
          <a:gradFill>
            <a:gsLst>
              <a:gs pos="100000">
                <a:schemeClr val="accent1">
                  <a:lumMod val="55000"/>
                  <a:lumOff val="45000"/>
                </a:schemeClr>
              </a:gs>
              <a:gs pos="0">
                <a:schemeClr val="accent1">
                  <a:lumMod val="46000"/>
                  <a:lumOff val="54000"/>
                  <a:alpha val="75000"/>
                </a:schemeClr>
              </a:gs>
            </a:gsLst>
            <a:lin ang="54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1"/>
            </p:custDataLst>
          </p:nvPr>
        </p:nvSpPr>
        <p:spPr>
          <a:xfrm>
            <a:off x="1051878" y="1908225"/>
            <a:ext cx="2880000" cy="1081088"/>
          </a:xfrm>
        </p:spPr>
        <p:txBody>
          <a:bodyPr wrap="square" anchor="b">
            <a:normAutofit/>
          </a:bodyPr>
          <a:lstStyle>
            <a:lvl1pPr algn="ctr">
              <a:defRPr sz="600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3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3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任意多边形 9"/>
          <p:cNvSpPr/>
          <p:nvPr userDrawn="1">
            <p:custDataLst>
              <p:tags r:id="rId35"/>
            </p:custDataLst>
          </p:nvPr>
        </p:nvSpPr>
        <p:spPr>
          <a:xfrm>
            <a:off x="4297650" y="5433060"/>
            <a:ext cx="883085" cy="142494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391" h="2244">
                <a:moveTo>
                  <a:pt x="0" y="0"/>
                </a:moveTo>
                <a:lnTo>
                  <a:pt x="1391" y="0"/>
                </a:lnTo>
                <a:lnTo>
                  <a:pt x="1368" y="72"/>
                </a:lnTo>
                <a:cubicBezTo>
                  <a:pt x="1090" y="956"/>
                  <a:pt x="700" y="1700"/>
                  <a:pt x="236" y="2234"/>
                </a:cubicBezTo>
                <a:lnTo>
                  <a:pt x="226" y="2244"/>
                </a:lnTo>
                <a:lnTo>
                  <a:pt x="0" y="224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23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3" name="任意多边形 12"/>
          <p:cNvSpPr/>
          <p:nvPr userDrawn="1">
            <p:custDataLst>
              <p:tags r:id="rId36"/>
            </p:custDataLst>
          </p:nvPr>
        </p:nvSpPr>
        <p:spPr>
          <a:xfrm>
            <a:off x="4062730" y="6325235"/>
            <a:ext cx="747066" cy="53276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76" h="839">
                <a:moveTo>
                  <a:pt x="0" y="0"/>
                </a:moveTo>
                <a:lnTo>
                  <a:pt x="1176" y="0"/>
                </a:lnTo>
                <a:lnTo>
                  <a:pt x="1148" y="51"/>
                </a:lnTo>
                <a:cubicBezTo>
                  <a:pt x="982" y="344"/>
                  <a:pt x="800" y="605"/>
                  <a:pt x="606" y="829"/>
                </a:cubicBezTo>
                <a:lnTo>
                  <a:pt x="596" y="839"/>
                </a:lnTo>
                <a:lnTo>
                  <a:pt x="226" y="839"/>
                </a:lnTo>
                <a:lnTo>
                  <a:pt x="0" y="839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FFFF">
                  <a:alpha val="23000"/>
                </a:srgbClr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封面页-1-1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矩形: 圆角 16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6" name="Parallelogram 121"/>
          <p:cNvSpPr/>
          <p:nvPr userDrawn="1">
            <p:custDataLst>
              <p:tags r:id="rId3"/>
            </p:custDataLst>
          </p:nvPr>
        </p:nvSpPr>
        <p:spPr>
          <a:xfrm>
            <a:off x="882523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5" name="矩形 114"/>
          <p:cNvSpPr/>
          <p:nvPr userDrawn="1">
            <p:custDataLst>
              <p:tags r:id="rId4"/>
            </p:custDataLst>
          </p:nvPr>
        </p:nvSpPr>
        <p:spPr>
          <a:xfrm>
            <a:off x="8464550" y="446024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9" name="矩形 118"/>
          <p:cNvSpPr/>
          <p:nvPr userDrawn="1">
            <p:custDataLst>
              <p:tags r:id="rId5"/>
            </p:custDataLst>
          </p:nvPr>
        </p:nvSpPr>
        <p:spPr>
          <a:xfrm>
            <a:off x="8464550" y="446024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0"/>
                  <a:lumOff val="100000"/>
                  <a:alpha val="10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6" name="椭圆 115"/>
          <p:cNvSpPr/>
          <p:nvPr userDrawn="1">
            <p:custDataLst>
              <p:tags r:id="rId6"/>
            </p:custDataLst>
          </p:nvPr>
        </p:nvSpPr>
        <p:spPr>
          <a:xfrm>
            <a:off x="8573135" y="4643755"/>
            <a:ext cx="127635" cy="1276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9" name="Parallelogram 121"/>
          <p:cNvSpPr/>
          <p:nvPr userDrawn="1">
            <p:custDataLst>
              <p:tags r:id="rId7"/>
            </p:custDataLst>
          </p:nvPr>
        </p:nvSpPr>
        <p:spPr>
          <a:xfrm>
            <a:off x="9234170" y="457136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1" name="矩形 160"/>
          <p:cNvSpPr/>
          <p:nvPr userDrawn="1">
            <p:custDataLst>
              <p:tags r:id="rId8"/>
            </p:custDataLst>
          </p:nvPr>
        </p:nvSpPr>
        <p:spPr>
          <a:xfrm>
            <a:off x="8873490" y="457073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2" name="矩形 161"/>
          <p:cNvSpPr/>
          <p:nvPr userDrawn="1">
            <p:custDataLst>
              <p:tags r:id="rId9"/>
            </p:custDataLst>
          </p:nvPr>
        </p:nvSpPr>
        <p:spPr>
          <a:xfrm>
            <a:off x="8873490" y="457073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3" name="椭圆 162"/>
          <p:cNvSpPr/>
          <p:nvPr userDrawn="1">
            <p:custDataLst>
              <p:tags r:id="rId10"/>
            </p:custDataLst>
          </p:nvPr>
        </p:nvSpPr>
        <p:spPr>
          <a:xfrm>
            <a:off x="8982075" y="4754245"/>
            <a:ext cx="127635" cy="12763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5" name="Parallelogram 121"/>
          <p:cNvSpPr/>
          <p:nvPr userDrawn="1">
            <p:custDataLst>
              <p:tags r:id="rId11"/>
            </p:custDataLst>
          </p:nvPr>
        </p:nvSpPr>
        <p:spPr>
          <a:xfrm>
            <a:off x="964311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7" name="矩形 166"/>
          <p:cNvSpPr/>
          <p:nvPr userDrawn="1">
            <p:custDataLst>
              <p:tags r:id="rId12"/>
            </p:custDataLst>
          </p:nvPr>
        </p:nvSpPr>
        <p:spPr>
          <a:xfrm>
            <a:off x="9282430" y="4460240"/>
            <a:ext cx="360680" cy="204152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8" name="矩形 167"/>
          <p:cNvSpPr/>
          <p:nvPr userDrawn="1">
            <p:custDataLst>
              <p:tags r:id="rId13"/>
            </p:custDataLst>
          </p:nvPr>
        </p:nvSpPr>
        <p:spPr>
          <a:xfrm>
            <a:off x="9282430" y="4460240"/>
            <a:ext cx="360680" cy="730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9" name="椭圆 168"/>
          <p:cNvSpPr/>
          <p:nvPr userDrawn="1">
            <p:custDataLst>
              <p:tags r:id="rId14"/>
            </p:custDataLst>
          </p:nvPr>
        </p:nvSpPr>
        <p:spPr>
          <a:xfrm>
            <a:off x="9391015" y="4643755"/>
            <a:ext cx="127635" cy="12763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2" name="矩形 61"/>
          <p:cNvSpPr/>
          <p:nvPr userDrawn="1">
            <p:custDataLst>
              <p:tags r:id="rId15"/>
            </p:custDataLst>
          </p:nvPr>
        </p:nvSpPr>
        <p:spPr>
          <a:xfrm>
            <a:off x="7555230" y="4505325"/>
            <a:ext cx="360680" cy="2971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" name="矩形: 圆角 60"/>
          <p:cNvSpPr/>
          <p:nvPr userDrawn="1">
            <p:custDataLst>
              <p:tags r:id="rId16"/>
            </p:custDataLst>
          </p:nvPr>
        </p:nvSpPr>
        <p:spPr>
          <a:xfrm>
            <a:off x="7330440" y="4436110"/>
            <a:ext cx="720090" cy="10795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0" name="矩形: 圆角 79"/>
          <p:cNvSpPr/>
          <p:nvPr userDrawn="1">
            <p:custDataLst>
              <p:tags r:id="rId17"/>
            </p:custDataLst>
          </p:nvPr>
        </p:nvSpPr>
        <p:spPr>
          <a:xfrm>
            <a:off x="7151370" y="4949190"/>
            <a:ext cx="1358265" cy="1613535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6" name="任意多边形: 形状 85"/>
          <p:cNvSpPr/>
          <p:nvPr userDrawn="1">
            <p:custDataLst>
              <p:tags r:id="rId18"/>
            </p:custDataLst>
          </p:nvPr>
        </p:nvSpPr>
        <p:spPr>
          <a:xfrm>
            <a:off x="734123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8000"/>
                  <a:lumOff val="62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9" name="任意多边形: 形状 88"/>
          <p:cNvSpPr/>
          <p:nvPr userDrawn="1">
            <p:custDataLst>
              <p:tags r:id="rId19"/>
            </p:custDataLst>
          </p:nvPr>
        </p:nvSpPr>
        <p:spPr>
          <a:xfrm>
            <a:off x="7464425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2" name="任意多边形: 形状 91"/>
          <p:cNvSpPr/>
          <p:nvPr userDrawn="1">
            <p:custDataLst>
              <p:tags r:id="rId20"/>
            </p:custDataLst>
          </p:nvPr>
        </p:nvSpPr>
        <p:spPr>
          <a:xfrm>
            <a:off x="7588250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5" name="任意多边形: 形状 94"/>
          <p:cNvSpPr/>
          <p:nvPr userDrawn="1">
            <p:custDataLst>
              <p:tags r:id="rId21"/>
            </p:custDataLst>
          </p:nvPr>
        </p:nvSpPr>
        <p:spPr>
          <a:xfrm>
            <a:off x="771144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8" name="任意多边形: 形状 97"/>
          <p:cNvSpPr/>
          <p:nvPr userDrawn="1">
            <p:custDataLst>
              <p:tags r:id="rId22"/>
            </p:custDataLst>
          </p:nvPr>
        </p:nvSpPr>
        <p:spPr>
          <a:xfrm>
            <a:off x="783463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1" name="任意多边形: 形状 100"/>
          <p:cNvSpPr/>
          <p:nvPr userDrawn="1">
            <p:custDataLst>
              <p:tags r:id="rId23"/>
            </p:custDataLst>
          </p:nvPr>
        </p:nvSpPr>
        <p:spPr>
          <a:xfrm>
            <a:off x="795845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7" name="矩形: 圆角 76"/>
          <p:cNvSpPr/>
          <p:nvPr userDrawn="1">
            <p:custDataLst>
              <p:tags r:id="rId24"/>
            </p:custDataLst>
          </p:nvPr>
        </p:nvSpPr>
        <p:spPr>
          <a:xfrm>
            <a:off x="7055485" y="4949190"/>
            <a:ext cx="1296670" cy="1613535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6" name="任意多边形: 形状 105"/>
          <p:cNvSpPr/>
          <p:nvPr userDrawn="1">
            <p:custDataLst>
              <p:tags r:id="rId25"/>
            </p:custDataLst>
          </p:nvPr>
        </p:nvSpPr>
        <p:spPr>
          <a:xfrm>
            <a:off x="7055485" y="5209540"/>
            <a:ext cx="1296670" cy="135318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0" name="任意多边形: 形状 109"/>
          <p:cNvSpPr/>
          <p:nvPr userDrawn="1">
            <p:custDataLst>
              <p:tags r:id="rId26"/>
            </p:custDataLst>
          </p:nvPr>
        </p:nvSpPr>
        <p:spPr>
          <a:xfrm>
            <a:off x="7383780" y="5450840"/>
            <a:ext cx="327660" cy="76390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3" name="任意多边形: 形状 112"/>
          <p:cNvSpPr/>
          <p:nvPr userDrawn="1">
            <p:custDataLst>
              <p:tags r:id="rId27"/>
            </p:custDataLst>
          </p:nvPr>
        </p:nvSpPr>
        <p:spPr>
          <a:xfrm>
            <a:off x="7711440" y="5450840"/>
            <a:ext cx="327025" cy="76390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9" name="梯形 28"/>
          <p:cNvSpPr/>
          <p:nvPr userDrawn="1">
            <p:custDataLst>
              <p:tags r:id="rId28"/>
            </p:custDataLst>
          </p:nvPr>
        </p:nvSpPr>
        <p:spPr>
          <a:xfrm>
            <a:off x="3192145" y="5909945"/>
            <a:ext cx="1013460" cy="485140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alpha val="100000"/>
                  <a:lumMod val="42000"/>
                  <a:lumOff val="58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矩形: 圆顶角 29"/>
          <p:cNvSpPr/>
          <p:nvPr userDrawn="1">
            <p:custDataLst>
              <p:tags r:id="rId29"/>
            </p:custDataLst>
          </p:nvPr>
        </p:nvSpPr>
        <p:spPr>
          <a:xfrm flipV="1">
            <a:off x="3185160" y="6393180"/>
            <a:ext cx="1020445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alpha val="100000"/>
                  <a:lumMod val="71000"/>
                  <a:lumOff val="29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矩形: 圆角 3"/>
          <p:cNvSpPr/>
          <p:nvPr userDrawn="1">
            <p:custDataLst>
              <p:tags r:id="rId30"/>
            </p:custDataLst>
          </p:nvPr>
        </p:nvSpPr>
        <p:spPr>
          <a:xfrm>
            <a:off x="2385060" y="4210685"/>
            <a:ext cx="2557780" cy="170942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" name="矩形 7"/>
          <p:cNvSpPr/>
          <p:nvPr userDrawn="1">
            <p:custDataLst>
              <p:tags r:id="rId31"/>
            </p:custDataLst>
          </p:nvPr>
        </p:nvSpPr>
        <p:spPr>
          <a:xfrm>
            <a:off x="2428240" y="4422140"/>
            <a:ext cx="2471420" cy="128714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9" name="直接连接符 8"/>
          <p:cNvCxnSpPr/>
          <p:nvPr userDrawn="1">
            <p:custDataLst>
              <p:tags r:id="rId32"/>
            </p:custDataLst>
          </p:nvPr>
        </p:nvCxnSpPr>
        <p:spPr>
          <a:xfrm>
            <a:off x="2606675" y="4608830"/>
            <a:ext cx="2086610" cy="0"/>
          </a:xfrm>
          <a:prstGeom prst="line">
            <a:avLst/>
          </a:prstGeom>
          <a:ln w="25400">
            <a:solidFill>
              <a:srgbClr val="FFFFFF">
                <a:alpha val="4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 userDrawn="1">
            <p:custDataLst>
              <p:tags r:id="rId33"/>
            </p:custDataLst>
          </p:nvPr>
        </p:nvCxnSpPr>
        <p:spPr>
          <a:xfrm>
            <a:off x="2606675" y="4774565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 userDrawn="1">
            <p:custDataLst>
              <p:tags r:id="rId34"/>
            </p:custDataLst>
          </p:nvPr>
        </p:nvCxnSpPr>
        <p:spPr>
          <a:xfrm>
            <a:off x="2606675" y="494030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接连接符 54"/>
          <p:cNvCxnSpPr/>
          <p:nvPr userDrawn="1">
            <p:custDataLst>
              <p:tags r:id="rId35"/>
            </p:custDataLst>
          </p:nvPr>
        </p:nvCxnSpPr>
        <p:spPr>
          <a:xfrm>
            <a:off x="2606675" y="510667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: 圆角 33"/>
          <p:cNvSpPr/>
          <p:nvPr userDrawn="1">
            <p:custDataLst>
              <p:tags r:id="rId36"/>
            </p:custDataLst>
          </p:nvPr>
        </p:nvSpPr>
        <p:spPr>
          <a:xfrm>
            <a:off x="4801870" y="3912870"/>
            <a:ext cx="2463800" cy="2659380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矩形: 圆角 34"/>
          <p:cNvSpPr/>
          <p:nvPr userDrawn="1">
            <p:custDataLst>
              <p:tags r:id="rId37"/>
            </p:custDataLst>
          </p:nvPr>
        </p:nvSpPr>
        <p:spPr>
          <a:xfrm>
            <a:off x="4944745" y="4169410"/>
            <a:ext cx="2206625" cy="2334895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8" name="任意多边形: 形状 57"/>
          <p:cNvSpPr/>
          <p:nvPr userDrawn="1">
            <p:custDataLst>
              <p:tags r:id="rId38"/>
            </p:custDataLst>
          </p:nvPr>
        </p:nvSpPr>
        <p:spPr>
          <a:xfrm>
            <a:off x="5403850" y="3577590"/>
            <a:ext cx="1326515" cy="57975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矩形: 圆顶角 37"/>
          <p:cNvSpPr/>
          <p:nvPr userDrawn="1">
            <p:custDataLst>
              <p:tags r:id="rId39"/>
            </p:custDataLst>
          </p:nvPr>
        </p:nvSpPr>
        <p:spPr>
          <a:xfrm flipV="1">
            <a:off x="5395595" y="4093845"/>
            <a:ext cx="1341120" cy="7556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椭圆 41"/>
          <p:cNvSpPr/>
          <p:nvPr userDrawn="1">
            <p:custDataLst>
              <p:tags r:id="rId40"/>
            </p:custDataLst>
          </p:nvPr>
        </p:nvSpPr>
        <p:spPr>
          <a:xfrm>
            <a:off x="5787390" y="4333240"/>
            <a:ext cx="511175" cy="511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加号 42"/>
          <p:cNvSpPr/>
          <p:nvPr userDrawn="1">
            <p:custDataLst>
              <p:tags r:id="rId41"/>
            </p:custDataLst>
          </p:nvPr>
        </p:nvSpPr>
        <p:spPr>
          <a:xfrm>
            <a:off x="5851525" y="4399915"/>
            <a:ext cx="401955" cy="401955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4" name="矩形: 圆角 43"/>
          <p:cNvSpPr/>
          <p:nvPr userDrawn="1">
            <p:custDataLst>
              <p:tags r:id="rId42"/>
            </p:custDataLst>
          </p:nvPr>
        </p:nvSpPr>
        <p:spPr>
          <a:xfrm>
            <a:off x="5072380" y="4974590"/>
            <a:ext cx="1927860" cy="2406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3" name="矩形: 圆角 62"/>
          <p:cNvSpPr/>
          <p:nvPr userDrawn="1">
            <p:custDataLst>
              <p:tags r:id="rId43"/>
            </p:custDataLst>
          </p:nvPr>
        </p:nvSpPr>
        <p:spPr>
          <a:xfrm>
            <a:off x="5069840" y="526859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6" name="矩形: 圆角 65"/>
          <p:cNvSpPr/>
          <p:nvPr userDrawn="1">
            <p:custDataLst>
              <p:tags r:id="rId44"/>
            </p:custDataLst>
          </p:nvPr>
        </p:nvSpPr>
        <p:spPr>
          <a:xfrm>
            <a:off x="5725795" y="526859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0" name="矩形: 圆角 69"/>
          <p:cNvSpPr/>
          <p:nvPr userDrawn="1">
            <p:custDataLst>
              <p:tags r:id="rId45"/>
            </p:custDataLst>
          </p:nvPr>
        </p:nvSpPr>
        <p:spPr>
          <a:xfrm>
            <a:off x="5063490" y="581977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1" name="矩形: 圆角 70"/>
          <p:cNvSpPr/>
          <p:nvPr userDrawn="1">
            <p:custDataLst>
              <p:tags r:id="rId46"/>
            </p:custDataLst>
          </p:nvPr>
        </p:nvSpPr>
        <p:spPr>
          <a:xfrm>
            <a:off x="5720080" y="581977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6" name="任意多边形: 形状 75"/>
          <p:cNvSpPr/>
          <p:nvPr userDrawn="1">
            <p:custDataLst>
              <p:tags r:id="rId47"/>
            </p:custDataLst>
          </p:nvPr>
        </p:nvSpPr>
        <p:spPr>
          <a:xfrm>
            <a:off x="4601210" y="4785995"/>
            <a:ext cx="288290" cy="181737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5" name="任意多边形: 形状 74"/>
          <p:cNvSpPr/>
          <p:nvPr userDrawn="1">
            <p:custDataLst>
              <p:tags r:id="rId48"/>
            </p:custDataLst>
          </p:nvPr>
        </p:nvSpPr>
        <p:spPr>
          <a:xfrm>
            <a:off x="4667885" y="4784090"/>
            <a:ext cx="154305" cy="2057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矩形 58"/>
          <p:cNvSpPr/>
          <p:nvPr userDrawn="1">
            <p:custDataLst>
              <p:tags r:id="rId49"/>
            </p:custDataLst>
          </p:nvPr>
        </p:nvSpPr>
        <p:spPr>
          <a:xfrm>
            <a:off x="4722495" y="4987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6" name="矩形 175"/>
          <p:cNvSpPr/>
          <p:nvPr userDrawn="1">
            <p:custDataLst>
              <p:tags r:id="rId50"/>
            </p:custDataLst>
          </p:nvPr>
        </p:nvSpPr>
        <p:spPr>
          <a:xfrm flipH="1">
            <a:off x="635" y="1270"/>
            <a:ext cx="1880235" cy="310959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7" name="矩形 176"/>
          <p:cNvSpPr/>
          <p:nvPr userDrawn="1">
            <p:custDataLst>
              <p:tags r:id="rId51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2" name="矩形 171"/>
          <p:cNvSpPr/>
          <p:nvPr userDrawn="1">
            <p:custDataLst>
              <p:tags r:id="rId52"/>
            </p:custDataLst>
          </p:nvPr>
        </p:nvSpPr>
        <p:spPr>
          <a:xfrm>
            <a:off x="10302240" y="635"/>
            <a:ext cx="1881505" cy="310959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3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3" name="矩形 172"/>
          <p:cNvSpPr/>
          <p:nvPr userDrawn="1">
            <p:custDataLst>
              <p:tags r:id="rId53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0"/>
            <p:custDataLst>
              <p:tags r:id="rId5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11"/>
            <p:custDataLst>
              <p:tags r:id="rId55"/>
            </p:custDataLst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12"/>
            <p:custDataLst>
              <p:tags r:id="rId56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4" name="矩形 170"/>
          <p:cNvSpPr/>
          <p:nvPr userDrawn="1">
            <p:custDataLst>
              <p:tags r:id="rId57"/>
            </p:custDataLst>
          </p:nvPr>
        </p:nvSpPr>
        <p:spPr>
          <a:xfrm>
            <a:off x="0" y="5346065"/>
            <a:ext cx="12191365" cy="151193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idx="16386" hasCustomPrompt="1"/>
            <p:custDataLst>
              <p:tags r:id="rId58"/>
            </p:custDataLst>
          </p:nvPr>
        </p:nvSpPr>
        <p:spPr>
          <a:xfrm>
            <a:off x="2145771" y="1428750"/>
            <a:ext cx="7875058" cy="457200"/>
          </a:xfrm>
          <a:noFill/>
        </p:spPr>
        <p:txBody>
          <a:bodyPr vert="horz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smtClean="0"/>
              <a:t>20XX YEAR</a:t>
            </a:r>
            <a:endParaRPr lang="zh-CN" altLang="en-US" smtClean="0"/>
          </a:p>
        </p:txBody>
      </p:sp>
      <p:sp>
        <p:nvSpPr>
          <p:cNvPr id="6" name="标题 1"/>
          <p:cNvSpPr>
            <a:spLocks noGrp="1"/>
          </p:cNvSpPr>
          <p:nvPr>
            <p:ph type="ctrTitle" idx="16385" hasCustomPrompt="1"/>
            <p:custDataLst>
              <p:tags r:id="rId59"/>
            </p:custDataLst>
          </p:nvPr>
        </p:nvSpPr>
        <p:spPr>
          <a:xfrm>
            <a:off x="1903730" y="2098675"/>
            <a:ext cx="8384540" cy="147955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000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单击此处添加文档标题</a:t>
            </a:r>
            <a:endParaRPr lang="zh-CN" altLang="en-US" dirty="0"/>
          </a:p>
        </p:txBody>
      </p:sp>
      <p:sp>
        <p:nvSpPr>
          <p:cNvPr id="24" name="署名占位符 10"/>
          <p:cNvSpPr>
            <a:spLocks noGrp="1"/>
          </p:cNvSpPr>
          <p:nvPr>
            <p:ph type="body" sz="quarter" idx="16387" hasCustomPrompt="1"/>
            <p:custDataLst>
              <p:tags r:id="rId60"/>
            </p:custDataLst>
          </p:nvPr>
        </p:nvSpPr>
        <p:spPr>
          <a:xfrm>
            <a:off x="4825559" y="6078855"/>
            <a:ext cx="2540882" cy="533400"/>
          </a:xfrm>
        </p:spPr>
        <p:txBody>
          <a:bodyPr vert="horz" wrap="square" lIns="0" tIns="0" rIns="0" bIns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000" b="1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dirty="0"/>
              <a:t>BY WPS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章节页-1-2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: 圆角 35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矩形: 圆角 65"/>
          <p:cNvSpPr/>
          <p:nvPr userDrawn="1">
            <p:custDataLst>
              <p:tags r:id="rId3"/>
            </p:custDataLst>
          </p:nvPr>
        </p:nvSpPr>
        <p:spPr>
          <a:xfrm flipH="1">
            <a:off x="3579495" y="4777105"/>
            <a:ext cx="1502410" cy="1621155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7" name="矩形: 圆角 66"/>
          <p:cNvSpPr/>
          <p:nvPr userDrawn="1">
            <p:custDataLst>
              <p:tags r:id="rId4"/>
            </p:custDataLst>
          </p:nvPr>
        </p:nvSpPr>
        <p:spPr>
          <a:xfrm flipH="1">
            <a:off x="3656965" y="4901565"/>
            <a:ext cx="1345565" cy="1423670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8" name="任意多边形: 形状 67"/>
          <p:cNvSpPr/>
          <p:nvPr userDrawn="1">
            <p:custDataLst>
              <p:tags r:id="rId5"/>
            </p:custDataLst>
          </p:nvPr>
        </p:nvSpPr>
        <p:spPr>
          <a:xfrm flipH="1">
            <a:off x="3905885" y="4572635"/>
            <a:ext cx="808990" cy="35369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9" name="矩形: 圆顶角 68"/>
          <p:cNvSpPr/>
          <p:nvPr userDrawn="1">
            <p:custDataLst>
              <p:tags r:id="rId6"/>
            </p:custDataLst>
          </p:nvPr>
        </p:nvSpPr>
        <p:spPr>
          <a:xfrm flipH="1" flipV="1">
            <a:off x="3910330" y="4886960"/>
            <a:ext cx="817880" cy="4635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0" name="椭圆 69"/>
          <p:cNvSpPr/>
          <p:nvPr userDrawn="1">
            <p:custDataLst>
              <p:tags r:id="rId7"/>
            </p:custDataLst>
          </p:nvPr>
        </p:nvSpPr>
        <p:spPr>
          <a:xfrm flipH="1">
            <a:off x="4169410" y="5033645"/>
            <a:ext cx="311785" cy="311785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1" name="加号 70"/>
          <p:cNvSpPr/>
          <p:nvPr userDrawn="1">
            <p:custDataLst>
              <p:tags r:id="rId8"/>
            </p:custDataLst>
          </p:nvPr>
        </p:nvSpPr>
        <p:spPr>
          <a:xfrm flipH="1">
            <a:off x="4196715" y="5073650"/>
            <a:ext cx="245110" cy="245110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2" name="矩形: 圆角 71"/>
          <p:cNvSpPr/>
          <p:nvPr userDrawn="1">
            <p:custDataLst>
              <p:tags r:id="rId9"/>
            </p:custDataLst>
          </p:nvPr>
        </p:nvSpPr>
        <p:spPr>
          <a:xfrm flipH="1">
            <a:off x="3740785" y="5424170"/>
            <a:ext cx="1176020" cy="14668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3" name="矩形: 圆角 72"/>
          <p:cNvSpPr/>
          <p:nvPr userDrawn="1">
            <p:custDataLst>
              <p:tags r:id="rId10"/>
            </p:custDataLst>
          </p:nvPr>
        </p:nvSpPr>
        <p:spPr>
          <a:xfrm flipH="1">
            <a:off x="4566920" y="5603240"/>
            <a:ext cx="351155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4" name="矩形: 圆角 73"/>
          <p:cNvSpPr/>
          <p:nvPr userDrawn="1">
            <p:custDataLst>
              <p:tags r:id="rId11"/>
            </p:custDataLst>
          </p:nvPr>
        </p:nvSpPr>
        <p:spPr>
          <a:xfrm flipH="1">
            <a:off x="3740785" y="5603240"/>
            <a:ext cx="777240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5" name="矩形: 圆角 74"/>
          <p:cNvSpPr/>
          <p:nvPr userDrawn="1">
            <p:custDataLst>
              <p:tags r:id="rId12"/>
            </p:custDataLst>
          </p:nvPr>
        </p:nvSpPr>
        <p:spPr>
          <a:xfrm flipH="1">
            <a:off x="4570730" y="5939790"/>
            <a:ext cx="351155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6" name="矩形: 圆角 75"/>
          <p:cNvSpPr/>
          <p:nvPr userDrawn="1">
            <p:custDataLst>
              <p:tags r:id="rId13"/>
            </p:custDataLst>
          </p:nvPr>
        </p:nvSpPr>
        <p:spPr>
          <a:xfrm flipH="1">
            <a:off x="3744595" y="5939790"/>
            <a:ext cx="777240" cy="28956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8" name="任意多边形: 形状 77"/>
          <p:cNvSpPr/>
          <p:nvPr userDrawn="1">
            <p:custDataLst>
              <p:tags r:id="rId14"/>
            </p:custDataLst>
          </p:nvPr>
        </p:nvSpPr>
        <p:spPr>
          <a:xfrm flipH="1">
            <a:off x="3536315" y="4958080"/>
            <a:ext cx="219710" cy="138811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79" name="任意多边形: 形状 78"/>
          <p:cNvSpPr/>
          <p:nvPr userDrawn="1">
            <p:custDataLst>
              <p:tags r:id="rId15"/>
            </p:custDataLst>
          </p:nvPr>
        </p:nvSpPr>
        <p:spPr>
          <a:xfrm flipH="1">
            <a:off x="3587115" y="4956810"/>
            <a:ext cx="117475" cy="15748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0" name="矩形 79"/>
          <p:cNvSpPr/>
          <p:nvPr userDrawn="1">
            <p:custDataLst>
              <p:tags r:id="rId16"/>
            </p:custDataLst>
          </p:nvPr>
        </p:nvSpPr>
        <p:spPr>
          <a:xfrm flipH="1">
            <a:off x="3629025" y="5112385"/>
            <a:ext cx="34925" cy="1232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6" name="Parallelogram 121"/>
          <p:cNvSpPr/>
          <p:nvPr userDrawn="1">
            <p:custDataLst>
              <p:tags r:id="rId17"/>
            </p:custDataLst>
          </p:nvPr>
        </p:nvSpPr>
        <p:spPr>
          <a:xfrm>
            <a:off x="7236460" y="470471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8" name="矩形 97"/>
          <p:cNvSpPr/>
          <p:nvPr userDrawn="1">
            <p:custDataLst>
              <p:tags r:id="rId18"/>
            </p:custDataLst>
          </p:nvPr>
        </p:nvSpPr>
        <p:spPr>
          <a:xfrm>
            <a:off x="6899910" y="4704080"/>
            <a:ext cx="336550" cy="190055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9" name="矩形 98"/>
          <p:cNvSpPr/>
          <p:nvPr userDrawn="1">
            <p:custDataLst>
              <p:tags r:id="rId19"/>
            </p:custDataLst>
          </p:nvPr>
        </p:nvSpPr>
        <p:spPr>
          <a:xfrm>
            <a:off x="6899910" y="4704080"/>
            <a:ext cx="336550" cy="6794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" name="椭圆 99"/>
          <p:cNvSpPr/>
          <p:nvPr userDrawn="1">
            <p:custDataLst>
              <p:tags r:id="rId20"/>
            </p:custDataLst>
          </p:nvPr>
        </p:nvSpPr>
        <p:spPr>
          <a:xfrm>
            <a:off x="7000875" y="4874895"/>
            <a:ext cx="119380" cy="11874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1" name="Parallelogram 121"/>
          <p:cNvSpPr/>
          <p:nvPr userDrawn="1">
            <p:custDataLst>
              <p:tags r:id="rId21"/>
            </p:custDataLst>
          </p:nvPr>
        </p:nvSpPr>
        <p:spPr>
          <a:xfrm>
            <a:off x="7616825" y="480758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3" name="矩形 92"/>
          <p:cNvSpPr/>
          <p:nvPr userDrawn="1">
            <p:custDataLst>
              <p:tags r:id="rId22"/>
            </p:custDataLst>
          </p:nvPr>
        </p:nvSpPr>
        <p:spPr>
          <a:xfrm>
            <a:off x="7280275" y="4806950"/>
            <a:ext cx="336550" cy="190055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13000"/>
                  <a:lumOff val="87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4" name="矩形 93"/>
          <p:cNvSpPr/>
          <p:nvPr userDrawn="1">
            <p:custDataLst>
              <p:tags r:id="rId23"/>
            </p:custDataLst>
          </p:nvPr>
        </p:nvSpPr>
        <p:spPr>
          <a:xfrm>
            <a:off x="7280275" y="4806950"/>
            <a:ext cx="336550" cy="6794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5" name="椭圆 94"/>
          <p:cNvSpPr/>
          <p:nvPr userDrawn="1">
            <p:custDataLst>
              <p:tags r:id="rId24"/>
            </p:custDataLst>
          </p:nvPr>
        </p:nvSpPr>
        <p:spPr>
          <a:xfrm>
            <a:off x="7381240" y="4977765"/>
            <a:ext cx="119380" cy="11874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6" name="Parallelogram 121"/>
          <p:cNvSpPr/>
          <p:nvPr userDrawn="1">
            <p:custDataLst>
              <p:tags r:id="rId25"/>
            </p:custDataLst>
          </p:nvPr>
        </p:nvSpPr>
        <p:spPr>
          <a:xfrm>
            <a:off x="7997825" y="4704715"/>
            <a:ext cx="147320" cy="198501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9000"/>
                  <a:lumOff val="91000"/>
                </a:schemeClr>
              </a:gs>
              <a:gs pos="99000">
                <a:schemeClr val="accent1">
                  <a:lumMod val="80000"/>
                  <a:lumOff val="20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8" name="矩形 87"/>
          <p:cNvSpPr/>
          <p:nvPr userDrawn="1">
            <p:custDataLst>
              <p:tags r:id="rId26"/>
            </p:custDataLst>
          </p:nvPr>
        </p:nvSpPr>
        <p:spPr>
          <a:xfrm>
            <a:off x="7661275" y="4704080"/>
            <a:ext cx="336550" cy="190055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67000"/>
                  <a:lumOff val="33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9" name="矩形 88"/>
          <p:cNvSpPr/>
          <p:nvPr userDrawn="1">
            <p:custDataLst>
              <p:tags r:id="rId27"/>
            </p:custDataLst>
          </p:nvPr>
        </p:nvSpPr>
        <p:spPr>
          <a:xfrm>
            <a:off x="7661275" y="4704080"/>
            <a:ext cx="336550" cy="6794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0" name="椭圆 89"/>
          <p:cNvSpPr/>
          <p:nvPr userDrawn="1">
            <p:custDataLst>
              <p:tags r:id="rId28"/>
            </p:custDataLst>
          </p:nvPr>
        </p:nvSpPr>
        <p:spPr>
          <a:xfrm>
            <a:off x="7762240" y="4874895"/>
            <a:ext cx="119380" cy="118745"/>
          </a:xfrm>
          <a:prstGeom prst="ellipse">
            <a:avLst/>
          </a:prstGeom>
          <a:gradFill>
            <a:gsLst>
              <a:gs pos="0">
                <a:schemeClr val="accent1">
                  <a:lumMod val="9000"/>
                  <a:lumOff val="91000"/>
                </a:schemeClr>
              </a:gs>
              <a:gs pos="99000">
                <a:schemeClr val="accent1">
                  <a:lumMod val="80000"/>
                  <a:lumOff val="20000"/>
                </a:schemeClr>
              </a:gs>
              <a:gs pos="100000">
                <a:schemeClr val="accent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0" name="矩形 49"/>
          <p:cNvSpPr/>
          <p:nvPr userDrawn="1">
            <p:custDataLst>
              <p:tags r:id="rId29"/>
            </p:custDataLst>
          </p:nvPr>
        </p:nvSpPr>
        <p:spPr>
          <a:xfrm>
            <a:off x="8305165" y="5153025"/>
            <a:ext cx="222250" cy="1828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1" name="矩形: 圆角 50"/>
          <p:cNvSpPr/>
          <p:nvPr userDrawn="1">
            <p:custDataLst>
              <p:tags r:id="rId30"/>
            </p:custDataLst>
          </p:nvPr>
        </p:nvSpPr>
        <p:spPr>
          <a:xfrm>
            <a:off x="8166735" y="5110480"/>
            <a:ext cx="443865" cy="66675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2" name="矩形: 圆角 51"/>
          <p:cNvSpPr/>
          <p:nvPr userDrawn="1">
            <p:custDataLst>
              <p:tags r:id="rId31"/>
            </p:custDataLst>
          </p:nvPr>
        </p:nvSpPr>
        <p:spPr>
          <a:xfrm>
            <a:off x="8056245" y="5426710"/>
            <a:ext cx="836930" cy="994410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9" name="任意多边形: 形状 58"/>
          <p:cNvSpPr/>
          <p:nvPr userDrawn="1">
            <p:custDataLst>
              <p:tags r:id="rId32"/>
            </p:custDataLst>
          </p:nvPr>
        </p:nvSpPr>
        <p:spPr>
          <a:xfrm>
            <a:off x="8173085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0" name="任意多边形: 形状 59"/>
          <p:cNvSpPr/>
          <p:nvPr userDrawn="1">
            <p:custDataLst>
              <p:tags r:id="rId33"/>
            </p:custDataLst>
          </p:nvPr>
        </p:nvSpPr>
        <p:spPr>
          <a:xfrm>
            <a:off x="8249285" y="5286375"/>
            <a:ext cx="76200" cy="1828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1" name="任意多边形: 形状 60"/>
          <p:cNvSpPr/>
          <p:nvPr userDrawn="1">
            <p:custDataLst>
              <p:tags r:id="rId34"/>
            </p:custDataLst>
          </p:nvPr>
        </p:nvSpPr>
        <p:spPr>
          <a:xfrm>
            <a:off x="8324850" y="5286375"/>
            <a:ext cx="76200" cy="1828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2" name="任意多边形: 形状 61"/>
          <p:cNvSpPr/>
          <p:nvPr userDrawn="1">
            <p:custDataLst>
              <p:tags r:id="rId35"/>
            </p:custDataLst>
          </p:nvPr>
        </p:nvSpPr>
        <p:spPr>
          <a:xfrm>
            <a:off x="8401050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3" name="任意多边形: 形状 62"/>
          <p:cNvSpPr/>
          <p:nvPr userDrawn="1">
            <p:custDataLst>
              <p:tags r:id="rId36"/>
            </p:custDataLst>
          </p:nvPr>
        </p:nvSpPr>
        <p:spPr>
          <a:xfrm>
            <a:off x="8477250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4" name="任意多边形: 形状 63"/>
          <p:cNvSpPr/>
          <p:nvPr userDrawn="1">
            <p:custDataLst>
              <p:tags r:id="rId37"/>
            </p:custDataLst>
          </p:nvPr>
        </p:nvSpPr>
        <p:spPr>
          <a:xfrm>
            <a:off x="8552815" y="5286375"/>
            <a:ext cx="76200" cy="1828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4" name="矩形: 圆角 53"/>
          <p:cNvSpPr/>
          <p:nvPr userDrawn="1">
            <p:custDataLst>
              <p:tags r:id="rId38"/>
            </p:custDataLst>
          </p:nvPr>
        </p:nvSpPr>
        <p:spPr>
          <a:xfrm>
            <a:off x="7997190" y="5426710"/>
            <a:ext cx="798830" cy="994410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5000"/>
                  <a:lumOff val="75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5" name="任意多边形: 形状 54"/>
          <p:cNvSpPr/>
          <p:nvPr userDrawn="1">
            <p:custDataLst>
              <p:tags r:id="rId39"/>
            </p:custDataLst>
          </p:nvPr>
        </p:nvSpPr>
        <p:spPr>
          <a:xfrm>
            <a:off x="7997190" y="5587365"/>
            <a:ext cx="798830" cy="83375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2">
                  <a:alpha val="0"/>
                  <a:lumMod val="71000"/>
                  <a:lumOff val="29000"/>
                </a:schemeClr>
              </a:gs>
              <a:gs pos="100000">
                <a:schemeClr val="accent1">
                  <a:lumMod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7" name="任意多边形: 形状 56"/>
          <p:cNvSpPr/>
          <p:nvPr userDrawn="1">
            <p:custDataLst>
              <p:tags r:id="rId40"/>
            </p:custDataLst>
          </p:nvPr>
        </p:nvSpPr>
        <p:spPr>
          <a:xfrm>
            <a:off x="8199755" y="5735955"/>
            <a:ext cx="201930" cy="47053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6" name="矩形 175"/>
          <p:cNvSpPr/>
          <p:nvPr userDrawn="1">
            <p:custDataLst>
              <p:tags r:id="rId41"/>
            </p:custDataLst>
          </p:nvPr>
        </p:nvSpPr>
        <p:spPr>
          <a:xfrm flipH="1">
            <a:off x="-635" y="-1524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7" name="矩形 176"/>
          <p:cNvSpPr/>
          <p:nvPr userDrawn="1">
            <p:custDataLst>
              <p:tags r:id="rId42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2" name="矩形 171"/>
          <p:cNvSpPr/>
          <p:nvPr userDrawn="1">
            <p:custDataLst>
              <p:tags r:id="rId43"/>
            </p:custDataLst>
          </p:nvPr>
        </p:nvSpPr>
        <p:spPr>
          <a:xfrm>
            <a:off x="10310495" y="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3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73" name="矩形 172"/>
          <p:cNvSpPr/>
          <p:nvPr userDrawn="1">
            <p:custDataLst>
              <p:tags r:id="rId44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58" name="任意多边形: 形状 57"/>
          <p:cNvSpPr/>
          <p:nvPr userDrawn="1">
            <p:custDataLst>
              <p:tags r:id="rId45"/>
            </p:custDataLst>
          </p:nvPr>
        </p:nvSpPr>
        <p:spPr>
          <a:xfrm>
            <a:off x="8401685" y="5735955"/>
            <a:ext cx="201295" cy="47053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7" name="梯形 46"/>
          <p:cNvSpPr/>
          <p:nvPr userDrawn="1">
            <p:custDataLst>
              <p:tags r:id="rId46"/>
            </p:custDataLst>
          </p:nvPr>
        </p:nvSpPr>
        <p:spPr>
          <a:xfrm>
            <a:off x="5581650" y="6044565"/>
            <a:ext cx="1008380" cy="483235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8" name="矩形: 圆顶角 47"/>
          <p:cNvSpPr/>
          <p:nvPr userDrawn="1">
            <p:custDataLst>
              <p:tags r:id="rId47"/>
            </p:custDataLst>
          </p:nvPr>
        </p:nvSpPr>
        <p:spPr>
          <a:xfrm flipV="1">
            <a:off x="5575300" y="6525260"/>
            <a:ext cx="1014730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5" name="矩形: 圆角 44"/>
          <p:cNvSpPr/>
          <p:nvPr userDrawn="1">
            <p:custDataLst>
              <p:tags r:id="rId48"/>
            </p:custDataLst>
          </p:nvPr>
        </p:nvSpPr>
        <p:spPr>
          <a:xfrm>
            <a:off x="4779645" y="4354830"/>
            <a:ext cx="2543810" cy="170053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6" name="矩形 45"/>
          <p:cNvSpPr/>
          <p:nvPr userDrawn="1">
            <p:custDataLst>
              <p:tags r:id="rId49"/>
            </p:custDataLst>
          </p:nvPr>
        </p:nvSpPr>
        <p:spPr>
          <a:xfrm>
            <a:off x="4822825" y="4565015"/>
            <a:ext cx="2458085" cy="1280160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cxnSp>
        <p:nvCxnSpPr>
          <p:cNvPr id="41" name="直接连接符 40"/>
          <p:cNvCxnSpPr/>
          <p:nvPr userDrawn="1">
            <p:custDataLst>
              <p:tags r:id="rId50"/>
            </p:custDataLst>
          </p:nvPr>
        </p:nvCxnSpPr>
        <p:spPr>
          <a:xfrm>
            <a:off x="4999990" y="47504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 userDrawn="1">
            <p:custDataLst>
              <p:tags r:id="rId51"/>
            </p:custDataLst>
          </p:nvPr>
        </p:nvCxnSpPr>
        <p:spPr>
          <a:xfrm>
            <a:off x="4999990" y="49155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 userDrawn="1">
            <p:custDataLst>
              <p:tags r:id="rId52"/>
            </p:custDataLst>
          </p:nvPr>
        </p:nvCxnSpPr>
        <p:spPr>
          <a:xfrm>
            <a:off x="4999990" y="50806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 userDrawn="1">
            <p:custDataLst>
              <p:tags r:id="rId53"/>
            </p:custDataLst>
          </p:nvPr>
        </p:nvCxnSpPr>
        <p:spPr>
          <a:xfrm>
            <a:off x="4999990" y="5245735"/>
            <a:ext cx="2075180" cy="0"/>
          </a:xfrm>
          <a:prstGeom prst="line">
            <a:avLst/>
          </a:prstGeom>
          <a:ln w="15875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日期占位符 4"/>
          <p:cNvSpPr>
            <a:spLocks noGrp="1"/>
          </p:cNvSpPr>
          <p:nvPr>
            <p:ph type="dt" sz="half" idx="10"/>
            <p:custDataLst>
              <p:tags r:id="rId5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5"/>
          <p:cNvSpPr>
            <a:spLocks noGrp="1"/>
          </p:cNvSpPr>
          <p:nvPr>
            <p:ph type="ftr" sz="quarter" idx="11"/>
            <p:custDataLst>
              <p:tags r:id="rId55"/>
            </p:custDataLst>
          </p:nvPr>
        </p:nvSpPr>
        <p:spPr>
          <a:xfrm>
            <a:off x="4058285" y="634619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1" name="灯片编号占位符 6"/>
          <p:cNvSpPr>
            <a:spLocks noGrp="1"/>
          </p:cNvSpPr>
          <p:nvPr>
            <p:ph type="sldNum" sz="quarter" idx="12"/>
            <p:custDataLst>
              <p:tags r:id="rId5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71" name="矩形 170"/>
          <p:cNvSpPr/>
          <p:nvPr userDrawn="1">
            <p:custDataLst>
              <p:tags r:id="rId57"/>
            </p:custDataLst>
          </p:nvPr>
        </p:nvSpPr>
        <p:spPr>
          <a:xfrm>
            <a:off x="-635" y="5346700"/>
            <a:ext cx="12192635" cy="151193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标题 1"/>
          <p:cNvSpPr>
            <a:spLocks noGrp="1"/>
          </p:cNvSpPr>
          <p:nvPr>
            <p:ph type="title" idx="16385" hasCustomPrompt="1"/>
            <p:custDataLst>
              <p:tags r:id="rId58"/>
            </p:custDataLst>
          </p:nvPr>
        </p:nvSpPr>
        <p:spPr>
          <a:xfrm>
            <a:off x="1903942" y="2806700"/>
            <a:ext cx="8384117" cy="1524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单击此处添加章节标题</a:t>
            </a:r>
            <a:endParaRPr lang="zh-CN" altLang="en-US" dirty="0"/>
          </a:p>
        </p:txBody>
      </p:sp>
      <p:sp>
        <p:nvSpPr>
          <p:cNvPr id="8" name="节编号 3"/>
          <p:cNvSpPr>
            <a:spLocks noGrp="1"/>
          </p:cNvSpPr>
          <p:nvPr>
            <p:ph type="body" sz="quarter" idx="16386" hasCustomPrompt="1"/>
            <p:custDataLst>
              <p:tags r:id="rId59"/>
            </p:custDataLst>
          </p:nvPr>
        </p:nvSpPr>
        <p:spPr>
          <a:xfrm>
            <a:off x="5332413" y="1247775"/>
            <a:ext cx="1527175" cy="1524000"/>
          </a:xfrm>
        </p:spPr>
        <p:txBody>
          <a:bodyPr vert="horz" wrap="none" lIns="0" tIns="0" rIns="0" bIns="0" anchor="ctr">
            <a:norm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7200" spc="0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01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结束页-1-3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矩形: 圆角 169"/>
          <p:cNvSpPr/>
          <p:nvPr userDrawn="1">
            <p:custDataLst>
              <p:tags r:id="rId2"/>
            </p:custDataLst>
          </p:nvPr>
        </p:nvSpPr>
        <p:spPr>
          <a:xfrm>
            <a:off x="0" y="-64770"/>
            <a:ext cx="12191365" cy="68580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8" name="矩形 87"/>
          <p:cNvSpPr/>
          <p:nvPr userDrawn="1">
            <p:custDataLst>
              <p:tags r:id="rId3"/>
            </p:custDataLst>
          </p:nvPr>
        </p:nvSpPr>
        <p:spPr>
          <a:xfrm flipH="1">
            <a:off x="0" y="889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80000"/>
                  <a:lumOff val="2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0" name="矩形 89"/>
          <p:cNvSpPr/>
          <p:nvPr userDrawn="1">
            <p:custDataLst>
              <p:tags r:id="rId4"/>
            </p:custDataLst>
          </p:nvPr>
        </p:nvSpPr>
        <p:spPr>
          <a:xfrm flipH="1">
            <a:off x="0" y="170243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lumMod val="71000"/>
                  <a:lumOff val="29000"/>
                  <a:alpha val="71000"/>
                </a:schemeClr>
              </a:gs>
              <a:gs pos="100000">
                <a:schemeClr val="accent1">
                  <a:lumMod val="50000"/>
                  <a:lumOff val="50000"/>
                  <a:alpha val="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1" name="矩形 90"/>
          <p:cNvSpPr/>
          <p:nvPr userDrawn="1">
            <p:custDataLst>
              <p:tags r:id="rId5"/>
            </p:custDataLst>
          </p:nvPr>
        </p:nvSpPr>
        <p:spPr>
          <a:xfrm>
            <a:off x="10302240" y="8890"/>
            <a:ext cx="1881505" cy="3101340"/>
          </a:xfrm>
          <a:prstGeom prst="rect">
            <a:avLst/>
          </a:prstGeom>
          <a:gradFill>
            <a:gsLst>
              <a:gs pos="0">
                <a:schemeClr val="accent1">
                  <a:lumMod val="88000"/>
                  <a:lumOff val="12000"/>
                </a:schemeClr>
              </a:gs>
              <a:gs pos="100000">
                <a:schemeClr val="accent1">
                  <a:lumMod val="63000"/>
                  <a:lumOff val="37000"/>
                  <a:alpha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4" name="Parallelogram 121"/>
          <p:cNvSpPr/>
          <p:nvPr userDrawn="1">
            <p:custDataLst>
              <p:tags r:id="rId6"/>
            </p:custDataLst>
          </p:nvPr>
        </p:nvSpPr>
        <p:spPr>
          <a:xfrm>
            <a:off x="882523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6" name="矩形 95"/>
          <p:cNvSpPr/>
          <p:nvPr userDrawn="1">
            <p:custDataLst>
              <p:tags r:id="rId7"/>
            </p:custDataLst>
          </p:nvPr>
        </p:nvSpPr>
        <p:spPr>
          <a:xfrm>
            <a:off x="8464550" y="446024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97" name="矩形 96"/>
          <p:cNvSpPr/>
          <p:nvPr userDrawn="1">
            <p:custDataLst>
              <p:tags r:id="rId8"/>
            </p:custDataLst>
          </p:nvPr>
        </p:nvSpPr>
        <p:spPr>
          <a:xfrm>
            <a:off x="8464550" y="446024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30000"/>
                  <a:lumOff val="70000"/>
                </a:schemeClr>
              </a:gs>
              <a:gs pos="100000">
                <a:schemeClr val="accent1">
                  <a:lumMod val="0"/>
                  <a:lumOff val="100000"/>
                  <a:alpha val="10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0" name="椭圆 99"/>
          <p:cNvSpPr/>
          <p:nvPr userDrawn="1">
            <p:custDataLst>
              <p:tags r:id="rId9"/>
            </p:custDataLst>
          </p:nvPr>
        </p:nvSpPr>
        <p:spPr>
          <a:xfrm>
            <a:off x="8573135" y="4643755"/>
            <a:ext cx="127635" cy="12763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2" name="矩形 101"/>
          <p:cNvSpPr/>
          <p:nvPr userDrawn="1">
            <p:custDataLst>
              <p:tags r:id="rId10"/>
            </p:custDataLst>
          </p:nvPr>
        </p:nvSpPr>
        <p:spPr>
          <a:xfrm>
            <a:off x="8873490" y="4570730"/>
            <a:ext cx="360680" cy="20415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3" name="矩形 102"/>
          <p:cNvSpPr/>
          <p:nvPr userDrawn="1">
            <p:custDataLst>
              <p:tags r:id="rId11"/>
            </p:custDataLst>
          </p:nvPr>
        </p:nvSpPr>
        <p:spPr>
          <a:xfrm>
            <a:off x="8873490" y="4570730"/>
            <a:ext cx="360680" cy="73025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25000"/>
                  <a:lumOff val="7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4" name="椭圆 103"/>
          <p:cNvSpPr/>
          <p:nvPr userDrawn="1">
            <p:custDataLst>
              <p:tags r:id="rId12"/>
            </p:custDataLst>
          </p:nvPr>
        </p:nvSpPr>
        <p:spPr>
          <a:xfrm>
            <a:off x="8982075" y="4754245"/>
            <a:ext cx="127635" cy="12763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88000"/>
                  <a:lumOff val="12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05" name="Parallelogram 121"/>
          <p:cNvSpPr/>
          <p:nvPr userDrawn="1">
            <p:custDataLst>
              <p:tags r:id="rId13"/>
            </p:custDataLst>
          </p:nvPr>
        </p:nvSpPr>
        <p:spPr>
          <a:xfrm>
            <a:off x="9643110" y="4460875"/>
            <a:ext cx="158750" cy="2132330"/>
          </a:xfrm>
          <a:custGeom>
            <a:avLst/>
            <a:gdLst>
              <a:gd name="connsiteX0" fmla="*/ 0 w 158419"/>
              <a:gd name="connsiteY0" fmla="*/ 0 h 2132444"/>
              <a:gd name="connsiteX1" fmla="*/ 158419 w 158419"/>
              <a:gd name="connsiteY1" fmla="*/ 39606 h 2132444"/>
              <a:gd name="connsiteX2" fmla="*/ 158419 w 158419"/>
              <a:gd name="connsiteY2" fmla="*/ 2132444 h 2132444"/>
              <a:gd name="connsiteX3" fmla="*/ 2 w 158419"/>
              <a:gd name="connsiteY3" fmla="*/ 2092839 h 2132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419" h="2132444">
                <a:moveTo>
                  <a:pt x="0" y="0"/>
                </a:moveTo>
                <a:lnTo>
                  <a:pt x="158419" y="39606"/>
                </a:lnTo>
                <a:lnTo>
                  <a:pt x="158419" y="2132444"/>
                </a:lnTo>
                <a:lnTo>
                  <a:pt x="2" y="2092839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7" name="矩形 106"/>
          <p:cNvSpPr/>
          <p:nvPr userDrawn="1">
            <p:custDataLst>
              <p:tags r:id="rId14"/>
            </p:custDataLst>
          </p:nvPr>
        </p:nvSpPr>
        <p:spPr>
          <a:xfrm>
            <a:off x="9282430" y="4460240"/>
            <a:ext cx="360680" cy="2041525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8" name="矩形 107"/>
          <p:cNvSpPr/>
          <p:nvPr userDrawn="1">
            <p:custDataLst>
              <p:tags r:id="rId15"/>
            </p:custDataLst>
          </p:nvPr>
        </p:nvSpPr>
        <p:spPr>
          <a:xfrm>
            <a:off x="9282430" y="4460240"/>
            <a:ext cx="360680" cy="73025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9" name="椭圆 108"/>
          <p:cNvSpPr/>
          <p:nvPr userDrawn="1">
            <p:custDataLst>
              <p:tags r:id="rId16"/>
            </p:custDataLst>
          </p:nvPr>
        </p:nvSpPr>
        <p:spPr>
          <a:xfrm>
            <a:off x="9391015" y="4643755"/>
            <a:ext cx="127635" cy="12763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2" name="矩形 111"/>
          <p:cNvSpPr/>
          <p:nvPr userDrawn="1">
            <p:custDataLst>
              <p:tags r:id="rId17"/>
            </p:custDataLst>
          </p:nvPr>
        </p:nvSpPr>
        <p:spPr>
          <a:xfrm>
            <a:off x="7555230" y="4505325"/>
            <a:ext cx="360680" cy="29718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7" name="矩形: 圆角 60"/>
          <p:cNvSpPr/>
          <p:nvPr userDrawn="1">
            <p:custDataLst>
              <p:tags r:id="rId18"/>
            </p:custDataLst>
          </p:nvPr>
        </p:nvSpPr>
        <p:spPr>
          <a:xfrm>
            <a:off x="7330440" y="4436110"/>
            <a:ext cx="720090" cy="10795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lumMod val="42000"/>
                  <a:lumOff val="58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18" name="矩形: 圆角 79"/>
          <p:cNvSpPr/>
          <p:nvPr userDrawn="1">
            <p:custDataLst>
              <p:tags r:id="rId19"/>
            </p:custDataLst>
          </p:nvPr>
        </p:nvSpPr>
        <p:spPr>
          <a:xfrm>
            <a:off x="7151370" y="4949190"/>
            <a:ext cx="1358265" cy="1613535"/>
          </a:xfrm>
          <a:prstGeom prst="roundRect">
            <a:avLst>
              <a:gd name="adj" fmla="val 2433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1" name="任意多边形: 形状 85"/>
          <p:cNvSpPr/>
          <p:nvPr userDrawn="1">
            <p:custDataLst>
              <p:tags r:id="rId20"/>
            </p:custDataLst>
          </p:nvPr>
        </p:nvSpPr>
        <p:spPr>
          <a:xfrm>
            <a:off x="734123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8000"/>
                  <a:lumOff val="62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2" name="任意多边形: 形状 88"/>
          <p:cNvSpPr/>
          <p:nvPr userDrawn="1">
            <p:custDataLst>
              <p:tags r:id="rId21"/>
            </p:custDataLst>
          </p:nvPr>
        </p:nvSpPr>
        <p:spPr>
          <a:xfrm>
            <a:off x="7464425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5000"/>
                  <a:lumOff val="6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3" name="任意多边形: 形状 91"/>
          <p:cNvSpPr/>
          <p:nvPr userDrawn="1">
            <p:custDataLst>
              <p:tags r:id="rId22"/>
            </p:custDataLst>
          </p:nvPr>
        </p:nvSpPr>
        <p:spPr>
          <a:xfrm>
            <a:off x="7588250" y="4721860"/>
            <a:ext cx="123190" cy="297180"/>
          </a:xfrm>
          <a:custGeom>
            <a:avLst/>
            <a:gdLst>
              <a:gd name="connsiteX0" fmla="*/ 0 w 123363"/>
              <a:gd name="connsiteY0" fmla="*/ 0 h 297207"/>
              <a:gd name="connsiteX1" fmla="*/ 123363 w 123363"/>
              <a:gd name="connsiteY1" fmla="*/ 0 h 297207"/>
              <a:gd name="connsiteX2" fmla="*/ 123363 w 123363"/>
              <a:gd name="connsiteY2" fmla="*/ 297207 h 297207"/>
              <a:gd name="connsiteX3" fmla="*/ 0 w 123363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3" h="297207">
                <a:moveTo>
                  <a:pt x="0" y="0"/>
                </a:moveTo>
                <a:lnTo>
                  <a:pt x="123363" y="0"/>
                </a:lnTo>
                <a:lnTo>
                  <a:pt x="123363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4" name="任意多边形: 形状 94"/>
          <p:cNvSpPr/>
          <p:nvPr userDrawn="1">
            <p:custDataLst>
              <p:tags r:id="rId23"/>
            </p:custDataLst>
          </p:nvPr>
        </p:nvSpPr>
        <p:spPr>
          <a:xfrm>
            <a:off x="771144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5" name="任意多边形: 形状 97"/>
          <p:cNvSpPr/>
          <p:nvPr userDrawn="1">
            <p:custDataLst>
              <p:tags r:id="rId24"/>
            </p:custDataLst>
          </p:nvPr>
        </p:nvSpPr>
        <p:spPr>
          <a:xfrm>
            <a:off x="7834630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6" name="任意多边形: 形状 100"/>
          <p:cNvSpPr/>
          <p:nvPr userDrawn="1">
            <p:custDataLst>
              <p:tags r:id="rId25"/>
            </p:custDataLst>
          </p:nvPr>
        </p:nvSpPr>
        <p:spPr>
          <a:xfrm>
            <a:off x="7958455" y="4721860"/>
            <a:ext cx="123190" cy="297180"/>
          </a:xfrm>
          <a:custGeom>
            <a:avLst/>
            <a:gdLst>
              <a:gd name="connsiteX0" fmla="*/ 0 w 123362"/>
              <a:gd name="connsiteY0" fmla="*/ 0 h 297207"/>
              <a:gd name="connsiteX1" fmla="*/ 123362 w 123362"/>
              <a:gd name="connsiteY1" fmla="*/ 0 h 297207"/>
              <a:gd name="connsiteX2" fmla="*/ 123362 w 123362"/>
              <a:gd name="connsiteY2" fmla="*/ 297207 h 297207"/>
              <a:gd name="connsiteX3" fmla="*/ 0 w 123362"/>
              <a:gd name="connsiteY3" fmla="*/ 297207 h 29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362" h="297207">
                <a:moveTo>
                  <a:pt x="0" y="0"/>
                </a:moveTo>
                <a:lnTo>
                  <a:pt x="123362" y="0"/>
                </a:lnTo>
                <a:lnTo>
                  <a:pt x="123362" y="297207"/>
                </a:lnTo>
                <a:lnTo>
                  <a:pt x="0" y="297207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34000"/>
                  <a:lumOff val="66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7" name="矩形: 圆角 76"/>
          <p:cNvSpPr/>
          <p:nvPr userDrawn="1">
            <p:custDataLst>
              <p:tags r:id="rId26"/>
            </p:custDataLst>
          </p:nvPr>
        </p:nvSpPr>
        <p:spPr>
          <a:xfrm>
            <a:off x="7055485" y="4949190"/>
            <a:ext cx="1296670" cy="1613535"/>
          </a:xfrm>
          <a:prstGeom prst="roundRect">
            <a:avLst>
              <a:gd name="adj" fmla="val 23834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28" name="任意多边形: 形状 105"/>
          <p:cNvSpPr/>
          <p:nvPr userDrawn="1">
            <p:custDataLst>
              <p:tags r:id="rId27"/>
            </p:custDataLst>
          </p:nvPr>
        </p:nvSpPr>
        <p:spPr>
          <a:xfrm>
            <a:off x="7055485" y="5209540"/>
            <a:ext cx="1296670" cy="1353185"/>
          </a:xfrm>
          <a:custGeom>
            <a:avLst/>
            <a:gdLst>
              <a:gd name="connsiteX0" fmla="*/ 1004471 w 1296623"/>
              <a:gd name="connsiteY0" fmla="*/ 263 h 1352909"/>
              <a:gd name="connsiteX1" fmla="*/ 1251584 w 1296623"/>
              <a:gd name="connsiteY1" fmla="*/ 11935 h 1352909"/>
              <a:gd name="connsiteX2" fmla="*/ 1293821 w 1296623"/>
              <a:gd name="connsiteY2" fmla="*/ 20576 h 1352909"/>
              <a:gd name="connsiteX3" fmla="*/ 1296623 w 1296623"/>
              <a:gd name="connsiteY3" fmla="*/ 48370 h 1352909"/>
              <a:gd name="connsiteX4" fmla="*/ 1296623 w 1296623"/>
              <a:gd name="connsiteY4" fmla="*/ 1043872 h 1352909"/>
              <a:gd name="connsiteX5" fmla="*/ 987586 w 1296623"/>
              <a:gd name="connsiteY5" fmla="*/ 1352909 h 1352909"/>
              <a:gd name="connsiteX6" fmla="*/ 309037 w 1296623"/>
              <a:gd name="connsiteY6" fmla="*/ 1352909 h 1352909"/>
              <a:gd name="connsiteX7" fmla="*/ 0 w 1296623"/>
              <a:gd name="connsiteY7" fmla="*/ 1043872 h 1352909"/>
              <a:gd name="connsiteX8" fmla="*/ 0 w 1296623"/>
              <a:gd name="connsiteY8" fmla="*/ 52913 h 1352909"/>
              <a:gd name="connsiteX9" fmla="*/ 48266 w 1296623"/>
              <a:gd name="connsiteY9" fmla="*/ 39555 h 1352909"/>
              <a:gd name="connsiteX10" fmla="*/ 476437 w 1296623"/>
              <a:gd name="connsiteY10" fmla="*/ 90416 h 1352909"/>
              <a:gd name="connsiteX11" fmla="*/ 1004471 w 1296623"/>
              <a:gd name="connsiteY11" fmla="*/ 263 h 1352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96623" h="1352909">
                <a:moveTo>
                  <a:pt x="1004471" y="263"/>
                </a:moveTo>
                <a:cubicBezTo>
                  <a:pt x="1087647" y="-810"/>
                  <a:pt x="1171628" y="1068"/>
                  <a:pt x="1251584" y="11935"/>
                </a:cubicBezTo>
                <a:lnTo>
                  <a:pt x="1293821" y="20576"/>
                </a:lnTo>
                <a:lnTo>
                  <a:pt x="1296623" y="48370"/>
                </a:lnTo>
                <a:lnTo>
                  <a:pt x="1296623" y="1043872"/>
                </a:lnTo>
                <a:cubicBezTo>
                  <a:pt x="1296623" y="1214548"/>
                  <a:pt x="1158262" y="1352909"/>
                  <a:pt x="987586" y="1352909"/>
                </a:cubicBezTo>
                <a:lnTo>
                  <a:pt x="309037" y="1352909"/>
                </a:lnTo>
                <a:cubicBezTo>
                  <a:pt x="138361" y="1352909"/>
                  <a:pt x="0" y="1214548"/>
                  <a:pt x="0" y="1043872"/>
                </a:cubicBezTo>
                <a:lnTo>
                  <a:pt x="0" y="52913"/>
                </a:lnTo>
                <a:lnTo>
                  <a:pt x="48266" y="39555"/>
                </a:lnTo>
                <a:cubicBezTo>
                  <a:pt x="169558" y="25418"/>
                  <a:pt x="344429" y="101686"/>
                  <a:pt x="476437" y="90416"/>
                </a:cubicBezTo>
                <a:cubicBezTo>
                  <a:pt x="652448" y="75390"/>
                  <a:pt x="838119" y="2409"/>
                  <a:pt x="1004471" y="263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9" name="任意多边形: 形状 109"/>
          <p:cNvSpPr/>
          <p:nvPr userDrawn="1">
            <p:custDataLst>
              <p:tags r:id="rId28"/>
            </p:custDataLst>
          </p:nvPr>
        </p:nvSpPr>
        <p:spPr>
          <a:xfrm>
            <a:off x="7383780" y="5450840"/>
            <a:ext cx="327660" cy="763905"/>
          </a:xfrm>
          <a:custGeom>
            <a:avLst/>
            <a:gdLst>
              <a:gd name="connsiteX0" fmla="*/ 616191 w 616191"/>
              <a:gd name="connsiteY0" fmla="*/ 0 h 1437578"/>
              <a:gd name="connsiteX1" fmla="*/ 616191 w 616191"/>
              <a:gd name="connsiteY1" fmla="*/ 1437578 h 1437578"/>
              <a:gd name="connsiteX2" fmla="*/ 608501 w 616191"/>
              <a:gd name="connsiteY2" fmla="*/ 1436553 h 1437578"/>
              <a:gd name="connsiteX3" fmla="*/ 94525 w 616191"/>
              <a:gd name="connsiteY3" fmla="*/ 830380 h 1437578"/>
              <a:gd name="connsiteX4" fmla="*/ 16 w 616191"/>
              <a:gd name="connsiteY4" fmla="*/ 299598 h 1437578"/>
              <a:gd name="connsiteX5" fmla="*/ 57109 w 616191"/>
              <a:gd name="connsiteY5" fmla="*/ 207855 h 1437578"/>
              <a:gd name="connsiteX6" fmla="*/ 574614 w 616191"/>
              <a:gd name="connsiteY6" fmla="*/ 5695 h 14375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6191" h="1437578">
                <a:moveTo>
                  <a:pt x="616191" y="0"/>
                </a:moveTo>
                <a:lnTo>
                  <a:pt x="616191" y="1437578"/>
                </a:lnTo>
                <a:lnTo>
                  <a:pt x="608501" y="1436553"/>
                </a:lnTo>
                <a:cubicBezTo>
                  <a:pt x="530622" y="1416873"/>
                  <a:pt x="252916" y="1229783"/>
                  <a:pt x="94525" y="830380"/>
                </a:cubicBezTo>
                <a:cubicBezTo>
                  <a:pt x="21495" y="646339"/>
                  <a:pt x="2788" y="440124"/>
                  <a:pt x="16" y="299598"/>
                </a:cubicBezTo>
                <a:cubicBezTo>
                  <a:pt x="-677" y="260794"/>
                  <a:pt x="22188" y="223931"/>
                  <a:pt x="57109" y="207855"/>
                </a:cubicBezTo>
                <a:cubicBezTo>
                  <a:pt x="202614" y="140433"/>
                  <a:pt x="454427" y="31949"/>
                  <a:pt x="574614" y="569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0" name="任意多边形: 形状 112"/>
          <p:cNvSpPr/>
          <p:nvPr userDrawn="1">
            <p:custDataLst>
              <p:tags r:id="rId29"/>
            </p:custDataLst>
          </p:nvPr>
        </p:nvSpPr>
        <p:spPr>
          <a:xfrm>
            <a:off x="7711440" y="5450840"/>
            <a:ext cx="327025" cy="763905"/>
          </a:xfrm>
          <a:custGeom>
            <a:avLst/>
            <a:gdLst>
              <a:gd name="connsiteX0" fmla="*/ 1179 w 616190"/>
              <a:gd name="connsiteY0" fmla="*/ 0 h 1437823"/>
              <a:gd name="connsiteX1" fmla="*/ 559500 w 616190"/>
              <a:gd name="connsiteY1" fmla="*/ 207324 h 1437823"/>
              <a:gd name="connsiteX2" fmla="*/ 616177 w 616190"/>
              <a:gd name="connsiteY2" fmla="*/ 298652 h 1437823"/>
              <a:gd name="connsiteX3" fmla="*/ 521392 w 616190"/>
              <a:gd name="connsiteY3" fmla="*/ 830542 h 1437823"/>
              <a:gd name="connsiteX4" fmla="*/ 9355 w 616190"/>
              <a:gd name="connsiteY4" fmla="*/ 1436576 h 1437823"/>
              <a:gd name="connsiteX5" fmla="*/ 625 w 616190"/>
              <a:gd name="connsiteY5" fmla="*/ 1437823 h 1437823"/>
              <a:gd name="connsiteX6" fmla="*/ 0 w 616190"/>
              <a:gd name="connsiteY6" fmla="*/ 1437740 h 1437823"/>
              <a:gd name="connsiteX7" fmla="*/ 0 w 616190"/>
              <a:gd name="connsiteY7" fmla="*/ 162 h 143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6190" h="1437823">
                <a:moveTo>
                  <a:pt x="1179" y="0"/>
                </a:moveTo>
                <a:cubicBezTo>
                  <a:pt x="90006" y="139"/>
                  <a:pt x="393902" y="130409"/>
                  <a:pt x="559500" y="207324"/>
                </a:cubicBezTo>
                <a:cubicBezTo>
                  <a:pt x="590264" y="221737"/>
                  <a:pt x="616870" y="264282"/>
                  <a:pt x="616177" y="298652"/>
                </a:cubicBezTo>
                <a:cubicBezTo>
                  <a:pt x="613129" y="440009"/>
                  <a:pt x="594421" y="647194"/>
                  <a:pt x="521392" y="830542"/>
                </a:cubicBezTo>
                <a:cubicBezTo>
                  <a:pt x="372423" y="1205138"/>
                  <a:pt x="98598" y="1413016"/>
                  <a:pt x="9355" y="1436576"/>
                </a:cubicBezTo>
                <a:cubicBezTo>
                  <a:pt x="6584" y="1437407"/>
                  <a:pt x="3535" y="1437823"/>
                  <a:pt x="625" y="1437823"/>
                </a:cubicBezTo>
                <a:lnTo>
                  <a:pt x="0" y="1437740"/>
                </a:lnTo>
                <a:lnTo>
                  <a:pt x="0" y="162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55000"/>
                  <a:lumOff val="45000"/>
                </a:schemeClr>
              </a:gs>
              <a:gs pos="100000">
                <a:schemeClr val="accent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1" name="梯形 130"/>
          <p:cNvSpPr/>
          <p:nvPr userDrawn="1">
            <p:custDataLst>
              <p:tags r:id="rId30"/>
            </p:custDataLst>
          </p:nvPr>
        </p:nvSpPr>
        <p:spPr>
          <a:xfrm>
            <a:off x="3192145" y="5909945"/>
            <a:ext cx="1013460" cy="485140"/>
          </a:xfrm>
          <a:prstGeom prst="trapezoid">
            <a:avLst>
              <a:gd name="adj" fmla="val 36086"/>
            </a:avLst>
          </a:prstGeom>
          <a:gradFill flip="none" rotWithShape="1">
            <a:gsLst>
              <a:gs pos="0">
                <a:schemeClr val="accent1">
                  <a:lumMod val="50000"/>
                  <a:lumOff val="50000"/>
                </a:schemeClr>
              </a:gs>
              <a:gs pos="100000">
                <a:schemeClr val="accent1">
                  <a:alpha val="100000"/>
                  <a:lumMod val="42000"/>
                  <a:lumOff val="58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2" name="矩形: 圆顶角 29"/>
          <p:cNvSpPr/>
          <p:nvPr userDrawn="1">
            <p:custDataLst>
              <p:tags r:id="rId31"/>
            </p:custDataLst>
          </p:nvPr>
        </p:nvSpPr>
        <p:spPr>
          <a:xfrm flipV="1">
            <a:off x="3185160" y="6393180"/>
            <a:ext cx="1020445" cy="91440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59000"/>
                  <a:lumOff val="41000"/>
                </a:schemeClr>
              </a:gs>
              <a:gs pos="100000">
                <a:schemeClr val="accent1">
                  <a:lumMod val="50000"/>
                  <a:lumOff val="5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3" name="矩形: 圆角 3"/>
          <p:cNvSpPr/>
          <p:nvPr userDrawn="1">
            <p:custDataLst>
              <p:tags r:id="rId32"/>
            </p:custDataLst>
          </p:nvPr>
        </p:nvSpPr>
        <p:spPr>
          <a:xfrm>
            <a:off x="2385060" y="4210685"/>
            <a:ext cx="2557780" cy="1709420"/>
          </a:xfrm>
          <a:prstGeom prst="roundRect">
            <a:avLst>
              <a:gd name="adj" fmla="val 4858"/>
            </a:avLst>
          </a:prstGeom>
          <a:gradFill flip="none" rotWithShape="1"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34" name="矩形 133"/>
          <p:cNvSpPr/>
          <p:nvPr userDrawn="1">
            <p:custDataLst>
              <p:tags r:id="rId33"/>
            </p:custDataLst>
          </p:nvPr>
        </p:nvSpPr>
        <p:spPr>
          <a:xfrm>
            <a:off x="2428240" y="4422140"/>
            <a:ext cx="2471420" cy="1287145"/>
          </a:xfrm>
          <a:prstGeom prst="rect">
            <a:avLst/>
          </a:prstGeom>
          <a:gradFill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17000"/>
                  <a:lumOff val="83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135" name="直接连接符 134"/>
          <p:cNvCxnSpPr/>
          <p:nvPr userDrawn="1">
            <p:custDataLst>
              <p:tags r:id="rId34"/>
            </p:custDataLst>
          </p:nvPr>
        </p:nvCxnSpPr>
        <p:spPr>
          <a:xfrm>
            <a:off x="2606675" y="4608830"/>
            <a:ext cx="2086610" cy="0"/>
          </a:xfrm>
          <a:prstGeom prst="line">
            <a:avLst/>
          </a:prstGeom>
          <a:ln w="25400">
            <a:solidFill>
              <a:srgbClr val="FFFFFF">
                <a:alpha val="4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接连接符 135"/>
          <p:cNvCxnSpPr/>
          <p:nvPr userDrawn="1">
            <p:custDataLst>
              <p:tags r:id="rId35"/>
            </p:custDataLst>
          </p:nvPr>
        </p:nvCxnSpPr>
        <p:spPr>
          <a:xfrm>
            <a:off x="2606675" y="4774565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直接连接符 136"/>
          <p:cNvCxnSpPr/>
          <p:nvPr userDrawn="1">
            <p:custDataLst>
              <p:tags r:id="rId36"/>
            </p:custDataLst>
          </p:nvPr>
        </p:nvCxnSpPr>
        <p:spPr>
          <a:xfrm>
            <a:off x="2606675" y="494030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直接连接符 137"/>
          <p:cNvCxnSpPr/>
          <p:nvPr userDrawn="1">
            <p:custDataLst>
              <p:tags r:id="rId37"/>
            </p:custDataLst>
          </p:nvPr>
        </p:nvCxnSpPr>
        <p:spPr>
          <a:xfrm>
            <a:off x="2606675" y="5106670"/>
            <a:ext cx="2086610" cy="0"/>
          </a:xfrm>
          <a:prstGeom prst="line">
            <a:avLst/>
          </a:prstGeom>
          <a:ln w="25400">
            <a:solidFill>
              <a:srgbClr val="FFFFFF">
                <a:alpha val="41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矩形: 圆角 33"/>
          <p:cNvSpPr/>
          <p:nvPr userDrawn="1">
            <p:custDataLst>
              <p:tags r:id="rId38"/>
            </p:custDataLst>
          </p:nvPr>
        </p:nvSpPr>
        <p:spPr>
          <a:xfrm>
            <a:off x="4801870" y="3912870"/>
            <a:ext cx="2463800" cy="2659380"/>
          </a:xfrm>
          <a:prstGeom prst="roundRect">
            <a:avLst>
              <a:gd name="adj" fmla="val 5206"/>
            </a:avLst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  <a:effectLst>
            <a:outerShdw blurRad="254000" dist="38100" dir="2700000" algn="tl" rotWithShape="0">
              <a:schemeClr val="accent2">
                <a:lumMod val="2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0" name="矩形: 圆角 34"/>
          <p:cNvSpPr/>
          <p:nvPr userDrawn="1">
            <p:custDataLst>
              <p:tags r:id="rId39"/>
            </p:custDataLst>
          </p:nvPr>
        </p:nvSpPr>
        <p:spPr>
          <a:xfrm>
            <a:off x="4944745" y="4169410"/>
            <a:ext cx="2206625" cy="2334895"/>
          </a:xfrm>
          <a:prstGeom prst="roundRect">
            <a:avLst>
              <a:gd name="adj" fmla="val 2367"/>
            </a:avLst>
          </a:prstGeom>
          <a:gradFill flip="none" rotWithShape="1">
            <a:gsLst>
              <a:gs pos="0">
                <a:srgbClr val="FFFFFF"/>
              </a:gs>
              <a:gs pos="100000">
                <a:srgbClr val="FFFFFF"/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1" name="任意多边形: 形状 57"/>
          <p:cNvSpPr/>
          <p:nvPr userDrawn="1">
            <p:custDataLst>
              <p:tags r:id="rId40"/>
            </p:custDataLst>
          </p:nvPr>
        </p:nvSpPr>
        <p:spPr>
          <a:xfrm>
            <a:off x="5403850" y="3577590"/>
            <a:ext cx="1326515" cy="579755"/>
          </a:xfrm>
          <a:custGeom>
            <a:avLst/>
            <a:gdLst>
              <a:gd name="connsiteX0" fmla="*/ 663334 w 1326668"/>
              <a:gd name="connsiteY0" fmla="*/ 114897 h 579857"/>
              <a:gd name="connsiteX1" fmla="*/ 599952 w 1326668"/>
              <a:gd name="connsiteY1" fmla="*/ 178279 h 579857"/>
              <a:gd name="connsiteX2" fmla="*/ 663334 w 1326668"/>
              <a:gd name="connsiteY2" fmla="*/ 241661 h 579857"/>
              <a:gd name="connsiteX3" fmla="*/ 726716 w 1326668"/>
              <a:gd name="connsiteY3" fmla="*/ 178279 h 579857"/>
              <a:gd name="connsiteX4" fmla="*/ 663334 w 1326668"/>
              <a:gd name="connsiteY4" fmla="*/ 114897 h 579857"/>
              <a:gd name="connsiteX5" fmla="*/ 663334 w 1326668"/>
              <a:gd name="connsiteY5" fmla="*/ 0 h 579857"/>
              <a:gd name="connsiteX6" fmla="*/ 841613 w 1326668"/>
              <a:gd name="connsiteY6" fmla="*/ 178279 h 579857"/>
              <a:gd name="connsiteX7" fmla="*/ 827603 w 1326668"/>
              <a:gd name="connsiteY7" fmla="*/ 247673 h 579857"/>
              <a:gd name="connsiteX8" fmla="*/ 800511 w 1326668"/>
              <a:gd name="connsiteY8" fmla="*/ 287856 h 579857"/>
              <a:gd name="connsiteX9" fmla="*/ 1180667 w 1326668"/>
              <a:gd name="connsiteY9" fmla="*/ 287856 h 579857"/>
              <a:gd name="connsiteX10" fmla="*/ 1326668 w 1326668"/>
              <a:gd name="connsiteY10" fmla="*/ 433857 h 579857"/>
              <a:gd name="connsiteX11" fmla="*/ 1326667 w 1326668"/>
              <a:gd name="connsiteY11" fmla="*/ 579857 h 579857"/>
              <a:gd name="connsiteX12" fmla="*/ 0 w 1326668"/>
              <a:gd name="connsiteY12" fmla="*/ 579857 h 579857"/>
              <a:gd name="connsiteX13" fmla="*/ 0 w 1326668"/>
              <a:gd name="connsiteY13" fmla="*/ 433857 h 579857"/>
              <a:gd name="connsiteX14" fmla="*/ 146001 w 1326668"/>
              <a:gd name="connsiteY14" fmla="*/ 287856 h 579857"/>
              <a:gd name="connsiteX15" fmla="*/ 526157 w 1326668"/>
              <a:gd name="connsiteY15" fmla="*/ 287856 h 579857"/>
              <a:gd name="connsiteX16" fmla="*/ 499065 w 1326668"/>
              <a:gd name="connsiteY16" fmla="*/ 247673 h 579857"/>
              <a:gd name="connsiteX17" fmla="*/ 485055 w 1326668"/>
              <a:gd name="connsiteY17" fmla="*/ 178279 h 579857"/>
              <a:gd name="connsiteX18" fmla="*/ 663334 w 1326668"/>
              <a:gd name="connsiteY18" fmla="*/ 0 h 579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326668" h="579857">
                <a:moveTo>
                  <a:pt x="663334" y="114897"/>
                </a:moveTo>
                <a:cubicBezTo>
                  <a:pt x="628329" y="114897"/>
                  <a:pt x="599952" y="143274"/>
                  <a:pt x="599952" y="178279"/>
                </a:cubicBezTo>
                <a:cubicBezTo>
                  <a:pt x="599952" y="213284"/>
                  <a:pt x="628329" y="241661"/>
                  <a:pt x="663334" y="241661"/>
                </a:cubicBezTo>
                <a:cubicBezTo>
                  <a:pt x="698339" y="241661"/>
                  <a:pt x="726716" y="213284"/>
                  <a:pt x="726716" y="178279"/>
                </a:cubicBezTo>
                <a:cubicBezTo>
                  <a:pt x="726716" y="143274"/>
                  <a:pt x="698339" y="114897"/>
                  <a:pt x="663334" y="114897"/>
                </a:cubicBezTo>
                <a:close/>
                <a:moveTo>
                  <a:pt x="663334" y="0"/>
                </a:moveTo>
                <a:cubicBezTo>
                  <a:pt x="761795" y="0"/>
                  <a:pt x="841613" y="79818"/>
                  <a:pt x="841613" y="178279"/>
                </a:cubicBezTo>
                <a:cubicBezTo>
                  <a:pt x="841613" y="202894"/>
                  <a:pt x="836624" y="226344"/>
                  <a:pt x="827603" y="247673"/>
                </a:cubicBezTo>
                <a:lnTo>
                  <a:pt x="800511" y="287856"/>
                </a:lnTo>
                <a:lnTo>
                  <a:pt x="1180667" y="287856"/>
                </a:lnTo>
                <a:cubicBezTo>
                  <a:pt x="1261301" y="287856"/>
                  <a:pt x="1326668" y="353223"/>
                  <a:pt x="1326668" y="433857"/>
                </a:cubicBezTo>
                <a:cubicBezTo>
                  <a:pt x="1326668" y="482524"/>
                  <a:pt x="1326667" y="531190"/>
                  <a:pt x="1326667" y="579857"/>
                </a:cubicBezTo>
                <a:lnTo>
                  <a:pt x="0" y="579857"/>
                </a:lnTo>
                <a:lnTo>
                  <a:pt x="0" y="433857"/>
                </a:lnTo>
                <a:cubicBezTo>
                  <a:pt x="0" y="353223"/>
                  <a:pt x="65367" y="287856"/>
                  <a:pt x="146001" y="287856"/>
                </a:cubicBezTo>
                <a:lnTo>
                  <a:pt x="526157" y="287856"/>
                </a:lnTo>
                <a:lnTo>
                  <a:pt x="499065" y="247673"/>
                </a:lnTo>
                <a:cubicBezTo>
                  <a:pt x="490044" y="226344"/>
                  <a:pt x="485055" y="202894"/>
                  <a:pt x="485055" y="178279"/>
                </a:cubicBezTo>
                <a:cubicBezTo>
                  <a:pt x="485055" y="79818"/>
                  <a:pt x="564873" y="0"/>
                  <a:pt x="6633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9000"/>
                  <a:lumOff val="91000"/>
                </a:schemeClr>
              </a:gs>
              <a:gs pos="100000">
                <a:schemeClr val="accent1">
                  <a:lumMod val="46000"/>
                  <a:lumOff val="54000"/>
                </a:schemeClr>
              </a:gs>
            </a:gsLst>
            <a:lin ang="2700000" scaled="0"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2" name="矩形: 圆顶角 37"/>
          <p:cNvSpPr/>
          <p:nvPr userDrawn="1">
            <p:custDataLst>
              <p:tags r:id="rId41"/>
            </p:custDataLst>
          </p:nvPr>
        </p:nvSpPr>
        <p:spPr>
          <a:xfrm flipV="1">
            <a:off x="5395595" y="4093845"/>
            <a:ext cx="1341120" cy="75565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chemeClr val="accent1">
                  <a:lumMod val="17000"/>
                  <a:lumOff val="83000"/>
                </a:schemeClr>
              </a:gs>
              <a:gs pos="100000">
                <a:schemeClr val="accent1">
                  <a:lumMod val="55000"/>
                  <a:lumOff val="4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3" name="椭圆 142"/>
          <p:cNvSpPr/>
          <p:nvPr userDrawn="1">
            <p:custDataLst>
              <p:tags r:id="rId42"/>
            </p:custDataLst>
          </p:nvPr>
        </p:nvSpPr>
        <p:spPr>
          <a:xfrm>
            <a:off x="5787390" y="4333240"/>
            <a:ext cx="511175" cy="51117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6000"/>
                  <a:lumOff val="54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4" name="加号 143"/>
          <p:cNvSpPr/>
          <p:nvPr userDrawn="1">
            <p:custDataLst>
              <p:tags r:id="rId43"/>
            </p:custDataLst>
          </p:nvPr>
        </p:nvSpPr>
        <p:spPr>
          <a:xfrm>
            <a:off x="5851525" y="4399915"/>
            <a:ext cx="401955" cy="401955"/>
          </a:xfrm>
          <a:prstGeom prst="mathPlus">
            <a:avLst>
              <a:gd name="adj1" fmla="val 26726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5" name="矩形: 圆角 43"/>
          <p:cNvSpPr/>
          <p:nvPr userDrawn="1">
            <p:custDataLst>
              <p:tags r:id="rId44"/>
            </p:custDataLst>
          </p:nvPr>
        </p:nvSpPr>
        <p:spPr>
          <a:xfrm>
            <a:off x="5072380" y="4974590"/>
            <a:ext cx="1927860" cy="24066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6" name="矩形: 圆角 62"/>
          <p:cNvSpPr/>
          <p:nvPr userDrawn="1">
            <p:custDataLst>
              <p:tags r:id="rId45"/>
            </p:custDataLst>
          </p:nvPr>
        </p:nvSpPr>
        <p:spPr>
          <a:xfrm>
            <a:off x="5069840" y="526859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7" name="矩形: 圆角 65"/>
          <p:cNvSpPr/>
          <p:nvPr userDrawn="1">
            <p:custDataLst>
              <p:tags r:id="rId46"/>
            </p:custDataLst>
          </p:nvPr>
        </p:nvSpPr>
        <p:spPr>
          <a:xfrm>
            <a:off x="5725795" y="526859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8" name="矩形: 圆角 69"/>
          <p:cNvSpPr/>
          <p:nvPr userDrawn="1">
            <p:custDataLst>
              <p:tags r:id="rId47"/>
            </p:custDataLst>
          </p:nvPr>
        </p:nvSpPr>
        <p:spPr>
          <a:xfrm>
            <a:off x="5063490" y="5819775"/>
            <a:ext cx="576580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49" name="矩形: 圆角 70"/>
          <p:cNvSpPr/>
          <p:nvPr userDrawn="1">
            <p:custDataLst>
              <p:tags r:id="rId48"/>
            </p:custDataLst>
          </p:nvPr>
        </p:nvSpPr>
        <p:spPr>
          <a:xfrm>
            <a:off x="5720080" y="5819775"/>
            <a:ext cx="1274445" cy="474980"/>
          </a:xfrm>
          <a:prstGeom prst="roundRect">
            <a:avLst>
              <a:gd name="adj" fmla="val 11241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50" name="任意多边形: 形状 75"/>
          <p:cNvSpPr/>
          <p:nvPr userDrawn="1">
            <p:custDataLst>
              <p:tags r:id="rId49"/>
            </p:custDataLst>
          </p:nvPr>
        </p:nvSpPr>
        <p:spPr>
          <a:xfrm>
            <a:off x="4601210" y="4785995"/>
            <a:ext cx="288290" cy="1817370"/>
          </a:xfrm>
          <a:custGeom>
            <a:avLst/>
            <a:gdLst>
              <a:gd name="connsiteX0" fmla="*/ 144000 w 288000"/>
              <a:gd name="connsiteY0" fmla="*/ 0 h 1816908"/>
              <a:gd name="connsiteX1" fmla="*/ 221087 w 288000"/>
              <a:gd name="connsiteY1" fmla="*/ 77087 h 1816908"/>
              <a:gd name="connsiteX2" fmla="*/ 221087 w 288000"/>
              <a:gd name="connsiteY2" fmla="*/ 284505 h 1816908"/>
              <a:gd name="connsiteX3" fmla="*/ 245824 w 288000"/>
              <a:gd name="connsiteY3" fmla="*/ 301183 h 1816908"/>
              <a:gd name="connsiteX4" fmla="*/ 288000 w 288000"/>
              <a:gd name="connsiteY4" fmla="*/ 403006 h 1816908"/>
              <a:gd name="connsiteX5" fmla="*/ 288000 w 288000"/>
              <a:gd name="connsiteY5" fmla="*/ 1672908 h 1816908"/>
              <a:gd name="connsiteX6" fmla="*/ 144000 w 288000"/>
              <a:gd name="connsiteY6" fmla="*/ 1816908 h 1816908"/>
              <a:gd name="connsiteX7" fmla="*/ 0 w 288000"/>
              <a:gd name="connsiteY7" fmla="*/ 1672908 h 1816908"/>
              <a:gd name="connsiteX8" fmla="*/ 0 w 288000"/>
              <a:gd name="connsiteY8" fmla="*/ 403006 h 1816908"/>
              <a:gd name="connsiteX9" fmla="*/ 42177 w 288000"/>
              <a:gd name="connsiteY9" fmla="*/ 301183 h 1816908"/>
              <a:gd name="connsiteX10" fmla="*/ 66913 w 288000"/>
              <a:gd name="connsiteY10" fmla="*/ 284505 h 1816908"/>
              <a:gd name="connsiteX11" fmla="*/ 66913 w 288000"/>
              <a:gd name="connsiteY11" fmla="*/ 77087 h 1816908"/>
              <a:gd name="connsiteX12" fmla="*/ 144000 w 288000"/>
              <a:gd name="connsiteY12" fmla="*/ 0 h 1816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88000" h="1816908">
                <a:moveTo>
                  <a:pt x="144000" y="0"/>
                </a:moveTo>
                <a:cubicBezTo>
                  <a:pt x="186574" y="0"/>
                  <a:pt x="221087" y="34513"/>
                  <a:pt x="221087" y="77087"/>
                </a:cubicBezTo>
                <a:lnTo>
                  <a:pt x="221087" y="284505"/>
                </a:lnTo>
                <a:lnTo>
                  <a:pt x="245824" y="301183"/>
                </a:lnTo>
                <a:cubicBezTo>
                  <a:pt x="271882" y="327242"/>
                  <a:pt x="288000" y="363242"/>
                  <a:pt x="288000" y="403006"/>
                </a:cubicBezTo>
                <a:lnTo>
                  <a:pt x="288000" y="1672908"/>
                </a:lnTo>
                <a:cubicBezTo>
                  <a:pt x="288000" y="1752437"/>
                  <a:pt x="223529" y="1816908"/>
                  <a:pt x="144000" y="1816908"/>
                </a:cubicBezTo>
                <a:cubicBezTo>
                  <a:pt x="64471" y="1816908"/>
                  <a:pt x="0" y="1752437"/>
                  <a:pt x="0" y="1672908"/>
                </a:cubicBezTo>
                <a:lnTo>
                  <a:pt x="0" y="403006"/>
                </a:lnTo>
                <a:cubicBezTo>
                  <a:pt x="0" y="363242"/>
                  <a:pt x="16118" y="327242"/>
                  <a:pt x="42177" y="301183"/>
                </a:cubicBezTo>
                <a:lnTo>
                  <a:pt x="66913" y="284505"/>
                </a:lnTo>
                <a:lnTo>
                  <a:pt x="66913" y="77087"/>
                </a:lnTo>
                <a:cubicBezTo>
                  <a:pt x="66913" y="34513"/>
                  <a:pt x="101426" y="0"/>
                  <a:pt x="14400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21000"/>
                  <a:lumOff val="79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algn="ctr" rotWithShape="0">
              <a:schemeClr val="accent1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1" name="任意多边形: 形状 74"/>
          <p:cNvSpPr/>
          <p:nvPr userDrawn="1">
            <p:custDataLst>
              <p:tags r:id="rId50"/>
            </p:custDataLst>
          </p:nvPr>
        </p:nvSpPr>
        <p:spPr>
          <a:xfrm>
            <a:off x="4667885" y="4784090"/>
            <a:ext cx="154305" cy="205740"/>
          </a:xfrm>
          <a:custGeom>
            <a:avLst/>
            <a:gdLst>
              <a:gd name="connsiteX0" fmla="*/ 77087 w 154174"/>
              <a:gd name="connsiteY0" fmla="*/ 0 h 205865"/>
              <a:gd name="connsiteX1" fmla="*/ 154174 w 154174"/>
              <a:gd name="connsiteY1" fmla="*/ 77087 h 205865"/>
              <a:gd name="connsiteX2" fmla="*/ 154174 w 154174"/>
              <a:gd name="connsiteY2" fmla="*/ 205865 h 205865"/>
              <a:gd name="connsiteX3" fmla="*/ 0 w 154174"/>
              <a:gd name="connsiteY3" fmla="*/ 205865 h 205865"/>
              <a:gd name="connsiteX4" fmla="*/ 0 w 154174"/>
              <a:gd name="connsiteY4" fmla="*/ 77087 h 205865"/>
              <a:gd name="connsiteX5" fmla="*/ 77087 w 154174"/>
              <a:gd name="connsiteY5" fmla="*/ 0 h 205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174" h="205865">
                <a:moveTo>
                  <a:pt x="77087" y="0"/>
                </a:moveTo>
                <a:cubicBezTo>
                  <a:pt x="119661" y="0"/>
                  <a:pt x="154174" y="34513"/>
                  <a:pt x="154174" y="77087"/>
                </a:cubicBezTo>
                <a:lnTo>
                  <a:pt x="154174" y="205865"/>
                </a:lnTo>
                <a:lnTo>
                  <a:pt x="0" y="205865"/>
                </a:lnTo>
                <a:lnTo>
                  <a:pt x="0" y="77087"/>
                </a:lnTo>
                <a:cubicBezTo>
                  <a:pt x="0" y="34513"/>
                  <a:pt x="34513" y="0"/>
                  <a:pt x="7708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1000"/>
                  <a:lumOff val="29000"/>
                </a:schemeClr>
              </a:gs>
              <a:gs pos="100000">
                <a:schemeClr val="accent1">
                  <a:lumMod val="21000"/>
                  <a:lumOff val="79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2" name="矩形 151"/>
          <p:cNvSpPr/>
          <p:nvPr userDrawn="1">
            <p:custDataLst>
              <p:tags r:id="rId51"/>
            </p:custDataLst>
          </p:nvPr>
        </p:nvSpPr>
        <p:spPr>
          <a:xfrm>
            <a:off x="4849495" y="5114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3" name="矩形 92"/>
          <p:cNvSpPr/>
          <p:nvPr userDrawn="1">
            <p:custDataLst>
              <p:tags r:id="rId52"/>
            </p:custDataLst>
          </p:nvPr>
        </p:nvSpPr>
        <p:spPr>
          <a:xfrm>
            <a:off x="10936605" y="1701800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48000"/>
                  <a:lumMod val="59000"/>
                  <a:lumOff val="41000"/>
                </a:schemeClr>
              </a:gs>
              <a:gs pos="100000">
                <a:schemeClr val="accent1">
                  <a:lumMod val="63000"/>
                  <a:lumOff val="37000"/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85" name="矩形 84"/>
          <p:cNvSpPr/>
          <p:nvPr userDrawn="1">
            <p:custDataLst>
              <p:tags r:id="rId53"/>
            </p:custDataLst>
          </p:nvPr>
        </p:nvSpPr>
        <p:spPr>
          <a:xfrm>
            <a:off x="4722495" y="4987925"/>
            <a:ext cx="45720" cy="1613535"/>
          </a:xfrm>
          <a:prstGeom prst="rect">
            <a:avLst/>
          </a:prstGeom>
          <a:solidFill>
            <a:schemeClr val="accent1">
              <a:alpha val="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1" name="矩形 170"/>
          <p:cNvSpPr/>
          <p:nvPr userDrawn="1">
            <p:custDataLst>
              <p:tags r:id="rId54"/>
            </p:custDataLst>
          </p:nvPr>
        </p:nvSpPr>
        <p:spPr>
          <a:xfrm>
            <a:off x="0" y="5334635"/>
            <a:ext cx="12192635" cy="1523365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254000" dist="38100" dir="16200000" rotWithShape="0">
              <a:schemeClr val="accent3">
                <a:lumMod val="25000"/>
                <a:alpha val="32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2" name="任意多边形: 形状 191"/>
          <p:cNvSpPr/>
          <p:nvPr userDrawn="1">
            <p:custDataLst>
              <p:tags r:id="rId55"/>
            </p:custDataLst>
          </p:nvPr>
        </p:nvSpPr>
        <p:spPr>
          <a:xfrm flipH="1">
            <a:off x="8686224" y="1168833"/>
            <a:ext cx="1462682" cy="405756"/>
          </a:xfrm>
          <a:custGeom>
            <a:avLst/>
            <a:gdLst>
              <a:gd name="connsiteX0" fmla="*/ 5127096 w 5230266"/>
              <a:gd name="connsiteY0" fmla="*/ 1244565 h 1450905"/>
              <a:gd name="connsiteX1" fmla="*/ 5023926 w 5230266"/>
              <a:gd name="connsiteY1" fmla="*/ 1347735 h 1450905"/>
              <a:gd name="connsiteX2" fmla="*/ 5127096 w 5230266"/>
              <a:gd name="connsiteY2" fmla="*/ 1450905 h 1450905"/>
              <a:gd name="connsiteX3" fmla="*/ 5230266 w 5230266"/>
              <a:gd name="connsiteY3" fmla="*/ 1347735 h 1450905"/>
              <a:gd name="connsiteX4" fmla="*/ 5127096 w 5230266"/>
              <a:gd name="connsiteY4" fmla="*/ 1244565 h 1450905"/>
              <a:gd name="connsiteX5" fmla="*/ 4568882 w 5230266"/>
              <a:gd name="connsiteY5" fmla="*/ 1239378 h 1450905"/>
              <a:gd name="connsiteX6" fmla="*/ 4465712 w 5230266"/>
              <a:gd name="connsiteY6" fmla="*/ 1342548 h 1450905"/>
              <a:gd name="connsiteX7" fmla="*/ 4568882 w 5230266"/>
              <a:gd name="connsiteY7" fmla="*/ 1445718 h 1450905"/>
              <a:gd name="connsiteX8" fmla="*/ 4672052 w 5230266"/>
              <a:gd name="connsiteY8" fmla="*/ 1342548 h 1450905"/>
              <a:gd name="connsiteX9" fmla="*/ 4568882 w 5230266"/>
              <a:gd name="connsiteY9" fmla="*/ 1239378 h 1450905"/>
              <a:gd name="connsiteX10" fmla="*/ 4010668 w 5230266"/>
              <a:gd name="connsiteY10" fmla="*/ 1234191 h 1450905"/>
              <a:gd name="connsiteX11" fmla="*/ 3907498 w 5230266"/>
              <a:gd name="connsiteY11" fmla="*/ 1337361 h 1450905"/>
              <a:gd name="connsiteX12" fmla="*/ 4010668 w 5230266"/>
              <a:gd name="connsiteY12" fmla="*/ 1440531 h 1450905"/>
              <a:gd name="connsiteX13" fmla="*/ 4113838 w 5230266"/>
              <a:gd name="connsiteY13" fmla="*/ 1337361 h 1450905"/>
              <a:gd name="connsiteX14" fmla="*/ 4010668 w 5230266"/>
              <a:gd name="connsiteY14" fmla="*/ 1234191 h 1450905"/>
              <a:gd name="connsiteX15" fmla="*/ 3452454 w 5230266"/>
              <a:gd name="connsiteY15" fmla="*/ 1229004 h 1450905"/>
              <a:gd name="connsiteX16" fmla="*/ 3349284 w 5230266"/>
              <a:gd name="connsiteY16" fmla="*/ 1332174 h 1450905"/>
              <a:gd name="connsiteX17" fmla="*/ 3452454 w 5230266"/>
              <a:gd name="connsiteY17" fmla="*/ 1435344 h 1450905"/>
              <a:gd name="connsiteX18" fmla="*/ 3555624 w 5230266"/>
              <a:gd name="connsiteY18" fmla="*/ 1332174 h 1450905"/>
              <a:gd name="connsiteX19" fmla="*/ 3452454 w 5230266"/>
              <a:gd name="connsiteY19" fmla="*/ 1229004 h 1450905"/>
              <a:gd name="connsiteX20" fmla="*/ 2894240 w 5230266"/>
              <a:gd name="connsiteY20" fmla="*/ 1223817 h 1450905"/>
              <a:gd name="connsiteX21" fmla="*/ 2791070 w 5230266"/>
              <a:gd name="connsiteY21" fmla="*/ 1326987 h 1450905"/>
              <a:gd name="connsiteX22" fmla="*/ 2894240 w 5230266"/>
              <a:gd name="connsiteY22" fmla="*/ 1430157 h 1450905"/>
              <a:gd name="connsiteX23" fmla="*/ 2997410 w 5230266"/>
              <a:gd name="connsiteY23" fmla="*/ 1326987 h 1450905"/>
              <a:gd name="connsiteX24" fmla="*/ 2894240 w 5230266"/>
              <a:gd name="connsiteY24" fmla="*/ 1223817 h 1450905"/>
              <a:gd name="connsiteX25" fmla="*/ 2336026 w 5230266"/>
              <a:gd name="connsiteY25" fmla="*/ 1218630 h 1450905"/>
              <a:gd name="connsiteX26" fmla="*/ 2232856 w 5230266"/>
              <a:gd name="connsiteY26" fmla="*/ 1321800 h 1450905"/>
              <a:gd name="connsiteX27" fmla="*/ 2336026 w 5230266"/>
              <a:gd name="connsiteY27" fmla="*/ 1424970 h 1450905"/>
              <a:gd name="connsiteX28" fmla="*/ 2439196 w 5230266"/>
              <a:gd name="connsiteY28" fmla="*/ 1321800 h 1450905"/>
              <a:gd name="connsiteX29" fmla="*/ 2336026 w 5230266"/>
              <a:gd name="connsiteY29" fmla="*/ 1218630 h 1450905"/>
              <a:gd name="connsiteX30" fmla="*/ 1777812 w 5230266"/>
              <a:gd name="connsiteY30" fmla="*/ 1213443 h 1450905"/>
              <a:gd name="connsiteX31" fmla="*/ 1674642 w 5230266"/>
              <a:gd name="connsiteY31" fmla="*/ 1316613 h 1450905"/>
              <a:gd name="connsiteX32" fmla="*/ 1777812 w 5230266"/>
              <a:gd name="connsiteY32" fmla="*/ 1419783 h 1450905"/>
              <a:gd name="connsiteX33" fmla="*/ 1880982 w 5230266"/>
              <a:gd name="connsiteY33" fmla="*/ 1316613 h 1450905"/>
              <a:gd name="connsiteX34" fmla="*/ 1777812 w 5230266"/>
              <a:gd name="connsiteY34" fmla="*/ 1213443 h 1450905"/>
              <a:gd name="connsiteX35" fmla="*/ 1219598 w 5230266"/>
              <a:gd name="connsiteY35" fmla="*/ 1208256 h 1450905"/>
              <a:gd name="connsiteX36" fmla="*/ 1116428 w 5230266"/>
              <a:gd name="connsiteY36" fmla="*/ 1311426 h 1450905"/>
              <a:gd name="connsiteX37" fmla="*/ 1219598 w 5230266"/>
              <a:gd name="connsiteY37" fmla="*/ 1414596 h 1450905"/>
              <a:gd name="connsiteX38" fmla="*/ 1322768 w 5230266"/>
              <a:gd name="connsiteY38" fmla="*/ 1311426 h 1450905"/>
              <a:gd name="connsiteX39" fmla="*/ 1219598 w 5230266"/>
              <a:gd name="connsiteY39" fmla="*/ 1208256 h 1450905"/>
              <a:gd name="connsiteX40" fmla="*/ 661384 w 5230266"/>
              <a:gd name="connsiteY40" fmla="*/ 1203069 h 1450905"/>
              <a:gd name="connsiteX41" fmla="*/ 558214 w 5230266"/>
              <a:gd name="connsiteY41" fmla="*/ 1306239 h 1450905"/>
              <a:gd name="connsiteX42" fmla="*/ 661384 w 5230266"/>
              <a:gd name="connsiteY42" fmla="*/ 1409409 h 1450905"/>
              <a:gd name="connsiteX43" fmla="*/ 764554 w 5230266"/>
              <a:gd name="connsiteY43" fmla="*/ 1306239 h 1450905"/>
              <a:gd name="connsiteX44" fmla="*/ 661384 w 5230266"/>
              <a:gd name="connsiteY44" fmla="*/ 1203069 h 1450905"/>
              <a:gd name="connsiteX45" fmla="*/ 103170 w 5230266"/>
              <a:gd name="connsiteY45" fmla="*/ 1197882 h 1450905"/>
              <a:gd name="connsiteX46" fmla="*/ 0 w 5230266"/>
              <a:gd name="connsiteY46" fmla="*/ 1301052 h 1450905"/>
              <a:gd name="connsiteX47" fmla="*/ 103170 w 5230266"/>
              <a:gd name="connsiteY47" fmla="*/ 1404222 h 1450905"/>
              <a:gd name="connsiteX48" fmla="*/ 206340 w 5230266"/>
              <a:gd name="connsiteY48" fmla="*/ 1301052 h 1450905"/>
              <a:gd name="connsiteX49" fmla="*/ 103170 w 5230266"/>
              <a:gd name="connsiteY49" fmla="*/ 1197882 h 1450905"/>
              <a:gd name="connsiteX50" fmla="*/ 5127096 w 5230266"/>
              <a:gd name="connsiteY50" fmla="*/ 845271 h 1450905"/>
              <a:gd name="connsiteX51" fmla="*/ 5023926 w 5230266"/>
              <a:gd name="connsiteY51" fmla="*/ 948441 h 1450905"/>
              <a:gd name="connsiteX52" fmla="*/ 5127096 w 5230266"/>
              <a:gd name="connsiteY52" fmla="*/ 1051611 h 1450905"/>
              <a:gd name="connsiteX53" fmla="*/ 5230266 w 5230266"/>
              <a:gd name="connsiteY53" fmla="*/ 948441 h 1450905"/>
              <a:gd name="connsiteX54" fmla="*/ 5127096 w 5230266"/>
              <a:gd name="connsiteY54" fmla="*/ 845271 h 1450905"/>
              <a:gd name="connsiteX55" fmla="*/ 4568882 w 5230266"/>
              <a:gd name="connsiteY55" fmla="*/ 840084 h 1450905"/>
              <a:gd name="connsiteX56" fmla="*/ 4465712 w 5230266"/>
              <a:gd name="connsiteY56" fmla="*/ 943254 h 1450905"/>
              <a:gd name="connsiteX57" fmla="*/ 4568882 w 5230266"/>
              <a:gd name="connsiteY57" fmla="*/ 1046424 h 1450905"/>
              <a:gd name="connsiteX58" fmla="*/ 4672052 w 5230266"/>
              <a:gd name="connsiteY58" fmla="*/ 943254 h 1450905"/>
              <a:gd name="connsiteX59" fmla="*/ 4568882 w 5230266"/>
              <a:gd name="connsiteY59" fmla="*/ 840084 h 1450905"/>
              <a:gd name="connsiteX60" fmla="*/ 4010668 w 5230266"/>
              <a:gd name="connsiteY60" fmla="*/ 834897 h 1450905"/>
              <a:gd name="connsiteX61" fmla="*/ 3907498 w 5230266"/>
              <a:gd name="connsiteY61" fmla="*/ 938067 h 1450905"/>
              <a:gd name="connsiteX62" fmla="*/ 4010668 w 5230266"/>
              <a:gd name="connsiteY62" fmla="*/ 1041237 h 1450905"/>
              <a:gd name="connsiteX63" fmla="*/ 4113838 w 5230266"/>
              <a:gd name="connsiteY63" fmla="*/ 938067 h 1450905"/>
              <a:gd name="connsiteX64" fmla="*/ 4010668 w 5230266"/>
              <a:gd name="connsiteY64" fmla="*/ 834897 h 1450905"/>
              <a:gd name="connsiteX65" fmla="*/ 3452454 w 5230266"/>
              <a:gd name="connsiteY65" fmla="*/ 829710 h 1450905"/>
              <a:gd name="connsiteX66" fmla="*/ 3349284 w 5230266"/>
              <a:gd name="connsiteY66" fmla="*/ 932880 h 1450905"/>
              <a:gd name="connsiteX67" fmla="*/ 3452454 w 5230266"/>
              <a:gd name="connsiteY67" fmla="*/ 1036050 h 1450905"/>
              <a:gd name="connsiteX68" fmla="*/ 3555624 w 5230266"/>
              <a:gd name="connsiteY68" fmla="*/ 932880 h 1450905"/>
              <a:gd name="connsiteX69" fmla="*/ 3452454 w 5230266"/>
              <a:gd name="connsiteY69" fmla="*/ 829710 h 1450905"/>
              <a:gd name="connsiteX70" fmla="*/ 2894240 w 5230266"/>
              <a:gd name="connsiteY70" fmla="*/ 824523 h 1450905"/>
              <a:gd name="connsiteX71" fmla="*/ 2791070 w 5230266"/>
              <a:gd name="connsiteY71" fmla="*/ 927693 h 1450905"/>
              <a:gd name="connsiteX72" fmla="*/ 2894240 w 5230266"/>
              <a:gd name="connsiteY72" fmla="*/ 1030863 h 1450905"/>
              <a:gd name="connsiteX73" fmla="*/ 2997410 w 5230266"/>
              <a:gd name="connsiteY73" fmla="*/ 927693 h 1450905"/>
              <a:gd name="connsiteX74" fmla="*/ 2894240 w 5230266"/>
              <a:gd name="connsiteY74" fmla="*/ 824523 h 1450905"/>
              <a:gd name="connsiteX75" fmla="*/ 2336026 w 5230266"/>
              <a:gd name="connsiteY75" fmla="*/ 819336 h 1450905"/>
              <a:gd name="connsiteX76" fmla="*/ 2232856 w 5230266"/>
              <a:gd name="connsiteY76" fmla="*/ 922506 h 1450905"/>
              <a:gd name="connsiteX77" fmla="*/ 2336026 w 5230266"/>
              <a:gd name="connsiteY77" fmla="*/ 1025676 h 1450905"/>
              <a:gd name="connsiteX78" fmla="*/ 2439196 w 5230266"/>
              <a:gd name="connsiteY78" fmla="*/ 922506 h 1450905"/>
              <a:gd name="connsiteX79" fmla="*/ 2336026 w 5230266"/>
              <a:gd name="connsiteY79" fmla="*/ 819336 h 1450905"/>
              <a:gd name="connsiteX80" fmla="*/ 1777812 w 5230266"/>
              <a:gd name="connsiteY80" fmla="*/ 814149 h 1450905"/>
              <a:gd name="connsiteX81" fmla="*/ 1674642 w 5230266"/>
              <a:gd name="connsiteY81" fmla="*/ 917319 h 1450905"/>
              <a:gd name="connsiteX82" fmla="*/ 1777812 w 5230266"/>
              <a:gd name="connsiteY82" fmla="*/ 1020489 h 1450905"/>
              <a:gd name="connsiteX83" fmla="*/ 1880982 w 5230266"/>
              <a:gd name="connsiteY83" fmla="*/ 917319 h 1450905"/>
              <a:gd name="connsiteX84" fmla="*/ 1777812 w 5230266"/>
              <a:gd name="connsiteY84" fmla="*/ 814149 h 1450905"/>
              <a:gd name="connsiteX85" fmla="*/ 1219598 w 5230266"/>
              <a:gd name="connsiteY85" fmla="*/ 808962 h 1450905"/>
              <a:gd name="connsiteX86" fmla="*/ 1116428 w 5230266"/>
              <a:gd name="connsiteY86" fmla="*/ 912132 h 1450905"/>
              <a:gd name="connsiteX87" fmla="*/ 1219598 w 5230266"/>
              <a:gd name="connsiteY87" fmla="*/ 1015302 h 1450905"/>
              <a:gd name="connsiteX88" fmla="*/ 1322768 w 5230266"/>
              <a:gd name="connsiteY88" fmla="*/ 912132 h 1450905"/>
              <a:gd name="connsiteX89" fmla="*/ 1219598 w 5230266"/>
              <a:gd name="connsiteY89" fmla="*/ 808962 h 1450905"/>
              <a:gd name="connsiteX90" fmla="*/ 661384 w 5230266"/>
              <a:gd name="connsiteY90" fmla="*/ 803775 h 1450905"/>
              <a:gd name="connsiteX91" fmla="*/ 558214 w 5230266"/>
              <a:gd name="connsiteY91" fmla="*/ 906945 h 1450905"/>
              <a:gd name="connsiteX92" fmla="*/ 661384 w 5230266"/>
              <a:gd name="connsiteY92" fmla="*/ 1010115 h 1450905"/>
              <a:gd name="connsiteX93" fmla="*/ 764554 w 5230266"/>
              <a:gd name="connsiteY93" fmla="*/ 906945 h 1450905"/>
              <a:gd name="connsiteX94" fmla="*/ 661384 w 5230266"/>
              <a:gd name="connsiteY94" fmla="*/ 803775 h 1450905"/>
              <a:gd name="connsiteX95" fmla="*/ 103170 w 5230266"/>
              <a:gd name="connsiteY95" fmla="*/ 798588 h 1450905"/>
              <a:gd name="connsiteX96" fmla="*/ 0 w 5230266"/>
              <a:gd name="connsiteY96" fmla="*/ 901758 h 1450905"/>
              <a:gd name="connsiteX97" fmla="*/ 103170 w 5230266"/>
              <a:gd name="connsiteY97" fmla="*/ 1004928 h 1450905"/>
              <a:gd name="connsiteX98" fmla="*/ 206340 w 5230266"/>
              <a:gd name="connsiteY98" fmla="*/ 901758 h 1450905"/>
              <a:gd name="connsiteX99" fmla="*/ 103170 w 5230266"/>
              <a:gd name="connsiteY99" fmla="*/ 798588 h 1450905"/>
              <a:gd name="connsiteX100" fmla="*/ 5127096 w 5230266"/>
              <a:gd name="connsiteY100" fmla="*/ 445977 h 1450905"/>
              <a:gd name="connsiteX101" fmla="*/ 5023926 w 5230266"/>
              <a:gd name="connsiteY101" fmla="*/ 549147 h 1450905"/>
              <a:gd name="connsiteX102" fmla="*/ 5127096 w 5230266"/>
              <a:gd name="connsiteY102" fmla="*/ 652317 h 1450905"/>
              <a:gd name="connsiteX103" fmla="*/ 5230266 w 5230266"/>
              <a:gd name="connsiteY103" fmla="*/ 549147 h 1450905"/>
              <a:gd name="connsiteX104" fmla="*/ 5127096 w 5230266"/>
              <a:gd name="connsiteY104" fmla="*/ 445977 h 1450905"/>
              <a:gd name="connsiteX105" fmla="*/ 4568882 w 5230266"/>
              <a:gd name="connsiteY105" fmla="*/ 440790 h 1450905"/>
              <a:gd name="connsiteX106" fmla="*/ 4465712 w 5230266"/>
              <a:gd name="connsiteY106" fmla="*/ 543960 h 1450905"/>
              <a:gd name="connsiteX107" fmla="*/ 4568882 w 5230266"/>
              <a:gd name="connsiteY107" fmla="*/ 647130 h 1450905"/>
              <a:gd name="connsiteX108" fmla="*/ 4672052 w 5230266"/>
              <a:gd name="connsiteY108" fmla="*/ 543960 h 1450905"/>
              <a:gd name="connsiteX109" fmla="*/ 4568882 w 5230266"/>
              <a:gd name="connsiteY109" fmla="*/ 440790 h 1450905"/>
              <a:gd name="connsiteX110" fmla="*/ 4010668 w 5230266"/>
              <a:gd name="connsiteY110" fmla="*/ 435603 h 1450905"/>
              <a:gd name="connsiteX111" fmla="*/ 3907498 w 5230266"/>
              <a:gd name="connsiteY111" fmla="*/ 538773 h 1450905"/>
              <a:gd name="connsiteX112" fmla="*/ 4010668 w 5230266"/>
              <a:gd name="connsiteY112" fmla="*/ 641943 h 1450905"/>
              <a:gd name="connsiteX113" fmla="*/ 4113838 w 5230266"/>
              <a:gd name="connsiteY113" fmla="*/ 538773 h 1450905"/>
              <a:gd name="connsiteX114" fmla="*/ 4010668 w 5230266"/>
              <a:gd name="connsiteY114" fmla="*/ 435603 h 1450905"/>
              <a:gd name="connsiteX115" fmla="*/ 3452454 w 5230266"/>
              <a:gd name="connsiteY115" fmla="*/ 430416 h 1450905"/>
              <a:gd name="connsiteX116" fmla="*/ 3349284 w 5230266"/>
              <a:gd name="connsiteY116" fmla="*/ 533586 h 1450905"/>
              <a:gd name="connsiteX117" fmla="*/ 3452454 w 5230266"/>
              <a:gd name="connsiteY117" fmla="*/ 636756 h 1450905"/>
              <a:gd name="connsiteX118" fmla="*/ 3555624 w 5230266"/>
              <a:gd name="connsiteY118" fmla="*/ 533586 h 1450905"/>
              <a:gd name="connsiteX119" fmla="*/ 3452454 w 5230266"/>
              <a:gd name="connsiteY119" fmla="*/ 430416 h 1450905"/>
              <a:gd name="connsiteX120" fmla="*/ 2894240 w 5230266"/>
              <a:gd name="connsiteY120" fmla="*/ 425229 h 1450905"/>
              <a:gd name="connsiteX121" fmla="*/ 2791070 w 5230266"/>
              <a:gd name="connsiteY121" fmla="*/ 528399 h 1450905"/>
              <a:gd name="connsiteX122" fmla="*/ 2894240 w 5230266"/>
              <a:gd name="connsiteY122" fmla="*/ 631569 h 1450905"/>
              <a:gd name="connsiteX123" fmla="*/ 2997410 w 5230266"/>
              <a:gd name="connsiteY123" fmla="*/ 528399 h 1450905"/>
              <a:gd name="connsiteX124" fmla="*/ 2894240 w 5230266"/>
              <a:gd name="connsiteY124" fmla="*/ 425229 h 1450905"/>
              <a:gd name="connsiteX125" fmla="*/ 2336026 w 5230266"/>
              <a:gd name="connsiteY125" fmla="*/ 420042 h 1450905"/>
              <a:gd name="connsiteX126" fmla="*/ 2232856 w 5230266"/>
              <a:gd name="connsiteY126" fmla="*/ 523212 h 1450905"/>
              <a:gd name="connsiteX127" fmla="*/ 2336026 w 5230266"/>
              <a:gd name="connsiteY127" fmla="*/ 626382 h 1450905"/>
              <a:gd name="connsiteX128" fmla="*/ 2439196 w 5230266"/>
              <a:gd name="connsiteY128" fmla="*/ 523212 h 1450905"/>
              <a:gd name="connsiteX129" fmla="*/ 2336026 w 5230266"/>
              <a:gd name="connsiteY129" fmla="*/ 420042 h 1450905"/>
              <a:gd name="connsiteX130" fmla="*/ 1777812 w 5230266"/>
              <a:gd name="connsiteY130" fmla="*/ 414855 h 1450905"/>
              <a:gd name="connsiteX131" fmla="*/ 1674642 w 5230266"/>
              <a:gd name="connsiteY131" fmla="*/ 518025 h 1450905"/>
              <a:gd name="connsiteX132" fmla="*/ 1777812 w 5230266"/>
              <a:gd name="connsiteY132" fmla="*/ 621195 h 1450905"/>
              <a:gd name="connsiteX133" fmla="*/ 1880982 w 5230266"/>
              <a:gd name="connsiteY133" fmla="*/ 518025 h 1450905"/>
              <a:gd name="connsiteX134" fmla="*/ 1777812 w 5230266"/>
              <a:gd name="connsiteY134" fmla="*/ 414855 h 1450905"/>
              <a:gd name="connsiteX135" fmla="*/ 1219598 w 5230266"/>
              <a:gd name="connsiteY135" fmla="*/ 409668 h 1450905"/>
              <a:gd name="connsiteX136" fmla="*/ 1116428 w 5230266"/>
              <a:gd name="connsiteY136" fmla="*/ 512838 h 1450905"/>
              <a:gd name="connsiteX137" fmla="*/ 1219598 w 5230266"/>
              <a:gd name="connsiteY137" fmla="*/ 616008 h 1450905"/>
              <a:gd name="connsiteX138" fmla="*/ 1322768 w 5230266"/>
              <a:gd name="connsiteY138" fmla="*/ 512838 h 1450905"/>
              <a:gd name="connsiteX139" fmla="*/ 1219598 w 5230266"/>
              <a:gd name="connsiteY139" fmla="*/ 409668 h 1450905"/>
              <a:gd name="connsiteX140" fmla="*/ 661384 w 5230266"/>
              <a:gd name="connsiteY140" fmla="*/ 404481 h 1450905"/>
              <a:gd name="connsiteX141" fmla="*/ 558214 w 5230266"/>
              <a:gd name="connsiteY141" fmla="*/ 507651 h 1450905"/>
              <a:gd name="connsiteX142" fmla="*/ 661384 w 5230266"/>
              <a:gd name="connsiteY142" fmla="*/ 610821 h 1450905"/>
              <a:gd name="connsiteX143" fmla="*/ 764554 w 5230266"/>
              <a:gd name="connsiteY143" fmla="*/ 507651 h 1450905"/>
              <a:gd name="connsiteX144" fmla="*/ 661384 w 5230266"/>
              <a:gd name="connsiteY144" fmla="*/ 404481 h 1450905"/>
              <a:gd name="connsiteX145" fmla="*/ 103170 w 5230266"/>
              <a:gd name="connsiteY145" fmla="*/ 399294 h 1450905"/>
              <a:gd name="connsiteX146" fmla="*/ 0 w 5230266"/>
              <a:gd name="connsiteY146" fmla="*/ 502464 h 1450905"/>
              <a:gd name="connsiteX147" fmla="*/ 103170 w 5230266"/>
              <a:gd name="connsiteY147" fmla="*/ 605634 h 1450905"/>
              <a:gd name="connsiteX148" fmla="*/ 206340 w 5230266"/>
              <a:gd name="connsiteY148" fmla="*/ 502464 h 1450905"/>
              <a:gd name="connsiteX149" fmla="*/ 103170 w 5230266"/>
              <a:gd name="connsiteY149" fmla="*/ 399294 h 1450905"/>
              <a:gd name="connsiteX150" fmla="*/ 5127096 w 5230266"/>
              <a:gd name="connsiteY150" fmla="*/ 46683 h 1450905"/>
              <a:gd name="connsiteX151" fmla="*/ 5023926 w 5230266"/>
              <a:gd name="connsiteY151" fmla="*/ 149853 h 1450905"/>
              <a:gd name="connsiteX152" fmla="*/ 5127096 w 5230266"/>
              <a:gd name="connsiteY152" fmla="*/ 253023 h 1450905"/>
              <a:gd name="connsiteX153" fmla="*/ 5230266 w 5230266"/>
              <a:gd name="connsiteY153" fmla="*/ 149853 h 1450905"/>
              <a:gd name="connsiteX154" fmla="*/ 5127096 w 5230266"/>
              <a:gd name="connsiteY154" fmla="*/ 46683 h 1450905"/>
              <a:gd name="connsiteX155" fmla="*/ 4568882 w 5230266"/>
              <a:gd name="connsiteY155" fmla="*/ 41496 h 1450905"/>
              <a:gd name="connsiteX156" fmla="*/ 4465712 w 5230266"/>
              <a:gd name="connsiteY156" fmla="*/ 144666 h 1450905"/>
              <a:gd name="connsiteX157" fmla="*/ 4568882 w 5230266"/>
              <a:gd name="connsiteY157" fmla="*/ 247836 h 1450905"/>
              <a:gd name="connsiteX158" fmla="*/ 4672052 w 5230266"/>
              <a:gd name="connsiteY158" fmla="*/ 144666 h 1450905"/>
              <a:gd name="connsiteX159" fmla="*/ 4568882 w 5230266"/>
              <a:gd name="connsiteY159" fmla="*/ 41496 h 1450905"/>
              <a:gd name="connsiteX160" fmla="*/ 4010668 w 5230266"/>
              <a:gd name="connsiteY160" fmla="*/ 36309 h 1450905"/>
              <a:gd name="connsiteX161" fmla="*/ 3907498 w 5230266"/>
              <a:gd name="connsiteY161" fmla="*/ 139479 h 1450905"/>
              <a:gd name="connsiteX162" fmla="*/ 4010668 w 5230266"/>
              <a:gd name="connsiteY162" fmla="*/ 242649 h 1450905"/>
              <a:gd name="connsiteX163" fmla="*/ 4113838 w 5230266"/>
              <a:gd name="connsiteY163" fmla="*/ 139479 h 1450905"/>
              <a:gd name="connsiteX164" fmla="*/ 4010668 w 5230266"/>
              <a:gd name="connsiteY164" fmla="*/ 36309 h 1450905"/>
              <a:gd name="connsiteX165" fmla="*/ 3452454 w 5230266"/>
              <a:gd name="connsiteY165" fmla="*/ 31122 h 1450905"/>
              <a:gd name="connsiteX166" fmla="*/ 3349284 w 5230266"/>
              <a:gd name="connsiteY166" fmla="*/ 134292 h 1450905"/>
              <a:gd name="connsiteX167" fmla="*/ 3452454 w 5230266"/>
              <a:gd name="connsiteY167" fmla="*/ 237462 h 1450905"/>
              <a:gd name="connsiteX168" fmla="*/ 3555624 w 5230266"/>
              <a:gd name="connsiteY168" fmla="*/ 134292 h 1450905"/>
              <a:gd name="connsiteX169" fmla="*/ 3452454 w 5230266"/>
              <a:gd name="connsiteY169" fmla="*/ 31122 h 1450905"/>
              <a:gd name="connsiteX170" fmla="*/ 2894240 w 5230266"/>
              <a:gd name="connsiteY170" fmla="*/ 25935 h 1450905"/>
              <a:gd name="connsiteX171" fmla="*/ 2791070 w 5230266"/>
              <a:gd name="connsiteY171" fmla="*/ 129105 h 1450905"/>
              <a:gd name="connsiteX172" fmla="*/ 2894240 w 5230266"/>
              <a:gd name="connsiteY172" fmla="*/ 232275 h 1450905"/>
              <a:gd name="connsiteX173" fmla="*/ 2997410 w 5230266"/>
              <a:gd name="connsiteY173" fmla="*/ 129105 h 1450905"/>
              <a:gd name="connsiteX174" fmla="*/ 2894240 w 5230266"/>
              <a:gd name="connsiteY174" fmla="*/ 25935 h 1450905"/>
              <a:gd name="connsiteX175" fmla="*/ 2336026 w 5230266"/>
              <a:gd name="connsiteY175" fmla="*/ 20748 h 1450905"/>
              <a:gd name="connsiteX176" fmla="*/ 2232856 w 5230266"/>
              <a:gd name="connsiteY176" fmla="*/ 123918 h 1450905"/>
              <a:gd name="connsiteX177" fmla="*/ 2336026 w 5230266"/>
              <a:gd name="connsiteY177" fmla="*/ 227088 h 1450905"/>
              <a:gd name="connsiteX178" fmla="*/ 2439196 w 5230266"/>
              <a:gd name="connsiteY178" fmla="*/ 123918 h 1450905"/>
              <a:gd name="connsiteX179" fmla="*/ 2336026 w 5230266"/>
              <a:gd name="connsiteY179" fmla="*/ 20748 h 1450905"/>
              <a:gd name="connsiteX180" fmla="*/ 1777812 w 5230266"/>
              <a:gd name="connsiteY180" fmla="*/ 15561 h 1450905"/>
              <a:gd name="connsiteX181" fmla="*/ 1674642 w 5230266"/>
              <a:gd name="connsiteY181" fmla="*/ 118731 h 1450905"/>
              <a:gd name="connsiteX182" fmla="*/ 1777812 w 5230266"/>
              <a:gd name="connsiteY182" fmla="*/ 221901 h 1450905"/>
              <a:gd name="connsiteX183" fmla="*/ 1880982 w 5230266"/>
              <a:gd name="connsiteY183" fmla="*/ 118731 h 1450905"/>
              <a:gd name="connsiteX184" fmla="*/ 1777812 w 5230266"/>
              <a:gd name="connsiteY184" fmla="*/ 15561 h 1450905"/>
              <a:gd name="connsiteX185" fmla="*/ 1219598 w 5230266"/>
              <a:gd name="connsiteY185" fmla="*/ 10374 h 1450905"/>
              <a:gd name="connsiteX186" fmla="*/ 1116428 w 5230266"/>
              <a:gd name="connsiteY186" fmla="*/ 113544 h 1450905"/>
              <a:gd name="connsiteX187" fmla="*/ 1219598 w 5230266"/>
              <a:gd name="connsiteY187" fmla="*/ 216714 h 1450905"/>
              <a:gd name="connsiteX188" fmla="*/ 1322768 w 5230266"/>
              <a:gd name="connsiteY188" fmla="*/ 113544 h 1450905"/>
              <a:gd name="connsiteX189" fmla="*/ 1219598 w 5230266"/>
              <a:gd name="connsiteY189" fmla="*/ 10374 h 1450905"/>
              <a:gd name="connsiteX190" fmla="*/ 661384 w 5230266"/>
              <a:gd name="connsiteY190" fmla="*/ 5187 h 1450905"/>
              <a:gd name="connsiteX191" fmla="*/ 558214 w 5230266"/>
              <a:gd name="connsiteY191" fmla="*/ 108357 h 1450905"/>
              <a:gd name="connsiteX192" fmla="*/ 661384 w 5230266"/>
              <a:gd name="connsiteY192" fmla="*/ 211527 h 1450905"/>
              <a:gd name="connsiteX193" fmla="*/ 764554 w 5230266"/>
              <a:gd name="connsiteY193" fmla="*/ 108357 h 1450905"/>
              <a:gd name="connsiteX194" fmla="*/ 661384 w 5230266"/>
              <a:gd name="connsiteY194" fmla="*/ 5187 h 1450905"/>
              <a:gd name="connsiteX195" fmla="*/ 103170 w 5230266"/>
              <a:gd name="connsiteY195" fmla="*/ 0 h 1450905"/>
              <a:gd name="connsiteX196" fmla="*/ 0 w 5230266"/>
              <a:gd name="connsiteY196" fmla="*/ 103170 h 1450905"/>
              <a:gd name="connsiteX197" fmla="*/ 103170 w 5230266"/>
              <a:gd name="connsiteY197" fmla="*/ 206340 h 1450905"/>
              <a:gd name="connsiteX198" fmla="*/ 206340 w 5230266"/>
              <a:gd name="connsiteY198" fmla="*/ 103170 h 1450905"/>
              <a:gd name="connsiteX199" fmla="*/ 103170 w 5230266"/>
              <a:gd name="connsiteY199" fmla="*/ 0 h 145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5230266" h="1450905">
                <a:moveTo>
                  <a:pt x="5127096" y="1244565"/>
                </a:moveTo>
                <a:cubicBezTo>
                  <a:pt x="5070117" y="1244565"/>
                  <a:pt x="5023926" y="1290756"/>
                  <a:pt x="5023926" y="1347735"/>
                </a:cubicBezTo>
                <a:cubicBezTo>
                  <a:pt x="5023926" y="1404714"/>
                  <a:pt x="5070117" y="1450905"/>
                  <a:pt x="5127096" y="1450905"/>
                </a:cubicBezTo>
                <a:cubicBezTo>
                  <a:pt x="5184075" y="1450905"/>
                  <a:pt x="5230266" y="1404714"/>
                  <a:pt x="5230266" y="1347735"/>
                </a:cubicBezTo>
                <a:cubicBezTo>
                  <a:pt x="5230266" y="1290756"/>
                  <a:pt x="5184075" y="1244565"/>
                  <a:pt x="5127096" y="1244565"/>
                </a:cubicBezTo>
                <a:close/>
                <a:moveTo>
                  <a:pt x="4568882" y="1239378"/>
                </a:moveTo>
                <a:cubicBezTo>
                  <a:pt x="4511903" y="1239378"/>
                  <a:pt x="4465712" y="1285569"/>
                  <a:pt x="4465712" y="1342548"/>
                </a:cubicBezTo>
                <a:cubicBezTo>
                  <a:pt x="4465712" y="1399527"/>
                  <a:pt x="4511903" y="1445718"/>
                  <a:pt x="4568882" y="1445718"/>
                </a:cubicBezTo>
                <a:cubicBezTo>
                  <a:pt x="4625861" y="1445718"/>
                  <a:pt x="4672052" y="1399527"/>
                  <a:pt x="4672052" y="1342548"/>
                </a:cubicBezTo>
                <a:cubicBezTo>
                  <a:pt x="4672052" y="1285569"/>
                  <a:pt x="4625861" y="1239378"/>
                  <a:pt x="4568882" y="1239378"/>
                </a:cubicBezTo>
                <a:close/>
                <a:moveTo>
                  <a:pt x="4010668" y="1234191"/>
                </a:moveTo>
                <a:cubicBezTo>
                  <a:pt x="3953689" y="1234191"/>
                  <a:pt x="3907498" y="1280382"/>
                  <a:pt x="3907498" y="1337361"/>
                </a:cubicBezTo>
                <a:cubicBezTo>
                  <a:pt x="3907498" y="1394340"/>
                  <a:pt x="3953689" y="1440531"/>
                  <a:pt x="4010668" y="1440531"/>
                </a:cubicBezTo>
                <a:cubicBezTo>
                  <a:pt x="4067647" y="1440531"/>
                  <a:pt x="4113838" y="1394340"/>
                  <a:pt x="4113838" y="1337361"/>
                </a:cubicBezTo>
                <a:cubicBezTo>
                  <a:pt x="4113838" y="1280382"/>
                  <a:pt x="4067647" y="1234191"/>
                  <a:pt x="4010668" y="1234191"/>
                </a:cubicBezTo>
                <a:close/>
                <a:moveTo>
                  <a:pt x="3452454" y="1229004"/>
                </a:moveTo>
                <a:cubicBezTo>
                  <a:pt x="3395475" y="1229004"/>
                  <a:pt x="3349284" y="1275195"/>
                  <a:pt x="3349284" y="1332174"/>
                </a:cubicBezTo>
                <a:cubicBezTo>
                  <a:pt x="3349284" y="1389153"/>
                  <a:pt x="3395475" y="1435344"/>
                  <a:pt x="3452454" y="1435344"/>
                </a:cubicBezTo>
                <a:cubicBezTo>
                  <a:pt x="3509433" y="1435344"/>
                  <a:pt x="3555624" y="1389153"/>
                  <a:pt x="3555624" y="1332174"/>
                </a:cubicBezTo>
                <a:cubicBezTo>
                  <a:pt x="3555624" y="1275195"/>
                  <a:pt x="3509433" y="1229004"/>
                  <a:pt x="3452454" y="1229004"/>
                </a:cubicBezTo>
                <a:close/>
                <a:moveTo>
                  <a:pt x="2894240" y="1223817"/>
                </a:moveTo>
                <a:cubicBezTo>
                  <a:pt x="2837261" y="1223817"/>
                  <a:pt x="2791070" y="1270008"/>
                  <a:pt x="2791070" y="1326987"/>
                </a:cubicBezTo>
                <a:cubicBezTo>
                  <a:pt x="2791070" y="1383966"/>
                  <a:pt x="2837261" y="1430157"/>
                  <a:pt x="2894240" y="1430157"/>
                </a:cubicBezTo>
                <a:cubicBezTo>
                  <a:pt x="2951219" y="1430157"/>
                  <a:pt x="2997410" y="1383966"/>
                  <a:pt x="2997410" y="1326987"/>
                </a:cubicBezTo>
                <a:cubicBezTo>
                  <a:pt x="2997410" y="1270008"/>
                  <a:pt x="2951219" y="1223817"/>
                  <a:pt x="2894240" y="1223817"/>
                </a:cubicBezTo>
                <a:close/>
                <a:moveTo>
                  <a:pt x="2336026" y="1218630"/>
                </a:moveTo>
                <a:cubicBezTo>
                  <a:pt x="2279047" y="1218630"/>
                  <a:pt x="2232856" y="1264821"/>
                  <a:pt x="2232856" y="1321800"/>
                </a:cubicBezTo>
                <a:cubicBezTo>
                  <a:pt x="2232856" y="1378779"/>
                  <a:pt x="2279047" y="1424970"/>
                  <a:pt x="2336026" y="1424970"/>
                </a:cubicBezTo>
                <a:cubicBezTo>
                  <a:pt x="2393005" y="1424970"/>
                  <a:pt x="2439196" y="1378779"/>
                  <a:pt x="2439196" y="1321800"/>
                </a:cubicBezTo>
                <a:cubicBezTo>
                  <a:pt x="2439196" y="1264821"/>
                  <a:pt x="2393005" y="1218630"/>
                  <a:pt x="2336026" y="1218630"/>
                </a:cubicBezTo>
                <a:close/>
                <a:moveTo>
                  <a:pt x="1777812" y="1213443"/>
                </a:moveTo>
                <a:cubicBezTo>
                  <a:pt x="1720833" y="1213443"/>
                  <a:pt x="1674642" y="1259634"/>
                  <a:pt x="1674642" y="1316613"/>
                </a:cubicBezTo>
                <a:cubicBezTo>
                  <a:pt x="1674642" y="1373592"/>
                  <a:pt x="1720833" y="1419783"/>
                  <a:pt x="1777812" y="1419783"/>
                </a:cubicBezTo>
                <a:cubicBezTo>
                  <a:pt x="1834791" y="1419783"/>
                  <a:pt x="1880982" y="1373592"/>
                  <a:pt x="1880982" y="1316613"/>
                </a:cubicBezTo>
                <a:cubicBezTo>
                  <a:pt x="1880982" y="1259634"/>
                  <a:pt x="1834791" y="1213443"/>
                  <a:pt x="1777812" y="1213443"/>
                </a:cubicBezTo>
                <a:close/>
                <a:moveTo>
                  <a:pt x="1219598" y="1208256"/>
                </a:moveTo>
                <a:cubicBezTo>
                  <a:pt x="1162619" y="1208256"/>
                  <a:pt x="1116428" y="1254447"/>
                  <a:pt x="1116428" y="1311426"/>
                </a:cubicBezTo>
                <a:cubicBezTo>
                  <a:pt x="1116428" y="1368405"/>
                  <a:pt x="1162619" y="1414596"/>
                  <a:pt x="1219598" y="1414596"/>
                </a:cubicBezTo>
                <a:cubicBezTo>
                  <a:pt x="1276577" y="1414596"/>
                  <a:pt x="1322768" y="1368405"/>
                  <a:pt x="1322768" y="1311426"/>
                </a:cubicBezTo>
                <a:cubicBezTo>
                  <a:pt x="1322768" y="1254447"/>
                  <a:pt x="1276577" y="1208256"/>
                  <a:pt x="1219598" y="1208256"/>
                </a:cubicBezTo>
                <a:close/>
                <a:moveTo>
                  <a:pt x="661384" y="1203069"/>
                </a:moveTo>
                <a:cubicBezTo>
                  <a:pt x="604405" y="1203069"/>
                  <a:pt x="558214" y="1249260"/>
                  <a:pt x="558214" y="1306239"/>
                </a:cubicBezTo>
                <a:cubicBezTo>
                  <a:pt x="558214" y="1363218"/>
                  <a:pt x="604405" y="1409409"/>
                  <a:pt x="661384" y="1409409"/>
                </a:cubicBezTo>
                <a:cubicBezTo>
                  <a:pt x="718363" y="1409409"/>
                  <a:pt x="764554" y="1363218"/>
                  <a:pt x="764554" y="1306239"/>
                </a:cubicBezTo>
                <a:cubicBezTo>
                  <a:pt x="764554" y="1249260"/>
                  <a:pt x="718363" y="1203069"/>
                  <a:pt x="661384" y="1203069"/>
                </a:cubicBezTo>
                <a:close/>
                <a:moveTo>
                  <a:pt x="103170" y="1197882"/>
                </a:moveTo>
                <a:cubicBezTo>
                  <a:pt x="46191" y="1197882"/>
                  <a:pt x="0" y="1244073"/>
                  <a:pt x="0" y="1301052"/>
                </a:cubicBezTo>
                <a:cubicBezTo>
                  <a:pt x="0" y="1358031"/>
                  <a:pt x="46191" y="1404222"/>
                  <a:pt x="103170" y="1404222"/>
                </a:cubicBezTo>
                <a:cubicBezTo>
                  <a:pt x="160149" y="1404222"/>
                  <a:pt x="206340" y="1358031"/>
                  <a:pt x="206340" y="1301052"/>
                </a:cubicBezTo>
                <a:cubicBezTo>
                  <a:pt x="206340" y="1244073"/>
                  <a:pt x="160149" y="1197882"/>
                  <a:pt x="103170" y="1197882"/>
                </a:cubicBezTo>
                <a:close/>
                <a:moveTo>
                  <a:pt x="5127096" y="845271"/>
                </a:moveTo>
                <a:cubicBezTo>
                  <a:pt x="5070117" y="845271"/>
                  <a:pt x="5023926" y="891462"/>
                  <a:pt x="5023926" y="948441"/>
                </a:cubicBezTo>
                <a:cubicBezTo>
                  <a:pt x="5023926" y="1005420"/>
                  <a:pt x="5070117" y="1051611"/>
                  <a:pt x="5127096" y="1051611"/>
                </a:cubicBezTo>
                <a:cubicBezTo>
                  <a:pt x="5184075" y="1051611"/>
                  <a:pt x="5230266" y="1005420"/>
                  <a:pt x="5230266" y="948441"/>
                </a:cubicBezTo>
                <a:cubicBezTo>
                  <a:pt x="5230266" y="891462"/>
                  <a:pt x="5184075" y="845271"/>
                  <a:pt x="5127096" y="845271"/>
                </a:cubicBezTo>
                <a:close/>
                <a:moveTo>
                  <a:pt x="4568882" y="840084"/>
                </a:moveTo>
                <a:cubicBezTo>
                  <a:pt x="4511903" y="840084"/>
                  <a:pt x="4465712" y="886275"/>
                  <a:pt x="4465712" y="943254"/>
                </a:cubicBezTo>
                <a:cubicBezTo>
                  <a:pt x="4465712" y="1000233"/>
                  <a:pt x="4511903" y="1046424"/>
                  <a:pt x="4568882" y="1046424"/>
                </a:cubicBezTo>
                <a:cubicBezTo>
                  <a:pt x="4625861" y="1046424"/>
                  <a:pt x="4672052" y="1000233"/>
                  <a:pt x="4672052" y="943254"/>
                </a:cubicBezTo>
                <a:cubicBezTo>
                  <a:pt x="4672052" y="886275"/>
                  <a:pt x="4625861" y="840084"/>
                  <a:pt x="4568882" y="840084"/>
                </a:cubicBezTo>
                <a:close/>
                <a:moveTo>
                  <a:pt x="4010668" y="834897"/>
                </a:moveTo>
                <a:cubicBezTo>
                  <a:pt x="3953689" y="834897"/>
                  <a:pt x="3907498" y="881088"/>
                  <a:pt x="3907498" y="938067"/>
                </a:cubicBezTo>
                <a:cubicBezTo>
                  <a:pt x="3907498" y="995046"/>
                  <a:pt x="3953689" y="1041237"/>
                  <a:pt x="4010668" y="1041237"/>
                </a:cubicBezTo>
                <a:cubicBezTo>
                  <a:pt x="4067647" y="1041237"/>
                  <a:pt x="4113838" y="995046"/>
                  <a:pt x="4113838" y="938067"/>
                </a:cubicBezTo>
                <a:cubicBezTo>
                  <a:pt x="4113838" y="881088"/>
                  <a:pt x="4067647" y="834897"/>
                  <a:pt x="4010668" y="834897"/>
                </a:cubicBezTo>
                <a:close/>
                <a:moveTo>
                  <a:pt x="3452454" y="829710"/>
                </a:moveTo>
                <a:cubicBezTo>
                  <a:pt x="3395475" y="829710"/>
                  <a:pt x="3349284" y="875901"/>
                  <a:pt x="3349284" y="932880"/>
                </a:cubicBezTo>
                <a:cubicBezTo>
                  <a:pt x="3349284" y="989859"/>
                  <a:pt x="3395475" y="1036050"/>
                  <a:pt x="3452454" y="1036050"/>
                </a:cubicBezTo>
                <a:cubicBezTo>
                  <a:pt x="3509433" y="1036050"/>
                  <a:pt x="3555624" y="989859"/>
                  <a:pt x="3555624" y="932880"/>
                </a:cubicBezTo>
                <a:cubicBezTo>
                  <a:pt x="3555624" y="875901"/>
                  <a:pt x="3509433" y="829710"/>
                  <a:pt x="3452454" y="829710"/>
                </a:cubicBezTo>
                <a:close/>
                <a:moveTo>
                  <a:pt x="2894240" y="824523"/>
                </a:moveTo>
                <a:cubicBezTo>
                  <a:pt x="2837261" y="824523"/>
                  <a:pt x="2791070" y="870714"/>
                  <a:pt x="2791070" y="927693"/>
                </a:cubicBezTo>
                <a:cubicBezTo>
                  <a:pt x="2791070" y="984672"/>
                  <a:pt x="2837261" y="1030863"/>
                  <a:pt x="2894240" y="1030863"/>
                </a:cubicBezTo>
                <a:cubicBezTo>
                  <a:pt x="2951219" y="1030863"/>
                  <a:pt x="2997410" y="984672"/>
                  <a:pt x="2997410" y="927693"/>
                </a:cubicBezTo>
                <a:cubicBezTo>
                  <a:pt x="2997410" y="870714"/>
                  <a:pt x="2951219" y="824523"/>
                  <a:pt x="2894240" y="824523"/>
                </a:cubicBezTo>
                <a:close/>
                <a:moveTo>
                  <a:pt x="2336026" y="819336"/>
                </a:moveTo>
                <a:cubicBezTo>
                  <a:pt x="2279047" y="819336"/>
                  <a:pt x="2232856" y="865527"/>
                  <a:pt x="2232856" y="922506"/>
                </a:cubicBezTo>
                <a:cubicBezTo>
                  <a:pt x="2232856" y="979485"/>
                  <a:pt x="2279047" y="1025676"/>
                  <a:pt x="2336026" y="1025676"/>
                </a:cubicBezTo>
                <a:cubicBezTo>
                  <a:pt x="2393005" y="1025676"/>
                  <a:pt x="2439196" y="979485"/>
                  <a:pt x="2439196" y="922506"/>
                </a:cubicBezTo>
                <a:cubicBezTo>
                  <a:pt x="2439196" y="865527"/>
                  <a:pt x="2393005" y="819336"/>
                  <a:pt x="2336026" y="819336"/>
                </a:cubicBezTo>
                <a:close/>
                <a:moveTo>
                  <a:pt x="1777812" y="814149"/>
                </a:moveTo>
                <a:cubicBezTo>
                  <a:pt x="1720833" y="814149"/>
                  <a:pt x="1674642" y="860340"/>
                  <a:pt x="1674642" y="917319"/>
                </a:cubicBezTo>
                <a:cubicBezTo>
                  <a:pt x="1674642" y="974298"/>
                  <a:pt x="1720833" y="1020489"/>
                  <a:pt x="1777812" y="1020489"/>
                </a:cubicBezTo>
                <a:cubicBezTo>
                  <a:pt x="1834791" y="1020489"/>
                  <a:pt x="1880982" y="974298"/>
                  <a:pt x="1880982" y="917319"/>
                </a:cubicBezTo>
                <a:cubicBezTo>
                  <a:pt x="1880982" y="860340"/>
                  <a:pt x="1834791" y="814149"/>
                  <a:pt x="1777812" y="814149"/>
                </a:cubicBezTo>
                <a:close/>
                <a:moveTo>
                  <a:pt x="1219598" y="808962"/>
                </a:moveTo>
                <a:cubicBezTo>
                  <a:pt x="1162619" y="808962"/>
                  <a:pt x="1116428" y="855153"/>
                  <a:pt x="1116428" y="912132"/>
                </a:cubicBezTo>
                <a:cubicBezTo>
                  <a:pt x="1116428" y="969111"/>
                  <a:pt x="1162619" y="1015302"/>
                  <a:pt x="1219598" y="1015302"/>
                </a:cubicBezTo>
                <a:cubicBezTo>
                  <a:pt x="1276577" y="1015302"/>
                  <a:pt x="1322768" y="969111"/>
                  <a:pt x="1322768" y="912132"/>
                </a:cubicBezTo>
                <a:cubicBezTo>
                  <a:pt x="1322768" y="855153"/>
                  <a:pt x="1276577" y="808962"/>
                  <a:pt x="1219598" y="808962"/>
                </a:cubicBezTo>
                <a:close/>
                <a:moveTo>
                  <a:pt x="661384" y="803775"/>
                </a:moveTo>
                <a:cubicBezTo>
                  <a:pt x="604405" y="803775"/>
                  <a:pt x="558214" y="849966"/>
                  <a:pt x="558214" y="906945"/>
                </a:cubicBezTo>
                <a:cubicBezTo>
                  <a:pt x="558214" y="963924"/>
                  <a:pt x="604405" y="1010115"/>
                  <a:pt x="661384" y="1010115"/>
                </a:cubicBezTo>
                <a:cubicBezTo>
                  <a:pt x="718363" y="1010115"/>
                  <a:pt x="764554" y="963924"/>
                  <a:pt x="764554" y="906945"/>
                </a:cubicBezTo>
                <a:cubicBezTo>
                  <a:pt x="764554" y="849966"/>
                  <a:pt x="718363" y="803775"/>
                  <a:pt x="661384" y="803775"/>
                </a:cubicBezTo>
                <a:close/>
                <a:moveTo>
                  <a:pt x="103170" y="798588"/>
                </a:moveTo>
                <a:cubicBezTo>
                  <a:pt x="46191" y="798588"/>
                  <a:pt x="0" y="844779"/>
                  <a:pt x="0" y="901758"/>
                </a:cubicBezTo>
                <a:cubicBezTo>
                  <a:pt x="0" y="958737"/>
                  <a:pt x="46191" y="1004928"/>
                  <a:pt x="103170" y="1004928"/>
                </a:cubicBezTo>
                <a:cubicBezTo>
                  <a:pt x="160149" y="1004928"/>
                  <a:pt x="206340" y="958737"/>
                  <a:pt x="206340" y="901758"/>
                </a:cubicBezTo>
                <a:cubicBezTo>
                  <a:pt x="206340" y="844779"/>
                  <a:pt x="160149" y="798588"/>
                  <a:pt x="103170" y="798588"/>
                </a:cubicBezTo>
                <a:close/>
                <a:moveTo>
                  <a:pt x="5127096" y="445977"/>
                </a:moveTo>
                <a:cubicBezTo>
                  <a:pt x="5070117" y="445977"/>
                  <a:pt x="5023926" y="492168"/>
                  <a:pt x="5023926" y="549147"/>
                </a:cubicBezTo>
                <a:cubicBezTo>
                  <a:pt x="5023926" y="606126"/>
                  <a:pt x="5070117" y="652317"/>
                  <a:pt x="5127096" y="652317"/>
                </a:cubicBezTo>
                <a:cubicBezTo>
                  <a:pt x="5184075" y="652317"/>
                  <a:pt x="5230266" y="606126"/>
                  <a:pt x="5230266" y="549147"/>
                </a:cubicBezTo>
                <a:cubicBezTo>
                  <a:pt x="5230266" y="492168"/>
                  <a:pt x="5184075" y="445977"/>
                  <a:pt x="5127096" y="445977"/>
                </a:cubicBezTo>
                <a:close/>
                <a:moveTo>
                  <a:pt x="4568882" y="440790"/>
                </a:moveTo>
                <a:cubicBezTo>
                  <a:pt x="4511903" y="440790"/>
                  <a:pt x="4465712" y="486981"/>
                  <a:pt x="4465712" y="543960"/>
                </a:cubicBezTo>
                <a:cubicBezTo>
                  <a:pt x="4465712" y="600939"/>
                  <a:pt x="4511903" y="647130"/>
                  <a:pt x="4568882" y="647130"/>
                </a:cubicBezTo>
                <a:cubicBezTo>
                  <a:pt x="4625861" y="647130"/>
                  <a:pt x="4672052" y="600939"/>
                  <a:pt x="4672052" y="543960"/>
                </a:cubicBezTo>
                <a:cubicBezTo>
                  <a:pt x="4672052" y="486981"/>
                  <a:pt x="4625861" y="440790"/>
                  <a:pt x="4568882" y="440790"/>
                </a:cubicBezTo>
                <a:close/>
                <a:moveTo>
                  <a:pt x="4010668" y="435603"/>
                </a:moveTo>
                <a:cubicBezTo>
                  <a:pt x="3953689" y="435603"/>
                  <a:pt x="3907498" y="481794"/>
                  <a:pt x="3907498" y="538773"/>
                </a:cubicBezTo>
                <a:cubicBezTo>
                  <a:pt x="3907498" y="595752"/>
                  <a:pt x="3953689" y="641943"/>
                  <a:pt x="4010668" y="641943"/>
                </a:cubicBezTo>
                <a:cubicBezTo>
                  <a:pt x="4067647" y="641943"/>
                  <a:pt x="4113838" y="595752"/>
                  <a:pt x="4113838" y="538773"/>
                </a:cubicBezTo>
                <a:cubicBezTo>
                  <a:pt x="4113838" y="481794"/>
                  <a:pt x="4067647" y="435603"/>
                  <a:pt x="4010668" y="435603"/>
                </a:cubicBezTo>
                <a:close/>
                <a:moveTo>
                  <a:pt x="3452454" y="430416"/>
                </a:moveTo>
                <a:cubicBezTo>
                  <a:pt x="3395475" y="430416"/>
                  <a:pt x="3349284" y="476607"/>
                  <a:pt x="3349284" y="533586"/>
                </a:cubicBezTo>
                <a:cubicBezTo>
                  <a:pt x="3349284" y="590565"/>
                  <a:pt x="3395475" y="636756"/>
                  <a:pt x="3452454" y="636756"/>
                </a:cubicBezTo>
                <a:cubicBezTo>
                  <a:pt x="3509433" y="636756"/>
                  <a:pt x="3555624" y="590565"/>
                  <a:pt x="3555624" y="533586"/>
                </a:cubicBezTo>
                <a:cubicBezTo>
                  <a:pt x="3555624" y="476607"/>
                  <a:pt x="3509433" y="430416"/>
                  <a:pt x="3452454" y="430416"/>
                </a:cubicBezTo>
                <a:close/>
                <a:moveTo>
                  <a:pt x="2894240" y="425229"/>
                </a:moveTo>
                <a:cubicBezTo>
                  <a:pt x="2837261" y="425229"/>
                  <a:pt x="2791070" y="471420"/>
                  <a:pt x="2791070" y="528399"/>
                </a:cubicBezTo>
                <a:cubicBezTo>
                  <a:pt x="2791070" y="585378"/>
                  <a:pt x="2837261" y="631569"/>
                  <a:pt x="2894240" y="631569"/>
                </a:cubicBezTo>
                <a:cubicBezTo>
                  <a:pt x="2951219" y="631569"/>
                  <a:pt x="2997410" y="585378"/>
                  <a:pt x="2997410" y="528399"/>
                </a:cubicBezTo>
                <a:cubicBezTo>
                  <a:pt x="2997410" y="471420"/>
                  <a:pt x="2951219" y="425229"/>
                  <a:pt x="2894240" y="425229"/>
                </a:cubicBezTo>
                <a:close/>
                <a:moveTo>
                  <a:pt x="2336026" y="420042"/>
                </a:moveTo>
                <a:cubicBezTo>
                  <a:pt x="2279047" y="420042"/>
                  <a:pt x="2232856" y="466233"/>
                  <a:pt x="2232856" y="523212"/>
                </a:cubicBezTo>
                <a:cubicBezTo>
                  <a:pt x="2232856" y="580191"/>
                  <a:pt x="2279047" y="626382"/>
                  <a:pt x="2336026" y="626382"/>
                </a:cubicBezTo>
                <a:cubicBezTo>
                  <a:pt x="2393005" y="626382"/>
                  <a:pt x="2439196" y="580191"/>
                  <a:pt x="2439196" y="523212"/>
                </a:cubicBezTo>
                <a:cubicBezTo>
                  <a:pt x="2439196" y="466233"/>
                  <a:pt x="2393005" y="420042"/>
                  <a:pt x="2336026" y="420042"/>
                </a:cubicBezTo>
                <a:close/>
                <a:moveTo>
                  <a:pt x="1777812" y="414855"/>
                </a:moveTo>
                <a:cubicBezTo>
                  <a:pt x="1720833" y="414855"/>
                  <a:pt x="1674642" y="461046"/>
                  <a:pt x="1674642" y="518025"/>
                </a:cubicBezTo>
                <a:cubicBezTo>
                  <a:pt x="1674642" y="575004"/>
                  <a:pt x="1720833" y="621195"/>
                  <a:pt x="1777812" y="621195"/>
                </a:cubicBezTo>
                <a:cubicBezTo>
                  <a:pt x="1834791" y="621195"/>
                  <a:pt x="1880982" y="575004"/>
                  <a:pt x="1880982" y="518025"/>
                </a:cubicBezTo>
                <a:cubicBezTo>
                  <a:pt x="1880982" y="461046"/>
                  <a:pt x="1834791" y="414855"/>
                  <a:pt x="1777812" y="414855"/>
                </a:cubicBezTo>
                <a:close/>
                <a:moveTo>
                  <a:pt x="1219598" y="409668"/>
                </a:moveTo>
                <a:cubicBezTo>
                  <a:pt x="1162619" y="409668"/>
                  <a:pt x="1116428" y="455859"/>
                  <a:pt x="1116428" y="512838"/>
                </a:cubicBezTo>
                <a:cubicBezTo>
                  <a:pt x="1116428" y="569817"/>
                  <a:pt x="1162619" y="616008"/>
                  <a:pt x="1219598" y="616008"/>
                </a:cubicBezTo>
                <a:cubicBezTo>
                  <a:pt x="1276577" y="616008"/>
                  <a:pt x="1322768" y="569817"/>
                  <a:pt x="1322768" y="512838"/>
                </a:cubicBezTo>
                <a:cubicBezTo>
                  <a:pt x="1322768" y="455859"/>
                  <a:pt x="1276577" y="409668"/>
                  <a:pt x="1219598" y="409668"/>
                </a:cubicBezTo>
                <a:close/>
                <a:moveTo>
                  <a:pt x="661384" y="404481"/>
                </a:moveTo>
                <a:cubicBezTo>
                  <a:pt x="604405" y="404481"/>
                  <a:pt x="558214" y="450672"/>
                  <a:pt x="558214" y="507651"/>
                </a:cubicBezTo>
                <a:cubicBezTo>
                  <a:pt x="558214" y="564630"/>
                  <a:pt x="604405" y="610821"/>
                  <a:pt x="661384" y="610821"/>
                </a:cubicBezTo>
                <a:cubicBezTo>
                  <a:pt x="718363" y="610821"/>
                  <a:pt x="764554" y="564630"/>
                  <a:pt x="764554" y="507651"/>
                </a:cubicBezTo>
                <a:cubicBezTo>
                  <a:pt x="764554" y="450672"/>
                  <a:pt x="718363" y="404481"/>
                  <a:pt x="661384" y="404481"/>
                </a:cubicBezTo>
                <a:close/>
                <a:moveTo>
                  <a:pt x="103170" y="399294"/>
                </a:moveTo>
                <a:cubicBezTo>
                  <a:pt x="46191" y="399294"/>
                  <a:pt x="0" y="445485"/>
                  <a:pt x="0" y="502464"/>
                </a:cubicBezTo>
                <a:cubicBezTo>
                  <a:pt x="0" y="559443"/>
                  <a:pt x="46191" y="605634"/>
                  <a:pt x="103170" y="605634"/>
                </a:cubicBezTo>
                <a:cubicBezTo>
                  <a:pt x="160149" y="605634"/>
                  <a:pt x="206340" y="559443"/>
                  <a:pt x="206340" y="502464"/>
                </a:cubicBezTo>
                <a:cubicBezTo>
                  <a:pt x="206340" y="445485"/>
                  <a:pt x="160149" y="399294"/>
                  <a:pt x="103170" y="399294"/>
                </a:cubicBezTo>
                <a:close/>
                <a:moveTo>
                  <a:pt x="5127096" y="46683"/>
                </a:moveTo>
                <a:cubicBezTo>
                  <a:pt x="5070117" y="46683"/>
                  <a:pt x="5023926" y="92874"/>
                  <a:pt x="5023926" y="149853"/>
                </a:cubicBezTo>
                <a:cubicBezTo>
                  <a:pt x="5023926" y="206832"/>
                  <a:pt x="5070117" y="253023"/>
                  <a:pt x="5127096" y="253023"/>
                </a:cubicBezTo>
                <a:cubicBezTo>
                  <a:pt x="5184075" y="253023"/>
                  <a:pt x="5230266" y="206832"/>
                  <a:pt x="5230266" y="149853"/>
                </a:cubicBezTo>
                <a:cubicBezTo>
                  <a:pt x="5230266" y="92874"/>
                  <a:pt x="5184075" y="46683"/>
                  <a:pt x="5127096" y="46683"/>
                </a:cubicBezTo>
                <a:close/>
                <a:moveTo>
                  <a:pt x="4568882" y="41496"/>
                </a:moveTo>
                <a:cubicBezTo>
                  <a:pt x="4511903" y="41496"/>
                  <a:pt x="4465712" y="87687"/>
                  <a:pt x="4465712" y="144666"/>
                </a:cubicBezTo>
                <a:cubicBezTo>
                  <a:pt x="4465712" y="201645"/>
                  <a:pt x="4511903" y="247836"/>
                  <a:pt x="4568882" y="247836"/>
                </a:cubicBezTo>
                <a:cubicBezTo>
                  <a:pt x="4625861" y="247836"/>
                  <a:pt x="4672052" y="201645"/>
                  <a:pt x="4672052" y="144666"/>
                </a:cubicBezTo>
                <a:cubicBezTo>
                  <a:pt x="4672052" y="87687"/>
                  <a:pt x="4625861" y="41496"/>
                  <a:pt x="4568882" y="41496"/>
                </a:cubicBezTo>
                <a:close/>
                <a:moveTo>
                  <a:pt x="4010668" y="36309"/>
                </a:moveTo>
                <a:cubicBezTo>
                  <a:pt x="3953689" y="36309"/>
                  <a:pt x="3907498" y="82500"/>
                  <a:pt x="3907498" y="139479"/>
                </a:cubicBezTo>
                <a:cubicBezTo>
                  <a:pt x="3907498" y="196458"/>
                  <a:pt x="3953689" y="242649"/>
                  <a:pt x="4010668" y="242649"/>
                </a:cubicBezTo>
                <a:cubicBezTo>
                  <a:pt x="4067647" y="242649"/>
                  <a:pt x="4113838" y="196458"/>
                  <a:pt x="4113838" y="139479"/>
                </a:cubicBezTo>
                <a:cubicBezTo>
                  <a:pt x="4113838" y="82500"/>
                  <a:pt x="4067647" y="36309"/>
                  <a:pt x="4010668" y="36309"/>
                </a:cubicBezTo>
                <a:close/>
                <a:moveTo>
                  <a:pt x="3452454" y="31122"/>
                </a:moveTo>
                <a:cubicBezTo>
                  <a:pt x="3395475" y="31122"/>
                  <a:pt x="3349284" y="77313"/>
                  <a:pt x="3349284" y="134292"/>
                </a:cubicBezTo>
                <a:cubicBezTo>
                  <a:pt x="3349284" y="191271"/>
                  <a:pt x="3395475" y="237462"/>
                  <a:pt x="3452454" y="237462"/>
                </a:cubicBezTo>
                <a:cubicBezTo>
                  <a:pt x="3509433" y="237462"/>
                  <a:pt x="3555624" y="191271"/>
                  <a:pt x="3555624" y="134292"/>
                </a:cubicBezTo>
                <a:cubicBezTo>
                  <a:pt x="3555624" y="77313"/>
                  <a:pt x="3509433" y="31122"/>
                  <a:pt x="3452454" y="31122"/>
                </a:cubicBezTo>
                <a:close/>
                <a:moveTo>
                  <a:pt x="2894240" y="25935"/>
                </a:moveTo>
                <a:cubicBezTo>
                  <a:pt x="2837261" y="25935"/>
                  <a:pt x="2791070" y="72126"/>
                  <a:pt x="2791070" y="129105"/>
                </a:cubicBezTo>
                <a:cubicBezTo>
                  <a:pt x="2791070" y="186084"/>
                  <a:pt x="2837261" y="232275"/>
                  <a:pt x="2894240" y="232275"/>
                </a:cubicBezTo>
                <a:cubicBezTo>
                  <a:pt x="2951219" y="232275"/>
                  <a:pt x="2997410" y="186084"/>
                  <a:pt x="2997410" y="129105"/>
                </a:cubicBezTo>
                <a:cubicBezTo>
                  <a:pt x="2997410" y="72126"/>
                  <a:pt x="2951219" y="25935"/>
                  <a:pt x="2894240" y="25935"/>
                </a:cubicBezTo>
                <a:close/>
                <a:moveTo>
                  <a:pt x="2336026" y="20748"/>
                </a:moveTo>
                <a:cubicBezTo>
                  <a:pt x="2279047" y="20748"/>
                  <a:pt x="2232856" y="66939"/>
                  <a:pt x="2232856" y="123918"/>
                </a:cubicBezTo>
                <a:cubicBezTo>
                  <a:pt x="2232856" y="180897"/>
                  <a:pt x="2279047" y="227088"/>
                  <a:pt x="2336026" y="227088"/>
                </a:cubicBezTo>
                <a:cubicBezTo>
                  <a:pt x="2393005" y="227088"/>
                  <a:pt x="2439196" y="180897"/>
                  <a:pt x="2439196" y="123918"/>
                </a:cubicBezTo>
                <a:cubicBezTo>
                  <a:pt x="2439196" y="66939"/>
                  <a:pt x="2393005" y="20748"/>
                  <a:pt x="2336026" y="20748"/>
                </a:cubicBezTo>
                <a:close/>
                <a:moveTo>
                  <a:pt x="1777812" y="15561"/>
                </a:moveTo>
                <a:cubicBezTo>
                  <a:pt x="1720833" y="15561"/>
                  <a:pt x="1674642" y="61752"/>
                  <a:pt x="1674642" y="118731"/>
                </a:cubicBezTo>
                <a:cubicBezTo>
                  <a:pt x="1674642" y="175710"/>
                  <a:pt x="1720833" y="221901"/>
                  <a:pt x="1777812" y="221901"/>
                </a:cubicBezTo>
                <a:cubicBezTo>
                  <a:pt x="1834791" y="221901"/>
                  <a:pt x="1880982" y="175710"/>
                  <a:pt x="1880982" y="118731"/>
                </a:cubicBezTo>
                <a:cubicBezTo>
                  <a:pt x="1880982" y="61752"/>
                  <a:pt x="1834791" y="15561"/>
                  <a:pt x="1777812" y="15561"/>
                </a:cubicBezTo>
                <a:close/>
                <a:moveTo>
                  <a:pt x="1219598" y="10374"/>
                </a:moveTo>
                <a:cubicBezTo>
                  <a:pt x="1162619" y="10374"/>
                  <a:pt x="1116428" y="56565"/>
                  <a:pt x="1116428" y="113544"/>
                </a:cubicBezTo>
                <a:cubicBezTo>
                  <a:pt x="1116428" y="170523"/>
                  <a:pt x="1162619" y="216714"/>
                  <a:pt x="1219598" y="216714"/>
                </a:cubicBezTo>
                <a:cubicBezTo>
                  <a:pt x="1276577" y="216714"/>
                  <a:pt x="1322768" y="170523"/>
                  <a:pt x="1322768" y="113544"/>
                </a:cubicBezTo>
                <a:cubicBezTo>
                  <a:pt x="1322768" y="56565"/>
                  <a:pt x="1276577" y="10374"/>
                  <a:pt x="1219598" y="10374"/>
                </a:cubicBezTo>
                <a:close/>
                <a:moveTo>
                  <a:pt x="661384" y="5187"/>
                </a:moveTo>
                <a:cubicBezTo>
                  <a:pt x="604405" y="5187"/>
                  <a:pt x="558214" y="51378"/>
                  <a:pt x="558214" y="108357"/>
                </a:cubicBezTo>
                <a:cubicBezTo>
                  <a:pt x="558214" y="165336"/>
                  <a:pt x="604405" y="211527"/>
                  <a:pt x="661384" y="211527"/>
                </a:cubicBezTo>
                <a:cubicBezTo>
                  <a:pt x="718363" y="211527"/>
                  <a:pt x="764554" y="165336"/>
                  <a:pt x="764554" y="108357"/>
                </a:cubicBezTo>
                <a:cubicBezTo>
                  <a:pt x="764554" y="51378"/>
                  <a:pt x="718363" y="5187"/>
                  <a:pt x="661384" y="5187"/>
                </a:cubicBezTo>
                <a:close/>
                <a:moveTo>
                  <a:pt x="103170" y="0"/>
                </a:moveTo>
                <a:cubicBezTo>
                  <a:pt x="46191" y="0"/>
                  <a:pt x="0" y="46191"/>
                  <a:pt x="0" y="103170"/>
                </a:cubicBezTo>
                <a:cubicBezTo>
                  <a:pt x="0" y="160149"/>
                  <a:pt x="46191" y="206340"/>
                  <a:pt x="103170" y="206340"/>
                </a:cubicBezTo>
                <a:cubicBezTo>
                  <a:pt x="160149" y="206340"/>
                  <a:pt x="206340" y="160149"/>
                  <a:pt x="206340" y="103170"/>
                </a:cubicBezTo>
                <a:cubicBezTo>
                  <a:pt x="206340" y="46191"/>
                  <a:pt x="160149" y="0"/>
                  <a:pt x="10317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chemeClr val="accent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3" name="任意多边形: 形状 192"/>
          <p:cNvSpPr/>
          <p:nvPr userDrawn="1">
            <p:custDataLst>
              <p:tags r:id="rId56"/>
            </p:custDataLst>
          </p:nvPr>
        </p:nvSpPr>
        <p:spPr>
          <a:xfrm>
            <a:off x="2048694" y="1216543"/>
            <a:ext cx="1462682" cy="405756"/>
          </a:xfrm>
          <a:custGeom>
            <a:avLst/>
            <a:gdLst>
              <a:gd name="connsiteX0" fmla="*/ 5127096 w 5230266"/>
              <a:gd name="connsiteY0" fmla="*/ 1244565 h 1450905"/>
              <a:gd name="connsiteX1" fmla="*/ 5023926 w 5230266"/>
              <a:gd name="connsiteY1" fmla="*/ 1347735 h 1450905"/>
              <a:gd name="connsiteX2" fmla="*/ 5127096 w 5230266"/>
              <a:gd name="connsiteY2" fmla="*/ 1450905 h 1450905"/>
              <a:gd name="connsiteX3" fmla="*/ 5230266 w 5230266"/>
              <a:gd name="connsiteY3" fmla="*/ 1347735 h 1450905"/>
              <a:gd name="connsiteX4" fmla="*/ 5127096 w 5230266"/>
              <a:gd name="connsiteY4" fmla="*/ 1244565 h 1450905"/>
              <a:gd name="connsiteX5" fmla="*/ 4568882 w 5230266"/>
              <a:gd name="connsiteY5" fmla="*/ 1239378 h 1450905"/>
              <a:gd name="connsiteX6" fmla="*/ 4465712 w 5230266"/>
              <a:gd name="connsiteY6" fmla="*/ 1342548 h 1450905"/>
              <a:gd name="connsiteX7" fmla="*/ 4568882 w 5230266"/>
              <a:gd name="connsiteY7" fmla="*/ 1445718 h 1450905"/>
              <a:gd name="connsiteX8" fmla="*/ 4672052 w 5230266"/>
              <a:gd name="connsiteY8" fmla="*/ 1342548 h 1450905"/>
              <a:gd name="connsiteX9" fmla="*/ 4568882 w 5230266"/>
              <a:gd name="connsiteY9" fmla="*/ 1239378 h 1450905"/>
              <a:gd name="connsiteX10" fmla="*/ 4010668 w 5230266"/>
              <a:gd name="connsiteY10" fmla="*/ 1234191 h 1450905"/>
              <a:gd name="connsiteX11" fmla="*/ 3907498 w 5230266"/>
              <a:gd name="connsiteY11" fmla="*/ 1337361 h 1450905"/>
              <a:gd name="connsiteX12" fmla="*/ 4010668 w 5230266"/>
              <a:gd name="connsiteY12" fmla="*/ 1440531 h 1450905"/>
              <a:gd name="connsiteX13" fmla="*/ 4113838 w 5230266"/>
              <a:gd name="connsiteY13" fmla="*/ 1337361 h 1450905"/>
              <a:gd name="connsiteX14" fmla="*/ 4010668 w 5230266"/>
              <a:gd name="connsiteY14" fmla="*/ 1234191 h 1450905"/>
              <a:gd name="connsiteX15" fmla="*/ 3452454 w 5230266"/>
              <a:gd name="connsiteY15" fmla="*/ 1229004 h 1450905"/>
              <a:gd name="connsiteX16" fmla="*/ 3349284 w 5230266"/>
              <a:gd name="connsiteY16" fmla="*/ 1332174 h 1450905"/>
              <a:gd name="connsiteX17" fmla="*/ 3452454 w 5230266"/>
              <a:gd name="connsiteY17" fmla="*/ 1435344 h 1450905"/>
              <a:gd name="connsiteX18" fmla="*/ 3555624 w 5230266"/>
              <a:gd name="connsiteY18" fmla="*/ 1332174 h 1450905"/>
              <a:gd name="connsiteX19" fmla="*/ 3452454 w 5230266"/>
              <a:gd name="connsiteY19" fmla="*/ 1229004 h 1450905"/>
              <a:gd name="connsiteX20" fmla="*/ 2894240 w 5230266"/>
              <a:gd name="connsiteY20" fmla="*/ 1223817 h 1450905"/>
              <a:gd name="connsiteX21" fmla="*/ 2791070 w 5230266"/>
              <a:gd name="connsiteY21" fmla="*/ 1326987 h 1450905"/>
              <a:gd name="connsiteX22" fmla="*/ 2894240 w 5230266"/>
              <a:gd name="connsiteY22" fmla="*/ 1430157 h 1450905"/>
              <a:gd name="connsiteX23" fmla="*/ 2997410 w 5230266"/>
              <a:gd name="connsiteY23" fmla="*/ 1326987 h 1450905"/>
              <a:gd name="connsiteX24" fmla="*/ 2894240 w 5230266"/>
              <a:gd name="connsiteY24" fmla="*/ 1223817 h 1450905"/>
              <a:gd name="connsiteX25" fmla="*/ 2336026 w 5230266"/>
              <a:gd name="connsiteY25" fmla="*/ 1218630 h 1450905"/>
              <a:gd name="connsiteX26" fmla="*/ 2232856 w 5230266"/>
              <a:gd name="connsiteY26" fmla="*/ 1321800 h 1450905"/>
              <a:gd name="connsiteX27" fmla="*/ 2336026 w 5230266"/>
              <a:gd name="connsiteY27" fmla="*/ 1424970 h 1450905"/>
              <a:gd name="connsiteX28" fmla="*/ 2439196 w 5230266"/>
              <a:gd name="connsiteY28" fmla="*/ 1321800 h 1450905"/>
              <a:gd name="connsiteX29" fmla="*/ 2336026 w 5230266"/>
              <a:gd name="connsiteY29" fmla="*/ 1218630 h 1450905"/>
              <a:gd name="connsiteX30" fmla="*/ 1777812 w 5230266"/>
              <a:gd name="connsiteY30" fmla="*/ 1213443 h 1450905"/>
              <a:gd name="connsiteX31" fmla="*/ 1674642 w 5230266"/>
              <a:gd name="connsiteY31" fmla="*/ 1316613 h 1450905"/>
              <a:gd name="connsiteX32" fmla="*/ 1777812 w 5230266"/>
              <a:gd name="connsiteY32" fmla="*/ 1419783 h 1450905"/>
              <a:gd name="connsiteX33" fmla="*/ 1880982 w 5230266"/>
              <a:gd name="connsiteY33" fmla="*/ 1316613 h 1450905"/>
              <a:gd name="connsiteX34" fmla="*/ 1777812 w 5230266"/>
              <a:gd name="connsiteY34" fmla="*/ 1213443 h 1450905"/>
              <a:gd name="connsiteX35" fmla="*/ 1219598 w 5230266"/>
              <a:gd name="connsiteY35" fmla="*/ 1208256 h 1450905"/>
              <a:gd name="connsiteX36" fmla="*/ 1116428 w 5230266"/>
              <a:gd name="connsiteY36" fmla="*/ 1311426 h 1450905"/>
              <a:gd name="connsiteX37" fmla="*/ 1219598 w 5230266"/>
              <a:gd name="connsiteY37" fmla="*/ 1414596 h 1450905"/>
              <a:gd name="connsiteX38" fmla="*/ 1322768 w 5230266"/>
              <a:gd name="connsiteY38" fmla="*/ 1311426 h 1450905"/>
              <a:gd name="connsiteX39" fmla="*/ 1219598 w 5230266"/>
              <a:gd name="connsiteY39" fmla="*/ 1208256 h 1450905"/>
              <a:gd name="connsiteX40" fmla="*/ 661384 w 5230266"/>
              <a:gd name="connsiteY40" fmla="*/ 1203069 h 1450905"/>
              <a:gd name="connsiteX41" fmla="*/ 558214 w 5230266"/>
              <a:gd name="connsiteY41" fmla="*/ 1306239 h 1450905"/>
              <a:gd name="connsiteX42" fmla="*/ 661384 w 5230266"/>
              <a:gd name="connsiteY42" fmla="*/ 1409409 h 1450905"/>
              <a:gd name="connsiteX43" fmla="*/ 764554 w 5230266"/>
              <a:gd name="connsiteY43" fmla="*/ 1306239 h 1450905"/>
              <a:gd name="connsiteX44" fmla="*/ 661384 w 5230266"/>
              <a:gd name="connsiteY44" fmla="*/ 1203069 h 1450905"/>
              <a:gd name="connsiteX45" fmla="*/ 103170 w 5230266"/>
              <a:gd name="connsiteY45" fmla="*/ 1197882 h 1450905"/>
              <a:gd name="connsiteX46" fmla="*/ 0 w 5230266"/>
              <a:gd name="connsiteY46" fmla="*/ 1301052 h 1450905"/>
              <a:gd name="connsiteX47" fmla="*/ 103170 w 5230266"/>
              <a:gd name="connsiteY47" fmla="*/ 1404222 h 1450905"/>
              <a:gd name="connsiteX48" fmla="*/ 206340 w 5230266"/>
              <a:gd name="connsiteY48" fmla="*/ 1301052 h 1450905"/>
              <a:gd name="connsiteX49" fmla="*/ 103170 w 5230266"/>
              <a:gd name="connsiteY49" fmla="*/ 1197882 h 1450905"/>
              <a:gd name="connsiteX50" fmla="*/ 5127096 w 5230266"/>
              <a:gd name="connsiteY50" fmla="*/ 845271 h 1450905"/>
              <a:gd name="connsiteX51" fmla="*/ 5023926 w 5230266"/>
              <a:gd name="connsiteY51" fmla="*/ 948441 h 1450905"/>
              <a:gd name="connsiteX52" fmla="*/ 5127096 w 5230266"/>
              <a:gd name="connsiteY52" fmla="*/ 1051611 h 1450905"/>
              <a:gd name="connsiteX53" fmla="*/ 5230266 w 5230266"/>
              <a:gd name="connsiteY53" fmla="*/ 948441 h 1450905"/>
              <a:gd name="connsiteX54" fmla="*/ 5127096 w 5230266"/>
              <a:gd name="connsiteY54" fmla="*/ 845271 h 1450905"/>
              <a:gd name="connsiteX55" fmla="*/ 4568882 w 5230266"/>
              <a:gd name="connsiteY55" fmla="*/ 840084 h 1450905"/>
              <a:gd name="connsiteX56" fmla="*/ 4465712 w 5230266"/>
              <a:gd name="connsiteY56" fmla="*/ 943254 h 1450905"/>
              <a:gd name="connsiteX57" fmla="*/ 4568882 w 5230266"/>
              <a:gd name="connsiteY57" fmla="*/ 1046424 h 1450905"/>
              <a:gd name="connsiteX58" fmla="*/ 4672052 w 5230266"/>
              <a:gd name="connsiteY58" fmla="*/ 943254 h 1450905"/>
              <a:gd name="connsiteX59" fmla="*/ 4568882 w 5230266"/>
              <a:gd name="connsiteY59" fmla="*/ 840084 h 1450905"/>
              <a:gd name="connsiteX60" fmla="*/ 4010668 w 5230266"/>
              <a:gd name="connsiteY60" fmla="*/ 834897 h 1450905"/>
              <a:gd name="connsiteX61" fmla="*/ 3907498 w 5230266"/>
              <a:gd name="connsiteY61" fmla="*/ 938067 h 1450905"/>
              <a:gd name="connsiteX62" fmla="*/ 4010668 w 5230266"/>
              <a:gd name="connsiteY62" fmla="*/ 1041237 h 1450905"/>
              <a:gd name="connsiteX63" fmla="*/ 4113838 w 5230266"/>
              <a:gd name="connsiteY63" fmla="*/ 938067 h 1450905"/>
              <a:gd name="connsiteX64" fmla="*/ 4010668 w 5230266"/>
              <a:gd name="connsiteY64" fmla="*/ 834897 h 1450905"/>
              <a:gd name="connsiteX65" fmla="*/ 3452454 w 5230266"/>
              <a:gd name="connsiteY65" fmla="*/ 829710 h 1450905"/>
              <a:gd name="connsiteX66" fmla="*/ 3349284 w 5230266"/>
              <a:gd name="connsiteY66" fmla="*/ 932880 h 1450905"/>
              <a:gd name="connsiteX67" fmla="*/ 3452454 w 5230266"/>
              <a:gd name="connsiteY67" fmla="*/ 1036050 h 1450905"/>
              <a:gd name="connsiteX68" fmla="*/ 3555624 w 5230266"/>
              <a:gd name="connsiteY68" fmla="*/ 932880 h 1450905"/>
              <a:gd name="connsiteX69" fmla="*/ 3452454 w 5230266"/>
              <a:gd name="connsiteY69" fmla="*/ 829710 h 1450905"/>
              <a:gd name="connsiteX70" fmla="*/ 2894240 w 5230266"/>
              <a:gd name="connsiteY70" fmla="*/ 824523 h 1450905"/>
              <a:gd name="connsiteX71" fmla="*/ 2791070 w 5230266"/>
              <a:gd name="connsiteY71" fmla="*/ 927693 h 1450905"/>
              <a:gd name="connsiteX72" fmla="*/ 2894240 w 5230266"/>
              <a:gd name="connsiteY72" fmla="*/ 1030863 h 1450905"/>
              <a:gd name="connsiteX73" fmla="*/ 2997410 w 5230266"/>
              <a:gd name="connsiteY73" fmla="*/ 927693 h 1450905"/>
              <a:gd name="connsiteX74" fmla="*/ 2894240 w 5230266"/>
              <a:gd name="connsiteY74" fmla="*/ 824523 h 1450905"/>
              <a:gd name="connsiteX75" fmla="*/ 2336026 w 5230266"/>
              <a:gd name="connsiteY75" fmla="*/ 819336 h 1450905"/>
              <a:gd name="connsiteX76" fmla="*/ 2232856 w 5230266"/>
              <a:gd name="connsiteY76" fmla="*/ 922506 h 1450905"/>
              <a:gd name="connsiteX77" fmla="*/ 2336026 w 5230266"/>
              <a:gd name="connsiteY77" fmla="*/ 1025676 h 1450905"/>
              <a:gd name="connsiteX78" fmla="*/ 2439196 w 5230266"/>
              <a:gd name="connsiteY78" fmla="*/ 922506 h 1450905"/>
              <a:gd name="connsiteX79" fmla="*/ 2336026 w 5230266"/>
              <a:gd name="connsiteY79" fmla="*/ 819336 h 1450905"/>
              <a:gd name="connsiteX80" fmla="*/ 1777812 w 5230266"/>
              <a:gd name="connsiteY80" fmla="*/ 814149 h 1450905"/>
              <a:gd name="connsiteX81" fmla="*/ 1674642 w 5230266"/>
              <a:gd name="connsiteY81" fmla="*/ 917319 h 1450905"/>
              <a:gd name="connsiteX82" fmla="*/ 1777812 w 5230266"/>
              <a:gd name="connsiteY82" fmla="*/ 1020489 h 1450905"/>
              <a:gd name="connsiteX83" fmla="*/ 1880982 w 5230266"/>
              <a:gd name="connsiteY83" fmla="*/ 917319 h 1450905"/>
              <a:gd name="connsiteX84" fmla="*/ 1777812 w 5230266"/>
              <a:gd name="connsiteY84" fmla="*/ 814149 h 1450905"/>
              <a:gd name="connsiteX85" fmla="*/ 1219598 w 5230266"/>
              <a:gd name="connsiteY85" fmla="*/ 808962 h 1450905"/>
              <a:gd name="connsiteX86" fmla="*/ 1116428 w 5230266"/>
              <a:gd name="connsiteY86" fmla="*/ 912132 h 1450905"/>
              <a:gd name="connsiteX87" fmla="*/ 1219598 w 5230266"/>
              <a:gd name="connsiteY87" fmla="*/ 1015302 h 1450905"/>
              <a:gd name="connsiteX88" fmla="*/ 1322768 w 5230266"/>
              <a:gd name="connsiteY88" fmla="*/ 912132 h 1450905"/>
              <a:gd name="connsiteX89" fmla="*/ 1219598 w 5230266"/>
              <a:gd name="connsiteY89" fmla="*/ 808962 h 1450905"/>
              <a:gd name="connsiteX90" fmla="*/ 661384 w 5230266"/>
              <a:gd name="connsiteY90" fmla="*/ 803775 h 1450905"/>
              <a:gd name="connsiteX91" fmla="*/ 558214 w 5230266"/>
              <a:gd name="connsiteY91" fmla="*/ 906945 h 1450905"/>
              <a:gd name="connsiteX92" fmla="*/ 661384 w 5230266"/>
              <a:gd name="connsiteY92" fmla="*/ 1010115 h 1450905"/>
              <a:gd name="connsiteX93" fmla="*/ 764554 w 5230266"/>
              <a:gd name="connsiteY93" fmla="*/ 906945 h 1450905"/>
              <a:gd name="connsiteX94" fmla="*/ 661384 w 5230266"/>
              <a:gd name="connsiteY94" fmla="*/ 803775 h 1450905"/>
              <a:gd name="connsiteX95" fmla="*/ 103170 w 5230266"/>
              <a:gd name="connsiteY95" fmla="*/ 798588 h 1450905"/>
              <a:gd name="connsiteX96" fmla="*/ 0 w 5230266"/>
              <a:gd name="connsiteY96" fmla="*/ 901758 h 1450905"/>
              <a:gd name="connsiteX97" fmla="*/ 103170 w 5230266"/>
              <a:gd name="connsiteY97" fmla="*/ 1004928 h 1450905"/>
              <a:gd name="connsiteX98" fmla="*/ 206340 w 5230266"/>
              <a:gd name="connsiteY98" fmla="*/ 901758 h 1450905"/>
              <a:gd name="connsiteX99" fmla="*/ 103170 w 5230266"/>
              <a:gd name="connsiteY99" fmla="*/ 798588 h 1450905"/>
              <a:gd name="connsiteX100" fmla="*/ 5127096 w 5230266"/>
              <a:gd name="connsiteY100" fmla="*/ 445977 h 1450905"/>
              <a:gd name="connsiteX101" fmla="*/ 5023926 w 5230266"/>
              <a:gd name="connsiteY101" fmla="*/ 549147 h 1450905"/>
              <a:gd name="connsiteX102" fmla="*/ 5127096 w 5230266"/>
              <a:gd name="connsiteY102" fmla="*/ 652317 h 1450905"/>
              <a:gd name="connsiteX103" fmla="*/ 5230266 w 5230266"/>
              <a:gd name="connsiteY103" fmla="*/ 549147 h 1450905"/>
              <a:gd name="connsiteX104" fmla="*/ 5127096 w 5230266"/>
              <a:gd name="connsiteY104" fmla="*/ 445977 h 1450905"/>
              <a:gd name="connsiteX105" fmla="*/ 4568882 w 5230266"/>
              <a:gd name="connsiteY105" fmla="*/ 440790 h 1450905"/>
              <a:gd name="connsiteX106" fmla="*/ 4465712 w 5230266"/>
              <a:gd name="connsiteY106" fmla="*/ 543960 h 1450905"/>
              <a:gd name="connsiteX107" fmla="*/ 4568882 w 5230266"/>
              <a:gd name="connsiteY107" fmla="*/ 647130 h 1450905"/>
              <a:gd name="connsiteX108" fmla="*/ 4672052 w 5230266"/>
              <a:gd name="connsiteY108" fmla="*/ 543960 h 1450905"/>
              <a:gd name="connsiteX109" fmla="*/ 4568882 w 5230266"/>
              <a:gd name="connsiteY109" fmla="*/ 440790 h 1450905"/>
              <a:gd name="connsiteX110" fmla="*/ 4010668 w 5230266"/>
              <a:gd name="connsiteY110" fmla="*/ 435603 h 1450905"/>
              <a:gd name="connsiteX111" fmla="*/ 3907498 w 5230266"/>
              <a:gd name="connsiteY111" fmla="*/ 538773 h 1450905"/>
              <a:gd name="connsiteX112" fmla="*/ 4010668 w 5230266"/>
              <a:gd name="connsiteY112" fmla="*/ 641943 h 1450905"/>
              <a:gd name="connsiteX113" fmla="*/ 4113838 w 5230266"/>
              <a:gd name="connsiteY113" fmla="*/ 538773 h 1450905"/>
              <a:gd name="connsiteX114" fmla="*/ 4010668 w 5230266"/>
              <a:gd name="connsiteY114" fmla="*/ 435603 h 1450905"/>
              <a:gd name="connsiteX115" fmla="*/ 3452454 w 5230266"/>
              <a:gd name="connsiteY115" fmla="*/ 430416 h 1450905"/>
              <a:gd name="connsiteX116" fmla="*/ 3349284 w 5230266"/>
              <a:gd name="connsiteY116" fmla="*/ 533586 h 1450905"/>
              <a:gd name="connsiteX117" fmla="*/ 3452454 w 5230266"/>
              <a:gd name="connsiteY117" fmla="*/ 636756 h 1450905"/>
              <a:gd name="connsiteX118" fmla="*/ 3555624 w 5230266"/>
              <a:gd name="connsiteY118" fmla="*/ 533586 h 1450905"/>
              <a:gd name="connsiteX119" fmla="*/ 3452454 w 5230266"/>
              <a:gd name="connsiteY119" fmla="*/ 430416 h 1450905"/>
              <a:gd name="connsiteX120" fmla="*/ 2894240 w 5230266"/>
              <a:gd name="connsiteY120" fmla="*/ 425229 h 1450905"/>
              <a:gd name="connsiteX121" fmla="*/ 2791070 w 5230266"/>
              <a:gd name="connsiteY121" fmla="*/ 528399 h 1450905"/>
              <a:gd name="connsiteX122" fmla="*/ 2894240 w 5230266"/>
              <a:gd name="connsiteY122" fmla="*/ 631569 h 1450905"/>
              <a:gd name="connsiteX123" fmla="*/ 2997410 w 5230266"/>
              <a:gd name="connsiteY123" fmla="*/ 528399 h 1450905"/>
              <a:gd name="connsiteX124" fmla="*/ 2894240 w 5230266"/>
              <a:gd name="connsiteY124" fmla="*/ 425229 h 1450905"/>
              <a:gd name="connsiteX125" fmla="*/ 2336026 w 5230266"/>
              <a:gd name="connsiteY125" fmla="*/ 420042 h 1450905"/>
              <a:gd name="connsiteX126" fmla="*/ 2232856 w 5230266"/>
              <a:gd name="connsiteY126" fmla="*/ 523212 h 1450905"/>
              <a:gd name="connsiteX127" fmla="*/ 2336026 w 5230266"/>
              <a:gd name="connsiteY127" fmla="*/ 626382 h 1450905"/>
              <a:gd name="connsiteX128" fmla="*/ 2439196 w 5230266"/>
              <a:gd name="connsiteY128" fmla="*/ 523212 h 1450905"/>
              <a:gd name="connsiteX129" fmla="*/ 2336026 w 5230266"/>
              <a:gd name="connsiteY129" fmla="*/ 420042 h 1450905"/>
              <a:gd name="connsiteX130" fmla="*/ 1777812 w 5230266"/>
              <a:gd name="connsiteY130" fmla="*/ 414855 h 1450905"/>
              <a:gd name="connsiteX131" fmla="*/ 1674642 w 5230266"/>
              <a:gd name="connsiteY131" fmla="*/ 518025 h 1450905"/>
              <a:gd name="connsiteX132" fmla="*/ 1777812 w 5230266"/>
              <a:gd name="connsiteY132" fmla="*/ 621195 h 1450905"/>
              <a:gd name="connsiteX133" fmla="*/ 1880982 w 5230266"/>
              <a:gd name="connsiteY133" fmla="*/ 518025 h 1450905"/>
              <a:gd name="connsiteX134" fmla="*/ 1777812 w 5230266"/>
              <a:gd name="connsiteY134" fmla="*/ 414855 h 1450905"/>
              <a:gd name="connsiteX135" fmla="*/ 1219598 w 5230266"/>
              <a:gd name="connsiteY135" fmla="*/ 409668 h 1450905"/>
              <a:gd name="connsiteX136" fmla="*/ 1116428 w 5230266"/>
              <a:gd name="connsiteY136" fmla="*/ 512838 h 1450905"/>
              <a:gd name="connsiteX137" fmla="*/ 1219598 w 5230266"/>
              <a:gd name="connsiteY137" fmla="*/ 616008 h 1450905"/>
              <a:gd name="connsiteX138" fmla="*/ 1322768 w 5230266"/>
              <a:gd name="connsiteY138" fmla="*/ 512838 h 1450905"/>
              <a:gd name="connsiteX139" fmla="*/ 1219598 w 5230266"/>
              <a:gd name="connsiteY139" fmla="*/ 409668 h 1450905"/>
              <a:gd name="connsiteX140" fmla="*/ 661384 w 5230266"/>
              <a:gd name="connsiteY140" fmla="*/ 404481 h 1450905"/>
              <a:gd name="connsiteX141" fmla="*/ 558214 w 5230266"/>
              <a:gd name="connsiteY141" fmla="*/ 507651 h 1450905"/>
              <a:gd name="connsiteX142" fmla="*/ 661384 w 5230266"/>
              <a:gd name="connsiteY142" fmla="*/ 610821 h 1450905"/>
              <a:gd name="connsiteX143" fmla="*/ 764554 w 5230266"/>
              <a:gd name="connsiteY143" fmla="*/ 507651 h 1450905"/>
              <a:gd name="connsiteX144" fmla="*/ 661384 w 5230266"/>
              <a:gd name="connsiteY144" fmla="*/ 404481 h 1450905"/>
              <a:gd name="connsiteX145" fmla="*/ 103170 w 5230266"/>
              <a:gd name="connsiteY145" fmla="*/ 399294 h 1450905"/>
              <a:gd name="connsiteX146" fmla="*/ 0 w 5230266"/>
              <a:gd name="connsiteY146" fmla="*/ 502464 h 1450905"/>
              <a:gd name="connsiteX147" fmla="*/ 103170 w 5230266"/>
              <a:gd name="connsiteY147" fmla="*/ 605634 h 1450905"/>
              <a:gd name="connsiteX148" fmla="*/ 206340 w 5230266"/>
              <a:gd name="connsiteY148" fmla="*/ 502464 h 1450905"/>
              <a:gd name="connsiteX149" fmla="*/ 103170 w 5230266"/>
              <a:gd name="connsiteY149" fmla="*/ 399294 h 1450905"/>
              <a:gd name="connsiteX150" fmla="*/ 5127096 w 5230266"/>
              <a:gd name="connsiteY150" fmla="*/ 46683 h 1450905"/>
              <a:gd name="connsiteX151" fmla="*/ 5023926 w 5230266"/>
              <a:gd name="connsiteY151" fmla="*/ 149853 h 1450905"/>
              <a:gd name="connsiteX152" fmla="*/ 5127096 w 5230266"/>
              <a:gd name="connsiteY152" fmla="*/ 253023 h 1450905"/>
              <a:gd name="connsiteX153" fmla="*/ 5230266 w 5230266"/>
              <a:gd name="connsiteY153" fmla="*/ 149853 h 1450905"/>
              <a:gd name="connsiteX154" fmla="*/ 5127096 w 5230266"/>
              <a:gd name="connsiteY154" fmla="*/ 46683 h 1450905"/>
              <a:gd name="connsiteX155" fmla="*/ 4568882 w 5230266"/>
              <a:gd name="connsiteY155" fmla="*/ 41496 h 1450905"/>
              <a:gd name="connsiteX156" fmla="*/ 4465712 w 5230266"/>
              <a:gd name="connsiteY156" fmla="*/ 144666 h 1450905"/>
              <a:gd name="connsiteX157" fmla="*/ 4568882 w 5230266"/>
              <a:gd name="connsiteY157" fmla="*/ 247836 h 1450905"/>
              <a:gd name="connsiteX158" fmla="*/ 4672052 w 5230266"/>
              <a:gd name="connsiteY158" fmla="*/ 144666 h 1450905"/>
              <a:gd name="connsiteX159" fmla="*/ 4568882 w 5230266"/>
              <a:gd name="connsiteY159" fmla="*/ 41496 h 1450905"/>
              <a:gd name="connsiteX160" fmla="*/ 4010668 w 5230266"/>
              <a:gd name="connsiteY160" fmla="*/ 36309 h 1450905"/>
              <a:gd name="connsiteX161" fmla="*/ 3907498 w 5230266"/>
              <a:gd name="connsiteY161" fmla="*/ 139479 h 1450905"/>
              <a:gd name="connsiteX162" fmla="*/ 4010668 w 5230266"/>
              <a:gd name="connsiteY162" fmla="*/ 242649 h 1450905"/>
              <a:gd name="connsiteX163" fmla="*/ 4113838 w 5230266"/>
              <a:gd name="connsiteY163" fmla="*/ 139479 h 1450905"/>
              <a:gd name="connsiteX164" fmla="*/ 4010668 w 5230266"/>
              <a:gd name="connsiteY164" fmla="*/ 36309 h 1450905"/>
              <a:gd name="connsiteX165" fmla="*/ 3452454 w 5230266"/>
              <a:gd name="connsiteY165" fmla="*/ 31122 h 1450905"/>
              <a:gd name="connsiteX166" fmla="*/ 3349284 w 5230266"/>
              <a:gd name="connsiteY166" fmla="*/ 134292 h 1450905"/>
              <a:gd name="connsiteX167" fmla="*/ 3452454 w 5230266"/>
              <a:gd name="connsiteY167" fmla="*/ 237462 h 1450905"/>
              <a:gd name="connsiteX168" fmla="*/ 3555624 w 5230266"/>
              <a:gd name="connsiteY168" fmla="*/ 134292 h 1450905"/>
              <a:gd name="connsiteX169" fmla="*/ 3452454 w 5230266"/>
              <a:gd name="connsiteY169" fmla="*/ 31122 h 1450905"/>
              <a:gd name="connsiteX170" fmla="*/ 2894240 w 5230266"/>
              <a:gd name="connsiteY170" fmla="*/ 25935 h 1450905"/>
              <a:gd name="connsiteX171" fmla="*/ 2791070 w 5230266"/>
              <a:gd name="connsiteY171" fmla="*/ 129105 h 1450905"/>
              <a:gd name="connsiteX172" fmla="*/ 2894240 w 5230266"/>
              <a:gd name="connsiteY172" fmla="*/ 232275 h 1450905"/>
              <a:gd name="connsiteX173" fmla="*/ 2997410 w 5230266"/>
              <a:gd name="connsiteY173" fmla="*/ 129105 h 1450905"/>
              <a:gd name="connsiteX174" fmla="*/ 2894240 w 5230266"/>
              <a:gd name="connsiteY174" fmla="*/ 25935 h 1450905"/>
              <a:gd name="connsiteX175" fmla="*/ 2336026 w 5230266"/>
              <a:gd name="connsiteY175" fmla="*/ 20748 h 1450905"/>
              <a:gd name="connsiteX176" fmla="*/ 2232856 w 5230266"/>
              <a:gd name="connsiteY176" fmla="*/ 123918 h 1450905"/>
              <a:gd name="connsiteX177" fmla="*/ 2336026 w 5230266"/>
              <a:gd name="connsiteY177" fmla="*/ 227088 h 1450905"/>
              <a:gd name="connsiteX178" fmla="*/ 2439196 w 5230266"/>
              <a:gd name="connsiteY178" fmla="*/ 123918 h 1450905"/>
              <a:gd name="connsiteX179" fmla="*/ 2336026 w 5230266"/>
              <a:gd name="connsiteY179" fmla="*/ 20748 h 1450905"/>
              <a:gd name="connsiteX180" fmla="*/ 1777812 w 5230266"/>
              <a:gd name="connsiteY180" fmla="*/ 15561 h 1450905"/>
              <a:gd name="connsiteX181" fmla="*/ 1674642 w 5230266"/>
              <a:gd name="connsiteY181" fmla="*/ 118731 h 1450905"/>
              <a:gd name="connsiteX182" fmla="*/ 1777812 w 5230266"/>
              <a:gd name="connsiteY182" fmla="*/ 221901 h 1450905"/>
              <a:gd name="connsiteX183" fmla="*/ 1880982 w 5230266"/>
              <a:gd name="connsiteY183" fmla="*/ 118731 h 1450905"/>
              <a:gd name="connsiteX184" fmla="*/ 1777812 w 5230266"/>
              <a:gd name="connsiteY184" fmla="*/ 15561 h 1450905"/>
              <a:gd name="connsiteX185" fmla="*/ 1219598 w 5230266"/>
              <a:gd name="connsiteY185" fmla="*/ 10374 h 1450905"/>
              <a:gd name="connsiteX186" fmla="*/ 1116428 w 5230266"/>
              <a:gd name="connsiteY186" fmla="*/ 113544 h 1450905"/>
              <a:gd name="connsiteX187" fmla="*/ 1219598 w 5230266"/>
              <a:gd name="connsiteY187" fmla="*/ 216714 h 1450905"/>
              <a:gd name="connsiteX188" fmla="*/ 1322768 w 5230266"/>
              <a:gd name="connsiteY188" fmla="*/ 113544 h 1450905"/>
              <a:gd name="connsiteX189" fmla="*/ 1219598 w 5230266"/>
              <a:gd name="connsiteY189" fmla="*/ 10374 h 1450905"/>
              <a:gd name="connsiteX190" fmla="*/ 661384 w 5230266"/>
              <a:gd name="connsiteY190" fmla="*/ 5187 h 1450905"/>
              <a:gd name="connsiteX191" fmla="*/ 558214 w 5230266"/>
              <a:gd name="connsiteY191" fmla="*/ 108357 h 1450905"/>
              <a:gd name="connsiteX192" fmla="*/ 661384 w 5230266"/>
              <a:gd name="connsiteY192" fmla="*/ 211527 h 1450905"/>
              <a:gd name="connsiteX193" fmla="*/ 764554 w 5230266"/>
              <a:gd name="connsiteY193" fmla="*/ 108357 h 1450905"/>
              <a:gd name="connsiteX194" fmla="*/ 661384 w 5230266"/>
              <a:gd name="connsiteY194" fmla="*/ 5187 h 1450905"/>
              <a:gd name="connsiteX195" fmla="*/ 103170 w 5230266"/>
              <a:gd name="connsiteY195" fmla="*/ 0 h 1450905"/>
              <a:gd name="connsiteX196" fmla="*/ 0 w 5230266"/>
              <a:gd name="connsiteY196" fmla="*/ 103170 h 1450905"/>
              <a:gd name="connsiteX197" fmla="*/ 103170 w 5230266"/>
              <a:gd name="connsiteY197" fmla="*/ 206340 h 1450905"/>
              <a:gd name="connsiteX198" fmla="*/ 206340 w 5230266"/>
              <a:gd name="connsiteY198" fmla="*/ 103170 h 1450905"/>
              <a:gd name="connsiteX199" fmla="*/ 103170 w 5230266"/>
              <a:gd name="connsiteY199" fmla="*/ 0 h 145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</a:cxnLst>
            <a:rect l="l" t="t" r="r" b="b"/>
            <a:pathLst>
              <a:path w="5230266" h="1450905">
                <a:moveTo>
                  <a:pt x="5127096" y="1244565"/>
                </a:moveTo>
                <a:cubicBezTo>
                  <a:pt x="5070117" y="1244565"/>
                  <a:pt x="5023926" y="1290756"/>
                  <a:pt x="5023926" y="1347735"/>
                </a:cubicBezTo>
                <a:cubicBezTo>
                  <a:pt x="5023926" y="1404714"/>
                  <a:pt x="5070117" y="1450905"/>
                  <a:pt x="5127096" y="1450905"/>
                </a:cubicBezTo>
                <a:cubicBezTo>
                  <a:pt x="5184075" y="1450905"/>
                  <a:pt x="5230266" y="1404714"/>
                  <a:pt x="5230266" y="1347735"/>
                </a:cubicBezTo>
                <a:cubicBezTo>
                  <a:pt x="5230266" y="1290756"/>
                  <a:pt x="5184075" y="1244565"/>
                  <a:pt x="5127096" y="1244565"/>
                </a:cubicBezTo>
                <a:close/>
                <a:moveTo>
                  <a:pt x="4568882" y="1239378"/>
                </a:moveTo>
                <a:cubicBezTo>
                  <a:pt x="4511903" y="1239378"/>
                  <a:pt x="4465712" y="1285569"/>
                  <a:pt x="4465712" y="1342548"/>
                </a:cubicBezTo>
                <a:cubicBezTo>
                  <a:pt x="4465712" y="1399527"/>
                  <a:pt x="4511903" y="1445718"/>
                  <a:pt x="4568882" y="1445718"/>
                </a:cubicBezTo>
                <a:cubicBezTo>
                  <a:pt x="4625861" y="1445718"/>
                  <a:pt x="4672052" y="1399527"/>
                  <a:pt x="4672052" y="1342548"/>
                </a:cubicBezTo>
                <a:cubicBezTo>
                  <a:pt x="4672052" y="1285569"/>
                  <a:pt x="4625861" y="1239378"/>
                  <a:pt x="4568882" y="1239378"/>
                </a:cubicBezTo>
                <a:close/>
                <a:moveTo>
                  <a:pt x="4010668" y="1234191"/>
                </a:moveTo>
                <a:cubicBezTo>
                  <a:pt x="3953689" y="1234191"/>
                  <a:pt x="3907498" y="1280382"/>
                  <a:pt x="3907498" y="1337361"/>
                </a:cubicBezTo>
                <a:cubicBezTo>
                  <a:pt x="3907498" y="1394340"/>
                  <a:pt x="3953689" y="1440531"/>
                  <a:pt x="4010668" y="1440531"/>
                </a:cubicBezTo>
                <a:cubicBezTo>
                  <a:pt x="4067647" y="1440531"/>
                  <a:pt x="4113838" y="1394340"/>
                  <a:pt x="4113838" y="1337361"/>
                </a:cubicBezTo>
                <a:cubicBezTo>
                  <a:pt x="4113838" y="1280382"/>
                  <a:pt x="4067647" y="1234191"/>
                  <a:pt x="4010668" y="1234191"/>
                </a:cubicBezTo>
                <a:close/>
                <a:moveTo>
                  <a:pt x="3452454" y="1229004"/>
                </a:moveTo>
                <a:cubicBezTo>
                  <a:pt x="3395475" y="1229004"/>
                  <a:pt x="3349284" y="1275195"/>
                  <a:pt x="3349284" y="1332174"/>
                </a:cubicBezTo>
                <a:cubicBezTo>
                  <a:pt x="3349284" y="1389153"/>
                  <a:pt x="3395475" y="1435344"/>
                  <a:pt x="3452454" y="1435344"/>
                </a:cubicBezTo>
                <a:cubicBezTo>
                  <a:pt x="3509433" y="1435344"/>
                  <a:pt x="3555624" y="1389153"/>
                  <a:pt x="3555624" y="1332174"/>
                </a:cubicBezTo>
                <a:cubicBezTo>
                  <a:pt x="3555624" y="1275195"/>
                  <a:pt x="3509433" y="1229004"/>
                  <a:pt x="3452454" y="1229004"/>
                </a:cubicBezTo>
                <a:close/>
                <a:moveTo>
                  <a:pt x="2894240" y="1223817"/>
                </a:moveTo>
                <a:cubicBezTo>
                  <a:pt x="2837261" y="1223817"/>
                  <a:pt x="2791070" y="1270008"/>
                  <a:pt x="2791070" y="1326987"/>
                </a:cubicBezTo>
                <a:cubicBezTo>
                  <a:pt x="2791070" y="1383966"/>
                  <a:pt x="2837261" y="1430157"/>
                  <a:pt x="2894240" y="1430157"/>
                </a:cubicBezTo>
                <a:cubicBezTo>
                  <a:pt x="2951219" y="1430157"/>
                  <a:pt x="2997410" y="1383966"/>
                  <a:pt x="2997410" y="1326987"/>
                </a:cubicBezTo>
                <a:cubicBezTo>
                  <a:pt x="2997410" y="1270008"/>
                  <a:pt x="2951219" y="1223817"/>
                  <a:pt x="2894240" y="1223817"/>
                </a:cubicBezTo>
                <a:close/>
                <a:moveTo>
                  <a:pt x="2336026" y="1218630"/>
                </a:moveTo>
                <a:cubicBezTo>
                  <a:pt x="2279047" y="1218630"/>
                  <a:pt x="2232856" y="1264821"/>
                  <a:pt x="2232856" y="1321800"/>
                </a:cubicBezTo>
                <a:cubicBezTo>
                  <a:pt x="2232856" y="1378779"/>
                  <a:pt x="2279047" y="1424970"/>
                  <a:pt x="2336026" y="1424970"/>
                </a:cubicBezTo>
                <a:cubicBezTo>
                  <a:pt x="2393005" y="1424970"/>
                  <a:pt x="2439196" y="1378779"/>
                  <a:pt x="2439196" y="1321800"/>
                </a:cubicBezTo>
                <a:cubicBezTo>
                  <a:pt x="2439196" y="1264821"/>
                  <a:pt x="2393005" y="1218630"/>
                  <a:pt x="2336026" y="1218630"/>
                </a:cubicBezTo>
                <a:close/>
                <a:moveTo>
                  <a:pt x="1777812" y="1213443"/>
                </a:moveTo>
                <a:cubicBezTo>
                  <a:pt x="1720833" y="1213443"/>
                  <a:pt x="1674642" y="1259634"/>
                  <a:pt x="1674642" y="1316613"/>
                </a:cubicBezTo>
                <a:cubicBezTo>
                  <a:pt x="1674642" y="1373592"/>
                  <a:pt x="1720833" y="1419783"/>
                  <a:pt x="1777812" y="1419783"/>
                </a:cubicBezTo>
                <a:cubicBezTo>
                  <a:pt x="1834791" y="1419783"/>
                  <a:pt x="1880982" y="1373592"/>
                  <a:pt x="1880982" y="1316613"/>
                </a:cubicBezTo>
                <a:cubicBezTo>
                  <a:pt x="1880982" y="1259634"/>
                  <a:pt x="1834791" y="1213443"/>
                  <a:pt x="1777812" y="1213443"/>
                </a:cubicBezTo>
                <a:close/>
                <a:moveTo>
                  <a:pt x="1219598" y="1208256"/>
                </a:moveTo>
                <a:cubicBezTo>
                  <a:pt x="1162619" y="1208256"/>
                  <a:pt x="1116428" y="1254447"/>
                  <a:pt x="1116428" y="1311426"/>
                </a:cubicBezTo>
                <a:cubicBezTo>
                  <a:pt x="1116428" y="1368405"/>
                  <a:pt x="1162619" y="1414596"/>
                  <a:pt x="1219598" y="1414596"/>
                </a:cubicBezTo>
                <a:cubicBezTo>
                  <a:pt x="1276577" y="1414596"/>
                  <a:pt x="1322768" y="1368405"/>
                  <a:pt x="1322768" y="1311426"/>
                </a:cubicBezTo>
                <a:cubicBezTo>
                  <a:pt x="1322768" y="1254447"/>
                  <a:pt x="1276577" y="1208256"/>
                  <a:pt x="1219598" y="1208256"/>
                </a:cubicBezTo>
                <a:close/>
                <a:moveTo>
                  <a:pt x="661384" y="1203069"/>
                </a:moveTo>
                <a:cubicBezTo>
                  <a:pt x="604405" y="1203069"/>
                  <a:pt x="558214" y="1249260"/>
                  <a:pt x="558214" y="1306239"/>
                </a:cubicBezTo>
                <a:cubicBezTo>
                  <a:pt x="558214" y="1363218"/>
                  <a:pt x="604405" y="1409409"/>
                  <a:pt x="661384" y="1409409"/>
                </a:cubicBezTo>
                <a:cubicBezTo>
                  <a:pt x="718363" y="1409409"/>
                  <a:pt x="764554" y="1363218"/>
                  <a:pt x="764554" y="1306239"/>
                </a:cubicBezTo>
                <a:cubicBezTo>
                  <a:pt x="764554" y="1249260"/>
                  <a:pt x="718363" y="1203069"/>
                  <a:pt x="661384" y="1203069"/>
                </a:cubicBezTo>
                <a:close/>
                <a:moveTo>
                  <a:pt x="103170" y="1197882"/>
                </a:moveTo>
                <a:cubicBezTo>
                  <a:pt x="46191" y="1197882"/>
                  <a:pt x="0" y="1244073"/>
                  <a:pt x="0" y="1301052"/>
                </a:cubicBezTo>
                <a:cubicBezTo>
                  <a:pt x="0" y="1358031"/>
                  <a:pt x="46191" y="1404222"/>
                  <a:pt x="103170" y="1404222"/>
                </a:cubicBezTo>
                <a:cubicBezTo>
                  <a:pt x="160149" y="1404222"/>
                  <a:pt x="206340" y="1358031"/>
                  <a:pt x="206340" y="1301052"/>
                </a:cubicBezTo>
                <a:cubicBezTo>
                  <a:pt x="206340" y="1244073"/>
                  <a:pt x="160149" y="1197882"/>
                  <a:pt x="103170" y="1197882"/>
                </a:cubicBezTo>
                <a:close/>
                <a:moveTo>
                  <a:pt x="5127096" y="845271"/>
                </a:moveTo>
                <a:cubicBezTo>
                  <a:pt x="5070117" y="845271"/>
                  <a:pt x="5023926" y="891462"/>
                  <a:pt x="5023926" y="948441"/>
                </a:cubicBezTo>
                <a:cubicBezTo>
                  <a:pt x="5023926" y="1005420"/>
                  <a:pt x="5070117" y="1051611"/>
                  <a:pt x="5127096" y="1051611"/>
                </a:cubicBezTo>
                <a:cubicBezTo>
                  <a:pt x="5184075" y="1051611"/>
                  <a:pt x="5230266" y="1005420"/>
                  <a:pt x="5230266" y="948441"/>
                </a:cubicBezTo>
                <a:cubicBezTo>
                  <a:pt x="5230266" y="891462"/>
                  <a:pt x="5184075" y="845271"/>
                  <a:pt x="5127096" y="845271"/>
                </a:cubicBezTo>
                <a:close/>
                <a:moveTo>
                  <a:pt x="4568882" y="840084"/>
                </a:moveTo>
                <a:cubicBezTo>
                  <a:pt x="4511903" y="840084"/>
                  <a:pt x="4465712" y="886275"/>
                  <a:pt x="4465712" y="943254"/>
                </a:cubicBezTo>
                <a:cubicBezTo>
                  <a:pt x="4465712" y="1000233"/>
                  <a:pt x="4511903" y="1046424"/>
                  <a:pt x="4568882" y="1046424"/>
                </a:cubicBezTo>
                <a:cubicBezTo>
                  <a:pt x="4625861" y="1046424"/>
                  <a:pt x="4672052" y="1000233"/>
                  <a:pt x="4672052" y="943254"/>
                </a:cubicBezTo>
                <a:cubicBezTo>
                  <a:pt x="4672052" y="886275"/>
                  <a:pt x="4625861" y="840084"/>
                  <a:pt x="4568882" y="840084"/>
                </a:cubicBezTo>
                <a:close/>
                <a:moveTo>
                  <a:pt x="4010668" y="834897"/>
                </a:moveTo>
                <a:cubicBezTo>
                  <a:pt x="3953689" y="834897"/>
                  <a:pt x="3907498" y="881088"/>
                  <a:pt x="3907498" y="938067"/>
                </a:cubicBezTo>
                <a:cubicBezTo>
                  <a:pt x="3907498" y="995046"/>
                  <a:pt x="3953689" y="1041237"/>
                  <a:pt x="4010668" y="1041237"/>
                </a:cubicBezTo>
                <a:cubicBezTo>
                  <a:pt x="4067647" y="1041237"/>
                  <a:pt x="4113838" y="995046"/>
                  <a:pt x="4113838" y="938067"/>
                </a:cubicBezTo>
                <a:cubicBezTo>
                  <a:pt x="4113838" y="881088"/>
                  <a:pt x="4067647" y="834897"/>
                  <a:pt x="4010668" y="834897"/>
                </a:cubicBezTo>
                <a:close/>
                <a:moveTo>
                  <a:pt x="3452454" y="829710"/>
                </a:moveTo>
                <a:cubicBezTo>
                  <a:pt x="3395475" y="829710"/>
                  <a:pt x="3349284" y="875901"/>
                  <a:pt x="3349284" y="932880"/>
                </a:cubicBezTo>
                <a:cubicBezTo>
                  <a:pt x="3349284" y="989859"/>
                  <a:pt x="3395475" y="1036050"/>
                  <a:pt x="3452454" y="1036050"/>
                </a:cubicBezTo>
                <a:cubicBezTo>
                  <a:pt x="3509433" y="1036050"/>
                  <a:pt x="3555624" y="989859"/>
                  <a:pt x="3555624" y="932880"/>
                </a:cubicBezTo>
                <a:cubicBezTo>
                  <a:pt x="3555624" y="875901"/>
                  <a:pt x="3509433" y="829710"/>
                  <a:pt x="3452454" y="829710"/>
                </a:cubicBezTo>
                <a:close/>
                <a:moveTo>
                  <a:pt x="2894240" y="824523"/>
                </a:moveTo>
                <a:cubicBezTo>
                  <a:pt x="2837261" y="824523"/>
                  <a:pt x="2791070" y="870714"/>
                  <a:pt x="2791070" y="927693"/>
                </a:cubicBezTo>
                <a:cubicBezTo>
                  <a:pt x="2791070" y="984672"/>
                  <a:pt x="2837261" y="1030863"/>
                  <a:pt x="2894240" y="1030863"/>
                </a:cubicBezTo>
                <a:cubicBezTo>
                  <a:pt x="2951219" y="1030863"/>
                  <a:pt x="2997410" y="984672"/>
                  <a:pt x="2997410" y="927693"/>
                </a:cubicBezTo>
                <a:cubicBezTo>
                  <a:pt x="2997410" y="870714"/>
                  <a:pt x="2951219" y="824523"/>
                  <a:pt x="2894240" y="824523"/>
                </a:cubicBezTo>
                <a:close/>
                <a:moveTo>
                  <a:pt x="2336026" y="819336"/>
                </a:moveTo>
                <a:cubicBezTo>
                  <a:pt x="2279047" y="819336"/>
                  <a:pt x="2232856" y="865527"/>
                  <a:pt x="2232856" y="922506"/>
                </a:cubicBezTo>
                <a:cubicBezTo>
                  <a:pt x="2232856" y="979485"/>
                  <a:pt x="2279047" y="1025676"/>
                  <a:pt x="2336026" y="1025676"/>
                </a:cubicBezTo>
                <a:cubicBezTo>
                  <a:pt x="2393005" y="1025676"/>
                  <a:pt x="2439196" y="979485"/>
                  <a:pt x="2439196" y="922506"/>
                </a:cubicBezTo>
                <a:cubicBezTo>
                  <a:pt x="2439196" y="865527"/>
                  <a:pt x="2393005" y="819336"/>
                  <a:pt x="2336026" y="819336"/>
                </a:cubicBezTo>
                <a:close/>
                <a:moveTo>
                  <a:pt x="1777812" y="814149"/>
                </a:moveTo>
                <a:cubicBezTo>
                  <a:pt x="1720833" y="814149"/>
                  <a:pt x="1674642" y="860340"/>
                  <a:pt x="1674642" y="917319"/>
                </a:cubicBezTo>
                <a:cubicBezTo>
                  <a:pt x="1674642" y="974298"/>
                  <a:pt x="1720833" y="1020489"/>
                  <a:pt x="1777812" y="1020489"/>
                </a:cubicBezTo>
                <a:cubicBezTo>
                  <a:pt x="1834791" y="1020489"/>
                  <a:pt x="1880982" y="974298"/>
                  <a:pt x="1880982" y="917319"/>
                </a:cubicBezTo>
                <a:cubicBezTo>
                  <a:pt x="1880982" y="860340"/>
                  <a:pt x="1834791" y="814149"/>
                  <a:pt x="1777812" y="814149"/>
                </a:cubicBezTo>
                <a:close/>
                <a:moveTo>
                  <a:pt x="1219598" y="808962"/>
                </a:moveTo>
                <a:cubicBezTo>
                  <a:pt x="1162619" y="808962"/>
                  <a:pt x="1116428" y="855153"/>
                  <a:pt x="1116428" y="912132"/>
                </a:cubicBezTo>
                <a:cubicBezTo>
                  <a:pt x="1116428" y="969111"/>
                  <a:pt x="1162619" y="1015302"/>
                  <a:pt x="1219598" y="1015302"/>
                </a:cubicBezTo>
                <a:cubicBezTo>
                  <a:pt x="1276577" y="1015302"/>
                  <a:pt x="1322768" y="969111"/>
                  <a:pt x="1322768" y="912132"/>
                </a:cubicBezTo>
                <a:cubicBezTo>
                  <a:pt x="1322768" y="855153"/>
                  <a:pt x="1276577" y="808962"/>
                  <a:pt x="1219598" y="808962"/>
                </a:cubicBezTo>
                <a:close/>
                <a:moveTo>
                  <a:pt x="661384" y="803775"/>
                </a:moveTo>
                <a:cubicBezTo>
                  <a:pt x="604405" y="803775"/>
                  <a:pt x="558214" y="849966"/>
                  <a:pt x="558214" y="906945"/>
                </a:cubicBezTo>
                <a:cubicBezTo>
                  <a:pt x="558214" y="963924"/>
                  <a:pt x="604405" y="1010115"/>
                  <a:pt x="661384" y="1010115"/>
                </a:cubicBezTo>
                <a:cubicBezTo>
                  <a:pt x="718363" y="1010115"/>
                  <a:pt x="764554" y="963924"/>
                  <a:pt x="764554" y="906945"/>
                </a:cubicBezTo>
                <a:cubicBezTo>
                  <a:pt x="764554" y="849966"/>
                  <a:pt x="718363" y="803775"/>
                  <a:pt x="661384" y="803775"/>
                </a:cubicBezTo>
                <a:close/>
                <a:moveTo>
                  <a:pt x="103170" y="798588"/>
                </a:moveTo>
                <a:cubicBezTo>
                  <a:pt x="46191" y="798588"/>
                  <a:pt x="0" y="844779"/>
                  <a:pt x="0" y="901758"/>
                </a:cubicBezTo>
                <a:cubicBezTo>
                  <a:pt x="0" y="958737"/>
                  <a:pt x="46191" y="1004928"/>
                  <a:pt x="103170" y="1004928"/>
                </a:cubicBezTo>
                <a:cubicBezTo>
                  <a:pt x="160149" y="1004928"/>
                  <a:pt x="206340" y="958737"/>
                  <a:pt x="206340" y="901758"/>
                </a:cubicBezTo>
                <a:cubicBezTo>
                  <a:pt x="206340" y="844779"/>
                  <a:pt x="160149" y="798588"/>
                  <a:pt x="103170" y="798588"/>
                </a:cubicBezTo>
                <a:close/>
                <a:moveTo>
                  <a:pt x="5127096" y="445977"/>
                </a:moveTo>
                <a:cubicBezTo>
                  <a:pt x="5070117" y="445977"/>
                  <a:pt x="5023926" y="492168"/>
                  <a:pt x="5023926" y="549147"/>
                </a:cubicBezTo>
                <a:cubicBezTo>
                  <a:pt x="5023926" y="606126"/>
                  <a:pt x="5070117" y="652317"/>
                  <a:pt x="5127096" y="652317"/>
                </a:cubicBezTo>
                <a:cubicBezTo>
                  <a:pt x="5184075" y="652317"/>
                  <a:pt x="5230266" y="606126"/>
                  <a:pt x="5230266" y="549147"/>
                </a:cubicBezTo>
                <a:cubicBezTo>
                  <a:pt x="5230266" y="492168"/>
                  <a:pt x="5184075" y="445977"/>
                  <a:pt x="5127096" y="445977"/>
                </a:cubicBezTo>
                <a:close/>
                <a:moveTo>
                  <a:pt x="4568882" y="440790"/>
                </a:moveTo>
                <a:cubicBezTo>
                  <a:pt x="4511903" y="440790"/>
                  <a:pt x="4465712" y="486981"/>
                  <a:pt x="4465712" y="543960"/>
                </a:cubicBezTo>
                <a:cubicBezTo>
                  <a:pt x="4465712" y="600939"/>
                  <a:pt x="4511903" y="647130"/>
                  <a:pt x="4568882" y="647130"/>
                </a:cubicBezTo>
                <a:cubicBezTo>
                  <a:pt x="4625861" y="647130"/>
                  <a:pt x="4672052" y="600939"/>
                  <a:pt x="4672052" y="543960"/>
                </a:cubicBezTo>
                <a:cubicBezTo>
                  <a:pt x="4672052" y="486981"/>
                  <a:pt x="4625861" y="440790"/>
                  <a:pt x="4568882" y="440790"/>
                </a:cubicBezTo>
                <a:close/>
                <a:moveTo>
                  <a:pt x="4010668" y="435603"/>
                </a:moveTo>
                <a:cubicBezTo>
                  <a:pt x="3953689" y="435603"/>
                  <a:pt x="3907498" y="481794"/>
                  <a:pt x="3907498" y="538773"/>
                </a:cubicBezTo>
                <a:cubicBezTo>
                  <a:pt x="3907498" y="595752"/>
                  <a:pt x="3953689" y="641943"/>
                  <a:pt x="4010668" y="641943"/>
                </a:cubicBezTo>
                <a:cubicBezTo>
                  <a:pt x="4067647" y="641943"/>
                  <a:pt x="4113838" y="595752"/>
                  <a:pt x="4113838" y="538773"/>
                </a:cubicBezTo>
                <a:cubicBezTo>
                  <a:pt x="4113838" y="481794"/>
                  <a:pt x="4067647" y="435603"/>
                  <a:pt x="4010668" y="435603"/>
                </a:cubicBezTo>
                <a:close/>
                <a:moveTo>
                  <a:pt x="3452454" y="430416"/>
                </a:moveTo>
                <a:cubicBezTo>
                  <a:pt x="3395475" y="430416"/>
                  <a:pt x="3349284" y="476607"/>
                  <a:pt x="3349284" y="533586"/>
                </a:cubicBezTo>
                <a:cubicBezTo>
                  <a:pt x="3349284" y="590565"/>
                  <a:pt x="3395475" y="636756"/>
                  <a:pt x="3452454" y="636756"/>
                </a:cubicBezTo>
                <a:cubicBezTo>
                  <a:pt x="3509433" y="636756"/>
                  <a:pt x="3555624" y="590565"/>
                  <a:pt x="3555624" y="533586"/>
                </a:cubicBezTo>
                <a:cubicBezTo>
                  <a:pt x="3555624" y="476607"/>
                  <a:pt x="3509433" y="430416"/>
                  <a:pt x="3452454" y="430416"/>
                </a:cubicBezTo>
                <a:close/>
                <a:moveTo>
                  <a:pt x="2894240" y="425229"/>
                </a:moveTo>
                <a:cubicBezTo>
                  <a:pt x="2837261" y="425229"/>
                  <a:pt x="2791070" y="471420"/>
                  <a:pt x="2791070" y="528399"/>
                </a:cubicBezTo>
                <a:cubicBezTo>
                  <a:pt x="2791070" y="585378"/>
                  <a:pt x="2837261" y="631569"/>
                  <a:pt x="2894240" y="631569"/>
                </a:cubicBezTo>
                <a:cubicBezTo>
                  <a:pt x="2951219" y="631569"/>
                  <a:pt x="2997410" y="585378"/>
                  <a:pt x="2997410" y="528399"/>
                </a:cubicBezTo>
                <a:cubicBezTo>
                  <a:pt x="2997410" y="471420"/>
                  <a:pt x="2951219" y="425229"/>
                  <a:pt x="2894240" y="425229"/>
                </a:cubicBezTo>
                <a:close/>
                <a:moveTo>
                  <a:pt x="2336026" y="420042"/>
                </a:moveTo>
                <a:cubicBezTo>
                  <a:pt x="2279047" y="420042"/>
                  <a:pt x="2232856" y="466233"/>
                  <a:pt x="2232856" y="523212"/>
                </a:cubicBezTo>
                <a:cubicBezTo>
                  <a:pt x="2232856" y="580191"/>
                  <a:pt x="2279047" y="626382"/>
                  <a:pt x="2336026" y="626382"/>
                </a:cubicBezTo>
                <a:cubicBezTo>
                  <a:pt x="2393005" y="626382"/>
                  <a:pt x="2439196" y="580191"/>
                  <a:pt x="2439196" y="523212"/>
                </a:cubicBezTo>
                <a:cubicBezTo>
                  <a:pt x="2439196" y="466233"/>
                  <a:pt x="2393005" y="420042"/>
                  <a:pt x="2336026" y="420042"/>
                </a:cubicBezTo>
                <a:close/>
                <a:moveTo>
                  <a:pt x="1777812" y="414855"/>
                </a:moveTo>
                <a:cubicBezTo>
                  <a:pt x="1720833" y="414855"/>
                  <a:pt x="1674642" y="461046"/>
                  <a:pt x="1674642" y="518025"/>
                </a:cubicBezTo>
                <a:cubicBezTo>
                  <a:pt x="1674642" y="575004"/>
                  <a:pt x="1720833" y="621195"/>
                  <a:pt x="1777812" y="621195"/>
                </a:cubicBezTo>
                <a:cubicBezTo>
                  <a:pt x="1834791" y="621195"/>
                  <a:pt x="1880982" y="575004"/>
                  <a:pt x="1880982" y="518025"/>
                </a:cubicBezTo>
                <a:cubicBezTo>
                  <a:pt x="1880982" y="461046"/>
                  <a:pt x="1834791" y="414855"/>
                  <a:pt x="1777812" y="414855"/>
                </a:cubicBezTo>
                <a:close/>
                <a:moveTo>
                  <a:pt x="1219598" y="409668"/>
                </a:moveTo>
                <a:cubicBezTo>
                  <a:pt x="1162619" y="409668"/>
                  <a:pt x="1116428" y="455859"/>
                  <a:pt x="1116428" y="512838"/>
                </a:cubicBezTo>
                <a:cubicBezTo>
                  <a:pt x="1116428" y="569817"/>
                  <a:pt x="1162619" y="616008"/>
                  <a:pt x="1219598" y="616008"/>
                </a:cubicBezTo>
                <a:cubicBezTo>
                  <a:pt x="1276577" y="616008"/>
                  <a:pt x="1322768" y="569817"/>
                  <a:pt x="1322768" y="512838"/>
                </a:cubicBezTo>
                <a:cubicBezTo>
                  <a:pt x="1322768" y="455859"/>
                  <a:pt x="1276577" y="409668"/>
                  <a:pt x="1219598" y="409668"/>
                </a:cubicBezTo>
                <a:close/>
                <a:moveTo>
                  <a:pt x="661384" y="404481"/>
                </a:moveTo>
                <a:cubicBezTo>
                  <a:pt x="604405" y="404481"/>
                  <a:pt x="558214" y="450672"/>
                  <a:pt x="558214" y="507651"/>
                </a:cubicBezTo>
                <a:cubicBezTo>
                  <a:pt x="558214" y="564630"/>
                  <a:pt x="604405" y="610821"/>
                  <a:pt x="661384" y="610821"/>
                </a:cubicBezTo>
                <a:cubicBezTo>
                  <a:pt x="718363" y="610821"/>
                  <a:pt x="764554" y="564630"/>
                  <a:pt x="764554" y="507651"/>
                </a:cubicBezTo>
                <a:cubicBezTo>
                  <a:pt x="764554" y="450672"/>
                  <a:pt x="718363" y="404481"/>
                  <a:pt x="661384" y="404481"/>
                </a:cubicBezTo>
                <a:close/>
                <a:moveTo>
                  <a:pt x="103170" y="399294"/>
                </a:moveTo>
                <a:cubicBezTo>
                  <a:pt x="46191" y="399294"/>
                  <a:pt x="0" y="445485"/>
                  <a:pt x="0" y="502464"/>
                </a:cubicBezTo>
                <a:cubicBezTo>
                  <a:pt x="0" y="559443"/>
                  <a:pt x="46191" y="605634"/>
                  <a:pt x="103170" y="605634"/>
                </a:cubicBezTo>
                <a:cubicBezTo>
                  <a:pt x="160149" y="605634"/>
                  <a:pt x="206340" y="559443"/>
                  <a:pt x="206340" y="502464"/>
                </a:cubicBezTo>
                <a:cubicBezTo>
                  <a:pt x="206340" y="445485"/>
                  <a:pt x="160149" y="399294"/>
                  <a:pt x="103170" y="399294"/>
                </a:cubicBezTo>
                <a:close/>
                <a:moveTo>
                  <a:pt x="5127096" y="46683"/>
                </a:moveTo>
                <a:cubicBezTo>
                  <a:pt x="5070117" y="46683"/>
                  <a:pt x="5023926" y="92874"/>
                  <a:pt x="5023926" y="149853"/>
                </a:cubicBezTo>
                <a:cubicBezTo>
                  <a:pt x="5023926" y="206832"/>
                  <a:pt x="5070117" y="253023"/>
                  <a:pt x="5127096" y="253023"/>
                </a:cubicBezTo>
                <a:cubicBezTo>
                  <a:pt x="5184075" y="253023"/>
                  <a:pt x="5230266" y="206832"/>
                  <a:pt x="5230266" y="149853"/>
                </a:cubicBezTo>
                <a:cubicBezTo>
                  <a:pt x="5230266" y="92874"/>
                  <a:pt x="5184075" y="46683"/>
                  <a:pt x="5127096" y="46683"/>
                </a:cubicBezTo>
                <a:close/>
                <a:moveTo>
                  <a:pt x="4568882" y="41496"/>
                </a:moveTo>
                <a:cubicBezTo>
                  <a:pt x="4511903" y="41496"/>
                  <a:pt x="4465712" y="87687"/>
                  <a:pt x="4465712" y="144666"/>
                </a:cubicBezTo>
                <a:cubicBezTo>
                  <a:pt x="4465712" y="201645"/>
                  <a:pt x="4511903" y="247836"/>
                  <a:pt x="4568882" y="247836"/>
                </a:cubicBezTo>
                <a:cubicBezTo>
                  <a:pt x="4625861" y="247836"/>
                  <a:pt x="4672052" y="201645"/>
                  <a:pt x="4672052" y="144666"/>
                </a:cubicBezTo>
                <a:cubicBezTo>
                  <a:pt x="4672052" y="87687"/>
                  <a:pt x="4625861" y="41496"/>
                  <a:pt x="4568882" y="41496"/>
                </a:cubicBezTo>
                <a:close/>
                <a:moveTo>
                  <a:pt x="4010668" y="36309"/>
                </a:moveTo>
                <a:cubicBezTo>
                  <a:pt x="3953689" y="36309"/>
                  <a:pt x="3907498" y="82500"/>
                  <a:pt x="3907498" y="139479"/>
                </a:cubicBezTo>
                <a:cubicBezTo>
                  <a:pt x="3907498" y="196458"/>
                  <a:pt x="3953689" y="242649"/>
                  <a:pt x="4010668" y="242649"/>
                </a:cubicBezTo>
                <a:cubicBezTo>
                  <a:pt x="4067647" y="242649"/>
                  <a:pt x="4113838" y="196458"/>
                  <a:pt x="4113838" y="139479"/>
                </a:cubicBezTo>
                <a:cubicBezTo>
                  <a:pt x="4113838" y="82500"/>
                  <a:pt x="4067647" y="36309"/>
                  <a:pt x="4010668" y="36309"/>
                </a:cubicBezTo>
                <a:close/>
                <a:moveTo>
                  <a:pt x="3452454" y="31122"/>
                </a:moveTo>
                <a:cubicBezTo>
                  <a:pt x="3395475" y="31122"/>
                  <a:pt x="3349284" y="77313"/>
                  <a:pt x="3349284" y="134292"/>
                </a:cubicBezTo>
                <a:cubicBezTo>
                  <a:pt x="3349284" y="191271"/>
                  <a:pt x="3395475" y="237462"/>
                  <a:pt x="3452454" y="237462"/>
                </a:cubicBezTo>
                <a:cubicBezTo>
                  <a:pt x="3509433" y="237462"/>
                  <a:pt x="3555624" y="191271"/>
                  <a:pt x="3555624" y="134292"/>
                </a:cubicBezTo>
                <a:cubicBezTo>
                  <a:pt x="3555624" y="77313"/>
                  <a:pt x="3509433" y="31122"/>
                  <a:pt x="3452454" y="31122"/>
                </a:cubicBezTo>
                <a:close/>
                <a:moveTo>
                  <a:pt x="2894240" y="25935"/>
                </a:moveTo>
                <a:cubicBezTo>
                  <a:pt x="2837261" y="25935"/>
                  <a:pt x="2791070" y="72126"/>
                  <a:pt x="2791070" y="129105"/>
                </a:cubicBezTo>
                <a:cubicBezTo>
                  <a:pt x="2791070" y="186084"/>
                  <a:pt x="2837261" y="232275"/>
                  <a:pt x="2894240" y="232275"/>
                </a:cubicBezTo>
                <a:cubicBezTo>
                  <a:pt x="2951219" y="232275"/>
                  <a:pt x="2997410" y="186084"/>
                  <a:pt x="2997410" y="129105"/>
                </a:cubicBezTo>
                <a:cubicBezTo>
                  <a:pt x="2997410" y="72126"/>
                  <a:pt x="2951219" y="25935"/>
                  <a:pt x="2894240" y="25935"/>
                </a:cubicBezTo>
                <a:close/>
                <a:moveTo>
                  <a:pt x="2336026" y="20748"/>
                </a:moveTo>
                <a:cubicBezTo>
                  <a:pt x="2279047" y="20748"/>
                  <a:pt x="2232856" y="66939"/>
                  <a:pt x="2232856" y="123918"/>
                </a:cubicBezTo>
                <a:cubicBezTo>
                  <a:pt x="2232856" y="180897"/>
                  <a:pt x="2279047" y="227088"/>
                  <a:pt x="2336026" y="227088"/>
                </a:cubicBezTo>
                <a:cubicBezTo>
                  <a:pt x="2393005" y="227088"/>
                  <a:pt x="2439196" y="180897"/>
                  <a:pt x="2439196" y="123918"/>
                </a:cubicBezTo>
                <a:cubicBezTo>
                  <a:pt x="2439196" y="66939"/>
                  <a:pt x="2393005" y="20748"/>
                  <a:pt x="2336026" y="20748"/>
                </a:cubicBezTo>
                <a:close/>
                <a:moveTo>
                  <a:pt x="1777812" y="15561"/>
                </a:moveTo>
                <a:cubicBezTo>
                  <a:pt x="1720833" y="15561"/>
                  <a:pt x="1674642" y="61752"/>
                  <a:pt x="1674642" y="118731"/>
                </a:cubicBezTo>
                <a:cubicBezTo>
                  <a:pt x="1674642" y="175710"/>
                  <a:pt x="1720833" y="221901"/>
                  <a:pt x="1777812" y="221901"/>
                </a:cubicBezTo>
                <a:cubicBezTo>
                  <a:pt x="1834791" y="221901"/>
                  <a:pt x="1880982" y="175710"/>
                  <a:pt x="1880982" y="118731"/>
                </a:cubicBezTo>
                <a:cubicBezTo>
                  <a:pt x="1880982" y="61752"/>
                  <a:pt x="1834791" y="15561"/>
                  <a:pt x="1777812" y="15561"/>
                </a:cubicBezTo>
                <a:close/>
                <a:moveTo>
                  <a:pt x="1219598" y="10374"/>
                </a:moveTo>
                <a:cubicBezTo>
                  <a:pt x="1162619" y="10374"/>
                  <a:pt x="1116428" y="56565"/>
                  <a:pt x="1116428" y="113544"/>
                </a:cubicBezTo>
                <a:cubicBezTo>
                  <a:pt x="1116428" y="170523"/>
                  <a:pt x="1162619" y="216714"/>
                  <a:pt x="1219598" y="216714"/>
                </a:cubicBezTo>
                <a:cubicBezTo>
                  <a:pt x="1276577" y="216714"/>
                  <a:pt x="1322768" y="170523"/>
                  <a:pt x="1322768" y="113544"/>
                </a:cubicBezTo>
                <a:cubicBezTo>
                  <a:pt x="1322768" y="56565"/>
                  <a:pt x="1276577" y="10374"/>
                  <a:pt x="1219598" y="10374"/>
                </a:cubicBezTo>
                <a:close/>
                <a:moveTo>
                  <a:pt x="661384" y="5187"/>
                </a:moveTo>
                <a:cubicBezTo>
                  <a:pt x="604405" y="5187"/>
                  <a:pt x="558214" y="51378"/>
                  <a:pt x="558214" y="108357"/>
                </a:cubicBezTo>
                <a:cubicBezTo>
                  <a:pt x="558214" y="165336"/>
                  <a:pt x="604405" y="211527"/>
                  <a:pt x="661384" y="211527"/>
                </a:cubicBezTo>
                <a:cubicBezTo>
                  <a:pt x="718363" y="211527"/>
                  <a:pt x="764554" y="165336"/>
                  <a:pt x="764554" y="108357"/>
                </a:cubicBezTo>
                <a:cubicBezTo>
                  <a:pt x="764554" y="51378"/>
                  <a:pt x="718363" y="5187"/>
                  <a:pt x="661384" y="5187"/>
                </a:cubicBezTo>
                <a:close/>
                <a:moveTo>
                  <a:pt x="103170" y="0"/>
                </a:moveTo>
                <a:cubicBezTo>
                  <a:pt x="46191" y="0"/>
                  <a:pt x="0" y="46191"/>
                  <a:pt x="0" y="103170"/>
                </a:cubicBezTo>
                <a:cubicBezTo>
                  <a:pt x="0" y="160149"/>
                  <a:pt x="46191" y="206340"/>
                  <a:pt x="103170" y="206340"/>
                </a:cubicBezTo>
                <a:cubicBezTo>
                  <a:pt x="160149" y="206340"/>
                  <a:pt x="206340" y="160149"/>
                  <a:pt x="206340" y="103170"/>
                </a:cubicBezTo>
                <a:cubicBezTo>
                  <a:pt x="206340" y="46191"/>
                  <a:pt x="160149" y="0"/>
                  <a:pt x="103170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FF"/>
              </a:gs>
              <a:gs pos="100000">
                <a:schemeClr val="accent1"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57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5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59"/>
            </p:custDataLst>
          </p:nvPr>
        </p:nvSpPr>
        <p:spPr>
          <a:xfrm>
            <a:off x="8610600" y="6356350"/>
            <a:ext cx="2743200" cy="365125"/>
          </a:xfrm>
        </p:spPr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7" name="副标题 2"/>
          <p:cNvSpPr>
            <a:spLocks noGrp="1"/>
          </p:cNvSpPr>
          <p:nvPr>
            <p:ph type="body" idx="16386" hasCustomPrompt="1"/>
            <p:custDataLst>
              <p:tags r:id="rId60"/>
            </p:custDataLst>
          </p:nvPr>
        </p:nvSpPr>
        <p:spPr>
          <a:xfrm>
            <a:off x="3364971" y="1609725"/>
            <a:ext cx="5449358" cy="4572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spc="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THE END</a:t>
            </a:r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ctrTitle" idx="16385" hasCustomPrompt="1"/>
            <p:custDataLst>
              <p:tags r:id="rId61"/>
            </p:custDataLst>
          </p:nvPr>
        </p:nvSpPr>
        <p:spPr>
          <a:xfrm>
            <a:off x="3364089" y="2184400"/>
            <a:ext cx="5451122" cy="1016000"/>
          </a:xfrm>
        </p:spPr>
        <p:txBody>
          <a:bodyPr vert="horz" wrap="square" lIns="0" tIns="0" rIns="0" bIns="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6400" spc="0">
                <a:solidFill>
                  <a:srgbClr val="FFFFFF"/>
                </a:solidFill>
              </a:defRPr>
            </a:lvl1pPr>
          </a:lstStyle>
          <a:p>
            <a:r>
              <a:rPr lang="zh-CN" altLang="en-US" dirty="0"/>
              <a:t>谢谢观看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-1-5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日期占位符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Subtitle 10"/>
          <p:cNvSpPr>
            <a:spLocks noGrp="1"/>
          </p:cNvSpPr>
          <p:nvPr>
            <p:ph type="subTitle" idx="16386" hasCustomPrompt="1"/>
            <p:custDataLst>
              <p:tags r:id="rId5"/>
            </p:custDataLst>
          </p:nvPr>
        </p:nvSpPr>
        <p:spPr>
          <a:xfrm>
            <a:off x="761471" y="2667000"/>
            <a:ext cx="2363258" cy="4572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25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CONTENTS</a:t>
            </a:r>
            <a:endParaRPr lang="zh-CN" altLang="en-US"/>
          </a:p>
        </p:txBody>
      </p:sp>
      <p:sp>
        <p:nvSpPr>
          <p:cNvPr id="12" name="Title 11"/>
          <p:cNvSpPr>
            <a:spLocks noGrp="1"/>
          </p:cNvSpPr>
          <p:nvPr>
            <p:ph type="ctrTitle" idx="16385" hasCustomPrompt="1"/>
            <p:custDataLst>
              <p:tags r:id="rId6"/>
            </p:custDataLst>
          </p:nvPr>
        </p:nvSpPr>
        <p:spPr>
          <a:xfrm>
            <a:off x="760942" y="3175000"/>
            <a:ext cx="2364317" cy="762000"/>
          </a:xfrm>
          <a:noFill/>
        </p:spPr>
        <p:txBody>
          <a:bodyPr lIns="0" tIns="0" rIns="0" bIns="0" anchor="t">
            <a:normAutofit/>
          </a:bodyPr>
          <a:lstStyle>
            <a:lvl1pPr marL="0" indent="0" algn="ctr">
              <a:lnSpc>
                <a:spcPct val="104000"/>
              </a:lnSpc>
              <a:spcBef>
                <a:spcPct val="0"/>
              </a:spcBef>
              <a:spcAft>
                <a:spcPct val="0"/>
              </a:spcAft>
              <a:buNone/>
              <a:defRPr sz="4800" b="1" spc="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目录</a:t>
            </a:r>
            <a:endParaRPr lang="zh-CN" alt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6388" hasCustomPrompt="1"/>
            <p:custDataLst>
              <p:tags r:id="rId7"/>
            </p:custDataLst>
          </p:nvPr>
        </p:nvSpPr>
        <p:spPr>
          <a:xfrm>
            <a:off x="40703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01</a:t>
            </a:r>
            <a:endParaRPr lang="zh-CN" altLang="en-US" smtClean="0"/>
          </a:p>
        </p:txBody>
      </p:sp>
      <p:sp>
        <p:nvSpPr>
          <p:cNvPr id="14" name="装饰  3"/>
          <p:cNvSpPr>
            <a:spLocks noGrp="1"/>
          </p:cNvSpPr>
          <p:nvPr>
            <p:ph type="body" idx="16395" hasCustomPrompt="1"/>
            <p:custDataLst>
              <p:tags r:id="rId8"/>
            </p:custDataLst>
          </p:nvPr>
        </p:nvSpPr>
        <p:spPr>
          <a:xfrm>
            <a:off x="48514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5" name="Text Placeholder 14"/>
          <p:cNvSpPr>
            <a:spLocks noGrp="1"/>
          </p:cNvSpPr>
          <p:nvPr>
            <p:ph type="body" idx="16387" hasCustomPrompt="1"/>
            <p:custDataLst>
              <p:tags r:id="rId9"/>
            </p:custDataLst>
          </p:nvPr>
        </p:nvSpPr>
        <p:spPr>
          <a:xfrm>
            <a:off x="50800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6" name="Text Placeholder 15"/>
          <p:cNvSpPr>
            <a:spLocks noGrp="1"/>
          </p:cNvSpPr>
          <p:nvPr>
            <p:ph type="body" idx="16390" hasCustomPrompt="1"/>
            <p:custDataLst>
              <p:tags r:id="rId10"/>
            </p:custDataLst>
          </p:nvPr>
        </p:nvSpPr>
        <p:spPr>
          <a:xfrm>
            <a:off x="7994650" y="22860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02</a:t>
            </a:r>
            <a:endParaRPr lang="zh-CN" altLang="en-US" smtClean="0"/>
          </a:p>
        </p:txBody>
      </p:sp>
      <p:sp>
        <p:nvSpPr>
          <p:cNvPr id="17" name="装饰  6"/>
          <p:cNvSpPr>
            <a:spLocks noGrp="1"/>
          </p:cNvSpPr>
          <p:nvPr>
            <p:ph type="body" idx="16396" hasCustomPrompt="1"/>
            <p:custDataLst>
              <p:tags r:id="rId11"/>
            </p:custDataLst>
          </p:nvPr>
        </p:nvSpPr>
        <p:spPr>
          <a:xfrm>
            <a:off x="8775700" y="22098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18" name="Text Placeholder 17"/>
          <p:cNvSpPr>
            <a:spLocks noGrp="1"/>
          </p:cNvSpPr>
          <p:nvPr>
            <p:ph type="body" idx="16389" hasCustomPrompt="1"/>
            <p:custDataLst>
              <p:tags r:id="rId12"/>
            </p:custDataLst>
          </p:nvPr>
        </p:nvSpPr>
        <p:spPr>
          <a:xfrm>
            <a:off x="9004300" y="21336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19" name="Text Placeholder 18"/>
          <p:cNvSpPr>
            <a:spLocks noGrp="1"/>
          </p:cNvSpPr>
          <p:nvPr>
            <p:ph type="body" idx="16392" hasCustomPrompt="1"/>
            <p:custDataLst>
              <p:tags r:id="rId13"/>
            </p:custDataLst>
          </p:nvPr>
        </p:nvSpPr>
        <p:spPr>
          <a:xfrm>
            <a:off x="40703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03</a:t>
            </a:r>
            <a:endParaRPr lang="zh-CN" altLang="en-US" smtClean="0"/>
          </a:p>
        </p:txBody>
      </p:sp>
      <p:sp>
        <p:nvSpPr>
          <p:cNvPr id="20" name="装饰  9"/>
          <p:cNvSpPr>
            <a:spLocks noGrp="1"/>
          </p:cNvSpPr>
          <p:nvPr>
            <p:ph type="body" idx="16397" hasCustomPrompt="1"/>
            <p:custDataLst>
              <p:tags r:id="rId14"/>
            </p:custDataLst>
          </p:nvPr>
        </p:nvSpPr>
        <p:spPr>
          <a:xfrm>
            <a:off x="48514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1" name="Text Placeholder 20"/>
          <p:cNvSpPr>
            <a:spLocks noGrp="1"/>
          </p:cNvSpPr>
          <p:nvPr>
            <p:ph type="body" idx="16391" hasCustomPrompt="1"/>
            <p:custDataLst>
              <p:tags r:id="rId15"/>
            </p:custDataLst>
          </p:nvPr>
        </p:nvSpPr>
        <p:spPr>
          <a:xfrm>
            <a:off x="50800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6394" hasCustomPrompt="1"/>
            <p:custDataLst>
              <p:tags r:id="rId16"/>
            </p:custDataLst>
          </p:nvPr>
        </p:nvSpPr>
        <p:spPr>
          <a:xfrm>
            <a:off x="7994650" y="3962400"/>
            <a:ext cx="596900" cy="508000"/>
          </a:xfrm>
          <a:noFill/>
        </p:spPr>
        <p:txBody>
          <a:bodyPr wrap="none" lIns="0" tIns="0" rIns="0" bIns="0" anchor="ctr">
            <a:noAutofit/>
          </a:bodyPr>
          <a:lstStyle>
            <a:lvl1pPr marL="0" indent="0" algn="ctr">
              <a:lnSpc>
                <a:spcPct val="109000"/>
              </a:lnSpc>
              <a:spcBef>
                <a:spcPct val="0"/>
              </a:spcBef>
              <a:spcAft>
                <a:spcPct val="0"/>
              </a:spcAft>
              <a:buNone/>
              <a:defRPr sz="4000" b="0" spc="0">
                <a:solidFill>
                  <a:schemeClr val="accent1"/>
                </a:solidFill>
              </a:defRPr>
            </a:lvl1pPr>
          </a:lstStyle>
          <a:p>
            <a:pPr lvl="0"/>
            <a:r>
              <a:rPr lang="zh-CN" altLang="en-US" smtClean="0"/>
              <a:t>04</a:t>
            </a:r>
            <a:endParaRPr lang="zh-CN" altLang="en-US" smtClean="0"/>
          </a:p>
        </p:txBody>
      </p:sp>
      <p:sp>
        <p:nvSpPr>
          <p:cNvPr id="23" name="装饰  2"/>
          <p:cNvSpPr>
            <a:spLocks noGrp="1"/>
          </p:cNvSpPr>
          <p:nvPr>
            <p:ph type="body" idx="16398" hasCustomPrompt="1"/>
            <p:custDataLst>
              <p:tags r:id="rId17"/>
            </p:custDataLst>
          </p:nvPr>
        </p:nvSpPr>
        <p:spPr>
          <a:xfrm>
            <a:off x="8775700" y="3886200"/>
            <a:ext cx="25400" cy="762000"/>
          </a:xfrm>
          <a:custGeom>
            <a:avLst/>
            <a:gdLst>
              <a:gd name="connisteX0" fmla="*/ 0 w 25400"/>
              <a:gd name="connsiteY0" fmla="*/ 12700 h 762000"/>
              <a:gd name="connisteX1" fmla="*/ 12700 w 25400"/>
              <a:gd name="connsiteY1" fmla="*/ 0 h 762000"/>
              <a:gd name="connisteX2" fmla="*/ 12700 w 25400"/>
              <a:gd name="connsiteY2" fmla="*/ 0 h 762000"/>
              <a:gd name="connisteX3" fmla="*/ 25400 w 25400"/>
              <a:gd name="connsiteY3" fmla="*/ 12700 h 762000"/>
              <a:gd name="connisteX4" fmla="*/ 25400 w 25400"/>
              <a:gd name="connsiteY4" fmla="*/ 749300 h 762000"/>
              <a:gd name="connisteX5" fmla="*/ 12700 w 25400"/>
              <a:gd name="connsiteY5" fmla="*/ 762000 h 762000"/>
              <a:gd name="connisteX6" fmla="*/ 12700 w 25400"/>
              <a:gd name="connsiteY6" fmla="*/ 762000 h 762000"/>
              <a:gd name="connisteX7" fmla="*/ 0 w 25400"/>
              <a:gd name="connsiteY7" fmla="*/ 749300 h 762000"/>
              <a:gd name="connisteX8" fmla="*/ 0 w 25400"/>
              <a:gd name="connsiteY8" fmla="*/ 12700 h 762000"/>
            </a:gdLst>
            <a:ahLst/>
            <a:cxnLst>
              <a:cxn ang="0">
                <a:pos x="connisteX0" y="connsiteY0"/>
              </a:cxn>
              <a:cxn ang="0">
                <a:pos x="connisteX1" y="connsiteY1"/>
              </a:cxn>
              <a:cxn ang="0">
                <a:pos x="connisteX2" y="connsiteY2"/>
              </a:cxn>
              <a:cxn ang="0">
                <a:pos x="connisteX3" y="connsiteY3"/>
              </a:cxn>
              <a:cxn ang="0">
                <a:pos x="connisteX4" y="connsiteY4"/>
              </a:cxn>
              <a:cxn ang="0">
                <a:pos x="connisteX5" y="connsiteY5"/>
              </a:cxn>
              <a:cxn ang="0">
                <a:pos x="connisteX6" y="connsiteY6"/>
              </a:cxn>
              <a:cxn ang="0">
                <a:pos x="connisteX7" y="connsiteY7"/>
              </a:cxn>
              <a:cxn ang="0">
                <a:pos x="connisteX8" y="connsiteY8"/>
              </a:cxn>
            </a:cxnLst>
            <a:pathLst>
              <a:path w="25400" h="762000">
                <a:moveTo>
                  <a:pt x="0" y="12700"/>
                </a:moveTo>
                <a:cubicBezTo>
                  <a:pt x="0" y="5686"/>
                  <a:pt x="5686" y="0"/>
                  <a:pt x="12700" y="0"/>
                </a:cubicBezTo>
                <a:lnTo>
                  <a:pt x="12700" y="0"/>
                </a:lnTo>
                <a:cubicBezTo>
                  <a:pt x="19714" y="0"/>
                  <a:pt x="25400" y="5686"/>
                  <a:pt x="25400" y="12700"/>
                </a:cubicBezTo>
                <a:lnTo>
                  <a:pt x="25400" y="749300"/>
                </a:lnTo>
                <a:cubicBezTo>
                  <a:pt x="25400" y="756314"/>
                  <a:pt x="19714" y="762000"/>
                  <a:pt x="12700" y="762000"/>
                </a:cubicBezTo>
                <a:lnTo>
                  <a:pt x="12700" y="762000"/>
                </a:lnTo>
                <a:cubicBezTo>
                  <a:pt x="5686" y="762000"/>
                  <a:pt x="0" y="756314"/>
                  <a:pt x="0" y="749300"/>
                </a:cubicBezTo>
                <a:lnTo>
                  <a:pt x="0" y="1270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solidFill>
              <a:prstClr val="black">
                <a:alpha val="0"/>
              </a:prstClr>
            </a:solidFill>
            <a:prstDash val="solid"/>
          </a:ln>
        </p:spPr>
        <p:txBody>
          <a:bodyPr>
            <a:noAutofit/>
          </a:bodyPr>
          <a:lstStyle>
            <a:lvl1pPr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zh-CN" altLang="en-US" smtClean="0"/>
              <a:t> </a:t>
            </a:r>
            <a:endParaRPr lang="zh-CN" altLang="en-US" smtClean="0"/>
          </a:p>
        </p:txBody>
      </p:sp>
      <p:sp>
        <p:nvSpPr>
          <p:cNvPr id="24" name="Text Placeholder 23"/>
          <p:cNvSpPr>
            <a:spLocks noGrp="1"/>
          </p:cNvSpPr>
          <p:nvPr>
            <p:ph type="body" idx="16393" hasCustomPrompt="1"/>
            <p:custDataLst>
              <p:tags r:id="rId18"/>
            </p:custDataLst>
          </p:nvPr>
        </p:nvSpPr>
        <p:spPr>
          <a:xfrm>
            <a:off x="9004300" y="3810000"/>
            <a:ext cx="2324100" cy="914400"/>
          </a:xfrm>
          <a:noFill/>
        </p:spPr>
        <p:txBody>
          <a:bodyPr lIns="0" tIns="0" rIns="0" bIns="0" anchor="ctr">
            <a:normAutofit/>
          </a:bodyPr>
          <a:lstStyle>
            <a:lvl1pPr marL="0" indent="0" algn="l">
              <a:lnSpc>
                <a:spcPct val="118000"/>
              </a:lnSpc>
              <a:spcBef>
                <a:spcPct val="0"/>
              </a:spcBef>
              <a:spcAft>
                <a:spcPct val="0"/>
              </a:spcAft>
              <a:buNone/>
              <a:defRPr sz="2400" b="0" spc="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smtClean="0"/>
              <a:t>单击此处添加项标题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3" Type="http://schemas.openxmlformats.org/officeDocument/2006/relationships/theme" Target="../theme/theme2.xml"/><Relationship Id="rId22" Type="http://schemas.openxmlformats.org/officeDocument/2006/relationships/tags" Target="../tags/tag274.xml"/><Relationship Id="rId21" Type="http://schemas.openxmlformats.org/officeDocument/2006/relationships/tags" Target="../tags/tag273.xml"/><Relationship Id="rId20" Type="http://schemas.openxmlformats.org/officeDocument/2006/relationships/tags" Target="../tags/tag272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271.xml"/><Relationship Id="rId18" Type="http://schemas.openxmlformats.org/officeDocument/2006/relationships/tags" Target="../tags/tag270.xml"/><Relationship Id="rId17" Type="http://schemas.openxmlformats.org/officeDocument/2006/relationships/tags" Target="../tags/tag269.xml"/><Relationship Id="rId16" Type="http://schemas.openxmlformats.org/officeDocument/2006/relationships/tags" Target="../tags/tag268.xml"/><Relationship Id="rId15" Type="http://schemas.openxmlformats.org/officeDocument/2006/relationships/tags" Target="../tags/tag267.xml"/><Relationship Id="rId14" Type="http://schemas.openxmlformats.org/officeDocument/2006/relationships/tags" Target="../tags/tag266.xml"/><Relationship Id="rId13" Type="http://schemas.openxmlformats.org/officeDocument/2006/relationships/tags" Target="../tags/tag265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2" Type="http://schemas.openxmlformats.org/officeDocument/2006/relationships/theme" Target="../theme/theme3.xml"/><Relationship Id="rId21" Type="http://schemas.openxmlformats.org/officeDocument/2006/relationships/tags" Target="../tags/tag547.xml"/><Relationship Id="rId20" Type="http://schemas.openxmlformats.org/officeDocument/2006/relationships/tags" Target="../tags/tag546.xml"/><Relationship Id="rId2" Type="http://schemas.openxmlformats.org/officeDocument/2006/relationships/slideLayout" Target="../slideLayouts/slideLayout24.xml"/><Relationship Id="rId19" Type="http://schemas.openxmlformats.org/officeDocument/2006/relationships/tags" Target="../tags/tag545.xml"/><Relationship Id="rId18" Type="http://schemas.openxmlformats.org/officeDocument/2006/relationships/tags" Target="../tags/tag544.xml"/><Relationship Id="rId17" Type="http://schemas.openxmlformats.org/officeDocument/2006/relationships/tags" Target="../tags/tag543.xml"/><Relationship Id="rId16" Type="http://schemas.openxmlformats.org/officeDocument/2006/relationships/tags" Target="../tags/tag542.xml"/><Relationship Id="rId15" Type="http://schemas.openxmlformats.org/officeDocument/2006/relationships/tags" Target="../tags/tag541.xml"/><Relationship Id="rId14" Type="http://schemas.openxmlformats.org/officeDocument/2006/relationships/tags" Target="../tags/tag540.xml"/><Relationship Id="rId13" Type="http://schemas.openxmlformats.org/officeDocument/2006/relationships/tags" Target="../tags/tag539.xml"/><Relationship Id="rId12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70"/>
          <p:cNvSpPr/>
          <p:nvPr userDrawn="1">
            <p:custDataLst>
              <p:tags r:id="rId13"/>
            </p:custDataLst>
          </p:nvPr>
        </p:nvSpPr>
        <p:spPr>
          <a:xfrm>
            <a:off x="635" y="6362700"/>
            <a:ext cx="12191365" cy="500380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9" name="矩形 8"/>
          <p:cNvSpPr/>
          <p:nvPr userDrawn="1">
            <p:custDataLst>
              <p:tags r:id="rId19"/>
            </p:custDataLst>
          </p:nvPr>
        </p:nvSpPr>
        <p:spPr>
          <a:xfrm>
            <a:off x="10302240" y="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alpha val="14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 userDrawn="1">
            <p:custDataLst>
              <p:tags r:id="rId20"/>
            </p:custDataLst>
          </p:nvPr>
        </p:nvSpPr>
        <p:spPr>
          <a:xfrm>
            <a:off x="10936605" y="171767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22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70"/>
          <p:cNvSpPr/>
          <p:nvPr userDrawn="1">
            <p:custDataLst>
              <p:tags r:id="rId13"/>
            </p:custDataLst>
          </p:nvPr>
        </p:nvSpPr>
        <p:spPr>
          <a:xfrm>
            <a:off x="635" y="6362700"/>
            <a:ext cx="12191365" cy="500380"/>
          </a:xfrm>
          <a:custGeom>
            <a:avLst/>
            <a:gdLst>
              <a:gd name="connsiteX0" fmla="*/ 0 w 12192000"/>
              <a:gd name="connsiteY0" fmla="*/ 0 h 1512151"/>
              <a:gd name="connsiteX1" fmla="*/ 12192000 w 12192000"/>
              <a:gd name="connsiteY1" fmla="*/ 0 h 1512151"/>
              <a:gd name="connsiteX2" fmla="*/ 12192000 w 12192000"/>
              <a:gd name="connsiteY2" fmla="*/ 1512151 h 1512151"/>
              <a:gd name="connsiteX3" fmla="*/ 0 w 12192000"/>
              <a:gd name="connsiteY3" fmla="*/ 1512151 h 1512151"/>
              <a:gd name="connsiteX4" fmla="*/ 0 w 12192000"/>
              <a:gd name="connsiteY4" fmla="*/ 0 h 1512151"/>
              <a:gd name="connsiteX0-1" fmla="*/ 0 w 12192000"/>
              <a:gd name="connsiteY0-2" fmla="*/ 0 h 1512151"/>
              <a:gd name="connsiteX1-3" fmla="*/ 12192000 w 12192000"/>
              <a:gd name="connsiteY1-4" fmla="*/ 0 h 1512151"/>
              <a:gd name="connsiteX2-5" fmla="*/ 12192000 w 12192000"/>
              <a:gd name="connsiteY2-6" fmla="*/ 1512151 h 1512151"/>
              <a:gd name="connsiteX3-7" fmla="*/ 0 w 12192000"/>
              <a:gd name="connsiteY3-8" fmla="*/ 1512151 h 1512151"/>
              <a:gd name="connsiteX4-9" fmla="*/ 0 w 12192000"/>
              <a:gd name="connsiteY4-10" fmla="*/ 0 h 1512151"/>
              <a:gd name="connsiteX0-11" fmla="*/ 0 w 12192000"/>
              <a:gd name="connsiteY0-12" fmla="*/ 0 h 1512151"/>
              <a:gd name="connsiteX1-13" fmla="*/ 12192000 w 12192000"/>
              <a:gd name="connsiteY1-14" fmla="*/ 0 h 1512151"/>
              <a:gd name="connsiteX2-15" fmla="*/ 12192000 w 12192000"/>
              <a:gd name="connsiteY2-16" fmla="*/ 1512151 h 1512151"/>
              <a:gd name="connsiteX3-17" fmla="*/ 0 w 12192000"/>
              <a:gd name="connsiteY3-18" fmla="*/ 1512151 h 1512151"/>
              <a:gd name="connsiteX4-19" fmla="*/ 0 w 12192000"/>
              <a:gd name="connsiteY4-20" fmla="*/ 0 h 1512151"/>
              <a:gd name="connsiteX0-21" fmla="*/ 0 w 12192000"/>
              <a:gd name="connsiteY0-22" fmla="*/ 0 h 1512151"/>
              <a:gd name="connsiteX1-23" fmla="*/ 12192000 w 12192000"/>
              <a:gd name="connsiteY1-24" fmla="*/ 0 h 1512151"/>
              <a:gd name="connsiteX2-25" fmla="*/ 12192000 w 12192000"/>
              <a:gd name="connsiteY2-26" fmla="*/ 1512151 h 1512151"/>
              <a:gd name="connsiteX3-27" fmla="*/ 0 w 12192000"/>
              <a:gd name="connsiteY3-28" fmla="*/ 1512151 h 1512151"/>
              <a:gd name="connsiteX4-29" fmla="*/ 0 w 12192000"/>
              <a:gd name="connsiteY4-30" fmla="*/ 0 h 1512151"/>
              <a:gd name="connsiteX0-31" fmla="*/ 0 w 12192000"/>
              <a:gd name="connsiteY0-32" fmla="*/ 0 h 1512151"/>
              <a:gd name="connsiteX1-33" fmla="*/ 12192000 w 12192000"/>
              <a:gd name="connsiteY1-34" fmla="*/ 0 h 1512151"/>
              <a:gd name="connsiteX2-35" fmla="*/ 12192000 w 12192000"/>
              <a:gd name="connsiteY2-36" fmla="*/ 1512151 h 1512151"/>
              <a:gd name="connsiteX3-37" fmla="*/ 0 w 12192000"/>
              <a:gd name="connsiteY3-38" fmla="*/ 1512151 h 1512151"/>
              <a:gd name="connsiteX4-39" fmla="*/ 0 w 12192000"/>
              <a:gd name="connsiteY4-40" fmla="*/ 0 h 1512151"/>
              <a:gd name="connsiteX0-41" fmla="*/ 0 w 12192000"/>
              <a:gd name="connsiteY0-42" fmla="*/ 0 h 1512151"/>
              <a:gd name="connsiteX1-43" fmla="*/ 12192000 w 12192000"/>
              <a:gd name="connsiteY1-44" fmla="*/ 0 h 1512151"/>
              <a:gd name="connsiteX2-45" fmla="*/ 12192000 w 12192000"/>
              <a:gd name="connsiteY2-46" fmla="*/ 1512151 h 1512151"/>
              <a:gd name="connsiteX3-47" fmla="*/ 0 w 12192000"/>
              <a:gd name="connsiteY3-48" fmla="*/ 1512151 h 1512151"/>
              <a:gd name="connsiteX4-49" fmla="*/ 0 w 12192000"/>
              <a:gd name="connsiteY4-50" fmla="*/ 0 h 1512151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12192000" h="1512151">
                <a:moveTo>
                  <a:pt x="0" y="0"/>
                </a:moveTo>
                <a:cubicBezTo>
                  <a:pt x="4568093" y="844062"/>
                  <a:pt x="7999046" y="668216"/>
                  <a:pt x="12192000" y="0"/>
                </a:cubicBezTo>
                <a:lnTo>
                  <a:pt x="12192000" y="1512151"/>
                </a:lnTo>
                <a:lnTo>
                  <a:pt x="0" y="151215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9" name="矩形 8"/>
          <p:cNvSpPr/>
          <p:nvPr userDrawn="1">
            <p:custDataLst>
              <p:tags r:id="rId19"/>
            </p:custDataLst>
          </p:nvPr>
        </p:nvSpPr>
        <p:spPr>
          <a:xfrm>
            <a:off x="10302240" y="0"/>
            <a:ext cx="1881505" cy="3118485"/>
          </a:xfrm>
          <a:prstGeom prst="rect">
            <a:avLst/>
          </a:prstGeom>
          <a:gradFill>
            <a:gsLst>
              <a:gs pos="0">
                <a:schemeClr val="accent1">
                  <a:alpha val="14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矩形 9"/>
          <p:cNvSpPr/>
          <p:nvPr userDrawn="1">
            <p:custDataLst>
              <p:tags r:id="rId20"/>
            </p:custDataLst>
          </p:nvPr>
        </p:nvSpPr>
        <p:spPr>
          <a:xfrm>
            <a:off x="10936605" y="1717675"/>
            <a:ext cx="1255395" cy="4222115"/>
          </a:xfrm>
          <a:prstGeom prst="rect">
            <a:avLst/>
          </a:prstGeom>
          <a:gradFill>
            <a:gsLst>
              <a:gs pos="0">
                <a:schemeClr val="accent1">
                  <a:alpha val="5000"/>
                </a:schemeClr>
              </a:gs>
              <a:gs pos="100000">
                <a:schemeClr val="accent1">
                  <a:alpha val="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KSO_TEMPLATE" hidden="1"/>
          <p:cNvSpPr/>
          <p:nvPr userDrawn="1">
            <p:custDataLst>
              <p:tags r:id="rId21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9.xml"/><Relationship Id="rId3" Type="http://schemas.openxmlformats.org/officeDocument/2006/relationships/tags" Target="../tags/tag549.xml"/><Relationship Id="rId2" Type="http://schemas.openxmlformats.org/officeDocument/2006/relationships/image" Target="../media/image1.png"/><Relationship Id="rId1" Type="http://schemas.openxmlformats.org/officeDocument/2006/relationships/tags" Target="../tags/tag548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753.xml"/><Relationship Id="rId8" Type="http://schemas.openxmlformats.org/officeDocument/2006/relationships/tags" Target="../tags/tag752.xml"/><Relationship Id="rId7" Type="http://schemas.openxmlformats.org/officeDocument/2006/relationships/tags" Target="../tags/tag751.xml"/><Relationship Id="rId6" Type="http://schemas.openxmlformats.org/officeDocument/2006/relationships/tags" Target="../tags/tag750.xml"/><Relationship Id="rId5" Type="http://schemas.openxmlformats.org/officeDocument/2006/relationships/tags" Target="../tags/tag749.xml"/><Relationship Id="rId4" Type="http://schemas.openxmlformats.org/officeDocument/2006/relationships/tags" Target="../tags/tag748.xml"/><Relationship Id="rId32" Type="http://schemas.openxmlformats.org/officeDocument/2006/relationships/slideLayout" Target="../slideLayouts/slideLayout16.xml"/><Relationship Id="rId31" Type="http://schemas.openxmlformats.org/officeDocument/2006/relationships/tags" Target="../tags/tag769.xml"/><Relationship Id="rId30" Type="http://schemas.openxmlformats.org/officeDocument/2006/relationships/tags" Target="../tags/tag768.xml"/><Relationship Id="rId3" Type="http://schemas.openxmlformats.org/officeDocument/2006/relationships/tags" Target="../tags/tag747.xml"/><Relationship Id="rId29" Type="http://schemas.openxmlformats.org/officeDocument/2006/relationships/image" Target="../media/image54.svg"/><Relationship Id="rId28" Type="http://schemas.openxmlformats.org/officeDocument/2006/relationships/image" Target="../media/image53.png"/><Relationship Id="rId27" Type="http://schemas.openxmlformats.org/officeDocument/2006/relationships/tags" Target="../tags/tag767.xml"/><Relationship Id="rId26" Type="http://schemas.openxmlformats.org/officeDocument/2006/relationships/tags" Target="../tags/tag766.xml"/><Relationship Id="rId25" Type="http://schemas.openxmlformats.org/officeDocument/2006/relationships/tags" Target="../tags/tag765.xml"/><Relationship Id="rId24" Type="http://schemas.openxmlformats.org/officeDocument/2006/relationships/tags" Target="../tags/tag764.xml"/><Relationship Id="rId23" Type="http://schemas.openxmlformats.org/officeDocument/2006/relationships/image" Target="../media/image52.svg"/><Relationship Id="rId22" Type="http://schemas.openxmlformats.org/officeDocument/2006/relationships/image" Target="../media/image51.png"/><Relationship Id="rId21" Type="http://schemas.openxmlformats.org/officeDocument/2006/relationships/tags" Target="../tags/tag763.xml"/><Relationship Id="rId20" Type="http://schemas.openxmlformats.org/officeDocument/2006/relationships/tags" Target="../tags/tag762.xml"/><Relationship Id="rId2" Type="http://schemas.openxmlformats.org/officeDocument/2006/relationships/tags" Target="../tags/tag746.xml"/><Relationship Id="rId19" Type="http://schemas.openxmlformats.org/officeDocument/2006/relationships/tags" Target="../tags/tag761.xml"/><Relationship Id="rId18" Type="http://schemas.openxmlformats.org/officeDocument/2006/relationships/tags" Target="../tags/tag760.xml"/><Relationship Id="rId17" Type="http://schemas.openxmlformats.org/officeDocument/2006/relationships/image" Target="../media/image50.svg"/><Relationship Id="rId16" Type="http://schemas.openxmlformats.org/officeDocument/2006/relationships/image" Target="../media/image49.png"/><Relationship Id="rId15" Type="http://schemas.openxmlformats.org/officeDocument/2006/relationships/tags" Target="../tags/tag759.xml"/><Relationship Id="rId14" Type="http://schemas.openxmlformats.org/officeDocument/2006/relationships/tags" Target="../tags/tag758.xml"/><Relationship Id="rId13" Type="http://schemas.openxmlformats.org/officeDocument/2006/relationships/tags" Target="../tags/tag757.xml"/><Relationship Id="rId12" Type="http://schemas.openxmlformats.org/officeDocument/2006/relationships/tags" Target="../tags/tag756.xml"/><Relationship Id="rId11" Type="http://schemas.openxmlformats.org/officeDocument/2006/relationships/tags" Target="../tags/tag755.xml"/><Relationship Id="rId10" Type="http://schemas.openxmlformats.org/officeDocument/2006/relationships/tags" Target="../tags/tag754.xml"/><Relationship Id="rId1" Type="http://schemas.openxmlformats.org/officeDocument/2006/relationships/tags" Target="../tags/tag745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776.xml"/><Relationship Id="rId8" Type="http://schemas.openxmlformats.org/officeDocument/2006/relationships/tags" Target="../tags/tag775.xml"/><Relationship Id="rId7" Type="http://schemas.openxmlformats.org/officeDocument/2006/relationships/tags" Target="../tags/tag774.xml"/><Relationship Id="rId6" Type="http://schemas.openxmlformats.org/officeDocument/2006/relationships/image" Target="../media/image56.svg"/><Relationship Id="rId5" Type="http://schemas.openxmlformats.org/officeDocument/2006/relationships/image" Target="../media/image55.png"/><Relationship Id="rId40" Type="http://schemas.openxmlformats.org/officeDocument/2006/relationships/slideLayout" Target="../slideLayouts/slideLayout16.xml"/><Relationship Id="rId4" Type="http://schemas.openxmlformats.org/officeDocument/2006/relationships/tags" Target="../tags/tag773.xml"/><Relationship Id="rId39" Type="http://schemas.openxmlformats.org/officeDocument/2006/relationships/tags" Target="../tags/tag800.xml"/><Relationship Id="rId38" Type="http://schemas.openxmlformats.org/officeDocument/2006/relationships/tags" Target="../tags/tag799.xml"/><Relationship Id="rId37" Type="http://schemas.openxmlformats.org/officeDocument/2006/relationships/tags" Target="../tags/tag798.xml"/><Relationship Id="rId36" Type="http://schemas.openxmlformats.org/officeDocument/2006/relationships/tags" Target="../tags/tag797.xml"/><Relationship Id="rId35" Type="http://schemas.openxmlformats.org/officeDocument/2006/relationships/tags" Target="../tags/tag796.xml"/><Relationship Id="rId34" Type="http://schemas.openxmlformats.org/officeDocument/2006/relationships/tags" Target="../tags/tag795.xml"/><Relationship Id="rId33" Type="http://schemas.openxmlformats.org/officeDocument/2006/relationships/image" Target="../media/image62.svg"/><Relationship Id="rId32" Type="http://schemas.openxmlformats.org/officeDocument/2006/relationships/image" Target="../media/image61.png"/><Relationship Id="rId31" Type="http://schemas.openxmlformats.org/officeDocument/2006/relationships/tags" Target="../tags/tag794.xml"/><Relationship Id="rId30" Type="http://schemas.openxmlformats.org/officeDocument/2006/relationships/tags" Target="../tags/tag793.xml"/><Relationship Id="rId3" Type="http://schemas.openxmlformats.org/officeDocument/2006/relationships/tags" Target="../tags/tag772.xml"/><Relationship Id="rId29" Type="http://schemas.openxmlformats.org/officeDocument/2006/relationships/tags" Target="../tags/tag792.xml"/><Relationship Id="rId28" Type="http://schemas.openxmlformats.org/officeDocument/2006/relationships/tags" Target="../tags/tag791.xml"/><Relationship Id="rId27" Type="http://schemas.openxmlformats.org/officeDocument/2006/relationships/tags" Target="../tags/tag790.xml"/><Relationship Id="rId26" Type="http://schemas.openxmlformats.org/officeDocument/2006/relationships/tags" Target="../tags/tag789.xml"/><Relationship Id="rId25" Type="http://schemas.openxmlformats.org/officeDocument/2006/relationships/image" Target="../media/image60.svg"/><Relationship Id="rId24" Type="http://schemas.openxmlformats.org/officeDocument/2006/relationships/image" Target="../media/image59.png"/><Relationship Id="rId23" Type="http://schemas.openxmlformats.org/officeDocument/2006/relationships/tags" Target="../tags/tag788.xml"/><Relationship Id="rId22" Type="http://schemas.openxmlformats.org/officeDocument/2006/relationships/tags" Target="../tags/tag787.xml"/><Relationship Id="rId21" Type="http://schemas.openxmlformats.org/officeDocument/2006/relationships/tags" Target="../tags/tag786.xml"/><Relationship Id="rId20" Type="http://schemas.openxmlformats.org/officeDocument/2006/relationships/tags" Target="../tags/tag785.xml"/><Relationship Id="rId2" Type="http://schemas.openxmlformats.org/officeDocument/2006/relationships/tags" Target="../tags/tag771.xml"/><Relationship Id="rId19" Type="http://schemas.openxmlformats.org/officeDocument/2006/relationships/tags" Target="../tags/tag784.xml"/><Relationship Id="rId18" Type="http://schemas.openxmlformats.org/officeDocument/2006/relationships/tags" Target="../tags/tag783.xml"/><Relationship Id="rId17" Type="http://schemas.openxmlformats.org/officeDocument/2006/relationships/image" Target="../media/image58.svg"/><Relationship Id="rId16" Type="http://schemas.openxmlformats.org/officeDocument/2006/relationships/image" Target="../media/image57.png"/><Relationship Id="rId15" Type="http://schemas.openxmlformats.org/officeDocument/2006/relationships/tags" Target="../tags/tag782.xml"/><Relationship Id="rId14" Type="http://schemas.openxmlformats.org/officeDocument/2006/relationships/tags" Target="../tags/tag781.xml"/><Relationship Id="rId13" Type="http://schemas.openxmlformats.org/officeDocument/2006/relationships/tags" Target="../tags/tag780.xml"/><Relationship Id="rId12" Type="http://schemas.openxmlformats.org/officeDocument/2006/relationships/tags" Target="../tags/tag779.xml"/><Relationship Id="rId11" Type="http://schemas.openxmlformats.org/officeDocument/2006/relationships/tags" Target="../tags/tag778.xml"/><Relationship Id="rId10" Type="http://schemas.openxmlformats.org/officeDocument/2006/relationships/tags" Target="../tags/tag777.xml"/><Relationship Id="rId1" Type="http://schemas.openxmlformats.org/officeDocument/2006/relationships/tags" Target="../tags/tag770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3.xml"/><Relationship Id="rId4" Type="http://schemas.openxmlformats.org/officeDocument/2006/relationships/tags" Target="../tags/tag803.xml"/><Relationship Id="rId3" Type="http://schemas.openxmlformats.org/officeDocument/2006/relationships/image" Target="../media/image1.png"/><Relationship Id="rId2" Type="http://schemas.openxmlformats.org/officeDocument/2006/relationships/tags" Target="../tags/tag802.xml"/><Relationship Id="rId1" Type="http://schemas.openxmlformats.org/officeDocument/2006/relationships/tags" Target="../tags/tag801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558.xml"/><Relationship Id="rId8" Type="http://schemas.openxmlformats.org/officeDocument/2006/relationships/tags" Target="../tags/tag557.xml"/><Relationship Id="rId7" Type="http://schemas.openxmlformats.org/officeDocument/2006/relationships/tags" Target="../tags/tag556.xml"/><Relationship Id="rId6" Type="http://schemas.openxmlformats.org/officeDocument/2006/relationships/tags" Target="../tags/tag555.xml"/><Relationship Id="rId5" Type="http://schemas.openxmlformats.org/officeDocument/2006/relationships/tags" Target="../tags/tag554.xml"/><Relationship Id="rId4" Type="http://schemas.openxmlformats.org/officeDocument/2006/relationships/tags" Target="../tags/tag553.xml"/><Relationship Id="rId3" Type="http://schemas.openxmlformats.org/officeDocument/2006/relationships/tags" Target="../tags/tag552.xml"/><Relationship Id="rId26" Type="http://schemas.openxmlformats.org/officeDocument/2006/relationships/slideLayout" Target="../slideLayouts/slideLayout16.xml"/><Relationship Id="rId25" Type="http://schemas.openxmlformats.org/officeDocument/2006/relationships/tags" Target="../tags/tag574.xml"/><Relationship Id="rId24" Type="http://schemas.openxmlformats.org/officeDocument/2006/relationships/tags" Target="../tags/tag573.xml"/><Relationship Id="rId23" Type="http://schemas.openxmlformats.org/officeDocument/2006/relationships/tags" Target="../tags/tag572.xml"/><Relationship Id="rId22" Type="http://schemas.openxmlformats.org/officeDocument/2006/relationships/tags" Target="../tags/tag571.xml"/><Relationship Id="rId21" Type="http://schemas.openxmlformats.org/officeDocument/2006/relationships/tags" Target="../tags/tag570.xml"/><Relationship Id="rId20" Type="http://schemas.openxmlformats.org/officeDocument/2006/relationships/tags" Target="../tags/tag569.xml"/><Relationship Id="rId2" Type="http://schemas.openxmlformats.org/officeDocument/2006/relationships/tags" Target="../tags/tag551.xml"/><Relationship Id="rId19" Type="http://schemas.openxmlformats.org/officeDocument/2006/relationships/tags" Target="../tags/tag568.xml"/><Relationship Id="rId18" Type="http://schemas.openxmlformats.org/officeDocument/2006/relationships/tags" Target="../tags/tag567.xml"/><Relationship Id="rId17" Type="http://schemas.openxmlformats.org/officeDocument/2006/relationships/tags" Target="../tags/tag566.xml"/><Relationship Id="rId16" Type="http://schemas.openxmlformats.org/officeDocument/2006/relationships/tags" Target="../tags/tag565.xml"/><Relationship Id="rId15" Type="http://schemas.openxmlformats.org/officeDocument/2006/relationships/tags" Target="../tags/tag564.xml"/><Relationship Id="rId14" Type="http://schemas.openxmlformats.org/officeDocument/2006/relationships/tags" Target="../tags/tag563.xml"/><Relationship Id="rId13" Type="http://schemas.openxmlformats.org/officeDocument/2006/relationships/tags" Target="../tags/tag562.xml"/><Relationship Id="rId12" Type="http://schemas.openxmlformats.org/officeDocument/2006/relationships/tags" Target="../tags/tag561.xml"/><Relationship Id="rId11" Type="http://schemas.openxmlformats.org/officeDocument/2006/relationships/tags" Target="../tags/tag560.xml"/><Relationship Id="rId10" Type="http://schemas.openxmlformats.org/officeDocument/2006/relationships/tags" Target="../tags/tag559.xml"/><Relationship Id="rId1" Type="http://schemas.openxmlformats.org/officeDocument/2006/relationships/tags" Target="../tags/tag550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581.xml"/><Relationship Id="rId8" Type="http://schemas.openxmlformats.org/officeDocument/2006/relationships/image" Target="../media/image3.svg"/><Relationship Id="rId7" Type="http://schemas.openxmlformats.org/officeDocument/2006/relationships/image" Target="../media/image2.png"/><Relationship Id="rId6" Type="http://schemas.openxmlformats.org/officeDocument/2006/relationships/tags" Target="../tags/tag580.xml"/><Relationship Id="rId5" Type="http://schemas.openxmlformats.org/officeDocument/2006/relationships/tags" Target="../tags/tag579.xml"/><Relationship Id="rId46" Type="http://schemas.openxmlformats.org/officeDocument/2006/relationships/slideLayout" Target="../slideLayouts/slideLayout16.xml"/><Relationship Id="rId45" Type="http://schemas.openxmlformats.org/officeDocument/2006/relationships/tags" Target="../tags/tag612.xml"/><Relationship Id="rId44" Type="http://schemas.openxmlformats.org/officeDocument/2006/relationships/image" Target="../media/image8.svg"/><Relationship Id="rId43" Type="http://schemas.openxmlformats.org/officeDocument/2006/relationships/image" Target="../media/image7.png"/><Relationship Id="rId42" Type="http://schemas.openxmlformats.org/officeDocument/2006/relationships/tags" Target="../tags/tag611.xml"/><Relationship Id="rId41" Type="http://schemas.openxmlformats.org/officeDocument/2006/relationships/tags" Target="../tags/tag610.xml"/><Relationship Id="rId40" Type="http://schemas.openxmlformats.org/officeDocument/2006/relationships/image" Target="../media/image6.png"/><Relationship Id="rId4" Type="http://schemas.openxmlformats.org/officeDocument/2006/relationships/tags" Target="../tags/tag578.xml"/><Relationship Id="rId39" Type="http://schemas.openxmlformats.org/officeDocument/2006/relationships/tags" Target="../tags/tag609.xml"/><Relationship Id="rId38" Type="http://schemas.openxmlformats.org/officeDocument/2006/relationships/tags" Target="../tags/tag608.xml"/><Relationship Id="rId37" Type="http://schemas.openxmlformats.org/officeDocument/2006/relationships/tags" Target="../tags/tag607.xml"/><Relationship Id="rId36" Type="http://schemas.openxmlformats.org/officeDocument/2006/relationships/tags" Target="../tags/tag606.xml"/><Relationship Id="rId35" Type="http://schemas.openxmlformats.org/officeDocument/2006/relationships/tags" Target="../tags/tag605.xml"/><Relationship Id="rId34" Type="http://schemas.openxmlformats.org/officeDocument/2006/relationships/tags" Target="../tags/tag604.xml"/><Relationship Id="rId33" Type="http://schemas.openxmlformats.org/officeDocument/2006/relationships/tags" Target="../tags/tag603.xml"/><Relationship Id="rId32" Type="http://schemas.openxmlformats.org/officeDocument/2006/relationships/tags" Target="../tags/tag602.xml"/><Relationship Id="rId31" Type="http://schemas.openxmlformats.org/officeDocument/2006/relationships/tags" Target="../tags/tag601.xml"/><Relationship Id="rId30" Type="http://schemas.openxmlformats.org/officeDocument/2006/relationships/tags" Target="../tags/tag600.xml"/><Relationship Id="rId3" Type="http://schemas.openxmlformats.org/officeDocument/2006/relationships/tags" Target="../tags/tag577.xml"/><Relationship Id="rId29" Type="http://schemas.openxmlformats.org/officeDocument/2006/relationships/tags" Target="../tags/tag599.xml"/><Relationship Id="rId28" Type="http://schemas.openxmlformats.org/officeDocument/2006/relationships/tags" Target="../tags/tag598.xml"/><Relationship Id="rId27" Type="http://schemas.openxmlformats.org/officeDocument/2006/relationships/tags" Target="../tags/tag597.xml"/><Relationship Id="rId26" Type="http://schemas.openxmlformats.org/officeDocument/2006/relationships/tags" Target="../tags/tag596.xml"/><Relationship Id="rId25" Type="http://schemas.openxmlformats.org/officeDocument/2006/relationships/tags" Target="../tags/tag595.xml"/><Relationship Id="rId24" Type="http://schemas.openxmlformats.org/officeDocument/2006/relationships/image" Target="../media/image5.svg"/><Relationship Id="rId23" Type="http://schemas.openxmlformats.org/officeDocument/2006/relationships/image" Target="../media/image4.png"/><Relationship Id="rId22" Type="http://schemas.openxmlformats.org/officeDocument/2006/relationships/tags" Target="../tags/tag594.xml"/><Relationship Id="rId21" Type="http://schemas.openxmlformats.org/officeDocument/2006/relationships/tags" Target="../tags/tag593.xml"/><Relationship Id="rId20" Type="http://schemas.openxmlformats.org/officeDocument/2006/relationships/tags" Target="../tags/tag592.xml"/><Relationship Id="rId2" Type="http://schemas.openxmlformats.org/officeDocument/2006/relationships/tags" Target="../tags/tag576.xml"/><Relationship Id="rId19" Type="http://schemas.openxmlformats.org/officeDocument/2006/relationships/tags" Target="../tags/tag591.xml"/><Relationship Id="rId18" Type="http://schemas.openxmlformats.org/officeDocument/2006/relationships/tags" Target="../tags/tag590.xml"/><Relationship Id="rId17" Type="http://schemas.openxmlformats.org/officeDocument/2006/relationships/tags" Target="../tags/tag589.xml"/><Relationship Id="rId16" Type="http://schemas.openxmlformats.org/officeDocument/2006/relationships/tags" Target="../tags/tag588.xml"/><Relationship Id="rId15" Type="http://schemas.openxmlformats.org/officeDocument/2006/relationships/tags" Target="../tags/tag587.xml"/><Relationship Id="rId14" Type="http://schemas.openxmlformats.org/officeDocument/2006/relationships/tags" Target="../tags/tag586.xml"/><Relationship Id="rId13" Type="http://schemas.openxmlformats.org/officeDocument/2006/relationships/tags" Target="../tags/tag585.xml"/><Relationship Id="rId12" Type="http://schemas.openxmlformats.org/officeDocument/2006/relationships/tags" Target="../tags/tag584.xml"/><Relationship Id="rId11" Type="http://schemas.openxmlformats.org/officeDocument/2006/relationships/tags" Target="../tags/tag583.xml"/><Relationship Id="rId10" Type="http://schemas.openxmlformats.org/officeDocument/2006/relationships/tags" Target="../tags/tag582.xml"/><Relationship Id="rId1" Type="http://schemas.openxmlformats.org/officeDocument/2006/relationships/tags" Target="../tags/tag575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5" Type="http://schemas.openxmlformats.org/officeDocument/2006/relationships/slideLayout" Target="../slideLayouts/slideLayout16.xml"/><Relationship Id="rId84" Type="http://schemas.openxmlformats.org/officeDocument/2006/relationships/tags" Target="../tags/tag676.xml"/><Relationship Id="rId83" Type="http://schemas.openxmlformats.org/officeDocument/2006/relationships/tags" Target="../tags/tag675.xml"/><Relationship Id="rId82" Type="http://schemas.openxmlformats.org/officeDocument/2006/relationships/tags" Target="../tags/tag674.xml"/><Relationship Id="rId81" Type="http://schemas.openxmlformats.org/officeDocument/2006/relationships/tags" Target="../tags/tag673.xml"/><Relationship Id="rId80" Type="http://schemas.openxmlformats.org/officeDocument/2006/relationships/tags" Target="../tags/tag672.xml"/><Relationship Id="rId8" Type="http://schemas.openxmlformats.org/officeDocument/2006/relationships/tags" Target="../tags/tag618.xml"/><Relationship Id="rId79" Type="http://schemas.openxmlformats.org/officeDocument/2006/relationships/tags" Target="../tags/tag671.xml"/><Relationship Id="rId78" Type="http://schemas.openxmlformats.org/officeDocument/2006/relationships/tags" Target="../tags/tag670.xml"/><Relationship Id="rId77" Type="http://schemas.openxmlformats.org/officeDocument/2006/relationships/tags" Target="../tags/tag669.xml"/><Relationship Id="rId76" Type="http://schemas.openxmlformats.org/officeDocument/2006/relationships/tags" Target="../tags/tag668.xml"/><Relationship Id="rId75" Type="http://schemas.openxmlformats.org/officeDocument/2006/relationships/tags" Target="../tags/tag667.xml"/><Relationship Id="rId74" Type="http://schemas.openxmlformats.org/officeDocument/2006/relationships/tags" Target="../tags/tag666.xml"/><Relationship Id="rId73" Type="http://schemas.openxmlformats.org/officeDocument/2006/relationships/tags" Target="../tags/tag665.xml"/><Relationship Id="rId72" Type="http://schemas.openxmlformats.org/officeDocument/2006/relationships/image" Target="../media/image28.svg"/><Relationship Id="rId71" Type="http://schemas.openxmlformats.org/officeDocument/2006/relationships/image" Target="../media/image27.png"/><Relationship Id="rId70" Type="http://schemas.openxmlformats.org/officeDocument/2006/relationships/tags" Target="../tags/tag664.xml"/><Relationship Id="rId7" Type="http://schemas.openxmlformats.org/officeDocument/2006/relationships/tags" Target="../tags/tag617.xml"/><Relationship Id="rId69" Type="http://schemas.openxmlformats.org/officeDocument/2006/relationships/tags" Target="../tags/tag663.xml"/><Relationship Id="rId68" Type="http://schemas.openxmlformats.org/officeDocument/2006/relationships/tags" Target="../tags/tag662.xml"/><Relationship Id="rId67" Type="http://schemas.openxmlformats.org/officeDocument/2006/relationships/tags" Target="../tags/tag661.xml"/><Relationship Id="rId66" Type="http://schemas.openxmlformats.org/officeDocument/2006/relationships/tags" Target="../tags/tag660.xml"/><Relationship Id="rId65" Type="http://schemas.openxmlformats.org/officeDocument/2006/relationships/image" Target="../media/image26.svg"/><Relationship Id="rId64" Type="http://schemas.openxmlformats.org/officeDocument/2006/relationships/image" Target="../media/image25.png"/><Relationship Id="rId63" Type="http://schemas.openxmlformats.org/officeDocument/2006/relationships/tags" Target="../tags/tag659.xml"/><Relationship Id="rId62" Type="http://schemas.openxmlformats.org/officeDocument/2006/relationships/tags" Target="../tags/tag658.xml"/><Relationship Id="rId61" Type="http://schemas.openxmlformats.org/officeDocument/2006/relationships/tags" Target="../tags/tag657.xml"/><Relationship Id="rId60" Type="http://schemas.openxmlformats.org/officeDocument/2006/relationships/tags" Target="../tags/tag656.xml"/><Relationship Id="rId6" Type="http://schemas.openxmlformats.org/officeDocument/2006/relationships/tags" Target="../tags/tag616.xml"/><Relationship Id="rId59" Type="http://schemas.openxmlformats.org/officeDocument/2006/relationships/tags" Target="../tags/tag655.xml"/><Relationship Id="rId58" Type="http://schemas.openxmlformats.org/officeDocument/2006/relationships/tags" Target="../tags/tag654.xml"/><Relationship Id="rId57" Type="http://schemas.openxmlformats.org/officeDocument/2006/relationships/tags" Target="../tags/tag653.xml"/><Relationship Id="rId56" Type="http://schemas.openxmlformats.org/officeDocument/2006/relationships/tags" Target="../tags/tag652.xml"/><Relationship Id="rId55" Type="http://schemas.openxmlformats.org/officeDocument/2006/relationships/tags" Target="../tags/tag651.xml"/><Relationship Id="rId54" Type="http://schemas.openxmlformats.org/officeDocument/2006/relationships/tags" Target="../tags/tag650.xml"/><Relationship Id="rId53" Type="http://schemas.openxmlformats.org/officeDocument/2006/relationships/tags" Target="../tags/tag649.xml"/><Relationship Id="rId52" Type="http://schemas.openxmlformats.org/officeDocument/2006/relationships/image" Target="../media/image24.svg"/><Relationship Id="rId51" Type="http://schemas.openxmlformats.org/officeDocument/2006/relationships/image" Target="../media/image23.png"/><Relationship Id="rId50" Type="http://schemas.openxmlformats.org/officeDocument/2006/relationships/tags" Target="../tags/tag648.xml"/><Relationship Id="rId5" Type="http://schemas.openxmlformats.org/officeDocument/2006/relationships/image" Target="../media/image10.svg"/><Relationship Id="rId49" Type="http://schemas.openxmlformats.org/officeDocument/2006/relationships/tags" Target="../tags/tag647.xml"/><Relationship Id="rId48" Type="http://schemas.openxmlformats.org/officeDocument/2006/relationships/tags" Target="../tags/tag646.xml"/><Relationship Id="rId47" Type="http://schemas.openxmlformats.org/officeDocument/2006/relationships/tags" Target="../tags/tag645.xml"/><Relationship Id="rId46" Type="http://schemas.openxmlformats.org/officeDocument/2006/relationships/tags" Target="../tags/tag644.xml"/><Relationship Id="rId45" Type="http://schemas.openxmlformats.org/officeDocument/2006/relationships/tags" Target="../tags/tag643.xml"/><Relationship Id="rId44" Type="http://schemas.openxmlformats.org/officeDocument/2006/relationships/tags" Target="../tags/tag642.xml"/><Relationship Id="rId43" Type="http://schemas.openxmlformats.org/officeDocument/2006/relationships/tags" Target="../tags/tag641.xml"/><Relationship Id="rId42" Type="http://schemas.openxmlformats.org/officeDocument/2006/relationships/tags" Target="../tags/tag640.xml"/><Relationship Id="rId41" Type="http://schemas.openxmlformats.org/officeDocument/2006/relationships/tags" Target="../tags/tag639.xml"/><Relationship Id="rId40" Type="http://schemas.openxmlformats.org/officeDocument/2006/relationships/image" Target="../media/image22.svg"/><Relationship Id="rId4" Type="http://schemas.openxmlformats.org/officeDocument/2006/relationships/image" Target="../media/image9.png"/><Relationship Id="rId39" Type="http://schemas.openxmlformats.org/officeDocument/2006/relationships/image" Target="../media/image21.png"/><Relationship Id="rId38" Type="http://schemas.openxmlformats.org/officeDocument/2006/relationships/tags" Target="../tags/tag638.xml"/><Relationship Id="rId37" Type="http://schemas.openxmlformats.org/officeDocument/2006/relationships/tags" Target="../tags/tag637.xml"/><Relationship Id="rId36" Type="http://schemas.openxmlformats.org/officeDocument/2006/relationships/tags" Target="../tags/tag636.xml"/><Relationship Id="rId35" Type="http://schemas.openxmlformats.org/officeDocument/2006/relationships/tags" Target="../tags/tag635.xml"/><Relationship Id="rId34" Type="http://schemas.openxmlformats.org/officeDocument/2006/relationships/image" Target="../media/image20.svg"/><Relationship Id="rId33" Type="http://schemas.openxmlformats.org/officeDocument/2006/relationships/image" Target="../media/image19.png"/><Relationship Id="rId32" Type="http://schemas.openxmlformats.org/officeDocument/2006/relationships/tags" Target="../tags/tag634.xml"/><Relationship Id="rId31" Type="http://schemas.openxmlformats.org/officeDocument/2006/relationships/tags" Target="../tags/tag633.xml"/><Relationship Id="rId30" Type="http://schemas.openxmlformats.org/officeDocument/2006/relationships/tags" Target="../tags/tag632.xml"/><Relationship Id="rId3" Type="http://schemas.openxmlformats.org/officeDocument/2006/relationships/tags" Target="../tags/tag615.xml"/><Relationship Id="rId29" Type="http://schemas.openxmlformats.org/officeDocument/2006/relationships/tags" Target="../tags/tag631.xml"/><Relationship Id="rId28" Type="http://schemas.openxmlformats.org/officeDocument/2006/relationships/image" Target="../media/image18.svg"/><Relationship Id="rId27" Type="http://schemas.openxmlformats.org/officeDocument/2006/relationships/image" Target="../media/image17.png"/><Relationship Id="rId26" Type="http://schemas.openxmlformats.org/officeDocument/2006/relationships/tags" Target="../tags/tag630.xml"/><Relationship Id="rId25" Type="http://schemas.openxmlformats.org/officeDocument/2006/relationships/tags" Target="../tags/tag629.xml"/><Relationship Id="rId24" Type="http://schemas.openxmlformats.org/officeDocument/2006/relationships/tags" Target="../tags/tag628.xml"/><Relationship Id="rId23" Type="http://schemas.openxmlformats.org/officeDocument/2006/relationships/tags" Target="../tags/tag627.xml"/><Relationship Id="rId22" Type="http://schemas.openxmlformats.org/officeDocument/2006/relationships/image" Target="../media/image16.svg"/><Relationship Id="rId21" Type="http://schemas.openxmlformats.org/officeDocument/2006/relationships/image" Target="../media/image15.png"/><Relationship Id="rId20" Type="http://schemas.openxmlformats.org/officeDocument/2006/relationships/tags" Target="../tags/tag626.xml"/><Relationship Id="rId2" Type="http://schemas.openxmlformats.org/officeDocument/2006/relationships/tags" Target="../tags/tag614.xml"/><Relationship Id="rId19" Type="http://schemas.openxmlformats.org/officeDocument/2006/relationships/tags" Target="../tags/tag625.xml"/><Relationship Id="rId18" Type="http://schemas.openxmlformats.org/officeDocument/2006/relationships/tags" Target="../tags/tag624.xml"/><Relationship Id="rId17" Type="http://schemas.openxmlformats.org/officeDocument/2006/relationships/tags" Target="../tags/tag623.xml"/><Relationship Id="rId16" Type="http://schemas.openxmlformats.org/officeDocument/2006/relationships/image" Target="../media/image14.svg"/><Relationship Id="rId15" Type="http://schemas.openxmlformats.org/officeDocument/2006/relationships/image" Target="../media/image13.png"/><Relationship Id="rId14" Type="http://schemas.openxmlformats.org/officeDocument/2006/relationships/tags" Target="../tags/tag622.xml"/><Relationship Id="rId13" Type="http://schemas.openxmlformats.org/officeDocument/2006/relationships/tags" Target="../tags/tag621.xml"/><Relationship Id="rId12" Type="http://schemas.openxmlformats.org/officeDocument/2006/relationships/tags" Target="../tags/tag620.xml"/><Relationship Id="rId11" Type="http://schemas.openxmlformats.org/officeDocument/2006/relationships/tags" Target="../tags/tag619.xml"/><Relationship Id="rId10" Type="http://schemas.openxmlformats.org/officeDocument/2006/relationships/image" Target="../media/image12.svg"/><Relationship Id="rId1" Type="http://schemas.openxmlformats.org/officeDocument/2006/relationships/tags" Target="../tags/tag613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683.xml"/><Relationship Id="rId8" Type="http://schemas.openxmlformats.org/officeDocument/2006/relationships/image" Target="../media/image30.svg"/><Relationship Id="rId7" Type="http://schemas.openxmlformats.org/officeDocument/2006/relationships/image" Target="../media/image29.png"/><Relationship Id="rId6" Type="http://schemas.openxmlformats.org/officeDocument/2006/relationships/tags" Target="../tags/tag682.xml"/><Relationship Id="rId5" Type="http://schemas.openxmlformats.org/officeDocument/2006/relationships/tags" Target="../tags/tag681.xml"/><Relationship Id="rId46" Type="http://schemas.openxmlformats.org/officeDocument/2006/relationships/slideLayout" Target="../slideLayouts/slideLayout16.xml"/><Relationship Id="rId45" Type="http://schemas.openxmlformats.org/officeDocument/2006/relationships/tags" Target="../tags/tag710.xml"/><Relationship Id="rId44" Type="http://schemas.openxmlformats.org/officeDocument/2006/relationships/image" Target="../media/image38.svg"/><Relationship Id="rId43" Type="http://schemas.openxmlformats.org/officeDocument/2006/relationships/tags" Target="../tags/tag709.xml"/><Relationship Id="rId42" Type="http://schemas.openxmlformats.org/officeDocument/2006/relationships/tags" Target="../tags/tag708.xml"/><Relationship Id="rId41" Type="http://schemas.openxmlformats.org/officeDocument/2006/relationships/tags" Target="../tags/tag707.xml"/><Relationship Id="rId40" Type="http://schemas.openxmlformats.org/officeDocument/2006/relationships/tags" Target="../tags/tag706.xml"/><Relationship Id="rId4" Type="http://schemas.openxmlformats.org/officeDocument/2006/relationships/tags" Target="../tags/tag680.xml"/><Relationship Id="rId39" Type="http://schemas.openxmlformats.org/officeDocument/2006/relationships/tags" Target="../tags/tag705.xml"/><Relationship Id="rId38" Type="http://schemas.openxmlformats.org/officeDocument/2006/relationships/tags" Target="../tags/tag704.xml"/><Relationship Id="rId37" Type="http://schemas.openxmlformats.org/officeDocument/2006/relationships/tags" Target="../tags/tag703.xml"/><Relationship Id="rId36" Type="http://schemas.openxmlformats.org/officeDocument/2006/relationships/image" Target="../media/image37.svg"/><Relationship Id="rId35" Type="http://schemas.openxmlformats.org/officeDocument/2006/relationships/image" Target="../media/image36.png"/><Relationship Id="rId34" Type="http://schemas.openxmlformats.org/officeDocument/2006/relationships/tags" Target="../tags/tag702.xml"/><Relationship Id="rId33" Type="http://schemas.openxmlformats.org/officeDocument/2006/relationships/tags" Target="../tags/tag701.xml"/><Relationship Id="rId32" Type="http://schemas.openxmlformats.org/officeDocument/2006/relationships/tags" Target="../tags/tag700.xml"/><Relationship Id="rId31" Type="http://schemas.openxmlformats.org/officeDocument/2006/relationships/tags" Target="../tags/tag699.xml"/><Relationship Id="rId30" Type="http://schemas.openxmlformats.org/officeDocument/2006/relationships/tags" Target="../tags/tag698.xml"/><Relationship Id="rId3" Type="http://schemas.openxmlformats.org/officeDocument/2006/relationships/tags" Target="../tags/tag679.xml"/><Relationship Id="rId29" Type="http://schemas.openxmlformats.org/officeDocument/2006/relationships/image" Target="../media/image35.svg"/><Relationship Id="rId28" Type="http://schemas.openxmlformats.org/officeDocument/2006/relationships/image" Target="../media/image34.png"/><Relationship Id="rId27" Type="http://schemas.openxmlformats.org/officeDocument/2006/relationships/tags" Target="../tags/tag697.xml"/><Relationship Id="rId26" Type="http://schemas.openxmlformats.org/officeDocument/2006/relationships/tags" Target="../tags/tag696.xml"/><Relationship Id="rId25" Type="http://schemas.openxmlformats.org/officeDocument/2006/relationships/tags" Target="../tags/tag695.xml"/><Relationship Id="rId24" Type="http://schemas.openxmlformats.org/officeDocument/2006/relationships/tags" Target="../tags/tag694.xml"/><Relationship Id="rId23" Type="http://schemas.openxmlformats.org/officeDocument/2006/relationships/tags" Target="../tags/tag693.xml"/><Relationship Id="rId22" Type="http://schemas.openxmlformats.org/officeDocument/2006/relationships/image" Target="../media/image33.svg"/><Relationship Id="rId21" Type="http://schemas.openxmlformats.org/officeDocument/2006/relationships/image" Target="../media/image32.png"/><Relationship Id="rId20" Type="http://schemas.openxmlformats.org/officeDocument/2006/relationships/tags" Target="../tags/tag692.xml"/><Relationship Id="rId2" Type="http://schemas.openxmlformats.org/officeDocument/2006/relationships/tags" Target="../tags/tag678.xml"/><Relationship Id="rId19" Type="http://schemas.openxmlformats.org/officeDocument/2006/relationships/tags" Target="../tags/tag691.xml"/><Relationship Id="rId18" Type="http://schemas.openxmlformats.org/officeDocument/2006/relationships/tags" Target="../tags/tag690.xml"/><Relationship Id="rId17" Type="http://schemas.openxmlformats.org/officeDocument/2006/relationships/tags" Target="../tags/tag689.xml"/><Relationship Id="rId16" Type="http://schemas.openxmlformats.org/officeDocument/2006/relationships/tags" Target="../tags/tag688.xml"/><Relationship Id="rId15" Type="http://schemas.openxmlformats.org/officeDocument/2006/relationships/image" Target="../media/image31.svg"/><Relationship Id="rId14" Type="http://schemas.openxmlformats.org/officeDocument/2006/relationships/image" Target="../media/image4.png"/><Relationship Id="rId13" Type="http://schemas.openxmlformats.org/officeDocument/2006/relationships/tags" Target="../tags/tag687.xml"/><Relationship Id="rId12" Type="http://schemas.openxmlformats.org/officeDocument/2006/relationships/tags" Target="../tags/tag686.xml"/><Relationship Id="rId11" Type="http://schemas.openxmlformats.org/officeDocument/2006/relationships/tags" Target="../tags/tag685.xml"/><Relationship Id="rId10" Type="http://schemas.openxmlformats.org/officeDocument/2006/relationships/tags" Target="../tags/tag684.xml"/><Relationship Id="rId1" Type="http://schemas.openxmlformats.org/officeDocument/2006/relationships/tags" Target="../tags/tag67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13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720.xml"/><Relationship Id="rId8" Type="http://schemas.openxmlformats.org/officeDocument/2006/relationships/tags" Target="../tags/tag719.xml"/><Relationship Id="rId7" Type="http://schemas.openxmlformats.org/officeDocument/2006/relationships/tags" Target="../tags/tag718.xml"/><Relationship Id="rId6" Type="http://schemas.openxmlformats.org/officeDocument/2006/relationships/image" Target="../media/image40.svg"/><Relationship Id="rId5" Type="http://schemas.openxmlformats.org/officeDocument/2006/relationships/image" Target="../media/image39.png"/><Relationship Id="rId44" Type="http://schemas.openxmlformats.org/officeDocument/2006/relationships/slideLayout" Target="../slideLayouts/slideLayout16.xml"/><Relationship Id="rId43" Type="http://schemas.openxmlformats.org/officeDocument/2006/relationships/tags" Target="../tags/tag744.xml"/><Relationship Id="rId42" Type="http://schemas.openxmlformats.org/officeDocument/2006/relationships/tags" Target="../tags/tag743.xml"/><Relationship Id="rId41" Type="http://schemas.openxmlformats.org/officeDocument/2006/relationships/image" Target="../media/image48.svg"/><Relationship Id="rId40" Type="http://schemas.openxmlformats.org/officeDocument/2006/relationships/image" Target="../media/image47.png"/><Relationship Id="rId4" Type="http://schemas.openxmlformats.org/officeDocument/2006/relationships/tags" Target="../tags/tag717.xml"/><Relationship Id="rId39" Type="http://schemas.openxmlformats.org/officeDocument/2006/relationships/tags" Target="../tags/tag742.xml"/><Relationship Id="rId38" Type="http://schemas.openxmlformats.org/officeDocument/2006/relationships/tags" Target="../tags/tag741.xml"/><Relationship Id="rId37" Type="http://schemas.openxmlformats.org/officeDocument/2006/relationships/tags" Target="../tags/tag740.xml"/><Relationship Id="rId36" Type="http://schemas.openxmlformats.org/officeDocument/2006/relationships/tags" Target="../tags/tag739.xml"/><Relationship Id="rId35" Type="http://schemas.openxmlformats.org/officeDocument/2006/relationships/tags" Target="../tags/tag738.xml"/><Relationship Id="rId34" Type="http://schemas.openxmlformats.org/officeDocument/2006/relationships/image" Target="../media/image46.svg"/><Relationship Id="rId33" Type="http://schemas.openxmlformats.org/officeDocument/2006/relationships/image" Target="../media/image45.png"/><Relationship Id="rId32" Type="http://schemas.openxmlformats.org/officeDocument/2006/relationships/tags" Target="../tags/tag737.xml"/><Relationship Id="rId31" Type="http://schemas.openxmlformats.org/officeDocument/2006/relationships/tags" Target="../tags/tag736.xml"/><Relationship Id="rId30" Type="http://schemas.openxmlformats.org/officeDocument/2006/relationships/tags" Target="../tags/tag735.xml"/><Relationship Id="rId3" Type="http://schemas.openxmlformats.org/officeDocument/2006/relationships/tags" Target="../tags/tag716.xml"/><Relationship Id="rId29" Type="http://schemas.openxmlformats.org/officeDocument/2006/relationships/tags" Target="../tags/tag734.xml"/><Relationship Id="rId28" Type="http://schemas.openxmlformats.org/officeDocument/2006/relationships/tags" Target="../tags/tag733.xml"/><Relationship Id="rId27" Type="http://schemas.openxmlformats.org/officeDocument/2006/relationships/image" Target="../media/image44.svg"/><Relationship Id="rId26" Type="http://schemas.openxmlformats.org/officeDocument/2006/relationships/image" Target="../media/image43.png"/><Relationship Id="rId25" Type="http://schemas.openxmlformats.org/officeDocument/2006/relationships/tags" Target="../tags/tag732.xml"/><Relationship Id="rId24" Type="http://schemas.openxmlformats.org/officeDocument/2006/relationships/tags" Target="../tags/tag731.xml"/><Relationship Id="rId23" Type="http://schemas.openxmlformats.org/officeDocument/2006/relationships/tags" Target="../tags/tag730.xml"/><Relationship Id="rId22" Type="http://schemas.openxmlformats.org/officeDocument/2006/relationships/tags" Target="../tags/tag729.xml"/><Relationship Id="rId21" Type="http://schemas.openxmlformats.org/officeDocument/2006/relationships/tags" Target="../tags/tag728.xml"/><Relationship Id="rId20" Type="http://schemas.openxmlformats.org/officeDocument/2006/relationships/image" Target="../media/image42.svg"/><Relationship Id="rId2" Type="http://schemas.openxmlformats.org/officeDocument/2006/relationships/tags" Target="../tags/tag715.xml"/><Relationship Id="rId19" Type="http://schemas.openxmlformats.org/officeDocument/2006/relationships/image" Target="../media/image41.png"/><Relationship Id="rId18" Type="http://schemas.openxmlformats.org/officeDocument/2006/relationships/tags" Target="../tags/tag727.xml"/><Relationship Id="rId17" Type="http://schemas.openxmlformats.org/officeDocument/2006/relationships/tags" Target="../tags/tag726.xml"/><Relationship Id="rId16" Type="http://schemas.openxmlformats.org/officeDocument/2006/relationships/tags" Target="../tags/tag725.xml"/><Relationship Id="rId15" Type="http://schemas.openxmlformats.org/officeDocument/2006/relationships/tags" Target="../tags/tag724.xml"/><Relationship Id="rId14" Type="http://schemas.openxmlformats.org/officeDocument/2006/relationships/tags" Target="../tags/tag723.xml"/><Relationship Id="rId13" Type="http://schemas.openxmlformats.org/officeDocument/2006/relationships/image" Target="../media/image5.svg"/><Relationship Id="rId12" Type="http://schemas.openxmlformats.org/officeDocument/2006/relationships/image" Target="../media/image4.png"/><Relationship Id="rId11" Type="http://schemas.openxmlformats.org/officeDocument/2006/relationships/tags" Target="../tags/tag722.xml"/><Relationship Id="rId10" Type="http://schemas.openxmlformats.org/officeDocument/2006/relationships/tags" Target="../tags/tag721.xml"/><Relationship Id="rId1" Type="http://schemas.openxmlformats.org/officeDocument/2006/relationships/tags" Target="../tags/tag7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/>
          <p:cNvSpPr>
            <a:spLocks noGrp="1"/>
          </p:cNvSpPr>
          <p:nvPr>
            <p:ph type="ctrTitle" idx="16385"/>
            <p:custDataLst>
              <p:tags r:id="rId1"/>
            </p:custDataLst>
          </p:nvPr>
        </p:nvSpPr>
        <p:spPr>
          <a:xfrm>
            <a:off x="1794510" y="2180590"/>
            <a:ext cx="8384540" cy="1479550"/>
          </a:xfrm>
        </p:spPr>
        <p:txBody>
          <a:bodyPr>
            <a:normAutofit/>
          </a:bodyPr>
          <a:lstStyle/>
          <a:p>
            <a:r>
              <a:rPr lang="zh-CN" altLang="en-US"/>
              <a:t>钠钾镁钙注射用浓溶液</a:t>
            </a:r>
            <a:endParaRPr lang="zh-CN" altLang="en-US"/>
          </a:p>
        </p:txBody>
      </p:sp>
      <p:pic>
        <p:nvPicPr>
          <p:cNvPr id="7" name="图片 4" descr="C:\Users\ADMINI~1\AppData\Local\Temp\WeChat Files\2f6b60a462e2d305e243ff889a1caa8.png"/>
          <p:cNvPicPr>
            <a:picLocks noChangeAspect="1"/>
          </p:cNvPicPr>
          <p:nvPr/>
        </p:nvPicPr>
        <p:blipFill>
          <a:blip r:embed="rId2"/>
          <a:srcRect l="-2208" r="65891" b="-2843"/>
          <a:stretch>
            <a:fillRect/>
          </a:stretch>
        </p:blipFill>
        <p:spPr>
          <a:xfrm>
            <a:off x="3410585" y="5928995"/>
            <a:ext cx="765175" cy="691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4244340" y="6080760"/>
            <a:ext cx="4975225" cy="4686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400" b="1"/>
              <a:t>华夏生生药业（北京）有限公司</a:t>
            </a:r>
            <a:endParaRPr lang="zh-CN" altLang="en-US" sz="2400" b="1"/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357188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公平性：供应与市场现状</a:t>
            </a:r>
            <a:endParaRPr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2"/>
            </p:custDataLst>
          </p:nvPr>
        </p:nvSpPr>
        <p:spPr>
          <a:xfrm>
            <a:off x="2034483" y="1131094"/>
            <a:ext cx="2017814" cy="92868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60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r>
              <a:rPr sz="24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家</a:t>
            </a:r>
            <a:endParaRPr sz="240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2319414" y="2055019"/>
            <a:ext cx="8573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企业获批</a:t>
            </a:r>
            <a:endParaRPr sz="13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多边形 5"/>
          <p:cNvSpPr/>
          <p:nvPr>
            <p:custDataLst>
              <p:tags r:id="rId4"/>
            </p:custDataLst>
          </p:nvPr>
        </p:nvSpPr>
        <p:spPr>
          <a:xfrm>
            <a:off x="2319020" y="2321560"/>
            <a:ext cx="685800" cy="252095"/>
          </a:xfrm>
          <a:custGeom>
            <a:avLst/>
            <a:gdLst>
              <a:gd name="sw" fmla="*/ 1 w 1080"/>
              <a:gd name="sh" fmla="*/ 1 h 397"/>
              <a:gd name="mins" fmla="min sw sh"/>
              <a:gd name="dsw" fmla="+- 0 sw mins"/>
              <a:gd name="dsh" fmla="+- 0 sh mins"/>
              <a:gd name="p0x0" fmla="*/ 198 w 1080"/>
              <a:gd name="p0y0" fmla="*/ 0 h 397"/>
              <a:gd name="p0x1" fmla="*/ 881 w 1080"/>
              <a:gd name="p0y1" fmla="*/ 0 h 397"/>
              <a:gd name="p0x2" fmla="*/ 991 w 1080"/>
              <a:gd name="p0y2" fmla="*/ 0 h 397"/>
              <a:gd name="p0x3" fmla="*/ 1080 w 1080"/>
              <a:gd name="p0y3" fmla="*/ 88 h 397"/>
              <a:gd name="p0x4" fmla="*/ 1080 w 1080"/>
              <a:gd name="p0y4" fmla="*/ 198 h 397"/>
              <a:gd name="p0x5" fmla="*/ 1080 w 1080"/>
              <a:gd name="p0y5" fmla="*/ 308 h 397"/>
              <a:gd name="p0x6" fmla="*/ 991 w 1080"/>
              <a:gd name="p0y6" fmla="*/ 397 h 397"/>
              <a:gd name="p0x7" fmla="*/ 881 w 1080"/>
              <a:gd name="p0y7" fmla="*/ 397 h 397"/>
              <a:gd name="p0x8" fmla="*/ 198 w 1080"/>
              <a:gd name="p0y8" fmla="*/ 397 h 397"/>
              <a:gd name="p0x9" fmla="*/ 88 w 1080"/>
              <a:gd name="p0y9" fmla="*/ 397 h 397"/>
              <a:gd name="p0x10" fmla="*/ 0 w 1080"/>
              <a:gd name="p0y10" fmla="*/ 308 h 397"/>
              <a:gd name="p0x11" fmla="*/ 0 w 1080"/>
              <a:gd name="p0y11" fmla="*/ 198 h 397"/>
              <a:gd name="p0x12" fmla="*/ 0 w 1080"/>
              <a:gd name="p0y12" fmla="*/ 88 h 397"/>
              <a:gd name="p0x13" fmla="*/ 88 w 1080"/>
              <a:gd name="p0y13" fmla="*/ 0 h 397"/>
              <a:gd name="p0x14" fmla="*/ 198 w 1080"/>
              <a:gd name="p0y14" fmla="*/ 0 h 3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E3F4E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>
          <a:xfrm>
            <a:off x="2395614" y="2359819"/>
            <a:ext cx="666826" cy="176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050" b="1">
                <a:solidFill>
                  <a:srgbClr val="1F5C3A"/>
                </a:solidFill>
                <a:latin typeface="微软雅黑" panose="020B0503020204020204" charset="-122"/>
                <a:ea typeface="微软雅黑" panose="020B0503020204020204" charset="-122"/>
              </a:rPr>
              <a:t>供应充足</a:t>
            </a:r>
            <a:endParaRPr sz="1050" b="1">
              <a:solidFill>
                <a:srgbClr val="1F5C3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6"/>
            </p:custDataLst>
          </p:nvPr>
        </p:nvSpPr>
        <p:spPr>
          <a:xfrm>
            <a:off x="4943475" y="1130935"/>
            <a:ext cx="3493770" cy="67881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lang="en-US" sz="60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212.25</a:t>
            </a:r>
            <a:r>
              <a:rPr sz="24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万元</a:t>
            </a:r>
            <a:endParaRPr sz="240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7"/>
            </p:custDataLst>
          </p:nvPr>
        </p:nvSpPr>
        <p:spPr>
          <a:xfrm>
            <a:off x="5025390" y="1970405"/>
            <a:ext cx="2373630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摩熵药筛数据：</a:t>
            </a:r>
            <a:r>
              <a:rPr 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</a:t>
            </a:r>
            <a:r>
              <a:rPr lang="zh-CN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年销售额</a:t>
            </a:r>
            <a:endParaRPr lang="zh-CN" sz="13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任意多边形 9"/>
          <p:cNvSpPr/>
          <p:nvPr>
            <p:custDataLst>
              <p:tags r:id="rId8"/>
            </p:custDataLst>
          </p:nvPr>
        </p:nvSpPr>
        <p:spPr>
          <a:xfrm>
            <a:off x="5586095" y="2321560"/>
            <a:ext cx="819150" cy="252095"/>
          </a:xfrm>
          <a:custGeom>
            <a:avLst/>
            <a:gdLst>
              <a:gd name="sw" fmla="*/ 1 w 1290"/>
              <a:gd name="sh" fmla="*/ 1 h 397"/>
              <a:gd name="mins" fmla="min sw sh"/>
              <a:gd name="dsw" fmla="+- 0 sw mins"/>
              <a:gd name="dsh" fmla="+- 0 sh mins"/>
              <a:gd name="p0x0" fmla="*/ 198 w 1290"/>
              <a:gd name="p0y0" fmla="*/ 0 h 397"/>
              <a:gd name="p0x1" fmla="*/ 1091 w 1290"/>
              <a:gd name="p0y1" fmla="*/ 0 h 397"/>
              <a:gd name="p0x2" fmla="*/ 1201 w 1290"/>
              <a:gd name="p0y2" fmla="*/ 0 h 397"/>
              <a:gd name="p0x3" fmla="*/ 1290 w 1290"/>
              <a:gd name="p0y3" fmla="*/ 88 h 397"/>
              <a:gd name="p0x4" fmla="*/ 1290 w 1290"/>
              <a:gd name="p0y4" fmla="*/ 198 h 397"/>
              <a:gd name="p0x5" fmla="*/ 1290 w 1290"/>
              <a:gd name="p0y5" fmla="*/ 308 h 397"/>
              <a:gd name="p0x6" fmla="*/ 1201 w 1290"/>
              <a:gd name="p0y6" fmla="*/ 397 h 397"/>
              <a:gd name="p0x7" fmla="*/ 1091 w 1290"/>
              <a:gd name="p0y7" fmla="*/ 397 h 397"/>
              <a:gd name="p0x8" fmla="*/ 198 w 1290"/>
              <a:gd name="p0y8" fmla="*/ 397 h 397"/>
              <a:gd name="p0x9" fmla="*/ 88 w 1290"/>
              <a:gd name="p0y9" fmla="*/ 397 h 397"/>
              <a:gd name="p0x10" fmla="*/ 0 w 1290"/>
              <a:gd name="p0y10" fmla="*/ 308 h 397"/>
              <a:gd name="p0x11" fmla="*/ 0 w 1290"/>
              <a:gd name="p0y11" fmla="*/ 198 h 397"/>
              <a:gd name="p0x12" fmla="*/ 0 w 1290"/>
              <a:gd name="p0y12" fmla="*/ 88 h 397"/>
              <a:gd name="p0x13" fmla="*/ 88 w 1290"/>
              <a:gd name="p0y13" fmla="*/ 0 h 397"/>
              <a:gd name="p0x14" fmla="*/ 198 w 1290"/>
              <a:gd name="p0y14" fmla="*/ 0 h 3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FDF1DC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5687435" y="2356009"/>
            <a:ext cx="800176" cy="176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050" b="1">
                <a:solidFill>
                  <a:srgbClr val="5C4510"/>
                </a:solidFill>
                <a:latin typeface="微软雅黑" panose="020B0503020204020204" charset="-122"/>
                <a:ea typeface="微软雅黑" panose="020B0503020204020204" charset="-122"/>
              </a:rPr>
              <a:t>渗透率极低</a:t>
            </a:r>
            <a:endParaRPr sz="1050" b="1">
              <a:solidFill>
                <a:srgbClr val="5C451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8633375" y="1131094"/>
            <a:ext cx="2286076" cy="92868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60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国产</a:t>
            </a:r>
            <a:endParaRPr sz="600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11"/>
            </p:custDataLst>
          </p:nvPr>
        </p:nvSpPr>
        <p:spPr>
          <a:xfrm>
            <a:off x="9052475" y="2055019"/>
            <a:ext cx="8573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价格优势</a:t>
            </a:r>
            <a:endParaRPr sz="13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任意多边形 13"/>
          <p:cNvSpPr/>
          <p:nvPr>
            <p:custDataLst>
              <p:tags r:id="rId12"/>
            </p:custDataLst>
          </p:nvPr>
        </p:nvSpPr>
        <p:spPr>
          <a:xfrm>
            <a:off x="8985250" y="2321560"/>
            <a:ext cx="819150" cy="252095"/>
          </a:xfrm>
          <a:custGeom>
            <a:avLst/>
            <a:gdLst>
              <a:gd name="sw" fmla="*/ 1 w 1290"/>
              <a:gd name="sh" fmla="*/ 1 h 397"/>
              <a:gd name="mins" fmla="min sw sh"/>
              <a:gd name="dsw" fmla="+- 0 sw mins"/>
              <a:gd name="dsh" fmla="+- 0 sh mins"/>
              <a:gd name="p0x0" fmla="*/ 198 w 1290"/>
              <a:gd name="p0y0" fmla="*/ 0 h 397"/>
              <a:gd name="p0x1" fmla="*/ 1091 w 1290"/>
              <a:gd name="p0y1" fmla="*/ 0 h 397"/>
              <a:gd name="p0x2" fmla="*/ 1201 w 1290"/>
              <a:gd name="p0y2" fmla="*/ 0 h 397"/>
              <a:gd name="p0x3" fmla="*/ 1290 w 1290"/>
              <a:gd name="p0y3" fmla="*/ 88 h 397"/>
              <a:gd name="p0x4" fmla="*/ 1290 w 1290"/>
              <a:gd name="p0y4" fmla="*/ 198 h 397"/>
              <a:gd name="p0x5" fmla="*/ 1290 w 1290"/>
              <a:gd name="p0y5" fmla="*/ 308 h 397"/>
              <a:gd name="p0x6" fmla="*/ 1201 w 1290"/>
              <a:gd name="p0y6" fmla="*/ 397 h 397"/>
              <a:gd name="p0x7" fmla="*/ 1091 w 1290"/>
              <a:gd name="p0y7" fmla="*/ 397 h 397"/>
              <a:gd name="p0x8" fmla="*/ 198 w 1290"/>
              <a:gd name="p0y8" fmla="*/ 397 h 397"/>
              <a:gd name="p0x9" fmla="*/ 88 w 1290"/>
              <a:gd name="p0y9" fmla="*/ 397 h 397"/>
              <a:gd name="p0x10" fmla="*/ 0 w 1290"/>
              <a:gd name="p0y10" fmla="*/ 308 h 397"/>
              <a:gd name="p0x11" fmla="*/ 0 w 1290"/>
              <a:gd name="p0y11" fmla="*/ 198 h 397"/>
              <a:gd name="p0x12" fmla="*/ 0 w 1290"/>
              <a:gd name="p0y12" fmla="*/ 88 h 397"/>
              <a:gd name="p0x13" fmla="*/ 88 w 1290"/>
              <a:gd name="p0y13" fmla="*/ 0 h 397"/>
              <a:gd name="p0x14" fmla="*/ 198 w 1290"/>
              <a:gd name="p0y14" fmla="*/ 0 h 3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9062000" y="2359819"/>
            <a:ext cx="800176" cy="176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0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</a:rPr>
              <a:t>原研未上市</a:t>
            </a:r>
            <a:endParaRPr sz="1050" b="1">
              <a:solidFill>
                <a:srgbClr val="0946A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任意多边形 15"/>
          <p:cNvSpPr/>
          <p:nvPr>
            <p:custDataLst>
              <p:tags r:id="rId14"/>
            </p:custDataLst>
          </p:nvPr>
        </p:nvSpPr>
        <p:spPr>
          <a:xfrm>
            <a:off x="571500" y="331787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-1404" t="-3067" r="-1404" b="-3067"/>
          <a:stretch>
            <a:fillRect/>
          </a:stretch>
        </p:blipFill>
        <p:spPr>
          <a:xfrm>
            <a:off x="687705" y="3398520"/>
            <a:ext cx="186055" cy="252730"/>
          </a:xfrm>
          <a:prstGeom prst="rect">
            <a:avLst/>
          </a:prstGeom>
        </p:spPr>
      </p:pic>
      <p:sp>
        <p:nvSpPr>
          <p:cNvPr id="18" name="文本框 17"/>
          <p:cNvSpPr txBox="1"/>
          <p:nvPr>
            <p:custDataLst>
              <p:tags r:id="rId18"/>
            </p:custDataLst>
          </p:nvPr>
        </p:nvSpPr>
        <p:spPr>
          <a:xfrm>
            <a:off x="1143000" y="3165681"/>
            <a:ext cx="10477500" cy="3657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供应充足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19"/>
            </p:custDataLst>
          </p:nvPr>
        </p:nvSpPr>
        <p:spPr>
          <a:xfrm>
            <a:off x="1143000" y="3537156"/>
            <a:ext cx="10477500" cy="34671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en-US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11</a:t>
            </a:r>
            <a:r>
              <a:rPr lang="zh-CN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家企业获批</a:t>
            </a: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，市场竞争充分，患者可及性高，供应端已形成成熟格局。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 19"/>
          <p:cNvSpPr/>
          <p:nvPr>
            <p:custDataLst>
              <p:tags r:id="rId20"/>
            </p:custDataLst>
          </p:nvPr>
        </p:nvSpPr>
        <p:spPr>
          <a:xfrm>
            <a:off x="571500" y="44672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图片 20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rcRect l="-2000" t="-10303" r="-2000" b="-10303"/>
          <a:stretch>
            <a:fillRect/>
          </a:stretch>
        </p:blipFill>
        <p:spPr>
          <a:xfrm>
            <a:off x="657225" y="4547870"/>
            <a:ext cx="247650" cy="252730"/>
          </a:xfrm>
          <a:prstGeom prst="rect">
            <a:avLst/>
          </a:prstGeom>
        </p:spPr>
      </p:pic>
      <p:sp>
        <p:nvSpPr>
          <p:cNvPr id="22" name="文本框 21"/>
          <p:cNvSpPr txBox="1"/>
          <p:nvPr>
            <p:custDataLst>
              <p:tags r:id="rId24"/>
            </p:custDataLst>
          </p:nvPr>
        </p:nvSpPr>
        <p:spPr>
          <a:xfrm>
            <a:off x="1143000" y="4314854"/>
            <a:ext cx="10477500" cy="3657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渗透率极低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>
            <p:custDataLst>
              <p:tags r:id="rId25"/>
            </p:custDataLst>
          </p:nvPr>
        </p:nvSpPr>
        <p:spPr>
          <a:xfrm>
            <a:off x="1143000" y="4686329"/>
            <a:ext cx="10477500" cy="34671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en-US" altLang="en-US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</a:t>
            </a:r>
            <a:r>
              <a:rPr lang="zh-CN" altLang="en-US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年销售额仅</a:t>
            </a:r>
            <a:r>
              <a:rPr lang="en-US" altLang="zh-CN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212.25</a:t>
            </a:r>
            <a:r>
              <a:rPr lang="zh-CN" altLang="en-US"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万元</a:t>
            </a: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，市场渗透严重不足，存在巨大增长空间与临床推广潜力。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任意多边形 23"/>
          <p:cNvSpPr/>
          <p:nvPr>
            <p:custDataLst>
              <p:tags r:id="rId26"/>
            </p:custDataLst>
          </p:nvPr>
        </p:nvSpPr>
        <p:spPr>
          <a:xfrm>
            <a:off x="571500" y="5615940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5" name="图片 24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rcRect l="-2000" t="-2933" r="-2000" b="-2933"/>
          <a:stretch>
            <a:fillRect/>
          </a:stretch>
        </p:blipFill>
        <p:spPr>
          <a:xfrm>
            <a:off x="657225" y="5697220"/>
            <a:ext cx="247650" cy="252095"/>
          </a:xfrm>
          <a:prstGeom prst="rect">
            <a:avLst/>
          </a:prstGeom>
        </p:spPr>
      </p:pic>
      <p:sp>
        <p:nvSpPr>
          <p:cNvPr id="26" name="文本框 25"/>
          <p:cNvSpPr txBox="1"/>
          <p:nvPr>
            <p:custDataLst>
              <p:tags r:id="rId30"/>
            </p:custDataLst>
          </p:nvPr>
        </p:nvSpPr>
        <p:spPr>
          <a:xfrm>
            <a:off x="1143000" y="5464035"/>
            <a:ext cx="10477500" cy="3657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国产替代优势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31"/>
            </p:custDataLst>
          </p:nvPr>
        </p:nvSpPr>
        <p:spPr>
          <a:xfrm>
            <a:off x="1143000" y="5835510"/>
            <a:ext cx="10477500" cy="34671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75" b="1" spc="-1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原研未上市</a:t>
            </a: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，国产产品占据先发价格优势，为医保准入和基层推广创造有利条件。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357188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申报总结</a:t>
            </a:r>
            <a:endParaRPr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2"/>
            </p:custDataLst>
          </p:nvPr>
        </p:nvSpPr>
        <p:spPr>
          <a:xfrm>
            <a:off x="575945" y="1109345"/>
            <a:ext cx="2047875" cy="5362575"/>
          </a:xfrm>
          <a:custGeom>
            <a:avLst/>
            <a:gdLst>
              <a:gd name="sw" fmla="*/ 1 w 3225"/>
              <a:gd name="sh" fmla="*/ 1 h 8445"/>
              <a:gd name="mins" fmla="min sw sh"/>
              <a:gd name="dsw" fmla="+- 0 sw mins"/>
              <a:gd name="dsh" fmla="+- 0 sh mins"/>
              <a:gd name="p0x0" fmla="*/ 120 w 3225"/>
              <a:gd name="p0y0" fmla="*/ 0 h 8445"/>
              <a:gd name="p0x1" fmla="*/ 3105 w 3225"/>
              <a:gd name="p0y1" fmla="*/ 0 h 8445"/>
              <a:gd name="p0x2" fmla="*/ 3171 w 3225"/>
              <a:gd name="p0y2" fmla="*/ 0 h 8445"/>
              <a:gd name="p0x3" fmla="*/ 3225 w 3225"/>
              <a:gd name="p0y3" fmla="*/ 53 h 8445"/>
              <a:gd name="p0x4" fmla="*/ 3225 w 3225"/>
              <a:gd name="p0y4" fmla="*/ 120 h 8445"/>
              <a:gd name="p0x5" fmla="*/ 3225 w 3225"/>
              <a:gd name="p0y5" fmla="*/ 8325 h 8445"/>
              <a:gd name="p0x6" fmla="*/ 3225 w 3225"/>
              <a:gd name="p0y6" fmla="*/ 8391 h 8445"/>
              <a:gd name="p0x7" fmla="*/ 3171 w 3225"/>
              <a:gd name="p0y7" fmla="*/ 8445 h 8445"/>
              <a:gd name="p0x8" fmla="*/ 3105 w 3225"/>
              <a:gd name="p0y8" fmla="*/ 8445 h 8445"/>
              <a:gd name="p0x9" fmla="*/ 120 w 3225"/>
              <a:gd name="p0y9" fmla="*/ 8445 h 8445"/>
              <a:gd name="p0x10" fmla="*/ 53 w 3225"/>
              <a:gd name="p0y10" fmla="*/ 8445 h 8445"/>
              <a:gd name="p0x11" fmla="*/ 0 w 3225"/>
              <a:gd name="p0y11" fmla="*/ 8391 h 8445"/>
              <a:gd name="p0x12" fmla="*/ 0 w 3225"/>
              <a:gd name="p0y12" fmla="*/ 8325 h 8445"/>
              <a:gd name="p0x13" fmla="*/ 0 w 3225"/>
              <a:gd name="p0y13" fmla="*/ 120 h 8445"/>
              <a:gd name="p0x14" fmla="*/ 0 w 3225"/>
              <a:gd name="p0y14" fmla="*/ 53 h 8445"/>
              <a:gd name="p0x15" fmla="*/ 53 w 3225"/>
              <a:gd name="p0y15" fmla="*/ 0 h 8445"/>
              <a:gd name="p0x16" fmla="*/ 120 w 3225"/>
              <a:gd name="p0y16" fmla="*/ 0 h 84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>
            <p:custDataLst>
              <p:tags r:id="rId3"/>
            </p:custDataLst>
          </p:nvPr>
        </p:nvSpPr>
        <p:spPr>
          <a:xfrm>
            <a:off x="771525" y="13049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-1404" t="-3067" r="-1404" b="-3067"/>
          <a:stretch>
            <a:fillRect/>
          </a:stretch>
        </p:blipFill>
        <p:spPr>
          <a:xfrm>
            <a:off x="887730" y="1385570"/>
            <a:ext cx="186055" cy="25273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1304925" y="13563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申报依据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8"/>
            </p:custDataLst>
          </p:nvPr>
        </p:nvSpPr>
        <p:spPr>
          <a:xfrm>
            <a:off x="771525" y="1862138"/>
            <a:ext cx="1618507" cy="938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本品符合</a:t>
            </a:r>
            <a:r>
              <a:rPr lang="en-US" sz="15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2026</a:t>
            </a:r>
            <a:r>
              <a:rPr lang="zh-CN" altLang="en-US" sz="15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年医保目录调整申报条件</a:t>
            </a:r>
            <a:endParaRPr lang="zh-CN" altLang="en-US" sz="15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771525" y="2867025"/>
            <a:ext cx="1479550" cy="285750"/>
            <a:chOff x="1215" y="4515"/>
            <a:chExt cx="2330" cy="450"/>
          </a:xfrm>
        </p:grpSpPr>
        <p:sp>
          <p:nvSpPr>
            <p:cNvPr id="9" name="任意多边形 8"/>
            <p:cNvSpPr/>
            <p:nvPr>
              <p:custDataLst>
                <p:tags r:id="rId9"/>
              </p:custDataLst>
            </p:nvPr>
          </p:nvSpPr>
          <p:spPr>
            <a:xfrm>
              <a:off x="1215" y="4515"/>
              <a:ext cx="2330" cy="450"/>
            </a:xfrm>
            <a:custGeom>
              <a:avLst/>
              <a:gdLst>
                <a:gd name="sw" fmla="*/ 1 w 2330"/>
                <a:gd name="sh" fmla="*/ 1 h 450"/>
                <a:gd name="mins" fmla="min sw sh"/>
                <a:gd name="dsw" fmla="+- 0 sw mins"/>
                <a:gd name="dsh" fmla="+- 0 sh mins"/>
                <a:gd name="p0x0" fmla="*/ 60 w 2330"/>
                <a:gd name="p0y0" fmla="*/ 0 h 450"/>
                <a:gd name="p0x1" fmla="*/ 2270 w 2330"/>
                <a:gd name="p0y1" fmla="*/ 0 h 450"/>
                <a:gd name="p0x2" fmla="*/ 2304 w 2330"/>
                <a:gd name="p0y2" fmla="*/ 0 h 450"/>
                <a:gd name="p0x3" fmla="*/ 2330 w 2330"/>
                <a:gd name="p0y3" fmla="*/ 26 h 450"/>
                <a:gd name="p0x4" fmla="*/ 2330 w 2330"/>
                <a:gd name="p0y4" fmla="*/ 60 h 450"/>
                <a:gd name="p0x5" fmla="*/ 2330 w 2330"/>
                <a:gd name="p0y5" fmla="*/ 390 h 450"/>
                <a:gd name="p0x6" fmla="*/ 2330 w 2330"/>
                <a:gd name="p0y6" fmla="*/ 423 h 450"/>
                <a:gd name="p0x7" fmla="*/ 2304 w 2330"/>
                <a:gd name="p0y7" fmla="*/ 450 h 450"/>
                <a:gd name="p0x8" fmla="*/ 2270 w 2330"/>
                <a:gd name="p0y8" fmla="*/ 450 h 450"/>
                <a:gd name="p0x9" fmla="*/ 60 w 2330"/>
                <a:gd name="p0y9" fmla="*/ 450 h 450"/>
                <a:gd name="p0x10" fmla="*/ 26 w 2330"/>
                <a:gd name="p0y10" fmla="*/ 450 h 450"/>
                <a:gd name="p0x11" fmla="*/ 0 w 2330"/>
                <a:gd name="p0y11" fmla="*/ 423 h 450"/>
                <a:gd name="p0x12" fmla="*/ 0 w 2330"/>
                <a:gd name="p0y12" fmla="*/ 390 h 450"/>
                <a:gd name="p0x13" fmla="*/ 0 w 2330"/>
                <a:gd name="p0y13" fmla="*/ 60 h 450"/>
                <a:gd name="p0x14" fmla="*/ 0 w 2330"/>
                <a:gd name="p0y14" fmla="*/ 26 h 450"/>
                <a:gd name="p0x15" fmla="*/ 26 w 2330"/>
                <a:gd name="p0y15" fmla="*/ 0 h 450"/>
                <a:gd name="p0x16" fmla="*/ 60 w 2330"/>
                <a:gd name="p0y16" fmla="*/ 0 h 450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cubicBezTo>
                    <a:pt x="p0x2" y="p0y2"/>
                    <a:pt x="p0x3" y="p0y3"/>
                    <a:pt x="p0x4" y="p0y4"/>
                  </a:cubicBezTo>
                  <a:lnTo>
                    <a:pt x="p0x5" y="p0y5"/>
                  </a:lnTo>
                  <a:cubicBezTo>
                    <a:pt x="p0x6" y="p0y6"/>
                    <a:pt x="p0x7" y="p0y7"/>
                    <a:pt x="p0x8" y="p0y8"/>
                  </a:cubicBezTo>
                  <a:lnTo>
                    <a:pt x="p0x9" y="p0y9"/>
                  </a:lnTo>
                  <a:cubicBezTo>
                    <a:pt x="p0x10" y="p0y10"/>
                    <a:pt x="p0x11" y="p0y11"/>
                    <a:pt x="p0x12" y="p0y12"/>
                  </a:cubicBezTo>
                  <a:lnTo>
                    <a:pt x="p0x13" y="p0y13"/>
                  </a:lnTo>
                  <a:cubicBezTo>
                    <a:pt x="p0x14" y="p0y14"/>
                    <a:pt x="p0x15" y="p0y15"/>
                    <a:pt x="p0x16" y="p0y16"/>
                  </a:cubicBezTo>
                  <a:close/>
                </a:path>
              </a:pathLst>
            </a:custGeom>
            <a:solidFill>
              <a:srgbClr val="D9EBFF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 9"/>
            <p:cNvSpPr/>
            <p:nvPr>
              <p:custDataLst>
                <p:tags r:id="rId10"/>
              </p:custDataLst>
            </p:nvPr>
          </p:nvSpPr>
          <p:spPr>
            <a:xfrm>
              <a:off x="1215" y="4905"/>
              <a:ext cx="2330" cy="60"/>
            </a:xfrm>
            <a:custGeom>
              <a:avLst/>
              <a:gdLst>
                <a:gd name="sw" fmla="*/ 1 w 2330"/>
                <a:gd name="sh" fmla="*/ 1 h 60"/>
                <a:gd name="mins" fmla="min sw sh"/>
                <a:gd name="dsw" fmla="+- 0 sw mins"/>
                <a:gd name="dsh" fmla="+- 0 sh mins"/>
                <a:gd name="p0x0" fmla="*/ 2270 w 2330"/>
                <a:gd name="p0y0" fmla="*/ 60 h 60"/>
                <a:gd name="p0x1" fmla="*/ 60 w 2330"/>
                <a:gd name="p0y1" fmla="*/ 60 h 60"/>
                <a:gd name="p0x2" fmla="*/ 26 w 2330"/>
                <a:gd name="p0y2" fmla="*/ 60 h 60"/>
                <a:gd name="p0x3" fmla="*/ 0 w 2330"/>
                <a:gd name="p0y3" fmla="*/ 33 h 60"/>
                <a:gd name="p0x4" fmla="*/ 0 w 2330"/>
                <a:gd name="p0y4" fmla="*/ 0 h 60"/>
                <a:gd name="p0x5" fmla="*/ 0 w 2330"/>
                <a:gd name="p0y5" fmla="*/ 16 h 60"/>
                <a:gd name="p0x6" fmla="*/ 26 w 2330"/>
                <a:gd name="p0y6" fmla="*/ 30 h 60"/>
                <a:gd name="p0x7" fmla="*/ 60 w 2330"/>
                <a:gd name="p0y7" fmla="*/ 30 h 60"/>
                <a:gd name="p0x8" fmla="*/ 2270 w 2330"/>
                <a:gd name="p0y8" fmla="*/ 30 h 60"/>
                <a:gd name="p0x9" fmla="*/ 2304 w 2330"/>
                <a:gd name="p0y9" fmla="*/ 30 h 60"/>
                <a:gd name="p0x10" fmla="*/ 2330 w 2330"/>
                <a:gd name="p0y10" fmla="*/ 16 h 60"/>
                <a:gd name="p0x11" fmla="*/ 2330 w 2330"/>
                <a:gd name="p0y11" fmla="*/ 0 h 60"/>
                <a:gd name="p0x12" fmla="*/ 2330 w 2330"/>
                <a:gd name="p0y12" fmla="*/ 33 h 60"/>
                <a:gd name="p0x13" fmla="*/ 2304 w 2330"/>
                <a:gd name="p0y13" fmla="*/ 60 h 60"/>
                <a:gd name="p0x14" fmla="*/ 2270 w 2330"/>
                <a:gd name="p0y14" fmla="*/ 60 h 60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cubicBezTo>
                    <a:pt x="p0x2" y="p0y2"/>
                    <a:pt x="p0x3" y="p0y3"/>
                    <a:pt x="p0x4" y="p0y4"/>
                  </a:cubicBezTo>
                  <a:cubicBezTo>
                    <a:pt x="p0x5" y="p0y5"/>
                    <a:pt x="p0x6" y="p0y6"/>
                    <a:pt x="p0x7" y="p0y7"/>
                  </a:cubicBezTo>
                  <a:lnTo>
                    <a:pt x="p0x8" y="p0y8"/>
                  </a:lnTo>
                  <a:cubicBezTo>
                    <a:pt x="p0x9" y="p0y9"/>
                    <a:pt x="p0x10" y="p0y10"/>
                    <a:pt x="p0x11" y="p0y11"/>
                  </a:cubicBezTo>
                  <a:cubicBezTo>
                    <a:pt x="p0x12" y="p0y12"/>
                    <a:pt x="p0x13" y="p0y13"/>
                    <a:pt x="p0x14" y="p0y14"/>
                  </a:cubicBezTo>
                  <a:close/>
                </a:path>
              </a:pathLst>
            </a:custGeom>
            <a:solidFill>
              <a:srgbClr val="009CD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847725" y="2851785"/>
            <a:ext cx="1499216" cy="2971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en-US" altLang="en-US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2021</a:t>
            </a:r>
            <a:r>
              <a:rPr lang="zh-CN" altLang="en-US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35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日后</a:t>
            </a:r>
            <a:endParaRPr lang="zh-CN" altLang="en-US" sz="1350" b="1">
              <a:solidFill>
                <a:srgbClr val="0946A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12"/>
            </p:custDataLst>
          </p:nvPr>
        </p:nvSpPr>
        <p:spPr>
          <a:xfrm>
            <a:off x="771525" y="2851785"/>
            <a:ext cx="1657350" cy="8457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indent="1480185" algn="l">
              <a:lnSpc>
                <a:spcPct val="133000"/>
              </a:lnSpc>
            </a:pPr>
            <a:r>
              <a:rPr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经国家药监部门批准上市的新通用名药品</a:t>
            </a:r>
            <a:endParaRPr sz="13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任意多边形 13"/>
          <p:cNvSpPr/>
          <p:nvPr>
            <p:custDataLst>
              <p:tags r:id="rId13"/>
            </p:custDataLst>
          </p:nvPr>
        </p:nvSpPr>
        <p:spPr>
          <a:xfrm>
            <a:off x="2823845" y="1109345"/>
            <a:ext cx="2047875" cy="5362575"/>
          </a:xfrm>
          <a:custGeom>
            <a:avLst/>
            <a:gdLst>
              <a:gd name="sw" fmla="*/ 1 w 3225"/>
              <a:gd name="sh" fmla="*/ 1 h 8445"/>
              <a:gd name="mins" fmla="min sw sh"/>
              <a:gd name="dsw" fmla="+- 0 sw mins"/>
              <a:gd name="dsh" fmla="+- 0 sh mins"/>
              <a:gd name="p0x0" fmla="*/ 120 w 3225"/>
              <a:gd name="p0y0" fmla="*/ 0 h 8445"/>
              <a:gd name="p0x1" fmla="*/ 3105 w 3225"/>
              <a:gd name="p0y1" fmla="*/ 0 h 8445"/>
              <a:gd name="p0x2" fmla="*/ 3171 w 3225"/>
              <a:gd name="p0y2" fmla="*/ 0 h 8445"/>
              <a:gd name="p0x3" fmla="*/ 3225 w 3225"/>
              <a:gd name="p0y3" fmla="*/ 53 h 8445"/>
              <a:gd name="p0x4" fmla="*/ 3225 w 3225"/>
              <a:gd name="p0y4" fmla="*/ 120 h 8445"/>
              <a:gd name="p0x5" fmla="*/ 3225 w 3225"/>
              <a:gd name="p0y5" fmla="*/ 8325 h 8445"/>
              <a:gd name="p0x6" fmla="*/ 3225 w 3225"/>
              <a:gd name="p0y6" fmla="*/ 8391 h 8445"/>
              <a:gd name="p0x7" fmla="*/ 3171 w 3225"/>
              <a:gd name="p0y7" fmla="*/ 8445 h 8445"/>
              <a:gd name="p0x8" fmla="*/ 3105 w 3225"/>
              <a:gd name="p0y8" fmla="*/ 8445 h 8445"/>
              <a:gd name="p0x9" fmla="*/ 120 w 3225"/>
              <a:gd name="p0y9" fmla="*/ 8445 h 8445"/>
              <a:gd name="p0x10" fmla="*/ 53 w 3225"/>
              <a:gd name="p0y10" fmla="*/ 8445 h 8445"/>
              <a:gd name="p0x11" fmla="*/ 0 w 3225"/>
              <a:gd name="p0y11" fmla="*/ 8391 h 8445"/>
              <a:gd name="p0x12" fmla="*/ 0 w 3225"/>
              <a:gd name="p0y12" fmla="*/ 8325 h 8445"/>
              <a:gd name="p0x13" fmla="*/ 0 w 3225"/>
              <a:gd name="p0y13" fmla="*/ 120 h 8445"/>
              <a:gd name="p0x14" fmla="*/ 0 w 3225"/>
              <a:gd name="p0y14" fmla="*/ 53 h 8445"/>
              <a:gd name="p0x15" fmla="*/ 53 w 3225"/>
              <a:gd name="p0y15" fmla="*/ 0 h 8445"/>
              <a:gd name="p0x16" fmla="*/ 120 w 3225"/>
              <a:gd name="p0y16" fmla="*/ 0 h 84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>
            <p:custDataLst>
              <p:tags r:id="rId14"/>
            </p:custDataLst>
          </p:nvPr>
        </p:nvSpPr>
        <p:spPr>
          <a:xfrm>
            <a:off x="3019425" y="13811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 l="-2000" t="-10303" r="-2000" b="-10303"/>
          <a:stretch>
            <a:fillRect/>
          </a:stretch>
        </p:blipFill>
        <p:spPr>
          <a:xfrm>
            <a:off x="3105150" y="1461770"/>
            <a:ext cx="247650" cy="252730"/>
          </a:xfrm>
          <a:prstGeom prst="rect">
            <a:avLst/>
          </a:prstGeom>
        </p:spPr>
      </p:pic>
      <p:sp>
        <p:nvSpPr>
          <p:cNvPr id="17" name="文本框 16"/>
          <p:cNvSpPr txBox="1"/>
          <p:nvPr>
            <p:custDataLst>
              <p:tags r:id="rId18"/>
            </p:custDataLst>
          </p:nvPr>
        </p:nvSpPr>
        <p:spPr>
          <a:xfrm>
            <a:off x="3552825" y="1289685"/>
            <a:ext cx="1123950" cy="59721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临床需求明确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19"/>
            </p:custDataLst>
          </p:nvPr>
        </p:nvSpPr>
        <p:spPr>
          <a:xfrm>
            <a:off x="3019425" y="2014538"/>
            <a:ext cx="1657350" cy="938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填补</a:t>
            </a:r>
            <a:r>
              <a:rPr sz="15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肠外营养高浓度复方电解质补充剂</a:t>
            </a: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空白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20"/>
            </p:custDataLst>
          </p:nvPr>
        </p:nvSpPr>
        <p:spPr>
          <a:xfrm>
            <a:off x="3019425" y="3004185"/>
            <a:ext cx="1783715" cy="5715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35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满足临床</a:t>
            </a:r>
            <a:r>
              <a:rPr lang="en-US" altLang="zh-CN" sz="135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PN </a:t>
            </a:r>
            <a:r>
              <a:rPr lang="zh-CN" altLang="en-US" sz="1350" b="1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rPr>
              <a:t>电解质补充多项临床痛点刚需</a:t>
            </a:r>
            <a:endParaRPr lang="zh-CN" altLang="en-US" sz="1350" b="1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 19"/>
          <p:cNvSpPr/>
          <p:nvPr>
            <p:custDataLst>
              <p:tags r:id="rId21"/>
            </p:custDataLst>
          </p:nvPr>
        </p:nvSpPr>
        <p:spPr>
          <a:xfrm>
            <a:off x="5071745" y="1109345"/>
            <a:ext cx="2047875" cy="5362575"/>
          </a:xfrm>
          <a:custGeom>
            <a:avLst/>
            <a:gdLst>
              <a:gd name="sw" fmla="*/ 1 w 3225"/>
              <a:gd name="sh" fmla="*/ 1 h 8445"/>
              <a:gd name="mins" fmla="min sw sh"/>
              <a:gd name="dsw" fmla="+- 0 sw mins"/>
              <a:gd name="dsh" fmla="+- 0 sh mins"/>
              <a:gd name="p0x0" fmla="*/ 120 w 3225"/>
              <a:gd name="p0y0" fmla="*/ 0 h 8445"/>
              <a:gd name="p0x1" fmla="*/ 3105 w 3225"/>
              <a:gd name="p0y1" fmla="*/ 0 h 8445"/>
              <a:gd name="p0x2" fmla="*/ 3171 w 3225"/>
              <a:gd name="p0y2" fmla="*/ 0 h 8445"/>
              <a:gd name="p0x3" fmla="*/ 3225 w 3225"/>
              <a:gd name="p0y3" fmla="*/ 53 h 8445"/>
              <a:gd name="p0x4" fmla="*/ 3225 w 3225"/>
              <a:gd name="p0y4" fmla="*/ 120 h 8445"/>
              <a:gd name="p0x5" fmla="*/ 3225 w 3225"/>
              <a:gd name="p0y5" fmla="*/ 8325 h 8445"/>
              <a:gd name="p0x6" fmla="*/ 3225 w 3225"/>
              <a:gd name="p0y6" fmla="*/ 8391 h 8445"/>
              <a:gd name="p0x7" fmla="*/ 3171 w 3225"/>
              <a:gd name="p0y7" fmla="*/ 8445 h 8445"/>
              <a:gd name="p0x8" fmla="*/ 3105 w 3225"/>
              <a:gd name="p0y8" fmla="*/ 8445 h 8445"/>
              <a:gd name="p0x9" fmla="*/ 120 w 3225"/>
              <a:gd name="p0y9" fmla="*/ 8445 h 8445"/>
              <a:gd name="p0x10" fmla="*/ 53 w 3225"/>
              <a:gd name="p0y10" fmla="*/ 8445 h 8445"/>
              <a:gd name="p0x11" fmla="*/ 0 w 3225"/>
              <a:gd name="p0y11" fmla="*/ 8391 h 8445"/>
              <a:gd name="p0x12" fmla="*/ 0 w 3225"/>
              <a:gd name="p0y12" fmla="*/ 8325 h 8445"/>
              <a:gd name="p0x13" fmla="*/ 0 w 3225"/>
              <a:gd name="p0y13" fmla="*/ 120 h 8445"/>
              <a:gd name="p0x14" fmla="*/ 0 w 3225"/>
              <a:gd name="p0y14" fmla="*/ 53 h 8445"/>
              <a:gd name="p0x15" fmla="*/ 53 w 3225"/>
              <a:gd name="p0y15" fmla="*/ 0 h 8445"/>
              <a:gd name="p0x16" fmla="*/ 120 w 3225"/>
              <a:gd name="p0y16" fmla="*/ 0 h 84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 20"/>
          <p:cNvSpPr/>
          <p:nvPr>
            <p:custDataLst>
              <p:tags r:id="rId22"/>
            </p:custDataLst>
          </p:nvPr>
        </p:nvSpPr>
        <p:spPr>
          <a:xfrm>
            <a:off x="5267325" y="13811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2" name="图片 21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rcRect l="-2273" t="-3067" r="-2273" b="-3067"/>
          <a:stretch>
            <a:fillRect/>
          </a:stretch>
        </p:blipFill>
        <p:spPr>
          <a:xfrm>
            <a:off x="5367020" y="1461770"/>
            <a:ext cx="219075" cy="252730"/>
          </a:xfrm>
          <a:prstGeom prst="rect">
            <a:avLst/>
          </a:prstGeom>
        </p:spPr>
      </p:pic>
      <p:sp>
        <p:nvSpPr>
          <p:cNvPr id="23" name="文本框 22"/>
          <p:cNvSpPr txBox="1"/>
          <p:nvPr>
            <p:custDataLst>
              <p:tags r:id="rId26"/>
            </p:custDataLst>
          </p:nvPr>
        </p:nvSpPr>
        <p:spPr>
          <a:xfrm>
            <a:off x="5800725" y="1289685"/>
            <a:ext cx="1123950" cy="59721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指南推荐充分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27"/>
            </p:custDataLst>
          </p:nvPr>
        </p:nvSpPr>
        <p:spPr>
          <a:xfrm>
            <a:off x="5267325" y="2014538"/>
            <a:ext cx="1657350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获</a:t>
            </a:r>
            <a:r>
              <a:rPr sz="15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国内外多部权威指南与共识</a:t>
            </a: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推荐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文本框 24"/>
          <p:cNvSpPr txBox="1"/>
          <p:nvPr>
            <p:custDataLst>
              <p:tags r:id="rId28"/>
            </p:custDataLst>
          </p:nvPr>
        </p:nvSpPr>
        <p:spPr>
          <a:xfrm>
            <a:off x="5267325" y="2699385"/>
            <a:ext cx="1657350" cy="5714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临床证据链完整，专家认可度</a:t>
            </a:r>
            <a:r>
              <a:rPr lang="zh-CN"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高</a:t>
            </a:r>
            <a:endParaRPr lang="zh-CN"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任意多边形 25"/>
          <p:cNvSpPr/>
          <p:nvPr>
            <p:custDataLst>
              <p:tags r:id="rId29"/>
            </p:custDataLst>
          </p:nvPr>
        </p:nvSpPr>
        <p:spPr>
          <a:xfrm>
            <a:off x="7319645" y="1109345"/>
            <a:ext cx="2047875" cy="5362575"/>
          </a:xfrm>
          <a:custGeom>
            <a:avLst/>
            <a:gdLst>
              <a:gd name="sw" fmla="*/ 1 w 3225"/>
              <a:gd name="sh" fmla="*/ 1 h 8445"/>
              <a:gd name="mins" fmla="min sw sh"/>
              <a:gd name="dsw" fmla="+- 0 sw mins"/>
              <a:gd name="dsh" fmla="+- 0 sh mins"/>
              <a:gd name="p0x0" fmla="*/ 120 w 3225"/>
              <a:gd name="p0y0" fmla="*/ 0 h 8445"/>
              <a:gd name="p0x1" fmla="*/ 3105 w 3225"/>
              <a:gd name="p0y1" fmla="*/ 0 h 8445"/>
              <a:gd name="p0x2" fmla="*/ 3171 w 3225"/>
              <a:gd name="p0y2" fmla="*/ 0 h 8445"/>
              <a:gd name="p0x3" fmla="*/ 3225 w 3225"/>
              <a:gd name="p0y3" fmla="*/ 53 h 8445"/>
              <a:gd name="p0x4" fmla="*/ 3225 w 3225"/>
              <a:gd name="p0y4" fmla="*/ 120 h 8445"/>
              <a:gd name="p0x5" fmla="*/ 3225 w 3225"/>
              <a:gd name="p0y5" fmla="*/ 8325 h 8445"/>
              <a:gd name="p0x6" fmla="*/ 3225 w 3225"/>
              <a:gd name="p0y6" fmla="*/ 8391 h 8445"/>
              <a:gd name="p0x7" fmla="*/ 3171 w 3225"/>
              <a:gd name="p0y7" fmla="*/ 8445 h 8445"/>
              <a:gd name="p0x8" fmla="*/ 3105 w 3225"/>
              <a:gd name="p0y8" fmla="*/ 8445 h 8445"/>
              <a:gd name="p0x9" fmla="*/ 120 w 3225"/>
              <a:gd name="p0y9" fmla="*/ 8445 h 8445"/>
              <a:gd name="p0x10" fmla="*/ 53 w 3225"/>
              <a:gd name="p0y10" fmla="*/ 8445 h 8445"/>
              <a:gd name="p0x11" fmla="*/ 0 w 3225"/>
              <a:gd name="p0y11" fmla="*/ 8391 h 8445"/>
              <a:gd name="p0x12" fmla="*/ 0 w 3225"/>
              <a:gd name="p0y12" fmla="*/ 8325 h 8445"/>
              <a:gd name="p0x13" fmla="*/ 0 w 3225"/>
              <a:gd name="p0y13" fmla="*/ 120 h 8445"/>
              <a:gd name="p0x14" fmla="*/ 0 w 3225"/>
              <a:gd name="p0y14" fmla="*/ 53 h 8445"/>
              <a:gd name="p0x15" fmla="*/ 53 w 3225"/>
              <a:gd name="p0y15" fmla="*/ 0 h 8445"/>
              <a:gd name="p0x16" fmla="*/ 120 w 3225"/>
              <a:gd name="p0y16" fmla="*/ 0 h 84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任意多边形 26"/>
          <p:cNvSpPr/>
          <p:nvPr>
            <p:custDataLst>
              <p:tags r:id="rId30"/>
            </p:custDataLst>
          </p:nvPr>
        </p:nvSpPr>
        <p:spPr>
          <a:xfrm>
            <a:off x="7515225" y="13811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 27"/>
          <p:cNvPicPr>
            <a:picLocks noChangeAspect="1"/>
          </p:cNvPicPr>
          <p:nvPr>
            <p:custDataLst>
              <p:tags r:id="rId31"/>
            </p:custDataLst>
          </p:nvPr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rcRect l="-6522" t="-3067" r="-6522" b="-3067"/>
          <a:stretch>
            <a:fillRect/>
          </a:stretch>
        </p:blipFill>
        <p:spPr>
          <a:xfrm>
            <a:off x="7600950" y="1461770"/>
            <a:ext cx="247650" cy="252730"/>
          </a:xfrm>
          <a:prstGeom prst="rect">
            <a:avLst/>
          </a:prstGeom>
        </p:spPr>
      </p:pic>
      <p:sp>
        <p:nvSpPr>
          <p:cNvPr id="29" name="文本框 28"/>
          <p:cNvSpPr txBox="1"/>
          <p:nvPr>
            <p:custDataLst>
              <p:tags r:id="rId34"/>
            </p:custDataLst>
          </p:nvPr>
        </p:nvSpPr>
        <p:spPr>
          <a:xfrm>
            <a:off x="8048625" y="1289685"/>
            <a:ext cx="1123950" cy="59721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安全性良好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7515225" y="2033270"/>
            <a:ext cx="1319530" cy="309880"/>
            <a:chOff x="11835" y="3202"/>
            <a:chExt cx="2078" cy="488"/>
          </a:xfrm>
        </p:grpSpPr>
        <p:sp>
          <p:nvSpPr>
            <p:cNvPr id="30" name="任意多边形 29"/>
            <p:cNvSpPr/>
            <p:nvPr>
              <p:custDataLst>
                <p:tags r:id="rId35"/>
              </p:custDataLst>
            </p:nvPr>
          </p:nvSpPr>
          <p:spPr>
            <a:xfrm>
              <a:off x="11835" y="3202"/>
              <a:ext cx="2078" cy="488"/>
            </a:xfrm>
            <a:custGeom>
              <a:avLst/>
              <a:gdLst>
                <a:gd name="sw" fmla="*/ 1 w 2078"/>
                <a:gd name="sh" fmla="*/ 1 h 487"/>
                <a:gd name="mins" fmla="min sw sh"/>
                <a:gd name="dsw" fmla="+- 0 sw mins"/>
                <a:gd name="dsh" fmla="+- 0 sh mins"/>
                <a:gd name="p0x0" fmla="*/ 60 w 2078"/>
                <a:gd name="p0y0" fmla="*/ 0 h 487"/>
                <a:gd name="p0x1" fmla="*/ 2018 w 2078"/>
                <a:gd name="p0y1" fmla="*/ 0 h 487"/>
                <a:gd name="p0x2" fmla="*/ 2051 w 2078"/>
                <a:gd name="p0y2" fmla="*/ 0 h 487"/>
                <a:gd name="p0x3" fmla="*/ 2078 w 2078"/>
                <a:gd name="p0y3" fmla="*/ 26 h 487"/>
                <a:gd name="p0x4" fmla="*/ 2078 w 2078"/>
                <a:gd name="p0y4" fmla="*/ 60 h 487"/>
                <a:gd name="p0x5" fmla="*/ 2078 w 2078"/>
                <a:gd name="p0y5" fmla="*/ 427 h 487"/>
                <a:gd name="p0x6" fmla="*/ 2078 w 2078"/>
                <a:gd name="p0y6" fmla="*/ 460 h 487"/>
                <a:gd name="p0x7" fmla="*/ 2051 w 2078"/>
                <a:gd name="p0y7" fmla="*/ 487 h 487"/>
                <a:gd name="p0x8" fmla="*/ 2018 w 2078"/>
                <a:gd name="p0y8" fmla="*/ 487 h 487"/>
                <a:gd name="p0x9" fmla="*/ 60 w 2078"/>
                <a:gd name="p0y9" fmla="*/ 487 h 487"/>
                <a:gd name="p0x10" fmla="*/ 26 w 2078"/>
                <a:gd name="p0y10" fmla="*/ 487 h 487"/>
                <a:gd name="p0x11" fmla="*/ 0 w 2078"/>
                <a:gd name="p0y11" fmla="*/ 460 h 487"/>
                <a:gd name="p0x12" fmla="*/ 0 w 2078"/>
                <a:gd name="p0y12" fmla="*/ 427 h 487"/>
                <a:gd name="p0x13" fmla="*/ 0 w 2078"/>
                <a:gd name="p0y13" fmla="*/ 60 h 487"/>
                <a:gd name="p0x14" fmla="*/ 0 w 2078"/>
                <a:gd name="p0y14" fmla="*/ 26 h 487"/>
                <a:gd name="p0x15" fmla="*/ 26 w 2078"/>
                <a:gd name="p0y15" fmla="*/ 0 h 487"/>
                <a:gd name="p0x16" fmla="*/ 60 w 2078"/>
                <a:gd name="p0y16" fmla="*/ 0 h 487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cubicBezTo>
                    <a:pt x="p0x2" y="p0y2"/>
                    <a:pt x="p0x3" y="p0y3"/>
                    <a:pt x="p0x4" y="p0y4"/>
                  </a:cubicBezTo>
                  <a:lnTo>
                    <a:pt x="p0x5" y="p0y5"/>
                  </a:lnTo>
                  <a:cubicBezTo>
                    <a:pt x="p0x6" y="p0y6"/>
                    <a:pt x="p0x7" y="p0y7"/>
                    <a:pt x="p0x8" y="p0y8"/>
                  </a:cubicBezTo>
                  <a:lnTo>
                    <a:pt x="p0x9" y="p0y9"/>
                  </a:lnTo>
                  <a:cubicBezTo>
                    <a:pt x="p0x10" y="p0y10"/>
                    <a:pt x="p0x11" y="p0y11"/>
                    <a:pt x="p0x12" y="p0y12"/>
                  </a:cubicBezTo>
                  <a:lnTo>
                    <a:pt x="p0x13" y="p0y13"/>
                  </a:lnTo>
                  <a:cubicBezTo>
                    <a:pt x="p0x14" y="p0y14"/>
                    <a:pt x="p0x15" y="p0y15"/>
                    <a:pt x="p0x16" y="p0y16"/>
                  </a:cubicBezTo>
                  <a:close/>
                </a:path>
              </a:pathLst>
            </a:custGeom>
            <a:solidFill>
              <a:srgbClr val="D9EBFF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任意多边形 30"/>
            <p:cNvSpPr/>
            <p:nvPr>
              <p:custDataLst>
                <p:tags r:id="rId36"/>
              </p:custDataLst>
            </p:nvPr>
          </p:nvSpPr>
          <p:spPr>
            <a:xfrm>
              <a:off x="11835" y="3630"/>
              <a:ext cx="2078" cy="60"/>
            </a:xfrm>
            <a:custGeom>
              <a:avLst/>
              <a:gdLst>
                <a:gd name="sw" fmla="*/ 1 w 2078"/>
                <a:gd name="sh" fmla="*/ 1 h 60"/>
                <a:gd name="mins" fmla="min sw sh"/>
                <a:gd name="dsw" fmla="+- 0 sw mins"/>
                <a:gd name="dsh" fmla="+- 0 sh mins"/>
                <a:gd name="p0x0" fmla="*/ 2018 w 2078"/>
                <a:gd name="p0y0" fmla="*/ 60 h 60"/>
                <a:gd name="p0x1" fmla="*/ 60 w 2078"/>
                <a:gd name="p0y1" fmla="*/ 60 h 60"/>
                <a:gd name="p0x2" fmla="*/ 26 w 2078"/>
                <a:gd name="p0y2" fmla="*/ 60 h 60"/>
                <a:gd name="p0x3" fmla="*/ 0 w 2078"/>
                <a:gd name="p0y3" fmla="*/ 33 h 60"/>
                <a:gd name="p0x4" fmla="*/ 0 w 2078"/>
                <a:gd name="p0y4" fmla="*/ 0 h 60"/>
                <a:gd name="p0x5" fmla="*/ 0 w 2078"/>
                <a:gd name="p0y5" fmla="*/ 16 h 60"/>
                <a:gd name="p0x6" fmla="*/ 26 w 2078"/>
                <a:gd name="p0y6" fmla="*/ 30 h 60"/>
                <a:gd name="p0x7" fmla="*/ 60 w 2078"/>
                <a:gd name="p0y7" fmla="*/ 30 h 60"/>
                <a:gd name="p0x8" fmla="*/ 2018 w 2078"/>
                <a:gd name="p0y8" fmla="*/ 30 h 60"/>
                <a:gd name="p0x9" fmla="*/ 2051 w 2078"/>
                <a:gd name="p0y9" fmla="*/ 30 h 60"/>
                <a:gd name="p0x10" fmla="*/ 2078 w 2078"/>
                <a:gd name="p0y10" fmla="*/ 16 h 60"/>
                <a:gd name="p0x11" fmla="*/ 2078 w 2078"/>
                <a:gd name="p0y11" fmla="*/ 0 h 60"/>
                <a:gd name="p0x12" fmla="*/ 2078 w 2078"/>
                <a:gd name="p0y12" fmla="*/ 33 h 60"/>
                <a:gd name="p0x13" fmla="*/ 2051 w 2078"/>
                <a:gd name="p0y13" fmla="*/ 60 h 60"/>
                <a:gd name="p0x14" fmla="*/ 2018 w 2078"/>
                <a:gd name="p0y14" fmla="*/ 60 h 60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cubicBezTo>
                    <a:pt x="p0x2" y="p0y2"/>
                    <a:pt x="p0x3" y="p0y3"/>
                    <a:pt x="p0x4" y="p0y4"/>
                  </a:cubicBezTo>
                  <a:cubicBezTo>
                    <a:pt x="p0x5" y="p0y5"/>
                    <a:pt x="p0x6" y="p0y6"/>
                    <a:pt x="p0x7" y="p0y7"/>
                  </a:cubicBezTo>
                  <a:lnTo>
                    <a:pt x="p0x8" y="p0y8"/>
                  </a:lnTo>
                  <a:cubicBezTo>
                    <a:pt x="p0x9" y="p0y9"/>
                    <a:pt x="p0x10" y="p0y10"/>
                    <a:pt x="p0x11" y="p0y11"/>
                  </a:cubicBezTo>
                  <a:cubicBezTo>
                    <a:pt x="p0x12" y="p0y12"/>
                    <a:pt x="p0x13" y="p0y13"/>
                    <a:pt x="p0x14" y="p0y14"/>
                  </a:cubicBezTo>
                  <a:close/>
                </a:path>
              </a:pathLst>
            </a:custGeom>
            <a:solidFill>
              <a:srgbClr val="009CD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3" name="文本框 32"/>
          <p:cNvSpPr txBox="1"/>
          <p:nvPr>
            <p:custDataLst>
              <p:tags r:id="rId37"/>
            </p:custDataLst>
          </p:nvPr>
        </p:nvSpPr>
        <p:spPr>
          <a:xfrm>
            <a:off x="7591425" y="2014538"/>
            <a:ext cx="1357760" cy="3286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en-US" sz="150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CDE</a:t>
            </a:r>
            <a:r>
              <a:rPr lang="zh-CN" sz="1500" b="1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豁免临床</a:t>
            </a:r>
            <a:endParaRPr lang="zh-CN" sz="1500" b="1">
              <a:solidFill>
                <a:srgbClr val="0946A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文本框 33"/>
          <p:cNvSpPr txBox="1"/>
          <p:nvPr>
            <p:custDataLst>
              <p:tags r:id="rId38"/>
            </p:custDataLst>
          </p:nvPr>
        </p:nvSpPr>
        <p:spPr>
          <a:xfrm>
            <a:off x="7515225" y="2014538"/>
            <a:ext cx="1657350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indent="1319530"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批准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5" name="文本框 34"/>
          <p:cNvSpPr txBox="1"/>
          <p:nvPr>
            <p:custDataLst>
              <p:tags r:id="rId39"/>
            </p:custDataLst>
          </p:nvPr>
        </p:nvSpPr>
        <p:spPr>
          <a:xfrm>
            <a:off x="7515225" y="2699385"/>
            <a:ext cx="1543202" cy="5714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上市以来</a:t>
            </a:r>
            <a:r>
              <a:rPr sz="1350" b="1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未收到不良反应报告</a:t>
            </a:r>
            <a:endParaRPr sz="1350" b="1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副标题 2"/>
          <p:cNvSpPr>
            <a:spLocks noGrp="1"/>
          </p:cNvSpPr>
          <p:nvPr>
            <p:ph type="body" idx="16386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THE END</a:t>
            </a:r>
            <a:endParaRPr lang="zh-CN" altLang="en-US"/>
          </a:p>
        </p:txBody>
      </p:sp>
      <p:sp>
        <p:nvSpPr>
          <p:cNvPr id="3" name="标题 1"/>
          <p:cNvSpPr>
            <a:spLocks noGrp="1"/>
          </p:cNvSpPr>
          <p:nvPr>
            <p:ph type="ctrTitle" idx="16385"/>
            <p:custDataLst>
              <p:tags r:id="rId2"/>
            </p:custDataLst>
          </p:nvPr>
        </p:nvSpPr>
        <p:spPr/>
        <p:txBody>
          <a:bodyPr>
            <a:normAutofit fontScale="90000"/>
          </a:bodyPr>
          <a:p>
            <a:r>
              <a:rPr lang="zh-CN" altLang="en-US"/>
              <a:t>谢谢观看</a:t>
            </a:r>
            <a:endParaRPr lang="zh-CN" altLang="en-US"/>
          </a:p>
        </p:txBody>
      </p:sp>
      <p:pic>
        <p:nvPicPr>
          <p:cNvPr id="7" name="图片 4" descr="C:\Users\ADMINI~1\AppData\Local\Temp\WeChat Files\2f6b60a462e2d305e243ff889a1caa8.png"/>
          <p:cNvPicPr>
            <a:picLocks noChangeAspect="1"/>
          </p:cNvPicPr>
          <p:nvPr/>
        </p:nvPicPr>
        <p:blipFill>
          <a:blip r:embed="rId3"/>
          <a:srcRect l="-2208" r="65891" b="-2843"/>
          <a:stretch>
            <a:fillRect/>
          </a:stretch>
        </p:blipFill>
        <p:spPr>
          <a:xfrm>
            <a:off x="3846195" y="5991225"/>
            <a:ext cx="765175" cy="6915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文本框 7"/>
          <p:cNvSpPr txBox="1"/>
          <p:nvPr/>
        </p:nvSpPr>
        <p:spPr>
          <a:xfrm>
            <a:off x="4611370" y="6102985"/>
            <a:ext cx="4975225" cy="46863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2400" b="1"/>
              <a:t>华夏生生药业（北京）有限公司</a:t>
            </a:r>
            <a:endParaRPr lang="zh-CN" altLang="en-US" sz="2400" b="1"/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553075" y="457200"/>
            <a:ext cx="1085850" cy="47625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sz="28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目录</a:t>
            </a:r>
            <a:endParaRPr sz="28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2"/>
            </p:custDataLst>
          </p:nvPr>
        </p:nvSpPr>
        <p:spPr>
          <a:xfrm>
            <a:off x="690245" y="124269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任意多边形 5"/>
          <p:cNvSpPr/>
          <p:nvPr>
            <p:custDataLst>
              <p:tags r:id="rId3"/>
            </p:custDataLst>
          </p:nvPr>
        </p:nvSpPr>
        <p:spPr>
          <a:xfrm>
            <a:off x="962025" y="208597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>
          <a:xfrm>
            <a:off x="962025" y="221170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药品基础信息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任意多边形 7"/>
          <p:cNvSpPr/>
          <p:nvPr>
            <p:custDataLst>
              <p:tags r:id="rId5"/>
            </p:custDataLst>
          </p:nvPr>
        </p:nvSpPr>
        <p:spPr>
          <a:xfrm>
            <a:off x="6195695" y="124269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>
            <p:custDataLst>
              <p:tags r:id="rId6"/>
            </p:custDataLst>
          </p:nvPr>
        </p:nvSpPr>
        <p:spPr>
          <a:xfrm>
            <a:off x="6467475" y="208597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文本框 10"/>
          <p:cNvSpPr txBox="1"/>
          <p:nvPr>
            <p:custDataLst>
              <p:tags r:id="rId7"/>
            </p:custDataLst>
          </p:nvPr>
        </p:nvSpPr>
        <p:spPr>
          <a:xfrm>
            <a:off x="6467475" y="221170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安全性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任意多边形 11"/>
          <p:cNvSpPr/>
          <p:nvPr>
            <p:custDataLst>
              <p:tags r:id="rId8"/>
            </p:custDataLst>
          </p:nvPr>
        </p:nvSpPr>
        <p:spPr>
          <a:xfrm>
            <a:off x="690245" y="309054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>
            <p:custDataLst>
              <p:tags r:id="rId9"/>
            </p:custDataLst>
          </p:nvPr>
        </p:nvSpPr>
        <p:spPr>
          <a:xfrm>
            <a:off x="962025" y="393382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>
            <p:custDataLst>
              <p:tags r:id="rId10"/>
            </p:custDataLst>
          </p:nvPr>
        </p:nvSpPr>
        <p:spPr>
          <a:xfrm>
            <a:off x="962025" y="405955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有效性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6" name="任意多边形 15"/>
          <p:cNvSpPr/>
          <p:nvPr>
            <p:custDataLst>
              <p:tags r:id="rId11"/>
            </p:custDataLst>
          </p:nvPr>
        </p:nvSpPr>
        <p:spPr>
          <a:xfrm>
            <a:off x="6195695" y="309054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任意多边形 17"/>
          <p:cNvSpPr/>
          <p:nvPr>
            <p:custDataLst>
              <p:tags r:id="rId12"/>
            </p:custDataLst>
          </p:nvPr>
        </p:nvSpPr>
        <p:spPr>
          <a:xfrm>
            <a:off x="6467475" y="393382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>
            <p:custDataLst>
              <p:tags r:id="rId13"/>
            </p:custDataLst>
          </p:nvPr>
        </p:nvSpPr>
        <p:spPr>
          <a:xfrm>
            <a:off x="6467475" y="405955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创新性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 19"/>
          <p:cNvSpPr/>
          <p:nvPr>
            <p:custDataLst>
              <p:tags r:id="rId14"/>
            </p:custDataLst>
          </p:nvPr>
        </p:nvSpPr>
        <p:spPr>
          <a:xfrm>
            <a:off x="690245" y="493839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任意多边形 21"/>
          <p:cNvSpPr/>
          <p:nvPr>
            <p:custDataLst>
              <p:tags r:id="rId15"/>
            </p:custDataLst>
          </p:nvPr>
        </p:nvSpPr>
        <p:spPr>
          <a:xfrm>
            <a:off x="962025" y="578167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>
            <p:custDataLst>
              <p:tags r:id="rId16"/>
            </p:custDataLst>
          </p:nvPr>
        </p:nvSpPr>
        <p:spPr>
          <a:xfrm>
            <a:off x="962025" y="590740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公平性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任意多边形 23"/>
          <p:cNvSpPr/>
          <p:nvPr>
            <p:custDataLst>
              <p:tags r:id="rId17"/>
            </p:custDataLst>
          </p:nvPr>
        </p:nvSpPr>
        <p:spPr>
          <a:xfrm>
            <a:off x="6195695" y="4938395"/>
            <a:ext cx="5305425" cy="1647825"/>
          </a:xfrm>
          <a:custGeom>
            <a:avLst/>
            <a:gdLst>
              <a:gd name="sw" fmla="*/ 1 w 8355"/>
              <a:gd name="sh" fmla="*/ 1 h 2595"/>
              <a:gd name="mins" fmla="min sw sh"/>
              <a:gd name="dsw" fmla="+- 0 sw mins"/>
              <a:gd name="dsh" fmla="+- 0 sh mins"/>
              <a:gd name="p0x0" fmla="*/ 240 w 8355"/>
              <a:gd name="p0y0" fmla="*/ 0 h 2595"/>
              <a:gd name="p0x1" fmla="*/ 8115 w 8355"/>
              <a:gd name="p0y1" fmla="*/ 0 h 2595"/>
              <a:gd name="p0x2" fmla="*/ 8247 w 8355"/>
              <a:gd name="p0y2" fmla="*/ 0 h 2595"/>
              <a:gd name="p0x3" fmla="*/ 8355 w 8355"/>
              <a:gd name="p0y3" fmla="*/ 107 h 2595"/>
              <a:gd name="p0x4" fmla="*/ 8355 w 8355"/>
              <a:gd name="p0y4" fmla="*/ 240 h 2595"/>
              <a:gd name="p0x5" fmla="*/ 8355 w 8355"/>
              <a:gd name="p0y5" fmla="*/ 2355 h 2595"/>
              <a:gd name="p0x6" fmla="*/ 8355 w 8355"/>
              <a:gd name="p0y6" fmla="*/ 2487 h 2595"/>
              <a:gd name="p0x7" fmla="*/ 8247 w 8355"/>
              <a:gd name="p0y7" fmla="*/ 2595 h 2595"/>
              <a:gd name="p0x8" fmla="*/ 8115 w 8355"/>
              <a:gd name="p0y8" fmla="*/ 2595 h 2595"/>
              <a:gd name="p0x9" fmla="*/ 240 w 8355"/>
              <a:gd name="p0y9" fmla="*/ 2595 h 2595"/>
              <a:gd name="p0x10" fmla="*/ 107 w 8355"/>
              <a:gd name="p0y10" fmla="*/ 2595 h 2595"/>
              <a:gd name="p0x11" fmla="*/ 0 w 8355"/>
              <a:gd name="p0y11" fmla="*/ 2487 h 2595"/>
              <a:gd name="p0x12" fmla="*/ 0 w 8355"/>
              <a:gd name="p0y12" fmla="*/ 2355 h 2595"/>
              <a:gd name="p0x13" fmla="*/ 0 w 8355"/>
              <a:gd name="p0y13" fmla="*/ 240 h 2595"/>
              <a:gd name="p0x14" fmla="*/ 0 w 8355"/>
              <a:gd name="p0y14" fmla="*/ 107 h 2595"/>
              <a:gd name="p0x15" fmla="*/ 107 w 8355"/>
              <a:gd name="p0y15" fmla="*/ 0 h 2595"/>
              <a:gd name="p0x16" fmla="*/ 240 w 8355"/>
              <a:gd name="p0y16" fmla="*/ 0 h 25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C8D9EF"/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任意多边形 25"/>
          <p:cNvSpPr/>
          <p:nvPr>
            <p:custDataLst>
              <p:tags r:id="rId18"/>
            </p:custDataLst>
          </p:nvPr>
        </p:nvSpPr>
        <p:spPr>
          <a:xfrm>
            <a:off x="6467475" y="5781675"/>
            <a:ext cx="304800" cy="28575"/>
          </a:xfrm>
          <a:custGeom>
            <a:avLst/>
            <a:gdLst>
              <a:gd name="sw" fmla="*/ 1 w 480"/>
              <a:gd name="sh" fmla="*/ 1 h 45"/>
              <a:gd name="mins" fmla="min sw sh"/>
              <a:gd name="dsw" fmla="+- 0 sw mins"/>
              <a:gd name="dsh" fmla="+- 0 sh mins"/>
              <a:gd name="p0x0" fmla="*/ 22 w 480"/>
              <a:gd name="p0y0" fmla="*/ 0 h 45"/>
              <a:gd name="p0x1" fmla="*/ 457 w 480"/>
              <a:gd name="p0y1" fmla="*/ 0 h 45"/>
              <a:gd name="p0x2" fmla="*/ 469 w 480"/>
              <a:gd name="p0y2" fmla="*/ 0 h 45"/>
              <a:gd name="p0x3" fmla="*/ 480 w 480"/>
              <a:gd name="p0y3" fmla="*/ 10 h 45"/>
              <a:gd name="p0x4" fmla="*/ 480 w 480"/>
              <a:gd name="p0y4" fmla="*/ 22 h 45"/>
              <a:gd name="p0x5" fmla="*/ 480 w 480"/>
              <a:gd name="p0y5" fmla="*/ 34 h 45"/>
              <a:gd name="p0x6" fmla="*/ 469 w 480"/>
              <a:gd name="p0y6" fmla="*/ 45 h 45"/>
              <a:gd name="p0x7" fmla="*/ 457 w 480"/>
              <a:gd name="p0y7" fmla="*/ 45 h 45"/>
              <a:gd name="p0x8" fmla="*/ 22 w 480"/>
              <a:gd name="p0y8" fmla="*/ 45 h 45"/>
              <a:gd name="p0x9" fmla="*/ 10 w 480"/>
              <a:gd name="p0y9" fmla="*/ 45 h 45"/>
              <a:gd name="p0x10" fmla="*/ 0 w 480"/>
              <a:gd name="p0y10" fmla="*/ 34 h 45"/>
              <a:gd name="p0x11" fmla="*/ 0 w 480"/>
              <a:gd name="p0y11" fmla="*/ 22 h 45"/>
              <a:gd name="p0x12" fmla="*/ 0 w 480"/>
              <a:gd name="p0y12" fmla="*/ 10 h 45"/>
              <a:gd name="p0x13" fmla="*/ 10 w 480"/>
              <a:gd name="p0y13" fmla="*/ 0 h 45"/>
              <a:gd name="p0x14" fmla="*/ 22 w 480"/>
              <a:gd name="p0y14" fmla="*/ 0 h 4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cubicBezTo>
                  <a:pt x="p0x5" y="p0y5"/>
                  <a:pt x="p0x6" y="p0y6"/>
                  <a:pt x="p0x7" y="p0y7"/>
                </a:cubicBezTo>
                <a:lnTo>
                  <a:pt x="p0x8" y="p0y8"/>
                </a:lnTo>
                <a:cubicBezTo>
                  <a:pt x="p0x9" y="p0y9"/>
                  <a:pt x="p0x10" y="p0y10"/>
                  <a:pt x="p0x11" y="p0y11"/>
                </a:cubicBezTo>
                <a:cubicBezTo>
                  <a:pt x="p0x12" y="p0y12"/>
                  <a:pt x="p0x13" y="p0y13"/>
                  <a:pt x="p0x14" y="p0y14"/>
                </a:cubicBezTo>
                <a:close/>
              </a:path>
            </a:pathLst>
          </a:custGeom>
          <a:solidFill>
            <a:srgbClr val="0D7DFA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>
            <p:custDataLst>
              <p:tags r:id="rId19"/>
            </p:custDataLst>
          </p:nvPr>
        </p:nvSpPr>
        <p:spPr>
          <a:xfrm>
            <a:off x="6467475" y="5907405"/>
            <a:ext cx="4762500" cy="3438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25000"/>
              </a:lnSpc>
            </a:pPr>
            <a:r>
              <a:rPr sz="16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申报总结</a:t>
            </a:r>
            <a:endParaRPr sz="16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0"/>
            </p:custDataLst>
          </p:nvPr>
        </p:nvSpPr>
        <p:spPr>
          <a:xfrm>
            <a:off x="962025" y="156686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21"/>
            </p:custDataLst>
          </p:nvPr>
        </p:nvSpPr>
        <p:spPr>
          <a:xfrm>
            <a:off x="6467475" y="156686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02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22"/>
            </p:custDataLst>
          </p:nvPr>
        </p:nvSpPr>
        <p:spPr>
          <a:xfrm>
            <a:off x="962025" y="341471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03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23"/>
            </p:custDataLst>
          </p:nvPr>
        </p:nvSpPr>
        <p:spPr>
          <a:xfrm>
            <a:off x="6467475" y="341471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04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24"/>
            </p:custDataLst>
          </p:nvPr>
        </p:nvSpPr>
        <p:spPr>
          <a:xfrm>
            <a:off x="962025" y="526256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05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文本框 24"/>
          <p:cNvSpPr txBox="1"/>
          <p:nvPr>
            <p:custDataLst>
              <p:tags r:id="rId25"/>
            </p:custDataLst>
          </p:nvPr>
        </p:nvSpPr>
        <p:spPr>
          <a:xfrm>
            <a:off x="6467475" y="5262563"/>
            <a:ext cx="4762500" cy="4238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3000" b="1">
                <a:solidFill>
                  <a:srgbClr val="0D7DFA">
                    <a:alpha val="80000"/>
                  </a:srgbClr>
                </a:solidFill>
                <a:latin typeface="微软雅黑" panose="020B0503020204020204" charset="-122"/>
                <a:ea typeface="微软雅黑" panose="020B0503020204020204" charset="-122"/>
              </a:rPr>
              <a:t>06</a:t>
            </a:r>
            <a:endParaRPr sz="3000" b="1">
              <a:solidFill>
                <a:srgbClr val="0D7DFA">
                  <a:alpha val="80000"/>
                </a:srgb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357188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药品基本信息</a:t>
            </a:r>
            <a:endParaRPr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2"/>
            </p:custDataLst>
          </p:nvPr>
        </p:nvSpPr>
        <p:spPr>
          <a:xfrm>
            <a:off x="571500" y="1104900"/>
            <a:ext cx="11196955" cy="809625"/>
          </a:xfrm>
          <a:custGeom>
            <a:avLst/>
            <a:gdLst>
              <a:gd name="sw" fmla="*/ 1 w 17400"/>
              <a:gd name="sh" fmla="*/ 1 h 1275"/>
              <a:gd name="mins" fmla="min sw sh"/>
              <a:gd name="dsw" fmla="+- 0 sw mins"/>
              <a:gd name="dsh" fmla="+- 0 sh mins"/>
              <a:gd name="p0x0" fmla="*/ 180 w 17400"/>
              <a:gd name="p0y0" fmla="*/ 0 h 1275"/>
              <a:gd name="p0x1" fmla="*/ 17220 w 17400"/>
              <a:gd name="p0y1" fmla="*/ 0 h 1275"/>
              <a:gd name="p0x2" fmla="*/ 17319 w 17400"/>
              <a:gd name="p0y2" fmla="*/ 0 h 1275"/>
              <a:gd name="p0x3" fmla="*/ 17400 w 17400"/>
              <a:gd name="p0y3" fmla="*/ 80 h 1275"/>
              <a:gd name="p0x4" fmla="*/ 17400 w 17400"/>
              <a:gd name="p0y4" fmla="*/ 180 h 1275"/>
              <a:gd name="p0x5" fmla="*/ 17400 w 17400"/>
              <a:gd name="p0y5" fmla="*/ 1095 h 1275"/>
              <a:gd name="p0x6" fmla="*/ 17400 w 17400"/>
              <a:gd name="p0y6" fmla="*/ 1194 h 1275"/>
              <a:gd name="p0x7" fmla="*/ 17319 w 17400"/>
              <a:gd name="p0y7" fmla="*/ 1275 h 1275"/>
              <a:gd name="p0x8" fmla="*/ 17220 w 17400"/>
              <a:gd name="p0y8" fmla="*/ 1275 h 1275"/>
              <a:gd name="p0x9" fmla="*/ 180 w 17400"/>
              <a:gd name="p0y9" fmla="*/ 1275 h 1275"/>
              <a:gd name="p0x10" fmla="*/ 80 w 17400"/>
              <a:gd name="p0y10" fmla="*/ 1275 h 1275"/>
              <a:gd name="p0x11" fmla="*/ 0 w 17400"/>
              <a:gd name="p0y11" fmla="*/ 1194 h 1275"/>
              <a:gd name="p0x12" fmla="*/ 0 w 17400"/>
              <a:gd name="p0y12" fmla="*/ 1095 h 1275"/>
              <a:gd name="p0x13" fmla="*/ 0 w 17400"/>
              <a:gd name="p0y13" fmla="*/ 180 h 1275"/>
              <a:gd name="p0x14" fmla="*/ 0 w 17400"/>
              <a:gd name="p0y14" fmla="*/ 80 h 1275"/>
              <a:gd name="p0x15" fmla="*/ 80 w 17400"/>
              <a:gd name="p0y15" fmla="*/ 0 h 1275"/>
              <a:gd name="p0x16" fmla="*/ 180 w 17400"/>
              <a:gd name="p0y16" fmla="*/ 0 h 127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0556B8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4209974" y="1272540"/>
            <a:ext cx="3771976" cy="469582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>
              <a:lnSpc>
                <a:spcPct val="104000"/>
              </a:lnSpc>
            </a:pPr>
            <a:r>
              <a:rPr sz="27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</a:rPr>
              <a:t>钠钾镁钙注射用浓溶液</a:t>
            </a:r>
            <a:endParaRPr sz="27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任意多边形 5"/>
          <p:cNvSpPr/>
          <p:nvPr>
            <p:custDataLst>
              <p:tags r:id="rId4"/>
            </p:custDataLst>
          </p:nvPr>
        </p:nvSpPr>
        <p:spPr>
          <a:xfrm>
            <a:off x="575945" y="2109470"/>
            <a:ext cx="3546475" cy="2046504"/>
          </a:xfrm>
          <a:custGeom>
            <a:avLst/>
            <a:gdLst>
              <a:gd name="sw" fmla="*/ 1 w 5585"/>
              <a:gd name="sh" fmla="*/ 1 h 6870"/>
              <a:gd name="mins" fmla="min sw sh"/>
              <a:gd name="dsw" fmla="+- 0 sw mins"/>
              <a:gd name="dsh" fmla="+- 0 sh mins"/>
              <a:gd name="p0x0" fmla="*/ 120 w 5585"/>
              <a:gd name="p0y0" fmla="*/ 0 h 6870"/>
              <a:gd name="p0x1" fmla="*/ 5465 w 5585"/>
              <a:gd name="p0y1" fmla="*/ 0 h 6870"/>
              <a:gd name="p0x2" fmla="*/ 5531 w 5585"/>
              <a:gd name="p0y2" fmla="*/ 0 h 6870"/>
              <a:gd name="p0x3" fmla="*/ 5585 w 5585"/>
              <a:gd name="p0y3" fmla="*/ 53 h 6870"/>
              <a:gd name="p0x4" fmla="*/ 5585 w 5585"/>
              <a:gd name="p0y4" fmla="*/ 120 h 6870"/>
              <a:gd name="p0x5" fmla="*/ 5585 w 5585"/>
              <a:gd name="p0y5" fmla="*/ 6750 h 6870"/>
              <a:gd name="p0x6" fmla="*/ 5585 w 5585"/>
              <a:gd name="p0y6" fmla="*/ 6816 h 6870"/>
              <a:gd name="p0x7" fmla="*/ 5531 w 5585"/>
              <a:gd name="p0y7" fmla="*/ 6870 h 6870"/>
              <a:gd name="p0x8" fmla="*/ 5465 w 5585"/>
              <a:gd name="p0y8" fmla="*/ 6870 h 6870"/>
              <a:gd name="p0x9" fmla="*/ 120 w 5585"/>
              <a:gd name="p0y9" fmla="*/ 6870 h 6870"/>
              <a:gd name="p0x10" fmla="*/ 53 w 5585"/>
              <a:gd name="p0y10" fmla="*/ 6870 h 6870"/>
              <a:gd name="p0x11" fmla="*/ 0 w 5585"/>
              <a:gd name="p0y11" fmla="*/ 6816 h 6870"/>
              <a:gd name="p0x12" fmla="*/ 0 w 5585"/>
              <a:gd name="p0y12" fmla="*/ 6750 h 6870"/>
              <a:gd name="p0x13" fmla="*/ 0 w 5585"/>
              <a:gd name="p0y13" fmla="*/ 120 h 6870"/>
              <a:gd name="p0x14" fmla="*/ 0 w 5585"/>
              <a:gd name="p0y14" fmla="*/ 53 h 6870"/>
              <a:gd name="p0x15" fmla="*/ 53 w 5585"/>
              <a:gd name="p0y15" fmla="*/ 0 h 6870"/>
              <a:gd name="p0x16" fmla="*/ 120 w 5585"/>
              <a:gd name="p0y16" fmla="*/ 0 h 687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任意多边形 6"/>
          <p:cNvSpPr/>
          <p:nvPr>
            <p:custDataLst>
              <p:tags r:id="rId5"/>
            </p:custDataLst>
          </p:nvPr>
        </p:nvSpPr>
        <p:spPr>
          <a:xfrm>
            <a:off x="771525" y="2305050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-10123" t="-1026" r="-10123" b="-1026"/>
          <a:stretch>
            <a:fillRect/>
          </a:stretch>
        </p:blipFill>
        <p:spPr>
          <a:xfrm>
            <a:off x="826135" y="2385695"/>
            <a:ext cx="309245" cy="252730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1304925" y="2331720"/>
            <a:ext cx="1333500" cy="3657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注册信息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10"/>
            </p:custDataLst>
          </p:nvPr>
        </p:nvSpPr>
        <p:spPr>
          <a:xfrm>
            <a:off x="771525" y="2852738"/>
            <a:ext cx="12002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申报目录类别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11"/>
            </p:custDataLst>
          </p:nvPr>
        </p:nvSpPr>
        <p:spPr>
          <a:xfrm>
            <a:off x="1876501" y="2838450"/>
            <a:ext cx="571500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乙类</a:t>
            </a:r>
            <a:endParaRPr sz="150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2"/>
            </p:custDataLst>
          </p:nvPr>
        </p:nvSpPr>
        <p:spPr>
          <a:xfrm>
            <a:off x="771525" y="3181350"/>
            <a:ext cx="8573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注册规格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13"/>
            </p:custDataLst>
          </p:nvPr>
        </p:nvSpPr>
        <p:spPr>
          <a:xfrm>
            <a:off x="1533601" y="3167063"/>
            <a:ext cx="910609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en-US"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20ml/</a:t>
            </a:r>
            <a:r>
              <a:rPr lang="zh-CN"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支</a:t>
            </a:r>
            <a:endParaRPr lang="zh-CN" sz="150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14"/>
            </p:custDataLst>
          </p:nvPr>
        </p:nvSpPr>
        <p:spPr>
          <a:xfrm>
            <a:off x="771525" y="3509963"/>
            <a:ext cx="8573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注册分类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15"/>
            </p:custDataLst>
          </p:nvPr>
        </p:nvSpPr>
        <p:spPr>
          <a:xfrm>
            <a:off x="1533601" y="3495675"/>
            <a:ext cx="1261910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zh-CN" altLang="en-US"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化学药品</a:t>
            </a:r>
            <a:r>
              <a:rPr lang="en-US" altLang="zh-CN"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类</a:t>
            </a:r>
            <a:endParaRPr lang="zh-CN" altLang="en-US" sz="150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文本框 15"/>
          <p:cNvSpPr txBox="1"/>
          <p:nvPr>
            <p:custDataLst>
              <p:tags r:id="rId16"/>
            </p:custDataLst>
          </p:nvPr>
        </p:nvSpPr>
        <p:spPr>
          <a:xfrm>
            <a:off x="771525" y="3838575"/>
            <a:ext cx="51442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剂型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17"/>
            </p:custDataLst>
          </p:nvPr>
        </p:nvSpPr>
        <p:spPr>
          <a:xfrm>
            <a:off x="1190701" y="3824288"/>
            <a:ext cx="762000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注射剂</a:t>
            </a:r>
            <a:endParaRPr sz="150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任意多边形 17"/>
          <p:cNvSpPr/>
          <p:nvPr>
            <p:custDataLst>
              <p:tags r:id="rId18"/>
            </p:custDataLst>
          </p:nvPr>
        </p:nvSpPr>
        <p:spPr>
          <a:xfrm>
            <a:off x="1838325" y="3843020"/>
            <a:ext cx="609600" cy="238125"/>
          </a:xfrm>
          <a:custGeom>
            <a:avLst/>
            <a:gdLst>
              <a:gd name="sw" fmla="*/ 1 w 960"/>
              <a:gd name="sh" fmla="*/ 1 h 375"/>
              <a:gd name="mins" fmla="min sw sh"/>
              <a:gd name="dsw" fmla="+- 0 sw mins"/>
              <a:gd name="dsh" fmla="+- 0 sh mins"/>
              <a:gd name="p0x0" fmla="*/ 60 w 960"/>
              <a:gd name="p0y0" fmla="*/ 0 h 375"/>
              <a:gd name="p0x1" fmla="*/ 900 w 960"/>
              <a:gd name="p0y1" fmla="*/ 0 h 375"/>
              <a:gd name="p0x2" fmla="*/ 933 w 960"/>
              <a:gd name="p0y2" fmla="*/ 0 h 375"/>
              <a:gd name="p0x3" fmla="*/ 960 w 960"/>
              <a:gd name="p0y3" fmla="*/ 26 h 375"/>
              <a:gd name="p0x4" fmla="*/ 960 w 960"/>
              <a:gd name="p0y4" fmla="*/ 60 h 375"/>
              <a:gd name="p0x5" fmla="*/ 960 w 960"/>
              <a:gd name="p0y5" fmla="*/ 315 h 375"/>
              <a:gd name="p0x6" fmla="*/ 960 w 960"/>
              <a:gd name="p0y6" fmla="*/ 348 h 375"/>
              <a:gd name="p0x7" fmla="*/ 933 w 960"/>
              <a:gd name="p0y7" fmla="*/ 375 h 375"/>
              <a:gd name="p0x8" fmla="*/ 900 w 960"/>
              <a:gd name="p0y8" fmla="*/ 375 h 375"/>
              <a:gd name="p0x9" fmla="*/ 60 w 960"/>
              <a:gd name="p0y9" fmla="*/ 375 h 375"/>
              <a:gd name="p0x10" fmla="*/ 26 w 960"/>
              <a:gd name="p0y10" fmla="*/ 375 h 375"/>
              <a:gd name="p0x11" fmla="*/ 0 w 960"/>
              <a:gd name="p0y11" fmla="*/ 348 h 375"/>
              <a:gd name="p0x12" fmla="*/ 0 w 960"/>
              <a:gd name="p0y12" fmla="*/ 315 h 375"/>
              <a:gd name="p0x13" fmla="*/ 0 w 960"/>
              <a:gd name="p0y13" fmla="*/ 60 h 375"/>
              <a:gd name="p0x14" fmla="*/ 0 w 960"/>
              <a:gd name="p0y14" fmla="*/ 26 h 375"/>
              <a:gd name="p0x15" fmla="*/ 26 w 960"/>
              <a:gd name="p0y15" fmla="*/ 0 h 375"/>
              <a:gd name="p0x16" fmla="*/ 60 w 960"/>
              <a:gd name="p0y16" fmla="*/ 0 h 37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/>
          <p:cNvSpPr txBox="1"/>
          <p:nvPr>
            <p:custDataLst>
              <p:tags r:id="rId19"/>
            </p:custDataLst>
          </p:nvPr>
        </p:nvSpPr>
        <p:spPr>
          <a:xfrm>
            <a:off x="1914601" y="3862388"/>
            <a:ext cx="609676" cy="20002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200">
                <a:solidFill>
                  <a:srgbClr val="0946A3"/>
                </a:solidFill>
                <a:latin typeface="微软雅黑" panose="020B0503020204020204" charset="-122"/>
                <a:ea typeface="微软雅黑" panose="020B0503020204020204" charset="-122"/>
              </a:rPr>
              <a:t>处方药</a:t>
            </a:r>
            <a:endParaRPr sz="1200">
              <a:solidFill>
                <a:srgbClr val="0946A3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 19"/>
          <p:cNvSpPr/>
          <p:nvPr>
            <p:custDataLst>
              <p:tags r:id="rId20"/>
            </p:custDataLst>
          </p:nvPr>
        </p:nvSpPr>
        <p:spPr>
          <a:xfrm>
            <a:off x="571536" y="4290783"/>
            <a:ext cx="3546475" cy="2046486"/>
          </a:xfrm>
          <a:custGeom>
            <a:avLst/>
            <a:gdLst>
              <a:gd name="sw" fmla="*/ 1 w 5585"/>
              <a:gd name="sh" fmla="*/ 1 h 6870"/>
              <a:gd name="mins" fmla="min sw sh"/>
              <a:gd name="dsw" fmla="+- 0 sw mins"/>
              <a:gd name="dsh" fmla="+- 0 sh mins"/>
              <a:gd name="p0x0" fmla="*/ 120 w 5585"/>
              <a:gd name="p0y0" fmla="*/ 0 h 6870"/>
              <a:gd name="p0x1" fmla="*/ 5465 w 5585"/>
              <a:gd name="p0y1" fmla="*/ 0 h 6870"/>
              <a:gd name="p0x2" fmla="*/ 5531 w 5585"/>
              <a:gd name="p0y2" fmla="*/ 0 h 6870"/>
              <a:gd name="p0x3" fmla="*/ 5585 w 5585"/>
              <a:gd name="p0y3" fmla="*/ 53 h 6870"/>
              <a:gd name="p0x4" fmla="*/ 5585 w 5585"/>
              <a:gd name="p0y4" fmla="*/ 120 h 6870"/>
              <a:gd name="p0x5" fmla="*/ 5585 w 5585"/>
              <a:gd name="p0y5" fmla="*/ 6750 h 6870"/>
              <a:gd name="p0x6" fmla="*/ 5585 w 5585"/>
              <a:gd name="p0y6" fmla="*/ 6816 h 6870"/>
              <a:gd name="p0x7" fmla="*/ 5531 w 5585"/>
              <a:gd name="p0y7" fmla="*/ 6870 h 6870"/>
              <a:gd name="p0x8" fmla="*/ 5465 w 5585"/>
              <a:gd name="p0y8" fmla="*/ 6870 h 6870"/>
              <a:gd name="p0x9" fmla="*/ 120 w 5585"/>
              <a:gd name="p0y9" fmla="*/ 6870 h 6870"/>
              <a:gd name="p0x10" fmla="*/ 53 w 5585"/>
              <a:gd name="p0y10" fmla="*/ 6870 h 6870"/>
              <a:gd name="p0x11" fmla="*/ 0 w 5585"/>
              <a:gd name="p0y11" fmla="*/ 6816 h 6870"/>
              <a:gd name="p0x12" fmla="*/ 0 w 5585"/>
              <a:gd name="p0y12" fmla="*/ 6750 h 6870"/>
              <a:gd name="p0x13" fmla="*/ 0 w 5585"/>
              <a:gd name="p0y13" fmla="*/ 120 h 6870"/>
              <a:gd name="p0x14" fmla="*/ 0 w 5585"/>
              <a:gd name="p0y14" fmla="*/ 53 h 6870"/>
              <a:gd name="p0x15" fmla="*/ 53 w 5585"/>
              <a:gd name="p0y15" fmla="*/ 0 h 6870"/>
              <a:gd name="p0x16" fmla="*/ 120 w 5585"/>
              <a:gd name="p0y16" fmla="*/ 0 h 687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 20"/>
          <p:cNvSpPr/>
          <p:nvPr>
            <p:custDataLst>
              <p:tags r:id="rId21"/>
            </p:custDataLst>
          </p:nvPr>
        </p:nvSpPr>
        <p:spPr>
          <a:xfrm>
            <a:off x="716252" y="4331230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2" name="图片 21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 l="-2273" t="-3067" r="-2273" b="-3067"/>
          <a:stretch>
            <a:fillRect/>
          </a:stretch>
        </p:blipFill>
        <p:spPr>
          <a:xfrm>
            <a:off x="771533" y="4414392"/>
            <a:ext cx="219075" cy="252730"/>
          </a:xfrm>
          <a:prstGeom prst="rect">
            <a:avLst/>
          </a:prstGeom>
        </p:spPr>
      </p:pic>
      <p:sp>
        <p:nvSpPr>
          <p:cNvPr id="23" name="文本框 22"/>
          <p:cNvSpPr txBox="1"/>
          <p:nvPr>
            <p:custDataLst>
              <p:tags r:id="rId25"/>
            </p:custDataLst>
          </p:nvPr>
        </p:nvSpPr>
        <p:spPr>
          <a:xfrm>
            <a:off x="1285978" y="4384532"/>
            <a:ext cx="1333500" cy="3657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每支成分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26"/>
            </p:custDataLst>
          </p:nvPr>
        </p:nvSpPr>
        <p:spPr>
          <a:xfrm>
            <a:off x="716238" y="4929860"/>
            <a:ext cx="68587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氯化钠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文本框 24"/>
          <p:cNvSpPr txBox="1"/>
          <p:nvPr>
            <p:custDataLst>
              <p:tags r:id="rId27"/>
            </p:custDataLst>
          </p:nvPr>
        </p:nvSpPr>
        <p:spPr>
          <a:xfrm>
            <a:off x="716238" y="5187812"/>
            <a:ext cx="801062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321</a:t>
            </a:r>
            <a:r>
              <a:rPr sz="150"/>
              <a:t> </a:t>
            </a:r>
            <a:r>
              <a:rPr sz="12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mg</a:t>
            </a:r>
            <a:endParaRPr sz="12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矩形 25"/>
          <p:cNvSpPr/>
          <p:nvPr>
            <p:custDataLst>
              <p:tags r:id="rId28"/>
            </p:custDataLst>
          </p:nvPr>
        </p:nvSpPr>
        <p:spPr>
          <a:xfrm>
            <a:off x="5280660" y="2838450"/>
            <a:ext cx="9525" cy="518795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>
            <p:custDataLst>
              <p:tags r:id="rId29"/>
            </p:custDataLst>
          </p:nvPr>
        </p:nvSpPr>
        <p:spPr>
          <a:xfrm>
            <a:off x="1517304" y="4959208"/>
            <a:ext cx="72940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氯化钾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30"/>
            </p:custDataLst>
          </p:nvPr>
        </p:nvSpPr>
        <p:spPr>
          <a:xfrm>
            <a:off x="1422067" y="5187808"/>
            <a:ext cx="919906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1491</a:t>
            </a:r>
            <a:r>
              <a:rPr sz="150"/>
              <a:t> </a:t>
            </a:r>
            <a:r>
              <a:rPr sz="12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mg</a:t>
            </a:r>
            <a:endParaRPr sz="12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矩形 28"/>
          <p:cNvSpPr/>
          <p:nvPr>
            <p:custDataLst>
              <p:tags r:id="rId31"/>
            </p:custDataLst>
          </p:nvPr>
        </p:nvSpPr>
        <p:spPr>
          <a:xfrm>
            <a:off x="6324600" y="2838450"/>
            <a:ext cx="9525" cy="518795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>
            <p:custDataLst>
              <p:tags r:id="rId32"/>
            </p:custDataLst>
          </p:nvPr>
        </p:nvSpPr>
        <p:spPr>
          <a:xfrm>
            <a:off x="2294636" y="4974705"/>
            <a:ext cx="1017089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醋酸钠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33"/>
            </p:custDataLst>
          </p:nvPr>
        </p:nvSpPr>
        <p:spPr>
          <a:xfrm>
            <a:off x="2294671" y="5203338"/>
            <a:ext cx="1207589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4014.55</a:t>
            </a:r>
            <a:r>
              <a:rPr sz="150"/>
              <a:t> </a:t>
            </a:r>
            <a:r>
              <a:rPr sz="12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mg</a:t>
            </a:r>
            <a:endParaRPr sz="12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文本框 31"/>
          <p:cNvSpPr txBox="1"/>
          <p:nvPr>
            <p:custDataLst>
              <p:tags r:id="rId34"/>
            </p:custDataLst>
          </p:nvPr>
        </p:nvSpPr>
        <p:spPr>
          <a:xfrm>
            <a:off x="716238" y="5590325"/>
            <a:ext cx="68587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氯化钙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文本框 32"/>
          <p:cNvSpPr txBox="1"/>
          <p:nvPr>
            <p:custDataLst>
              <p:tags r:id="rId35"/>
            </p:custDataLst>
          </p:nvPr>
        </p:nvSpPr>
        <p:spPr>
          <a:xfrm>
            <a:off x="716238" y="5880071"/>
            <a:ext cx="801062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331</a:t>
            </a:r>
            <a:r>
              <a:rPr sz="150"/>
              <a:t> </a:t>
            </a:r>
            <a:r>
              <a:rPr sz="12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mg</a:t>
            </a:r>
            <a:endParaRPr sz="12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4" name="矩形 33"/>
          <p:cNvSpPr/>
          <p:nvPr>
            <p:custDataLst>
              <p:tags r:id="rId36"/>
            </p:custDataLst>
          </p:nvPr>
        </p:nvSpPr>
        <p:spPr>
          <a:xfrm>
            <a:off x="5280660" y="3471545"/>
            <a:ext cx="9525" cy="519430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文本框 34"/>
          <p:cNvSpPr txBox="1"/>
          <p:nvPr>
            <p:custDataLst>
              <p:tags r:id="rId37"/>
            </p:custDataLst>
          </p:nvPr>
        </p:nvSpPr>
        <p:spPr>
          <a:xfrm>
            <a:off x="1914578" y="5590299"/>
            <a:ext cx="685876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3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氯化镁</a:t>
            </a:r>
            <a:endParaRPr sz="13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文本框 35"/>
          <p:cNvSpPr txBox="1"/>
          <p:nvPr>
            <p:custDataLst>
              <p:tags r:id="rId38"/>
            </p:custDataLst>
          </p:nvPr>
        </p:nvSpPr>
        <p:spPr>
          <a:xfrm>
            <a:off x="1914578" y="5880119"/>
            <a:ext cx="801062" cy="252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508</a:t>
            </a:r>
            <a:r>
              <a:rPr sz="150"/>
              <a:t> </a:t>
            </a:r>
            <a:r>
              <a:rPr sz="1200" b="1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mg</a:t>
            </a:r>
            <a:endParaRPr sz="1200" b="1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任意多边形 42"/>
          <p:cNvSpPr/>
          <p:nvPr>
            <p:custDataLst>
              <p:tags r:id="rId39"/>
            </p:custDataLst>
          </p:nvPr>
        </p:nvSpPr>
        <p:spPr>
          <a:xfrm>
            <a:off x="4354830" y="2109470"/>
            <a:ext cx="7414895" cy="4227830"/>
          </a:xfrm>
          <a:custGeom>
            <a:avLst/>
            <a:gdLst>
              <a:gd name="sw" fmla="*/ 1 w 5585"/>
              <a:gd name="sh" fmla="*/ 1 h 6870"/>
              <a:gd name="mins" fmla="min sw sh"/>
              <a:gd name="dsw" fmla="+- 0 sw mins"/>
              <a:gd name="dsh" fmla="+- 0 sh mins"/>
              <a:gd name="p0x0" fmla="*/ 120 w 5585"/>
              <a:gd name="p0y0" fmla="*/ 0 h 6870"/>
              <a:gd name="p0x1" fmla="*/ 5465 w 5585"/>
              <a:gd name="p0y1" fmla="*/ 0 h 6870"/>
              <a:gd name="p0x2" fmla="*/ 5531 w 5585"/>
              <a:gd name="p0y2" fmla="*/ 0 h 6870"/>
              <a:gd name="p0x3" fmla="*/ 5585 w 5585"/>
              <a:gd name="p0y3" fmla="*/ 53 h 6870"/>
              <a:gd name="p0x4" fmla="*/ 5585 w 5585"/>
              <a:gd name="p0y4" fmla="*/ 120 h 6870"/>
              <a:gd name="p0x5" fmla="*/ 5585 w 5585"/>
              <a:gd name="p0y5" fmla="*/ 6750 h 6870"/>
              <a:gd name="p0x6" fmla="*/ 5585 w 5585"/>
              <a:gd name="p0y6" fmla="*/ 6816 h 6870"/>
              <a:gd name="p0x7" fmla="*/ 5531 w 5585"/>
              <a:gd name="p0y7" fmla="*/ 6870 h 6870"/>
              <a:gd name="p0x8" fmla="*/ 5465 w 5585"/>
              <a:gd name="p0y8" fmla="*/ 6870 h 6870"/>
              <a:gd name="p0x9" fmla="*/ 120 w 5585"/>
              <a:gd name="p0y9" fmla="*/ 6870 h 6870"/>
              <a:gd name="p0x10" fmla="*/ 53 w 5585"/>
              <a:gd name="p0y10" fmla="*/ 6870 h 6870"/>
              <a:gd name="p0x11" fmla="*/ 0 w 5585"/>
              <a:gd name="p0y11" fmla="*/ 6816 h 6870"/>
              <a:gd name="p0x12" fmla="*/ 0 w 5585"/>
              <a:gd name="p0y12" fmla="*/ 6750 h 6870"/>
              <a:gd name="p0x13" fmla="*/ 0 w 5585"/>
              <a:gd name="p0y13" fmla="*/ 120 h 6870"/>
              <a:gd name="p0x14" fmla="*/ 0 w 5585"/>
              <a:gd name="p0y14" fmla="*/ 53 h 6870"/>
              <a:gd name="p0x15" fmla="*/ 53 w 5585"/>
              <a:gd name="p0y15" fmla="*/ 0 h 6870"/>
              <a:gd name="p0x16" fmla="*/ 120 w 5585"/>
              <a:gd name="p0y16" fmla="*/ 0 h 687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44" name="文本框 43"/>
          <p:cNvSpPr txBox="1"/>
          <p:nvPr userDrawn="1"/>
        </p:nvSpPr>
        <p:spPr>
          <a:xfrm>
            <a:off x="4855576" y="2305060"/>
            <a:ext cx="2077958" cy="306773"/>
          </a:xfrm>
          <a:prstGeom prst="rect">
            <a:avLst/>
          </a:prstGeom>
        </p:spPr>
        <p:txBody>
          <a:bodyPr wrap="square" rtlCol="0">
            <a:noAutofit/>
          </a:bodyPr>
          <a:lstStyle/>
          <a:p>
            <a:r>
              <a:rPr lang="zh-CN" altLang="en-US" sz="2100" b="1"/>
              <a:t>适应症</a:t>
            </a:r>
            <a:endParaRPr lang="zh-CN" altLang="en-US" sz="2100" b="1"/>
          </a:p>
        </p:txBody>
      </p:sp>
      <p:sp>
        <p:nvSpPr>
          <p:cNvPr id="45" name="文本框 44"/>
          <p:cNvSpPr txBox="1"/>
          <p:nvPr userDrawn="1"/>
        </p:nvSpPr>
        <p:spPr>
          <a:xfrm>
            <a:off x="4453620" y="2644489"/>
            <a:ext cx="7315200" cy="645160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zh-CN" altLang="en-US"/>
              <a:t>本品用于中心静脉输注含浓葡萄糖或氨基酸的溶液时的电解质补充，以维持成人患者的电解质动态平衡，确保营养支持治疗的安全性与有效性。</a:t>
            </a:r>
            <a:endParaRPr lang="zh-CN" altLang="en-US"/>
          </a:p>
        </p:txBody>
      </p:sp>
      <p:pic>
        <p:nvPicPr>
          <p:cNvPr id="47" name="图片 46" descr="post_object_image_3883691932"/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4855595" y="3289645"/>
            <a:ext cx="1333500" cy="381000"/>
          </a:xfrm>
          <a:prstGeom prst="rect">
            <a:avLst/>
          </a:prstGeom>
        </p:spPr>
      </p:pic>
      <p:sp>
        <p:nvSpPr>
          <p:cNvPr id="48" name="文本框 47"/>
          <p:cNvSpPr txBox="1"/>
          <p:nvPr userDrawn="1"/>
        </p:nvSpPr>
        <p:spPr>
          <a:xfrm>
            <a:off x="4453620" y="3645639"/>
            <a:ext cx="7315200" cy="645160"/>
          </a:xfrm>
          <a:prstGeom prst="rect">
            <a:avLst/>
          </a:prstGeom>
        </p:spPr>
        <p:txBody>
          <a:bodyPr rtlCol="0" anchor="t">
            <a:spAutoFit/>
          </a:bodyPr>
          <a:lstStyle/>
          <a:p>
            <a:r>
              <a:rPr lang="zh-CN" altLang="en-US"/>
              <a:t>主要应用于急诊科、重症监护室、肿瘤科、外科等需电解质补充的临床场景，覆盖急危重症及围手术期患者的营养支持需求。</a:t>
            </a:r>
            <a:endParaRPr lang="zh-CN" altLang="en-US"/>
          </a:p>
        </p:txBody>
      </p:sp>
      <p:sp>
        <p:nvSpPr>
          <p:cNvPr id="50" name="任意多边形 49"/>
          <p:cNvSpPr/>
          <p:nvPr>
            <p:custDataLst>
              <p:tags r:id="rId41"/>
            </p:custDataLst>
          </p:nvPr>
        </p:nvSpPr>
        <p:spPr>
          <a:xfrm>
            <a:off x="4601796" y="438456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9" name="图片 48"/>
          <p:cNvPicPr>
            <a:picLocks noChangeAspect="1"/>
          </p:cNvPicPr>
          <p:nvPr>
            <p:custDataLst>
              <p:tags r:id="rId42"/>
            </p:custDataLst>
          </p:nvPr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rcRect l="-6795" t="-1026" r="-6795" b="-1026"/>
          <a:stretch>
            <a:fillRect/>
          </a:stretch>
        </p:blipFill>
        <p:spPr>
          <a:xfrm>
            <a:off x="4670694" y="4467759"/>
            <a:ext cx="281305" cy="252730"/>
          </a:xfrm>
          <a:prstGeom prst="rect">
            <a:avLst/>
          </a:prstGeom>
        </p:spPr>
      </p:pic>
      <p:sp>
        <p:nvSpPr>
          <p:cNvPr id="51" name="文本框 50"/>
          <p:cNvSpPr txBox="1"/>
          <p:nvPr userDrawn="1"/>
        </p:nvSpPr>
        <p:spPr>
          <a:xfrm>
            <a:off x="4730756" y="4974741"/>
            <a:ext cx="5976620" cy="36830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CN" altLang="en-US"/>
              <a:t>每支20</a:t>
            </a:r>
            <a:r>
              <a:rPr lang="en-US" altLang="zh-CN"/>
              <a:t>ml</a:t>
            </a:r>
            <a:r>
              <a:rPr lang="zh-CN" altLang="en-US"/>
              <a:t>本品稀释到1</a:t>
            </a:r>
            <a:r>
              <a:rPr lang="en-US" altLang="zh-CN"/>
              <a:t>L</a:t>
            </a:r>
            <a:r>
              <a:rPr lang="zh-CN" altLang="en-US"/>
              <a:t>葡萄糖或氨基酸溶液中。</a:t>
            </a:r>
            <a:endParaRPr lang="zh-CN" altLang="en-US"/>
          </a:p>
        </p:txBody>
      </p:sp>
      <p:sp>
        <p:nvSpPr>
          <p:cNvPr id="52" name="文本框 51"/>
          <p:cNvSpPr txBox="1"/>
          <p:nvPr>
            <p:custDataLst>
              <p:tags r:id="rId45"/>
            </p:custDataLst>
          </p:nvPr>
        </p:nvSpPr>
        <p:spPr>
          <a:xfrm>
            <a:off x="5070058" y="4414351"/>
            <a:ext cx="1333500" cy="35242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21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用法用量</a:t>
            </a:r>
            <a:endParaRPr sz="21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357188"/>
            <a:ext cx="11125200" cy="4048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24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上市情况与参照药品比较优势</a:t>
            </a:r>
            <a:endParaRPr sz="24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任意多边形 35"/>
          <p:cNvSpPr/>
          <p:nvPr>
            <p:custDataLst>
              <p:tags r:id="rId2"/>
            </p:custDataLst>
          </p:nvPr>
        </p:nvSpPr>
        <p:spPr>
          <a:xfrm>
            <a:off x="6759575" y="908685"/>
            <a:ext cx="257175" cy="257175"/>
          </a:xfrm>
          <a:custGeom>
            <a:avLst/>
            <a:gdLst>
              <a:gd name="sw" fmla="*/ 1 w 405"/>
              <a:gd name="sh" fmla="*/ 1 h 405"/>
              <a:gd name="mins" fmla="min sw sh"/>
              <a:gd name="dsw" fmla="+- 0 sw mins"/>
              <a:gd name="dsh" fmla="+- 0 sh mins"/>
              <a:gd name="p0x0" fmla="*/ 120 w 405"/>
              <a:gd name="p0y0" fmla="*/ 0 h 405"/>
              <a:gd name="p0x1" fmla="*/ 285 w 405"/>
              <a:gd name="p0y1" fmla="*/ 0 h 405"/>
              <a:gd name="p0x2" fmla="*/ 351 w 405"/>
              <a:gd name="p0y2" fmla="*/ 0 h 405"/>
              <a:gd name="p0x3" fmla="*/ 405 w 405"/>
              <a:gd name="p0y3" fmla="*/ 53 h 405"/>
              <a:gd name="p0x4" fmla="*/ 405 w 405"/>
              <a:gd name="p0y4" fmla="*/ 120 h 405"/>
              <a:gd name="p0x5" fmla="*/ 405 w 405"/>
              <a:gd name="p0y5" fmla="*/ 285 h 405"/>
              <a:gd name="p0x6" fmla="*/ 405 w 405"/>
              <a:gd name="p0y6" fmla="*/ 351 h 405"/>
              <a:gd name="p0x7" fmla="*/ 351 w 405"/>
              <a:gd name="p0y7" fmla="*/ 405 h 405"/>
              <a:gd name="p0x8" fmla="*/ 285 w 405"/>
              <a:gd name="p0y8" fmla="*/ 405 h 405"/>
              <a:gd name="p0x9" fmla="*/ 120 w 405"/>
              <a:gd name="p0y9" fmla="*/ 405 h 405"/>
              <a:gd name="p0x10" fmla="*/ 53 w 405"/>
              <a:gd name="p0y10" fmla="*/ 405 h 405"/>
              <a:gd name="p0x11" fmla="*/ 0 w 405"/>
              <a:gd name="p0y11" fmla="*/ 351 h 405"/>
              <a:gd name="p0x12" fmla="*/ 0 w 405"/>
              <a:gd name="p0y12" fmla="*/ 285 h 405"/>
              <a:gd name="p0x13" fmla="*/ 0 w 405"/>
              <a:gd name="p0y13" fmla="*/ 120 h 405"/>
              <a:gd name="p0x14" fmla="*/ 0 w 405"/>
              <a:gd name="p0y14" fmla="*/ 53 h 405"/>
              <a:gd name="p0x15" fmla="*/ 53 w 405"/>
              <a:gd name="p0y15" fmla="*/ 0 h 405"/>
              <a:gd name="p0x16" fmla="*/ 120 w 405"/>
              <a:gd name="p0y16" fmla="*/ 0 h 40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7" name="图片 3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2949" t="-3651" r="-2949" b="-3651"/>
          <a:stretch>
            <a:fillRect/>
          </a:stretch>
        </p:blipFill>
        <p:spPr>
          <a:xfrm>
            <a:off x="6747510" y="908685"/>
            <a:ext cx="262255" cy="214630"/>
          </a:xfrm>
          <a:prstGeom prst="rect">
            <a:avLst/>
          </a:prstGeom>
        </p:spPr>
      </p:pic>
      <p:sp>
        <p:nvSpPr>
          <p:cNvPr id="38" name="文本框 37"/>
          <p:cNvSpPr txBox="1"/>
          <p:nvPr>
            <p:custDataLst>
              <p:tags r:id="rId6"/>
            </p:custDataLst>
          </p:nvPr>
        </p:nvSpPr>
        <p:spPr>
          <a:xfrm>
            <a:off x="7083425" y="893445"/>
            <a:ext cx="4030345" cy="22987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lang="zh-CN" altLang="en-US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比较优势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vs 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氯化钠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氯化钾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氯化钙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+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硫酸镁单方联合）</a:t>
            </a:r>
            <a:endParaRPr lang="zh-CN" altLang="en-US"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任意多边形 38"/>
          <p:cNvSpPr/>
          <p:nvPr>
            <p:custDataLst>
              <p:tags r:id="rId7"/>
            </p:custDataLst>
          </p:nvPr>
        </p:nvSpPr>
        <p:spPr>
          <a:xfrm>
            <a:off x="6750050" y="1433830"/>
            <a:ext cx="266700" cy="266700"/>
          </a:xfrm>
          <a:custGeom>
            <a:avLst/>
            <a:gdLst>
              <a:gd name="sw" fmla="*/ 1 w 420"/>
              <a:gd name="sh" fmla="*/ 1 h 420"/>
              <a:gd name="mins" fmla="min sw sh"/>
              <a:gd name="dsw" fmla="+- 0 sw mins"/>
              <a:gd name="dsh" fmla="+- 0 sh mins"/>
              <a:gd name="p0x0" fmla="*/ 120 w 420"/>
              <a:gd name="p0y0" fmla="*/ 0 h 420"/>
              <a:gd name="p0x1" fmla="*/ 300 w 420"/>
              <a:gd name="p0y1" fmla="*/ 0 h 420"/>
              <a:gd name="p0x2" fmla="*/ 366 w 420"/>
              <a:gd name="p0y2" fmla="*/ 0 h 420"/>
              <a:gd name="p0x3" fmla="*/ 420 w 420"/>
              <a:gd name="p0y3" fmla="*/ 53 h 420"/>
              <a:gd name="p0x4" fmla="*/ 420 w 420"/>
              <a:gd name="p0y4" fmla="*/ 120 h 420"/>
              <a:gd name="p0x5" fmla="*/ 420 w 420"/>
              <a:gd name="p0y5" fmla="*/ 300 h 420"/>
              <a:gd name="p0x6" fmla="*/ 420 w 420"/>
              <a:gd name="p0y6" fmla="*/ 366 h 420"/>
              <a:gd name="p0x7" fmla="*/ 366 w 420"/>
              <a:gd name="p0y7" fmla="*/ 420 h 420"/>
              <a:gd name="p0x8" fmla="*/ 300 w 420"/>
              <a:gd name="p0y8" fmla="*/ 420 h 420"/>
              <a:gd name="p0x9" fmla="*/ 120 w 420"/>
              <a:gd name="p0y9" fmla="*/ 420 h 420"/>
              <a:gd name="p0x10" fmla="*/ 53 w 420"/>
              <a:gd name="p0y10" fmla="*/ 420 h 420"/>
              <a:gd name="p0x11" fmla="*/ 0 w 420"/>
              <a:gd name="p0y11" fmla="*/ 366 h 420"/>
              <a:gd name="p0x12" fmla="*/ 0 w 420"/>
              <a:gd name="p0y12" fmla="*/ 300 h 420"/>
              <a:gd name="p0x13" fmla="*/ 0 w 420"/>
              <a:gd name="p0y13" fmla="*/ 120 h 420"/>
              <a:gd name="p0x14" fmla="*/ 0 w 420"/>
              <a:gd name="p0y14" fmla="*/ 53 h 420"/>
              <a:gd name="p0x15" fmla="*/ 53 w 420"/>
              <a:gd name="p0y15" fmla="*/ 0 h 420"/>
              <a:gd name="p0x16" fmla="*/ 120 w 420"/>
              <a:gd name="p0y16" fmla="*/ 0 h 42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0" name="图片 39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>
            <a:off x="6816725" y="1490980"/>
            <a:ext cx="133350" cy="152400"/>
          </a:xfrm>
          <a:prstGeom prst="rect">
            <a:avLst/>
          </a:prstGeom>
        </p:spPr>
      </p:pic>
      <p:sp>
        <p:nvSpPr>
          <p:cNvPr id="41" name="文本框 40"/>
          <p:cNvSpPr txBox="1"/>
          <p:nvPr>
            <p:custDataLst>
              <p:tags r:id="rId11"/>
            </p:custDataLst>
          </p:nvPr>
        </p:nvSpPr>
        <p:spPr>
          <a:xfrm>
            <a:off x="7093220" y="1388831"/>
            <a:ext cx="452728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简化配液操作</a:t>
            </a:r>
            <a:endParaRPr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2" name="文本框 41"/>
          <p:cNvSpPr txBox="1"/>
          <p:nvPr>
            <p:custDataLst>
              <p:tags r:id="rId12"/>
            </p:custDataLst>
          </p:nvPr>
        </p:nvSpPr>
        <p:spPr>
          <a:xfrm>
            <a:off x="7093220" y="1558833"/>
            <a:ext cx="452728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一次添加替代多次分别添加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3" name="任意多边形 42"/>
          <p:cNvSpPr/>
          <p:nvPr>
            <p:custDataLst>
              <p:tags r:id="rId13"/>
            </p:custDataLst>
          </p:nvPr>
        </p:nvSpPr>
        <p:spPr>
          <a:xfrm>
            <a:off x="6750050" y="1896745"/>
            <a:ext cx="266700" cy="266700"/>
          </a:xfrm>
          <a:custGeom>
            <a:avLst/>
            <a:gdLst>
              <a:gd name="sw" fmla="*/ 1 w 420"/>
              <a:gd name="sh" fmla="*/ 1 h 420"/>
              <a:gd name="mins" fmla="min sw sh"/>
              <a:gd name="dsw" fmla="+- 0 sw mins"/>
              <a:gd name="dsh" fmla="+- 0 sh mins"/>
              <a:gd name="p0x0" fmla="*/ 120 w 420"/>
              <a:gd name="p0y0" fmla="*/ 0 h 420"/>
              <a:gd name="p0x1" fmla="*/ 300 w 420"/>
              <a:gd name="p0y1" fmla="*/ 0 h 420"/>
              <a:gd name="p0x2" fmla="*/ 366 w 420"/>
              <a:gd name="p0y2" fmla="*/ 0 h 420"/>
              <a:gd name="p0x3" fmla="*/ 420 w 420"/>
              <a:gd name="p0y3" fmla="*/ 53 h 420"/>
              <a:gd name="p0x4" fmla="*/ 420 w 420"/>
              <a:gd name="p0y4" fmla="*/ 120 h 420"/>
              <a:gd name="p0x5" fmla="*/ 420 w 420"/>
              <a:gd name="p0y5" fmla="*/ 300 h 420"/>
              <a:gd name="p0x6" fmla="*/ 420 w 420"/>
              <a:gd name="p0y6" fmla="*/ 366 h 420"/>
              <a:gd name="p0x7" fmla="*/ 366 w 420"/>
              <a:gd name="p0y7" fmla="*/ 420 h 420"/>
              <a:gd name="p0x8" fmla="*/ 300 w 420"/>
              <a:gd name="p0y8" fmla="*/ 420 h 420"/>
              <a:gd name="p0x9" fmla="*/ 120 w 420"/>
              <a:gd name="p0y9" fmla="*/ 420 h 420"/>
              <a:gd name="p0x10" fmla="*/ 53 w 420"/>
              <a:gd name="p0y10" fmla="*/ 420 h 420"/>
              <a:gd name="p0x11" fmla="*/ 0 w 420"/>
              <a:gd name="p0y11" fmla="*/ 366 h 420"/>
              <a:gd name="p0x12" fmla="*/ 0 w 420"/>
              <a:gd name="p0y12" fmla="*/ 300 h 420"/>
              <a:gd name="p0x13" fmla="*/ 0 w 420"/>
              <a:gd name="p0y13" fmla="*/ 120 h 420"/>
              <a:gd name="p0x14" fmla="*/ 0 w 420"/>
              <a:gd name="p0y14" fmla="*/ 53 h 420"/>
              <a:gd name="p0x15" fmla="*/ 53 w 420"/>
              <a:gd name="p0y15" fmla="*/ 0 h 420"/>
              <a:gd name="p0x16" fmla="*/ 120 w 420"/>
              <a:gd name="p0y16" fmla="*/ 0 h 42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4" name="图片 43"/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 l="-3333" t="-3333" r="-3333" b="-3333"/>
          <a:stretch>
            <a:fillRect/>
          </a:stretch>
        </p:blipFill>
        <p:spPr>
          <a:xfrm>
            <a:off x="6807200" y="1953895"/>
            <a:ext cx="152400" cy="152400"/>
          </a:xfrm>
          <a:prstGeom prst="rect">
            <a:avLst/>
          </a:prstGeom>
        </p:spPr>
      </p:pic>
      <p:sp>
        <p:nvSpPr>
          <p:cNvPr id="45" name="文本框 44"/>
          <p:cNvSpPr txBox="1"/>
          <p:nvPr>
            <p:custDataLst>
              <p:tags r:id="rId17"/>
            </p:custDataLst>
          </p:nvPr>
        </p:nvSpPr>
        <p:spPr>
          <a:xfrm>
            <a:off x="7093220" y="1851832"/>
            <a:ext cx="452728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降低配置风险</a:t>
            </a:r>
            <a:endParaRPr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6" name="文本框 45"/>
          <p:cNvSpPr txBox="1"/>
          <p:nvPr>
            <p:custDataLst>
              <p:tags r:id="rId18"/>
            </p:custDataLst>
          </p:nvPr>
        </p:nvSpPr>
        <p:spPr>
          <a:xfrm>
            <a:off x="7093220" y="2021834"/>
            <a:ext cx="452728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减少污染和错配风险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7" name="任意多边形 46"/>
          <p:cNvSpPr/>
          <p:nvPr>
            <p:custDataLst>
              <p:tags r:id="rId19"/>
            </p:custDataLst>
          </p:nvPr>
        </p:nvSpPr>
        <p:spPr>
          <a:xfrm>
            <a:off x="6750050" y="2359660"/>
            <a:ext cx="266700" cy="266700"/>
          </a:xfrm>
          <a:custGeom>
            <a:avLst/>
            <a:gdLst>
              <a:gd name="sw" fmla="*/ 1 w 420"/>
              <a:gd name="sh" fmla="*/ 1 h 420"/>
              <a:gd name="mins" fmla="min sw sh"/>
              <a:gd name="dsw" fmla="+- 0 sw mins"/>
              <a:gd name="dsh" fmla="+- 0 sh mins"/>
              <a:gd name="p0x0" fmla="*/ 120 w 420"/>
              <a:gd name="p0y0" fmla="*/ 0 h 420"/>
              <a:gd name="p0x1" fmla="*/ 300 w 420"/>
              <a:gd name="p0y1" fmla="*/ 0 h 420"/>
              <a:gd name="p0x2" fmla="*/ 366 w 420"/>
              <a:gd name="p0y2" fmla="*/ 0 h 420"/>
              <a:gd name="p0x3" fmla="*/ 420 w 420"/>
              <a:gd name="p0y3" fmla="*/ 53 h 420"/>
              <a:gd name="p0x4" fmla="*/ 420 w 420"/>
              <a:gd name="p0y4" fmla="*/ 120 h 420"/>
              <a:gd name="p0x5" fmla="*/ 420 w 420"/>
              <a:gd name="p0y5" fmla="*/ 300 h 420"/>
              <a:gd name="p0x6" fmla="*/ 420 w 420"/>
              <a:gd name="p0y6" fmla="*/ 366 h 420"/>
              <a:gd name="p0x7" fmla="*/ 366 w 420"/>
              <a:gd name="p0y7" fmla="*/ 420 h 420"/>
              <a:gd name="p0x8" fmla="*/ 300 w 420"/>
              <a:gd name="p0y8" fmla="*/ 420 h 420"/>
              <a:gd name="p0x9" fmla="*/ 120 w 420"/>
              <a:gd name="p0y9" fmla="*/ 420 h 420"/>
              <a:gd name="p0x10" fmla="*/ 53 w 420"/>
              <a:gd name="p0y10" fmla="*/ 420 h 420"/>
              <a:gd name="p0x11" fmla="*/ 0 w 420"/>
              <a:gd name="p0y11" fmla="*/ 366 h 420"/>
              <a:gd name="p0x12" fmla="*/ 0 w 420"/>
              <a:gd name="p0y12" fmla="*/ 300 h 420"/>
              <a:gd name="p0x13" fmla="*/ 0 w 420"/>
              <a:gd name="p0y13" fmla="*/ 120 h 420"/>
              <a:gd name="p0x14" fmla="*/ 0 w 420"/>
              <a:gd name="p0y14" fmla="*/ 53 h 420"/>
              <a:gd name="p0x15" fmla="*/ 53 w 420"/>
              <a:gd name="p0y15" fmla="*/ 0 h 420"/>
              <a:gd name="p0x16" fmla="*/ 120 w 420"/>
              <a:gd name="p0y16" fmla="*/ 0 h 42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48" name="图片 47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rcRect t="-7143" b="-7143"/>
          <a:stretch>
            <a:fillRect/>
          </a:stretch>
        </p:blipFill>
        <p:spPr>
          <a:xfrm>
            <a:off x="6797675" y="2416810"/>
            <a:ext cx="171450" cy="152400"/>
          </a:xfrm>
          <a:prstGeom prst="rect">
            <a:avLst/>
          </a:prstGeom>
        </p:spPr>
      </p:pic>
      <p:sp>
        <p:nvSpPr>
          <p:cNvPr id="49" name="文本框 48"/>
          <p:cNvSpPr txBox="1"/>
          <p:nvPr>
            <p:custDataLst>
              <p:tags r:id="rId23"/>
            </p:custDataLst>
          </p:nvPr>
        </p:nvSpPr>
        <p:spPr>
          <a:xfrm>
            <a:off x="7093220" y="2314842"/>
            <a:ext cx="452728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减少单支浪费</a:t>
            </a:r>
            <a:endParaRPr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0" name="文本框 49"/>
          <p:cNvSpPr txBox="1"/>
          <p:nvPr>
            <p:custDataLst>
              <p:tags r:id="rId24"/>
            </p:custDataLst>
          </p:nvPr>
        </p:nvSpPr>
        <p:spPr>
          <a:xfrm>
            <a:off x="7093220" y="2484844"/>
            <a:ext cx="452728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优化药品使用，降低医疗成本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1" name="任意多边形 50"/>
          <p:cNvSpPr/>
          <p:nvPr>
            <p:custDataLst>
              <p:tags r:id="rId25"/>
            </p:custDataLst>
          </p:nvPr>
        </p:nvSpPr>
        <p:spPr>
          <a:xfrm>
            <a:off x="6750050" y="2822575"/>
            <a:ext cx="266700" cy="266700"/>
          </a:xfrm>
          <a:custGeom>
            <a:avLst/>
            <a:gdLst>
              <a:gd name="sw" fmla="*/ 1 w 420"/>
              <a:gd name="sh" fmla="*/ 1 h 420"/>
              <a:gd name="mins" fmla="min sw sh"/>
              <a:gd name="dsw" fmla="+- 0 sw mins"/>
              <a:gd name="dsh" fmla="+- 0 sh mins"/>
              <a:gd name="p0x0" fmla="*/ 120 w 420"/>
              <a:gd name="p0y0" fmla="*/ 0 h 420"/>
              <a:gd name="p0x1" fmla="*/ 300 w 420"/>
              <a:gd name="p0y1" fmla="*/ 0 h 420"/>
              <a:gd name="p0x2" fmla="*/ 366 w 420"/>
              <a:gd name="p0y2" fmla="*/ 0 h 420"/>
              <a:gd name="p0x3" fmla="*/ 420 w 420"/>
              <a:gd name="p0y3" fmla="*/ 53 h 420"/>
              <a:gd name="p0x4" fmla="*/ 420 w 420"/>
              <a:gd name="p0y4" fmla="*/ 120 h 420"/>
              <a:gd name="p0x5" fmla="*/ 420 w 420"/>
              <a:gd name="p0y5" fmla="*/ 300 h 420"/>
              <a:gd name="p0x6" fmla="*/ 420 w 420"/>
              <a:gd name="p0y6" fmla="*/ 366 h 420"/>
              <a:gd name="p0x7" fmla="*/ 366 w 420"/>
              <a:gd name="p0y7" fmla="*/ 420 h 420"/>
              <a:gd name="p0x8" fmla="*/ 300 w 420"/>
              <a:gd name="p0y8" fmla="*/ 420 h 420"/>
              <a:gd name="p0x9" fmla="*/ 120 w 420"/>
              <a:gd name="p0y9" fmla="*/ 420 h 420"/>
              <a:gd name="p0x10" fmla="*/ 53 w 420"/>
              <a:gd name="p0y10" fmla="*/ 420 h 420"/>
              <a:gd name="p0x11" fmla="*/ 0 w 420"/>
              <a:gd name="p0y11" fmla="*/ 366 h 420"/>
              <a:gd name="p0x12" fmla="*/ 0 w 420"/>
              <a:gd name="p0y12" fmla="*/ 300 h 420"/>
              <a:gd name="p0x13" fmla="*/ 0 w 420"/>
              <a:gd name="p0y13" fmla="*/ 120 h 420"/>
              <a:gd name="p0x14" fmla="*/ 0 w 420"/>
              <a:gd name="p0y14" fmla="*/ 53 h 420"/>
              <a:gd name="p0x15" fmla="*/ 53 w 420"/>
              <a:gd name="p0y15" fmla="*/ 0 h 420"/>
              <a:gd name="p0x16" fmla="*/ 120 w 420"/>
              <a:gd name="p0y16" fmla="*/ 0 h 42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2" name="图片 51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rcRect l="-3333" t="-11538" r="-3333" b="-11538"/>
          <a:stretch>
            <a:fillRect/>
          </a:stretch>
        </p:blipFill>
        <p:spPr>
          <a:xfrm>
            <a:off x="6807200" y="2879725"/>
            <a:ext cx="152400" cy="152400"/>
          </a:xfrm>
          <a:prstGeom prst="rect">
            <a:avLst/>
          </a:prstGeom>
        </p:spPr>
      </p:pic>
      <p:sp>
        <p:nvSpPr>
          <p:cNvPr id="53" name="文本框 52"/>
          <p:cNvSpPr txBox="1"/>
          <p:nvPr>
            <p:custDataLst>
              <p:tags r:id="rId29"/>
            </p:custDataLst>
          </p:nvPr>
        </p:nvSpPr>
        <p:spPr>
          <a:xfrm>
            <a:off x="7093220" y="2777842"/>
            <a:ext cx="452728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规范补充比例</a:t>
            </a:r>
            <a:endParaRPr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4" name="文本框 53"/>
          <p:cNvSpPr txBox="1"/>
          <p:nvPr>
            <p:custDataLst>
              <p:tags r:id="rId30"/>
            </p:custDataLst>
          </p:nvPr>
        </p:nvSpPr>
        <p:spPr>
          <a:xfrm>
            <a:off x="7093220" y="2947845"/>
            <a:ext cx="452728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避免多加</a:t>
            </a:r>
            <a:r>
              <a:rPr lang="en-US" altLang="zh-CN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漏加，确保电解质平衡</a:t>
            </a:r>
            <a:endParaRPr lang="zh-CN" altLang="en-US"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5" name="任意多边形 54"/>
          <p:cNvSpPr/>
          <p:nvPr>
            <p:custDataLst>
              <p:tags r:id="rId31"/>
            </p:custDataLst>
          </p:nvPr>
        </p:nvSpPr>
        <p:spPr>
          <a:xfrm>
            <a:off x="6750050" y="3285490"/>
            <a:ext cx="266700" cy="266700"/>
          </a:xfrm>
          <a:custGeom>
            <a:avLst/>
            <a:gdLst>
              <a:gd name="sw" fmla="*/ 1 w 420"/>
              <a:gd name="sh" fmla="*/ 1 h 420"/>
              <a:gd name="mins" fmla="min sw sh"/>
              <a:gd name="dsw" fmla="+- 0 sw mins"/>
              <a:gd name="dsh" fmla="+- 0 sh mins"/>
              <a:gd name="p0x0" fmla="*/ 120 w 420"/>
              <a:gd name="p0y0" fmla="*/ 0 h 420"/>
              <a:gd name="p0x1" fmla="*/ 300 w 420"/>
              <a:gd name="p0y1" fmla="*/ 0 h 420"/>
              <a:gd name="p0x2" fmla="*/ 366 w 420"/>
              <a:gd name="p0y2" fmla="*/ 0 h 420"/>
              <a:gd name="p0x3" fmla="*/ 420 w 420"/>
              <a:gd name="p0y3" fmla="*/ 53 h 420"/>
              <a:gd name="p0x4" fmla="*/ 420 w 420"/>
              <a:gd name="p0y4" fmla="*/ 120 h 420"/>
              <a:gd name="p0x5" fmla="*/ 420 w 420"/>
              <a:gd name="p0y5" fmla="*/ 300 h 420"/>
              <a:gd name="p0x6" fmla="*/ 420 w 420"/>
              <a:gd name="p0y6" fmla="*/ 366 h 420"/>
              <a:gd name="p0x7" fmla="*/ 366 w 420"/>
              <a:gd name="p0y7" fmla="*/ 420 h 420"/>
              <a:gd name="p0x8" fmla="*/ 300 w 420"/>
              <a:gd name="p0y8" fmla="*/ 420 h 420"/>
              <a:gd name="p0x9" fmla="*/ 120 w 420"/>
              <a:gd name="p0y9" fmla="*/ 420 h 420"/>
              <a:gd name="p0x10" fmla="*/ 53 w 420"/>
              <a:gd name="p0y10" fmla="*/ 420 h 420"/>
              <a:gd name="p0x11" fmla="*/ 0 w 420"/>
              <a:gd name="p0y11" fmla="*/ 366 h 420"/>
              <a:gd name="p0x12" fmla="*/ 0 w 420"/>
              <a:gd name="p0y12" fmla="*/ 300 h 420"/>
              <a:gd name="p0x13" fmla="*/ 0 w 420"/>
              <a:gd name="p0y13" fmla="*/ 120 h 420"/>
              <a:gd name="p0x14" fmla="*/ 0 w 420"/>
              <a:gd name="p0y14" fmla="*/ 53 h 420"/>
              <a:gd name="p0x15" fmla="*/ 53 w 420"/>
              <a:gd name="p0y15" fmla="*/ 0 h 420"/>
              <a:gd name="p0x16" fmla="*/ 120 w 420"/>
              <a:gd name="p0y16" fmla="*/ 0 h 42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56" name="图片 55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rcRect/>
          <a:stretch>
            <a:fillRect/>
          </a:stretch>
        </p:blipFill>
        <p:spPr>
          <a:xfrm>
            <a:off x="6807200" y="3342640"/>
            <a:ext cx="152400" cy="152400"/>
          </a:xfrm>
          <a:prstGeom prst="rect">
            <a:avLst/>
          </a:prstGeom>
        </p:spPr>
      </p:pic>
      <p:sp>
        <p:nvSpPr>
          <p:cNvPr id="57" name="文本框 56"/>
          <p:cNvSpPr txBox="1"/>
          <p:nvPr>
            <p:custDataLst>
              <p:tags r:id="rId35"/>
            </p:custDataLst>
          </p:nvPr>
        </p:nvSpPr>
        <p:spPr>
          <a:xfrm>
            <a:off x="7093220" y="3240843"/>
            <a:ext cx="452728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醋酸盐缓冲</a:t>
            </a:r>
            <a:endParaRPr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8" name="文本框 57"/>
          <p:cNvSpPr txBox="1"/>
          <p:nvPr>
            <p:custDataLst>
              <p:tags r:id="rId36"/>
            </p:custDataLst>
          </p:nvPr>
        </p:nvSpPr>
        <p:spPr>
          <a:xfrm>
            <a:off x="7093220" y="3410845"/>
            <a:ext cx="452728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不经肝脏代谢，更适合肝功能不全患者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9" name="任意多边形 58"/>
          <p:cNvSpPr/>
          <p:nvPr>
            <p:custDataLst>
              <p:tags r:id="rId37"/>
            </p:custDataLst>
          </p:nvPr>
        </p:nvSpPr>
        <p:spPr>
          <a:xfrm>
            <a:off x="6725920" y="4603750"/>
            <a:ext cx="257175" cy="257175"/>
          </a:xfrm>
          <a:custGeom>
            <a:avLst/>
            <a:gdLst>
              <a:gd name="sw" fmla="*/ 1 w 405"/>
              <a:gd name="sh" fmla="*/ 1 h 405"/>
              <a:gd name="mins" fmla="min sw sh"/>
              <a:gd name="dsw" fmla="+- 0 sw mins"/>
              <a:gd name="dsh" fmla="+- 0 sh mins"/>
              <a:gd name="p0x0" fmla="*/ 120 w 405"/>
              <a:gd name="p0y0" fmla="*/ 0 h 405"/>
              <a:gd name="p0x1" fmla="*/ 285 w 405"/>
              <a:gd name="p0y1" fmla="*/ 0 h 405"/>
              <a:gd name="p0x2" fmla="*/ 351 w 405"/>
              <a:gd name="p0y2" fmla="*/ 0 h 405"/>
              <a:gd name="p0x3" fmla="*/ 405 w 405"/>
              <a:gd name="p0y3" fmla="*/ 53 h 405"/>
              <a:gd name="p0x4" fmla="*/ 405 w 405"/>
              <a:gd name="p0y4" fmla="*/ 120 h 405"/>
              <a:gd name="p0x5" fmla="*/ 405 w 405"/>
              <a:gd name="p0y5" fmla="*/ 285 h 405"/>
              <a:gd name="p0x6" fmla="*/ 405 w 405"/>
              <a:gd name="p0y6" fmla="*/ 351 h 405"/>
              <a:gd name="p0x7" fmla="*/ 351 w 405"/>
              <a:gd name="p0y7" fmla="*/ 405 h 405"/>
              <a:gd name="p0x8" fmla="*/ 285 w 405"/>
              <a:gd name="p0y8" fmla="*/ 405 h 405"/>
              <a:gd name="p0x9" fmla="*/ 120 w 405"/>
              <a:gd name="p0y9" fmla="*/ 405 h 405"/>
              <a:gd name="p0x10" fmla="*/ 53 w 405"/>
              <a:gd name="p0y10" fmla="*/ 405 h 405"/>
              <a:gd name="p0x11" fmla="*/ 0 w 405"/>
              <a:gd name="p0y11" fmla="*/ 351 h 405"/>
              <a:gd name="p0x12" fmla="*/ 0 w 405"/>
              <a:gd name="p0y12" fmla="*/ 285 h 405"/>
              <a:gd name="p0x13" fmla="*/ 0 w 405"/>
              <a:gd name="p0y13" fmla="*/ 120 h 405"/>
              <a:gd name="p0x14" fmla="*/ 0 w 405"/>
              <a:gd name="p0y14" fmla="*/ 53 h 405"/>
              <a:gd name="p0x15" fmla="*/ 53 w 405"/>
              <a:gd name="p0y15" fmla="*/ 0 h 405"/>
              <a:gd name="p0x16" fmla="*/ 120 w 405"/>
              <a:gd name="p0y16" fmla="*/ 0 h 40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0" name="图片 59"/>
          <p:cNvPicPr>
            <a:picLocks noChangeAspect="1"/>
          </p:cNvPicPr>
          <p:nvPr>
            <p:custDataLst>
              <p:tags r:id="rId38"/>
            </p:custDataLst>
          </p:nvPr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rcRect l="-2381" t="-3651" r="-2381" b="-3651"/>
          <a:stretch>
            <a:fillRect/>
          </a:stretch>
        </p:blipFill>
        <p:spPr>
          <a:xfrm>
            <a:off x="6740525" y="4646295"/>
            <a:ext cx="209550" cy="214630"/>
          </a:xfrm>
          <a:prstGeom prst="rect">
            <a:avLst/>
          </a:prstGeom>
        </p:spPr>
      </p:pic>
      <p:sp>
        <p:nvSpPr>
          <p:cNvPr id="61" name="文本框 60"/>
          <p:cNvSpPr txBox="1"/>
          <p:nvPr>
            <p:custDataLst>
              <p:tags r:id="rId41"/>
            </p:custDataLst>
          </p:nvPr>
        </p:nvSpPr>
        <p:spPr>
          <a:xfrm>
            <a:off x="7036705" y="4656061"/>
            <a:ext cx="800176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产品局限性</a:t>
            </a:r>
            <a:endParaRPr sz="1050" b="1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2" name="任意多边形 61"/>
          <p:cNvSpPr/>
          <p:nvPr>
            <p:custDataLst>
              <p:tags r:id="rId42"/>
            </p:custDataLst>
          </p:nvPr>
        </p:nvSpPr>
        <p:spPr>
          <a:xfrm>
            <a:off x="6750050" y="4972685"/>
            <a:ext cx="4870450" cy="318770"/>
          </a:xfrm>
          <a:custGeom>
            <a:avLst/>
            <a:gdLst>
              <a:gd name="sw" fmla="*/ 1 w 7669"/>
              <a:gd name="sh" fmla="*/ 1 h 502"/>
              <a:gd name="mins" fmla="min sw sh"/>
              <a:gd name="dsw" fmla="+- 0 sw mins"/>
              <a:gd name="dsh" fmla="+- 0 sh mins"/>
              <a:gd name="p0x0" fmla="*/ 120 w 7669"/>
              <a:gd name="p0y0" fmla="*/ 0 h 502"/>
              <a:gd name="p0x1" fmla="*/ 7549 w 7669"/>
              <a:gd name="p0y1" fmla="*/ 0 h 502"/>
              <a:gd name="p0x2" fmla="*/ 7615 w 7669"/>
              <a:gd name="p0y2" fmla="*/ 0 h 502"/>
              <a:gd name="p0x3" fmla="*/ 7669 w 7669"/>
              <a:gd name="p0y3" fmla="*/ 53 h 502"/>
              <a:gd name="p0x4" fmla="*/ 7669 w 7669"/>
              <a:gd name="p0y4" fmla="*/ 120 h 502"/>
              <a:gd name="p0x5" fmla="*/ 7669 w 7669"/>
              <a:gd name="p0y5" fmla="*/ 382 h 502"/>
              <a:gd name="p0x6" fmla="*/ 7669 w 7669"/>
              <a:gd name="p0y6" fmla="*/ 448 h 502"/>
              <a:gd name="p0x7" fmla="*/ 7615 w 7669"/>
              <a:gd name="p0y7" fmla="*/ 502 h 502"/>
              <a:gd name="p0x8" fmla="*/ 7549 w 7669"/>
              <a:gd name="p0y8" fmla="*/ 502 h 502"/>
              <a:gd name="p0x9" fmla="*/ 120 w 7669"/>
              <a:gd name="p0y9" fmla="*/ 502 h 502"/>
              <a:gd name="p0x10" fmla="*/ 53 w 7669"/>
              <a:gd name="p0y10" fmla="*/ 502 h 502"/>
              <a:gd name="p0x11" fmla="*/ 0 w 7669"/>
              <a:gd name="p0y11" fmla="*/ 448 h 502"/>
              <a:gd name="p0x12" fmla="*/ 0 w 7669"/>
              <a:gd name="p0y12" fmla="*/ 382 h 502"/>
              <a:gd name="p0x13" fmla="*/ 0 w 7669"/>
              <a:gd name="p0y13" fmla="*/ 120 h 502"/>
              <a:gd name="p0x14" fmla="*/ 0 w 7669"/>
              <a:gd name="p0y14" fmla="*/ 53 h 502"/>
              <a:gd name="p0x15" fmla="*/ 53 w 7669"/>
              <a:gd name="p0y15" fmla="*/ 0 h 502"/>
              <a:gd name="p0x16" fmla="*/ 120 w 7669"/>
              <a:gd name="p0y16" fmla="*/ 0 h 502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7FBFF">
              <a:alpha val="5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文本框 62"/>
          <p:cNvSpPr txBox="1"/>
          <p:nvPr>
            <p:custDataLst>
              <p:tags r:id="rId43"/>
            </p:custDataLst>
          </p:nvPr>
        </p:nvSpPr>
        <p:spPr>
          <a:xfrm>
            <a:off x="6826520" y="5036753"/>
            <a:ext cx="266776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•</a:t>
            </a:r>
            <a:endParaRPr sz="10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4" name="文本框 63"/>
          <p:cNvSpPr txBox="1"/>
          <p:nvPr>
            <p:custDataLst>
              <p:tags r:id="rId44"/>
            </p:custDataLst>
          </p:nvPr>
        </p:nvSpPr>
        <p:spPr>
          <a:xfrm>
            <a:off x="7036146" y="5041040"/>
            <a:ext cx="2133676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不含磷离子（需额外补充磷制剂）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5" name="任意多边形 64"/>
          <p:cNvSpPr/>
          <p:nvPr>
            <p:custDataLst>
              <p:tags r:id="rId45"/>
            </p:custDataLst>
          </p:nvPr>
        </p:nvSpPr>
        <p:spPr>
          <a:xfrm>
            <a:off x="6750050" y="5367655"/>
            <a:ext cx="4870450" cy="319405"/>
          </a:xfrm>
          <a:custGeom>
            <a:avLst/>
            <a:gdLst>
              <a:gd name="sw" fmla="*/ 1 w 7669"/>
              <a:gd name="sh" fmla="*/ 1 h 502"/>
              <a:gd name="mins" fmla="min sw sh"/>
              <a:gd name="dsw" fmla="+- 0 sw mins"/>
              <a:gd name="dsh" fmla="+- 0 sh mins"/>
              <a:gd name="p0x0" fmla="*/ 120 w 7669"/>
              <a:gd name="p0y0" fmla="*/ 0 h 502"/>
              <a:gd name="p0x1" fmla="*/ 7549 w 7669"/>
              <a:gd name="p0y1" fmla="*/ 0 h 502"/>
              <a:gd name="p0x2" fmla="*/ 7615 w 7669"/>
              <a:gd name="p0y2" fmla="*/ 0 h 502"/>
              <a:gd name="p0x3" fmla="*/ 7669 w 7669"/>
              <a:gd name="p0y3" fmla="*/ 53 h 502"/>
              <a:gd name="p0x4" fmla="*/ 7669 w 7669"/>
              <a:gd name="p0y4" fmla="*/ 120 h 502"/>
              <a:gd name="p0x5" fmla="*/ 7669 w 7669"/>
              <a:gd name="p0y5" fmla="*/ 382 h 502"/>
              <a:gd name="p0x6" fmla="*/ 7669 w 7669"/>
              <a:gd name="p0y6" fmla="*/ 448 h 502"/>
              <a:gd name="p0x7" fmla="*/ 7615 w 7669"/>
              <a:gd name="p0y7" fmla="*/ 502 h 502"/>
              <a:gd name="p0x8" fmla="*/ 7549 w 7669"/>
              <a:gd name="p0y8" fmla="*/ 502 h 502"/>
              <a:gd name="p0x9" fmla="*/ 120 w 7669"/>
              <a:gd name="p0y9" fmla="*/ 502 h 502"/>
              <a:gd name="p0x10" fmla="*/ 53 w 7669"/>
              <a:gd name="p0y10" fmla="*/ 502 h 502"/>
              <a:gd name="p0x11" fmla="*/ 0 w 7669"/>
              <a:gd name="p0y11" fmla="*/ 448 h 502"/>
              <a:gd name="p0x12" fmla="*/ 0 w 7669"/>
              <a:gd name="p0y12" fmla="*/ 382 h 502"/>
              <a:gd name="p0x13" fmla="*/ 0 w 7669"/>
              <a:gd name="p0y13" fmla="*/ 120 h 502"/>
              <a:gd name="p0x14" fmla="*/ 0 w 7669"/>
              <a:gd name="p0y14" fmla="*/ 53 h 502"/>
              <a:gd name="p0x15" fmla="*/ 53 w 7669"/>
              <a:gd name="p0y15" fmla="*/ 0 h 502"/>
              <a:gd name="p0x16" fmla="*/ 120 w 7669"/>
              <a:gd name="p0y16" fmla="*/ 0 h 502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7FBFF">
              <a:alpha val="5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文本框 65"/>
          <p:cNvSpPr txBox="1"/>
          <p:nvPr>
            <p:custDataLst>
              <p:tags r:id="rId46"/>
            </p:custDataLst>
          </p:nvPr>
        </p:nvSpPr>
        <p:spPr>
          <a:xfrm>
            <a:off x="6826520" y="5432041"/>
            <a:ext cx="266776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•</a:t>
            </a:r>
            <a:endParaRPr sz="10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7" name="文本框 66"/>
          <p:cNvSpPr txBox="1"/>
          <p:nvPr>
            <p:custDataLst>
              <p:tags r:id="rId47"/>
            </p:custDataLst>
          </p:nvPr>
        </p:nvSpPr>
        <p:spPr>
          <a:xfrm>
            <a:off x="7036146" y="5436327"/>
            <a:ext cx="2400376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不推荐儿童使用（缺乏临床研究数据）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48"/>
            </p:custDataLst>
          </p:nvPr>
        </p:nvSpPr>
        <p:spPr>
          <a:xfrm>
            <a:off x="575945" y="1017905"/>
            <a:ext cx="5959475" cy="2626995"/>
          </a:xfrm>
          <a:custGeom>
            <a:avLst/>
            <a:gdLst>
              <a:gd name="sw" fmla="*/ 1 w 9385"/>
              <a:gd name="sh" fmla="*/ 1 h 4137"/>
              <a:gd name="mins" fmla="min sw sh"/>
              <a:gd name="dsw" fmla="+- 0 sw mins"/>
              <a:gd name="dsh" fmla="+- 0 sh mins"/>
              <a:gd name="p0x0" fmla="*/ 120 w 9385"/>
              <a:gd name="p0y0" fmla="*/ 0 h 4137"/>
              <a:gd name="p0x1" fmla="*/ 9265 w 9385"/>
              <a:gd name="p0y1" fmla="*/ 0 h 4137"/>
              <a:gd name="p0x2" fmla="*/ 9331 w 9385"/>
              <a:gd name="p0y2" fmla="*/ 0 h 4137"/>
              <a:gd name="p0x3" fmla="*/ 9385 w 9385"/>
              <a:gd name="p0y3" fmla="*/ 53 h 4137"/>
              <a:gd name="p0x4" fmla="*/ 9385 w 9385"/>
              <a:gd name="p0y4" fmla="*/ 120 h 4137"/>
              <a:gd name="p0x5" fmla="*/ 9385 w 9385"/>
              <a:gd name="p0y5" fmla="*/ 4017 h 4137"/>
              <a:gd name="p0x6" fmla="*/ 9385 w 9385"/>
              <a:gd name="p0y6" fmla="*/ 4083 h 4137"/>
              <a:gd name="p0x7" fmla="*/ 9331 w 9385"/>
              <a:gd name="p0y7" fmla="*/ 4137 h 4137"/>
              <a:gd name="p0x8" fmla="*/ 9265 w 9385"/>
              <a:gd name="p0y8" fmla="*/ 4137 h 4137"/>
              <a:gd name="p0x9" fmla="*/ 120 w 9385"/>
              <a:gd name="p0y9" fmla="*/ 4137 h 4137"/>
              <a:gd name="p0x10" fmla="*/ 53 w 9385"/>
              <a:gd name="p0y10" fmla="*/ 4137 h 4137"/>
              <a:gd name="p0x11" fmla="*/ 0 w 9385"/>
              <a:gd name="p0y11" fmla="*/ 4083 h 4137"/>
              <a:gd name="p0x12" fmla="*/ 0 w 9385"/>
              <a:gd name="p0y12" fmla="*/ 4017 h 4137"/>
              <a:gd name="p0x13" fmla="*/ 0 w 9385"/>
              <a:gd name="p0y13" fmla="*/ 120 h 4137"/>
              <a:gd name="p0x14" fmla="*/ 0 w 9385"/>
              <a:gd name="p0y14" fmla="*/ 53 h 4137"/>
              <a:gd name="p0x15" fmla="*/ 53 w 9385"/>
              <a:gd name="p0y15" fmla="*/ 0 h 4137"/>
              <a:gd name="p0x16" fmla="*/ 120 w 9385"/>
              <a:gd name="p0y16" fmla="*/ 0 h 413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>
            <p:custDataLst>
              <p:tags r:id="rId49"/>
            </p:custDataLst>
          </p:nvPr>
        </p:nvSpPr>
        <p:spPr>
          <a:xfrm>
            <a:off x="771525" y="1212850"/>
            <a:ext cx="314325" cy="314325"/>
          </a:xfrm>
          <a:custGeom>
            <a:avLst/>
            <a:gdLst>
              <a:gd name="sw" fmla="*/ 1 w 495"/>
              <a:gd name="sh" fmla="*/ 1 h 495"/>
              <a:gd name="mins" fmla="min sw sh"/>
              <a:gd name="dsw" fmla="+- 0 sw mins"/>
              <a:gd name="dsh" fmla="+- 0 sh mins"/>
              <a:gd name="p0x0" fmla="*/ 120 w 495"/>
              <a:gd name="p0y0" fmla="*/ 0 h 495"/>
              <a:gd name="p0x1" fmla="*/ 375 w 495"/>
              <a:gd name="p0y1" fmla="*/ 0 h 495"/>
              <a:gd name="p0x2" fmla="*/ 441 w 495"/>
              <a:gd name="p0y2" fmla="*/ 0 h 495"/>
              <a:gd name="p0x3" fmla="*/ 495 w 495"/>
              <a:gd name="p0y3" fmla="*/ 53 h 495"/>
              <a:gd name="p0x4" fmla="*/ 495 w 495"/>
              <a:gd name="p0y4" fmla="*/ 120 h 495"/>
              <a:gd name="p0x5" fmla="*/ 495 w 495"/>
              <a:gd name="p0y5" fmla="*/ 375 h 495"/>
              <a:gd name="p0x6" fmla="*/ 495 w 495"/>
              <a:gd name="p0y6" fmla="*/ 441 h 495"/>
              <a:gd name="p0x7" fmla="*/ 441 w 495"/>
              <a:gd name="p0y7" fmla="*/ 495 h 495"/>
              <a:gd name="p0x8" fmla="*/ 375 w 495"/>
              <a:gd name="p0y8" fmla="*/ 495 h 495"/>
              <a:gd name="p0x9" fmla="*/ 120 w 495"/>
              <a:gd name="p0y9" fmla="*/ 495 h 495"/>
              <a:gd name="p0x10" fmla="*/ 53 w 495"/>
              <a:gd name="p0y10" fmla="*/ 495 h 495"/>
              <a:gd name="p0x11" fmla="*/ 0 w 495"/>
              <a:gd name="p0y11" fmla="*/ 441 h 495"/>
              <a:gd name="p0x12" fmla="*/ 0 w 495"/>
              <a:gd name="p0y12" fmla="*/ 375 h 495"/>
              <a:gd name="p0x13" fmla="*/ 0 w 495"/>
              <a:gd name="p0y13" fmla="*/ 120 h 495"/>
              <a:gd name="p0x14" fmla="*/ 0 w 495"/>
              <a:gd name="p0y14" fmla="*/ 53 h 495"/>
              <a:gd name="p0x15" fmla="*/ 53 w 495"/>
              <a:gd name="p0y15" fmla="*/ 0 h 495"/>
              <a:gd name="p0x16" fmla="*/ 120 w 495"/>
              <a:gd name="p0y16" fmla="*/ 0 h 4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50"/>
            </p:custDataLst>
          </p:nvPr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rcRect l="-2619" t="-7681" r="-2619" b="-7681"/>
          <a:stretch>
            <a:fillRect/>
          </a:stretch>
        </p:blipFill>
        <p:spPr>
          <a:xfrm>
            <a:off x="788035" y="1241425"/>
            <a:ext cx="280670" cy="25273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53"/>
            </p:custDataLst>
          </p:nvPr>
        </p:nvSpPr>
        <p:spPr>
          <a:xfrm>
            <a:off x="1162050" y="1256300"/>
            <a:ext cx="1085926" cy="22002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42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上市时间线</a:t>
            </a:r>
            <a:endParaRPr sz="142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任意多边形 7"/>
          <p:cNvSpPr/>
          <p:nvPr>
            <p:custDataLst>
              <p:tags r:id="rId54"/>
            </p:custDataLst>
          </p:nvPr>
        </p:nvSpPr>
        <p:spPr>
          <a:xfrm>
            <a:off x="771525" y="186499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>
            <p:custDataLst>
              <p:tags r:id="rId55"/>
            </p:custDataLst>
          </p:nvPr>
        </p:nvSpPr>
        <p:spPr>
          <a:xfrm>
            <a:off x="903761" y="1937871"/>
            <a:ext cx="402212" cy="27432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195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sz="195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文本框 9"/>
          <p:cNvSpPr txBox="1"/>
          <p:nvPr>
            <p:custDataLst>
              <p:tags r:id="rId56"/>
            </p:custDataLst>
          </p:nvPr>
        </p:nvSpPr>
        <p:spPr>
          <a:xfrm>
            <a:off x="1266825" y="1853098"/>
            <a:ext cx="3671440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lang="en-US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1984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endParaRPr lang="zh-CN" altLang="en-US"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文本框 10"/>
          <p:cNvSpPr txBox="1"/>
          <p:nvPr>
            <p:custDataLst>
              <p:tags r:id="rId57"/>
            </p:custDataLst>
          </p:nvPr>
        </p:nvSpPr>
        <p:spPr>
          <a:xfrm>
            <a:off x="1266825" y="2023101"/>
            <a:ext cx="3938140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全球首个上市（美国</a:t>
            </a:r>
            <a:r>
              <a:rPr lang="en-US" altLang="zh-CN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Hospira</a:t>
            </a: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公司，商品名</a:t>
            </a:r>
            <a:r>
              <a:rPr lang="en-US" altLang="zh-CN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TPN Electrolytes</a:t>
            </a: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endParaRPr lang="zh-CN" altLang="en-US"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任意多边形 11"/>
          <p:cNvSpPr/>
          <p:nvPr>
            <p:custDataLst>
              <p:tags r:id="rId58"/>
            </p:custDataLst>
          </p:nvPr>
        </p:nvSpPr>
        <p:spPr>
          <a:xfrm>
            <a:off x="771525" y="236029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>
            <p:custDataLst>
              <p:tags r:id="rId59"/>
            </p:custDataLst>
          </p:nvPr>
        </p:nvSpPr>
        <p:spPr>
          <a:xfrm>
            <a:off x="903761" y="2433171"/>
            <a:ext cx="402212" cy="27432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83000"/>
              </a:lnSpc>
            </a:pPr>
            <a:r>
              <a:rPr sz="195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endParaRPr sz="1950"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>
            <p:custDataLst>
              <p:tags r:id="rId60"/>
            </p:custDataLst>
          </p:nvPr>
        </p:nvSpPr>
        <p:spPr>
          <a:xfrm>
            <a:off x="1266825" y="2348398"/>
            <a:ext cx="2985345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lang="en-US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2023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105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endParaRPr lang="zh-CN" altLang="en-US" sz="105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文本框 14"/>
          <p:cNvSpPr txBox="1"/>
          <p:nvPr>
            <p:custDataLst>
              <p:tags r:id="rId61"/>
            </p:custDataLst>
          </p:nvPr>
        </p:nvSpPr>
        <p:spPr>
          <a:xfrm>
            <a:off x="1266825" y="2518401"/>
            <a:ext cx="3252045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lang="zh-CN" alt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中国大陆首次上市</a:t>
            </a:r>
            <a:endParaRPr lang="zh-CN" altLang="en-US"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任意多边形 15"/>
          <p:cNvSpPr/>
          <p:nvPr>
            <p:custDataLst>
              <p:tags r:id="rId62"/>
            </p:custDataLst>
          </p:nvPr>
        </p:nvSpPr>
        <p:spPr>
          <a:xfrm>
            <a:off x="771525" y="2855595"/>
            <a:ext cx="314325" cy="314325"/>
          </a:xfrm>
          <a:custGeom>
            <a:avLst/>
            <a:gdLst>
              <a:gd name="sw" fmla="*/ 1 w 495"/>
              <a:gd name="sh" fmla="*/ 1 h 495"/>
              <a:gd name="mins" fmla="min sw sh"/>
              <a:gd name="dsw" fmla="+- 0 sw mins"/>
              <a:gd name="dsh" fmla="+- 0 sh mins"/>
              <a:gd name="p0x0" fmla="*/ 120 w 495"/>
              <a:gd name="p0y0" fmla="*/ 0 h 495"/>
              <a:gd name="p0x1" fmla="*/ 375 w 495"/>
              <a:gd name="p0y1" fmla="*/ 0 h 495"/>
              <a:gd name="p0x2" fmla="*/ 441 w 495"/>
              <a:gd name="p0y2" fmla="*/ 0 h 495"/>
              <a:gd name="p0x3" fmla="*/ 495 w 495"/>
              <a:gd name="p0y3" fmla="*/ 53 h 495"/>
              <a:gd name="p0x4" fmla="*/ 495 w 495"/>
              <a:gd name="p0y4" fmla="*/ 120 h 495"/>
              <a:gd name="p0x5" fmla="*/ 495 w 495"/>
              <a:gd name="p0y5" fmla="*/ 375 h 495"/>
              <a:gd name="p0x6" fmla="*/ 495 w 495"/>
              <a:gd name="p0y6" fmla="*/ 441 h 495"/>
              <a:gd name="p0x7" fmla="*/ 441 w 495"/>
              <a:gd name="p0y7" fmla="*/ 495 h 495"/>
              <a:gd name="p0x8" fmla="*/ 375 w 495"/>
              <a:gd name="p0y8" fmla="*/ 495 h 495"/>
              <a:gd name="p0x9" fmla="*/ 120 w 495"/>
              <a:gd name="p0y9" fmla="*/ 495 h 495"/>
              <a:gd name="p0x10" fmla="*/ 53 w 495"/>
              <a:gd name="p0y10" fmla="*/ 495 h 495"/>
              <a:gd name="p0x11" fmla="*/ 0 w 495"/>
              <a:gd name="p0y11" fmla="*/ 441 h 495"/>
              <a:gd name="p0x12" fmla="*/ 0 w 495"/>
              <a:gd name="p0y12" fmla="*/ 375 h 495"/>
              <a:gd name="p0x13" fmla="*/ 0 w 495"/>
              <a:gd name="p0y13" fmla="*/ 120 h 495"/>
              <a:gd name="p0x14" fmla="*/ 0 w 495"/>
              <a:gd name="p0y14" fmla="*/ 53 h 495"/>
              <a:gd name="p0x15" fmla="*/ 53 w 495"/>
              <a:gd name="p0y15" fmla="*/ 0 h 495"/>
              <a:gd name="p0x16" fmla="*/ 120 w 495"/>
              <a:gd name="p0y16" fmla="*/ 0 h 4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>
            <p:custDataLst>
              <p:tags r:id="rId63"/>
            </p:custDataLst>
          </p:nvPr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rcRect l="-2000" t="-3067" r="-2000" b="-3067"/>
          <a:stretch>
            <a:fillRect/>
          </a:stretch>
        </p:blipFill>
        <p:spPr>
          <a:xfrm>
            <a:off x="804545" y="2884170"/>
            <a:ext cx="247650" cy="252730"/>
          </a:xfrm>
          <a:prstGeom prst="rect">
            <a:avLst/>
          </a:prstGeom>
        </p:spPr>
      </p:pic>
      <p:sp>
        <p:nvSpPr>
          <p:cNvPr id="18" name="文本框 17"/>
          <p:cNvSpPr txBox="1"/>
          <p:nvPr>
            <p:custDataLst>
              <p:tags r:id="rId66"/>
            </p:custDataLst>
          </p:nvPr>
        </p:nvSpPr>
        <p:spPr>
          <a:xfrm>
            <a:off x="1162050" y="2843698"/>
            <a:ext cx="800174" cy="16287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050" b="1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原研药品</a:t>
            </a:r>
            <a:endParaRPr sz="1050" b="1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67"/>
            </p:custDataLst>
          </p:nvPr>
        </p:nvSpPr>
        <p:spPr>
          <a:xfrm>
            <a:off x="1162050" y="3013701"/>
            <a:ext cx="933526" cy="1828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0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未在中国上市</a:t>
            </a:r>
            <a:endParaRPr sz="10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任意多边形 19"/>
          <p:cNvSpPr/>
          <p:nvPr>
            <p:custDataLst>
              <p:tags r:id="rId68"/>
            </p:custDataLst>
          </p:nvPr>
        </p:nvSpPr>
        <p:spPr>
          <a:xfrm>
            <a:off x="575945" y="3844925"/>
            <a:ext cx="5959475" cy="2626995"/>
          </a:xfrm>
          <a:custGeom>
            <a:avLst/>
            <a:gdLst>
              <a:gd name="sw" fmla="*/ 1 w 9385"/>
              <a:gd name="sh" fmla="*/ 1 h 4137"/>
              <a:gd name="mins" fmla="min sw sh"/>
              <a:gd name="dsw" fmla="+- 0 sw mins"/>
              <a:gd name="dsh" fmla="+- 0 sh mins"/>
              <a:gd name="p0x0" fmla="*/ 120 w 9385"/>
              <a:gd name="p0y0" fmla="*/ 0 h 4137"/>
              <a:gd name="p0x1" fmla="*/ 9265 w 9385"/>
              <a:gd name="p0y1" fmla="*/ 0 h 4137"/>
              <a:gd name="p0x2" fmla="*/ 9331 w 9385"/>
              <a:gd name="p0y2" fmla="*/ 0 h 4137"/>
              <a:gd name="p0x3" fmla="*/ 9385 w 9385"/>
              <a:gd name="p0y3" fmla="*/ 53 h 4137"/>
              <a:gd name="p0x4" fmla="*/ 9385 w 9385"/>
              <a:gd name="p0y4" fmla="*/ 120 h 4137"/>
              <a:gd name="p0x5" fmla="*/ 9385 w 9385"/>
              <a:gd name="p0y5" fmla="*/ 4017 h 4137"/>
              <a:gd name="p0x6" fmla="*/ 9385 w 9385"/>
              <a:gd name="p0y6" fmla="*/ 4083 h 4137"/>
              <a:gd name="p0x7" fmla="*/ 9331 w 9385"/>
              <a:gd name="p0y7" fmla="*/ 4137 h 4137"/>
              <a:gd name="p0x8" fmla="*/ 9265 w 9385"/>
              <a:gd name="p0y8" fmla="*/ 4137 h 4137"/>
              <a:gd name="p0x9" fmla="*/ 120 w 9385"/>
              <a:gd name="p0y9" fmla="*/ 4137 h 4137"/>
              <a:gd name="p0x10" fmla="*/ 53 w 9385"/>
              <a:gd name="p0y10" fmla="*/ 4137 h 4137"/>
              <a:gd name="p0x11" fmla="*/ 0 w 9385"/>
              <a:gd name="p0y11" fmla="*/ 4083 h 4137"/>
              <a:gd name="p0x12" fmla="*/ 0 w 9385"/>
              <a:gd name="p0y12" fmla="*/ 4017 h 4137"/>
              <a:gd name="p0x13" fmla="*/ 0 w 9385"/>
              <a:gd name="p0y13" fmla="*/ 120 h 4137"/>
              <a:gd name="p0x14" fmla="*/ 0 w 9385"/>
              <a:gd name="p0y14" fmla="*/ 53 h 4137"/>
              <a:gd name="p0x15" fmla="*/ 53 w 9385"/>
              <a:gd name="p0y15" fmla="*/ 0 h 4137"/>
              <a:gd name="p0x16" fmla="*/ 120 w 9385"/>
              <a:gd name="p0y16" fmla="*/ 0 h 413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任意多边形 20"/>
          <p:cNvSpPr/>
          <p:nvPr>
            <p:custDataLst>
              <p:tags r:id="rId69"/>
            </p:custDataLst>
          </p:nvPr>
        </p:nvSpPr>
        <p:spPr>
          <a:xfrm>
            <a:off x="771525" y="4040505"/>
            <a:ext cx="314325" cy="314325"/>
          </a:xfrm>
          <a:custGeom>
            <a:avLst/>
            <a:gdLst>
              <a:gd name="sw" fmla="*/ 1 w 495"/>
              <a:gd name="sh" fmla="*/ 1 h 495"/>
              <a:gd name="mins" fmla="min sw sh"/>
              <a:gd name="dsw" fmla="+- 0 sw mins"/>
              <a:gd name="dsh" fmla="+- 0 sh mins"/>
              <a:gd name="p0x0" fmla="*/ 120 w 495"/>
              <a:gd name="p0y0" fmla="*/ 0 h 495"/>
              <a:gd name="p0x1" fmla="*/ 375 w 495"/>
              <a:gd name="p0y1" fmla="*/ 0 h 495"/>
              <a:gd name="p0x2" fmla="*/ 441 w 495"/>
              <a:gd name="p0y2" fmla="*/ 0 h 495"/>
              <a:gd name="p0x3" fmla="*/ 495 w 495"/>
              <a:gd name="p0y3" fmla="*/ 53 h 495"/>
              <a:gd name="p0x4" fmla="*/ 495 w 495"/>
              <a:gd name="p0y4" fmla="*/ 120 h 495"/>
              <a:gd name="p0x5" fmla="*/ 495 w 495"/>
              <a:gd name="p0y5" fmla="*/ 375 h 495"/>
              <a:gd name="p0x6" fmla="*/ 495 w 495"/>
              <a:gd name="p0y6" fmla="*/ 441 h 495"/>
              <a:gd name="p0x7" fmla="*/ 441 w 495"/>
              <a:gd name="p0y7" fmla="*/ 495 h 495"/>
              <a:gd name="p0x8" fmla="*/ 375 w 495"/>
              <a:gd name="p0y8" fmla="*/ 495 h 495"/>
              <a:gd name="p0x9" fmla="*/ 120 w 495"/>
              <a:gd name="p0y9" fmla="*/ 495 h 495"/>
              <a:gd name="p0x10" fmla="*/ 53 w 495"/>
              <a:gd name="p0y10" fmla="*/ 495 h 495"/>
              <a:gd name="p0x11" fmla="*/ 0 w 495"/>
              <a:gd name="p0y11" fmla="*/ 441 h 495"/>
              <a:gd name="p0x12" fmla="*/ 0 w 495"/>
              <a:gd name="p0y12" fmla="*/ 375 h 495"/>
              <a:gd name="p0x13" fmla="*/ 0 w 495"/>
              <a:gd name="p0y13" fmla="*/ 120 h 495"/>
              <a:gd name="p0x14" fmla="*/ 0 w 495"/>
              <a:gd name="p0y14" fmla="*/ 53 h 495"/>
              <a:gd name="p0x15" fmla="*/ 53 w 495"/>
              <a:gd name="p0y15" fmla="*/ 0 h 495"/>
              <a:gd name="p0x16" fmla="*/ 120 w 495"/>
              <a:gd name="p0y16" fmla="*/ 0 h 49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2" name="图片 21"/>
          <p:cNvPicPr>
            <a:picLocks noChangeAspect="1"/>
          </p:cNvPicPr>
          <p:nvPr>
            <p:custDataLst>
              <p:tags r:id="rId70"/>
            </p:custDataLst>
          </p:nvPr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rcRect l="-6667" t="-2933" r="-6667" b="-2933"/>
          <a:stretch>
            <a:fillRect/>
          </a:stretch>
        </p:blipFill>
        <p:spPr>
          <a:xfrm>
            <a:off x="788035" y="4069080"/>
            <a:ext cx="280670" cy="252095"/>
          </a:xfrm>
          <a:prstGeom prst="rect">
            <a:avLst/>
          </a:prstGeom>
        </p:spPr>
      </p:pic>
      <p:sp>
        <p:nvSpPr>
          <p:cNvPr id="23" name="文本框 22"/>
          <p:cNvSpPr txBox="1"/>
          <p:nvPr>
            <p:custDataLst>
              <p:tags r:id="rId73"/>
            </p:custDataLst>
          </p:nvPr>
        </p:nvSpPr>
        <p:spPr>
          <a:xfrm>
            <a:off x="1162050" y="4083367"/>
            <a:ext cx="1266901" cy="22002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142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国内竞争格局</a:t>
            </a:r>
            <a:endParaRPr sz="142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4" name="文本框 23"/>
          <p:cNvSpPr txBox="1"/>
          <p:nvPr>
            <p:custDataLst>
              <p:tags r:id="rId74"/>
            </p:custDataLst>
          </p:nvPr>
        </p:nvSpPr>
        <p:spPr>
          <a:xfrm>
            <a:off x="983904" y="4730191"/>
            <a:ext cx="837686" cy="37433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24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r>
              <a:rPr sz="150"/>
              <a:t> </a:t>
            </a:r>
            <a:r>
              <a:rPr sz="1050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家</a:t>
            </a:r>
            <a:endParaRPr sz="1050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文本框 24"/>
          <p:cNvSpPr txBox="1"/>
          <p:nvPr>
            <p:custDataLst>
              <p:tags r:id="rId75"/>
            </p:custDataLst>
          </p:nvPr>
        </p:nvSpPr>
        <p:spPr>
          <a:xfrm>
            <a:off x="783584" y="5126384"/>
            <a:ext cx="933526" cy="52863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企业获批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均视同通过一致性评价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矩形 25"/>
          <p:cNvSpPr/>
          <p:nvPr>
            <p:custDataLst>
              <p:tags r:id="rId76"/>
            </p:custDataLst>
          </p:nvPr>
        </p:nvSpPr>
        <p:spPr>
          <a:xfrm>
            <a:off x="1919605" y="5203825"/>
            <a:ext cx="967105" cy="0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框 26"/>
          <p:cNvSpPr txBox="1"/>
          <p:nvPr>
            <p:custDataLst>
              <p:tags r:id="rId77"/>
            </p:custDataLst>
          </p:nvPr>
        </p:nvSpPr>
        <p:spPr>
          <a:xfrm>
            <a:off x="3128010" y="4906645"/>
            <a:ext cx="1567180" cy="39624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lang="en-US" sz="24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212.25</a:t>
            </a:r>
            <a:r>
              <a:rPr sz="150"/>
              <a:t> </a:t>
            </a:r>
            <a:r>
              <a:rPr sz="1050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万元</a:t>
            </a:r>
            <a:endParaRPr sz="1050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78"/>
            </p:custDataLst>
          </p:nvPr>
        </p:nvSpPr>
        <p:spPr>
          <a:xfrm>
            <a:off x="3056334" y="5302596"/>
            <a:ext cx="999601" cy="176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lang="en-US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2025</a:t>
            </a:r>
            <a:r>
              <a:rPr lang="zh-CN"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年销售额</a:t>
            </a:r>
            <a:endParaRPr lang="zh-CN"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矩形 28"/>
          <p:cNvSpPr/>
          <p:nvPr>
            <p:custDataLst>
              <p:tags r:id="rId79"/>
            </p:custDataLst>
          </p:nvPr>
        </p:nvSpPr>
        <p:spPr>
          <a:xfrm>
            <a:off x="4225290" y="5203825"/>
            <a:ext cx="967105" cy="0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框 29"/>
          <p:cNvSpPr txBox="1"/>
          <p:nvPr>
            <p:custDataLst>
              <p:tags r:id="rId80"/>
            </p:custDataLst>
          </p:nvPr>
        </p:nvSpPr>
        <p:spPr>
          <a:xfrm>
            <a:off x="5505745" y="4818297"/>
            <a:ext cx="1017165" cy="37433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92000"/>
              </a:lnSpc>
            </a:pPr>
            <a:r>
              <a:rPr sz="2400"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100</a:t>
            </a:r>
            <a:r>
              <a:rPr sz="150"/>
              <a:t> </a:t>
            </a:r>
            <a:r>
              <a:rPr sz="1050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%</a:t>
            </a:r>
            <a:endParaRPr sz="1050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1" name="文本框 30"/>
          <p:cNvSpPr txBox="1"/>
          <p:nvPr>
            <p:custDataLst>
              <p:tags r:id="rId81"/>
            </p:custDataLst>
          </p:nvPr>
        </p:nvSpPr>
        <p:spPr>
          <a:xfrm>
            <a:off x="5428507" y="5214490"/>
            <a:ext cx="866851" cy="35242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北京亿灵医药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/>
            <a:r>
              <a:rPr sz="10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市场占比</a:t>
            </a:r>
            <a:endParaRPr sz="10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68" name="组合 67"/>
          <p:cNvGrpSpPr/>
          <p:nvPr/>
        </p:nvGrpSpPr>
        <p:grpSpPr>
          <a:xfrm>
            <a:off x="771525" y="6052820"/>
            <a:ext cx="5568950" cy="223520"/>
            <a:chOff x="1215" y="9532"/>
            <a:chExt cx="8770" cy="352"/>
          </a:xfrm>
        </p:grpSpPr>
        <p:sp>
          <p:nvSpPr>
            <p:cNvPr id="32" name="任意多边形 31"/>
            <p:cNvSpPr/>
            <p:nvPr>
              <p:custDataLst>
                <p:tags r:id="rId82"/>
              </p:custDataLst>
            </p:nvPr>
          </p:nvSpPr>
          <p:spPr>
            <a:xfrm>
              <a:off x="1215" y="9532"/>
              <a:ext cx="8770" cy="353"/>
            </a:xfrm>
            <a:custGeom>
              <a:avLst/>
              <a:gdLst>
                <a:gd name="sw" fmla="*/ 1 w 8770"/>
                <a:gd name="sh" fmla="*/ 1 h 352"/>
                <a:gd name="mins" fmla="min sw sh"/>
                <a:gd name="dsw" fmla="+- 0 sw mins"/>
                <a:gd name="dsh" fmla="+- 0 sh mins"/>
                <a:gd name="p0x0" fmla="*/ 0 w 8770"/>
                <a:gd name="p0y0" fmla="*/ 0 h 352"/>
                <a:gd name="p0x1" fmla="*/ 8770 w 8770"/>
                <a:gd name="p0y1" fmla="*/ 0 h 352"/>
                <a:gd name="p0x2" fmla="*/ 8770 w 8770"/>
                <a:gd name="p0y2" fmla="*/ 352 h 352"/>
                <a:gd name="p0x3" fmla="*/ 0 w 8770"/>
                <a:gd name="p0y3" fmla="*/ 352 h 352"/>
                <a:gd name="p0x4" fmla="*/ 0 w 8770"/>
                <a:gd name="p0y4" fmla="*/ 0 h 352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lnTo>
                    <a:pt x="p0x2" y="p0y2"/>
                  </a:lnTo>
                  <a:lnTo>
                    <a:pt x="p0x3" y="p0y3"/>
                  </a:lnTo>
                  <a:lnTo>
                    <a:pt x="p0x4" y="p0y4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任意多边形 32"/>
            <p:cNvSpPr/>
            <p:nvPr>
              <p:custDataLst>
                <p:tags r:id="rId83"/>
              </p:custDataLst>
            </p:nvPr>
          </p:nvSpPr>
          <p:spPr>
            <a:xfrm>
              <a:off x="1215" y="9532"/>
              <a:ext cx="8770" cy="15"/>
            </a:xfrm>
            <a:custGeom>
              <a:avLst/>
              <a:gdLst>
                <a:gd name="sw" fmla="*/ 1 w 8770"/>
                <a:gd name="sh" fmla="*/ 1 h 15"/>
                <a:gd name="mins" fmla="min sw sh"/>
                <a:gd name="dsw" fmla="+- 0 sw mins"/>
                <a:gd name="dsh" fmla="+- 0 sh mins"/>
                <a:gd name="p0x0" fmla="*/ 0 w 8770"/>
                <a:gd name="p0y0" fmla="*/ 0 h 15"/>
                <a:gd name="p0x1" fmla="*/ 8770 w 8770"/>
                <a:gd name="p0y1" fmla="*/ 0 h 15"/>
                <a:gd name="p0x2" fmla="*/ 8770 w 8770"/>
                <a:gd name="p0y2" fmla="*/ 15 h 15"/>
                <a:gd name="p0x3" fmla="*/ 0 w 8770"/>
                <a:gd name="p0y3" fmla="*/ 15 h 15"/>
                <a:gd name="p0x4" fmla="*/ 0 w 8770"/>
                <a:gd name="p0y4" fmla="*/ 0 h 15"/>
              </a:gdLst>
              <a:ahLst/>
              <a:cxnLst/>
              <a:rect l="0" t="0" r="0" b="0"/>
              <a:pathLst>
                <a:path>
                  <a:moveTo>
                    <a:pt x="p0x0" y="p0y0"/>
                  </a:moveTo>
                  <a:lnTo>
                    <a:pt x="p0x1" y="p0y1"/>
                  </a:lnTo>
                  <a:lnTo>
                    <a:pt x="p0x2" y="p0y2"/>
                  </a:lnTo>
                  <a:lnTo>
                    <a:pt x="p0x3" y="p0y3"/>
                  </a:lnTo>
                  <a:lnTo>
                    <a:pt x="p0x4" y="p0y4"/>
                  </a:lnTo>
                  <a:close/>
                </a:path>
              </a:pathLst>
            </a:custGeom>
            <a:solidFill>
              <a:srgbClr val="E4EEF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5" name="文本框 34"/>
          <p:cNvSpPr txBox="1"/>
          <p:nvPr>
            <p:custDataLst>
              <p:tags r:id="rId84"/>
            </p:custDataLst>
          </p:nvPr>
        </p:nvSpPr>
        <p:spPr>
          <a:xfrm>
            <a:off x="1955902" y="6100839"/>
            <a:ext cx="3200476" cy="176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sz="1050">
                <a:solidFill>
                  <a:srgbClr val="6B7C8C"/>
                </a:solidFill>
                <a:latin typeface="微软雅黑" panose="020B0503020204020204" charset="-122"/>
                <a:ea typeface="微软雅黑" panose="020B0503020204020204" charset="-122"/>
              </a:rPr>
              <a:t>国内厂家均为新近获批，暂未实现规模化市场销售</a:t>
            </a:r>
            <a:endParaRPr sz="1050">
              <a:solidFill>
                <a:srgbClr val="6B7C8C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任意多边形 41"/>
          <p:cNvSpPr/>
          <p:nvPr>
            <p:custDataLst>
              <p:tags r:id="rId1"/>
            </p:custDataLst>
          </p:nvPr>
        </p:nvSpPr>
        <p:spPr>
          <a:xfrm>
            <a:off x="571500" y="310197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30 w 660"/>
              <a:gd name="p0y0" fmla="*/ 0 h 660"/>
              <a:gd name="p0x1" fmla="*/ 630 w 660"/>
              <a:gd name="p0y1" fmla="*/ 0 h 660"/>
              <a:gd name="p0x2" fmla="*/ 646 w 660"/>
              <a:gd name="p0y2" fmla="*/ 0 h 660"/>
              <a:gd name="p0x3" fmla="*/ 660 w 660"/>
              <a:gd name="p0y3" fmla="*/ 13 h 660"/>
              <a:gd name="p0x4" fmla="*/ 660 w 660"/>
              <a:gd name="p0y4" fmla="*/ 30 h 660"/>
              <a:gd name="p0x5" fmla="*/ 660 w 660"/>
              <a:gd name="p0y5" fmla="*/ 630 h 660"/>
              <a:gd name="p0x6" fmla="*/ 660 w 660"/>
              <a:gd name="p0y6" fmla="*/ 646 h 660"/>
              <a:gd name="p0x7" fmla="*/ 646 w 660"/>
              <a:gd name="p0y7" fmla="*/ 660 h 660"/>
              <a:gd name="p0x8" fmla="*/ 630 w 660"/>
              <a:gd name="p0y8" fmla="*/ 660 h 660"/>
              <a:gd name="p0x9" fmla="*/ 30 w 660"/>
              <a:gd name="p0y9" fmla="*/ 660 h 660"/>
              <a:gd name="p0x10" fmla="*/ 13 w 660"/>
              <a:gd name="p0y10" fmla="*/ 660 h 660"/>
              <a:gd name="p0x11" fmla="*/ 0 w 660"/>
              <a:gd name="p0y11" fmla="*/ 646 h 660"/>
              <a:gd name="p0x12" fmla="*/ 0 w 660"/>
              <a:gd name="p0y12" fmla="*/ 630 h 660"/>
              <a:gd name="p0x13" fmla="*/ 0 w 660"/>
              <a:gd name="p0y13" fmla="*/ 30 h 660"/>
              <a:gd name="p0x14" fmla="*/ 0 w 660"/>
              <a:gd name="p0y14" fmla="*/ 13 h 660"/>
              <a:gd name="p0x15" fmla="*/ 13 w 660"/>
              <a:gd name="p0y15" fmla="*/ 0 h 660"/>
              <a:gd name="p0x16" fmla="*/ 3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533400" y="357188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所治疾病基本情况</a:t>
            </a:r>
            <a:endParaRPr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2099967" y="5695874"/>
            <a:ext cx="1427340" cy="22860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en-US" sz="13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 </a:t>
            </a:r>
            <a:r>
              <a:rPr lang="zh-CN" sz="13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临床核心警示</a:t>
            </a:r>
            <a:endParaRPr lang="zh-CN" sz="135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任意多边形 7"/>
          <p:cNvSpPr/>
          <p:nvPr>
            <p:custDataLst>
              <p:tags r:id="rId4"/>
            </p:custDataLst>
          </p:nvPr>
        </p:nvSpPr>
        <p:spPr>
          <a:xfrm>
            <a:off x="5304155" y="1198245"/>
            <a:ext cx="6162675" cy="845185"/>
          </a:xfrm>
          <a:custGeom>
            <a:avLst/>
            <a:gdLst>
              <a:gd name="sw" fmla="*/ 1 w 12372"/>
              <a:gd name="sh" fmla="*/ 1 h 1697"/>
              <a:gd name="mins" fmla="min sw sh"/>
              <a:gd name="dsw" fmla="+- 0 sw mins"/>
              <a:gd name="dsh" fmla="+- 0 sh mins"/>
              <a:gd name="p0x0" fmla="*/ 120 w 12372"/>
              <a:gd name="p0y0" fmla="*/ 0 h 1697"/>
              <a:gd name="p0x1" fmla="*/ 12252 w 12372"/>
              <a:gd name="p0y1" fmla="*/ 0 h 1697"/>
              <a:gd name="p0x2" fmla="*/ 12319 w 12372"/>
              <a:gd name="p0y2" fmla="*/ 0 h 1697"/>
              <a:gd name="p0x3" fmla="*/ 12372 w 12372"/>
              <a:gd name="p0y3" fmla="*/ 53 h 1697"/>
              <a:gd name="p0x4" fmla="*/ 12372 w 12372"/>
              <a:gd name="p0y4" fmla="*/ 120 h 1697"/>
              <a:gd name="p0x5" fmla="*/ 12372 w 12372"/>
              <a:gd name="p0y5" fmla="*/ 1577 h 1697"/>
              <a:gd name="p0x6" fmla="*/ 12372 w 12372"/>
              <a:gd name="p0y6" fmla="*/ 1643 h 1697"/>
              <a:gd name="p0x7" fmla="*/ 12319 w 12372"/>
              <a:gd name="p0y7" fmla="*/ 1697 h 1697"/>
              <a:gd name="p0x8" fmla="*/ 12252 w 12372"/>
              <a:gd name="p0y8" fmla="*/ 1697 h 1697"/>
              <a:gd name="p0x9" fmla="*/ 120 w 12372"/>
              <a:gd name="p0y9" fmla="*/ 1697 h 1697"/>
              <a:gd name="p0x10" fmla="*/ 53 w 12372"/>
              <a:gd name="p0y10" fmla="*/ 1697 h 1697"/>
              <a:gd name="p0x11" fmla="*/ 0 w 12372"/>
              <a:gd name="p0y11" fmla="*/ 1643 h 1697"/>
              <a:gd name="p0x12" fmla="*/ 0 w 12372"/>
              <a:gd name="p0y12" fmla="*/ 1577 h 1697"/>
              <a:gd name="p0x13" fmla="*/ 0 w 12372"/>
              <a:gd name="p0y13" fmla="*/ 120 h 1697"/>
              <a:gd name="p0x14" fmla="*/ 0 w 12372"/>
              <a:gd name="p0y14" fmla="*/ 53 h 1697"/>
              <a:gd name="p0x15" fmla="*/ 53 w 12372"/>
              <a:gd name="p0y15" fmla="*/ 0 h 1697"/>
              <a:gd name="p0x16" fmla="*/ 120 w 12372"/>
              <a:gd name="p0y16" fmla="*/ 0 h 16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7472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 8"/>
          <p:cNvSpPr/>
          <p:nvPr>
            <p:custDataLst>
              <p:tags r:id="rId5"/>
            </p:custDataLst>
          </p:nvPr>
        </p:nvSpPr>
        <p:spPr>
          <a:xfrm>
            <a:off x="5457190" y="1456690"/>
            <a:ext cx="328295" cy="32893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 l="-2738" t="-5278" r="-2738" b="-5278"/>
          <a:stretch>
            <a:fillRect/>
          </a:stretch>
        </p:blipFill>
        <p:spPr>
          <a:xfrm>
            <a:off x="5511165" y="1519555"/>
            <a:ext cx="220980" cy="198755"/>
          </a:xfrm>
          <a:prstGeom prst="rect">
            <a:avLst/>
          </a:prstGeom>
        </p:spPr>
      </p:pic>
      <p:sp>
        <p:nvSpPr>
          <p:cNvPr id="11" name="文本框 10"/>
          <p:cNvSpPr txBox="1"/>
          <p:nvPr>
            <p:custDataLst>
              <p:tags r:id="rId9"/>
            </p:custDataLst>
          </p:nvPr>
        </p:nvSpPr>
        <p:spPr>
          <a:xfrm>
            <a:off x="5905500" y="1393825"/>
            <a:ext cx="4707255" cy="20574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17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主要适宜人群</a:t>
            </a:r>
            <a:endParaRPr sz="117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10"/>
            </p:custDataLst>
          </p:nvPr>
        </p:nvSpPr>
        <p:spPr>
          <a:xfrm>
            <a:off x="5905500" y="1609725"/>
            <a:ext cx="4976495" cy="23304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需要通过肠外营养补充的患者，包括无法经口和经肠内营养补充，或补充不足者</a:t>
            </a:r>
            <a:endParaRPr sz="1055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任意多边形 12"/>
          <p:cNvSpPr/>
          <p:nvPr>
            <p:custDataLst>
              <p:tags r:id="rId11"/>
            </p:custDataLst>
          </p:nvPr>
        </p:nvSpPr>
        <p:spPr>
          <a:xfrm>
            <a:off x="5304155" y="2065655"/>
            <a:ext cx="6162675" cy="845820"/>
          </a:xfrm>
          <a:custGeom>
            <a:avLst/>
            <a:gdLst>
              <a:gd name="sw" fmla="*/ 1 w 12372"/>
              <a:gd name="sh" fmla="*/ 1 h 1697"/>
              <a:gd name="mins" fmla="min sw sh"/>
              <a:gd name="dsw" fmla="+- 0 sw mins"/>
              <a:gd name="dsh" fmla="+- 0 sh mins"/>
              <a:gd name="p0x0" fmla="*/ 120 w 12372"/>
              <a:gd name="p0y0" fmla="*/ 0 h 1697"/>
              <a:gd name="p0x1" fmla="*/ 12252 w 12372"/>
              <a:gd name="p0y1" fmla="*/ 0 h 1697"/>
              <a:gd name="p0x2" fmla="*/ 12319 w 12372"/>
              <a:gd name="p0y2" fmla="*/ 0 h 1697"/>
              <a:gd name="p0x3" fmla="*/ 12372 w 12372"/>
              <a:gd name="p0y3" fmla="*/ 53 h 1697"/>
              <a:gd name="p0x4" fmla="*/ 12372 w 12372"/>
              <a:gd name="p0y4" fmla="*/ 120 h 1697"/>
              <a:gd name="p0x5" fmla="*/ 12372 w 12372"/>
              <a:gd name="p0y5" fmla="*/ 1577 h 1697"/>
              <a:gd name="p0x6" fmla="*/ 12372 w 12372"/>
              <a:gd name="p0y6" fmla="*/ 1643 h 1697"/>
              <a:gd name="p0x7" fmla="*/ 12319 w 12372"/>
              <a:gd name="p0y7" fmla="*/ 1697 h 1697"/>
              <a:gd name="p0x8" fmla="*/ 12252 w 12372"/>
              <a:gd name="p0y8" fmla="*/ 1697 h 1697"/>
              <a:gd name="p0x9" fmla="*/ 120 w 12372"/>
              <a:gd name="p0y9" fmla="*/ 1697 h 1697"/>
              <a:gd name="p0x10" fmla="*/ 53 w 12372"/>
              <a:gd name="p0y10" fmla="*/ 1697 h 1697"/>
              <a:gd name="p0x11" fmla="*/ 0 w 12372"/>
              <a:gd name="p0y11" fmla="*/ 1643 h 1697"/>
              <a:gd name="p0x12" fmla="*/ 0 w 12372"/>
              <a:gd name="p0y12" fmla="*/ 1577 h 1697"/>
              <a:gd name="p0x13" fmla="*/ 0 w 12372"/>
              <a:gd name="p0y13" fmla="*/ 120 h 1697"/>
              <a:gd name="p0x14" fmla="*/ 0 w 12372"/>
              <a:gd name="p0y14" fmla="*/ 53 h 1697"/>
              <a:gd name="p0x15" fmla="*/ 53 w 12372"/>
              <a:gd name="p0y15" fmla="*/ 0 h 1697"/>
              <a:gd name="p0x16" fmla="*/ 120 w 12372"/>
              <a:gd name="p0y16" fmla="*/ 0 h 16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7472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任意多边形 13"/>
          <p:cNvSpPr/>
          <p:nvPr>
            <p:custDataLst>
              <p:tags r:id="rId12"/>
            </p:custDataLst>
          </p:nvPr>
        </p:nvSpPr>
        <p:spPr>
          <a:xfrm>
            <a:off x="5457190" y="2324100"/>
            <a:ext cx="328295" cy="32893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 l="-2273" t="-2933" r="-2273" b="-2933"/>
          <a:stretch>
            <a:fillRect/>
          </a:stretch>
        </p:blipFill>
        <p:spPr>
          <a:xfrm>
            <a:off x="5535930" y="2388235"/>
            <a:ext cx="171450" cy="197485"/>
          </a:xfrm>
          <a:prstGeom prst="rect">
            <a:avLst/>
          </a:prstGeom>
        </p:spPr>
      </p:pic>
      <p:sp>
        <p:nvSpPr>
          <p:cNvPr id="16" name="文本框 15"/>
          <p:cNvSpPr txBox="1"/>
          <p:nvPr>
            <p:custDataLst>
              <p:tags r:id="rId16"/>
            </p:custDataLst>
          </p:nvPr>
        </p:nvSpPr>
        <p:spPr>
          <a:xfrm>
            <a:off x="5905500" y="2261870"/>
            <a:ext cx="5111115" cy="20574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17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国内制剂现状</a:t>
            </a:r>
            <a:endParaRPr sz="117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17"/>
            </p:custDataLst>
          </p:nvPr>
        </p:nvSpPr>
        <p:spPr>
          <a:xfrm>
            <a:off x="5905500" y="2477770"/>
            <a:ext cx="5379720" cy="23304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已上市多种电解质复方制剂均为等渗溶液，电解质浓度低，难以满足肠外营养患者需求</a:t>
            </a:r>
            <a:endParaRPr sz="1055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任意多边形 17"/>
          <p:cNvSpPr/>
          <p:nvPr>
            <p:custDataLst>
              <p:tags r:id="rId18"/>
            </p:custDataLst>
          </p:nvPr>
        </p:nvSpPr>
        <p:spPr>
          <a:xfrm>
            <a:off x="5304155" y="2933700"/>
            <a:ext cx="6162675" cy="845820"/>
          </a:xfrm>
          <a:custGeom>
            <a:avLst/>
            <a:gdLst>
              <a:gd name="sw" fmla="*/ 1 w 12372"/>
              <a:gd name="sh" fmla="*/ 1 h 1697"/>
              <a:gd name="mins" fmla="min sw sh"/>
              <a:gd name="dsw" fmla="+- 0 sw mins"/>
              <a:gd name="dsh" fmla="+- 0 sh mins"/>
              <a:gd name="p0x0" fmla="*/ 120 w 12372"/>
              <a:gd name="p0y0" fmla="*/ 0 h 1697"/>
              <a:gd name="p0x1" fmla="*/ 12252 w 12372"/>
              <a:gd name="p0y1" fmla="*/ 0 h 1697"/>
              <a:gd name="p0x2" fmla="*/ 12319 w 12372"/>
              <a:gd name="p0y2" fmla="*/ 0 h 1697"/>
              <a:gd name="p0x3" fmla="*/ 12372 w 12372"/>
              <a:gd name="p0y3" fmla="*/ 53 h 1697"/>
              <a:gd name="p0x4" fmla="*/ 12372 w 12372"/>
              <a:gd name="p0y4" fmla="*/ 120 h 1697"/>
              <a:gd name="p0x5" fmla="*/ 12372 w 12372"/>
              <a:gd name="p0y5" fmla="*/ 1577 h 1697"/>
              <a:gd name="p0x6" fmla="*/ 12372 w 12372"/>
              <a:gd name="p0y6" fmla="*/ 1643 h 1697"/>
              <a:gd name="p0x7" fmla="*/ 12319 w 12372"/>
              <a:gd name="p0y7" fmla="*/ 1697 h 1697"/>
              <a:gd name="p0x8" fmla="*/ 12252 w 12372"/>
              <a:gd name="p0y8" fmla="*/ 1697 h 1697"/>
              <a:gd name="p0x9" fmla="*/ 120 w 12372"/>
              <a:gd name="p0y9" fmla="*/ 1697 h 1697"/>
              <a:gd name="p0x10" fmla="*/ 53 w 12372"/>
              <a:gd name="p0y10" fmla="*/ 1697 h 1697"/>
              <a:gd name="p0x11" fmla="*/ 0 w 12372"/>
              <a:gd name="p0y11" fmla="*/ 1643 h 1697"/>
              <a:gd name="p0x12" fmla="*/ 0 w 12372"/>
              <a:gd name="p0y12" fmla="*/ 1577 h 1697"/>
              <a:gd name="p0x13" fmla="*/ 0 w 12372"/>
              <a:gd name="p0y13" fmla="*/ 120 h 1697"/>
              <a:gd name="p0x14" fmla="*/ 0 w 12372"/>
              <a:gd name="p0y14" fmla="*/ 53 h 1697"/>
              <a:gd name="p0x15" fmla="*/ 53 w 12372"/>
              <a:gd name="p0y15" fmla="*/ 0 h 1697"/>
              <a:gd name="p0x16" fmla="*/ 120 w 12372"/>
              <a:gd name="p0y16" fmla="*/ 0 h 16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7472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任意多边形 18"/>
          <p:cNvSpPr/>
          <p:nvPr>
            <p:custDataLst>
              <p:tags r:id="rId19"/>
            </p:custDataLst>
          </p:nvPr>
        </p:nvSpPr>
        <p:spPr>
          <a:xfrm>
            <a:off x="5457190" y="3192780"/>
            <a:ext cx="328295" cy="328295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0" name="图片 19"/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rcRect l="-1404" t="-3067" r="-1404" b="-3067"/>
          <a:stretch>
            <a:fillRect/>
          </a:stretch>
        </p:blipFill>
        <p:spPr>
          <a:xfrm>
            <a:off x="5548630" y="3255645"/>
            <a:ext cx="146050" cy="198120"/>
          </a:xfrm>
          <a:prstGeom prst="rect">
            <a:avLst/>
          </a:prstGeom>
        </p:spPr>
      </p:pic>
      <p:sp>
        <p:nvSpPr>
          <p:cNvPr id="21" name="文本框 20"/>
          <p:cNvSpPr txBox="1"/>
          <p:nvPr>
            <p:custDataLst>
              <p:tags r:id="rId23"/>
            </p:custDataLst>
          </p:nvPr>
        </p:nvSpPr>
        <p:spPr>
          <a:xfrm>
            <a:off x="5905500" y="3129915"/>
            <a:ext cx="3952240" cy="20510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17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单方配置问题</a:t>
            </a:r>
            <a:endParaRPr sz="117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文本框 21"/>
          <p:cNvSpPr txBox="1"/>
          <p:nvPr>
            <p:custDataLst>
              <p:tags r:id="rId24"/>
            </p:custDataLst>
          </p:nvPr>
        </p:nvSpPr>
        <p:spPr>
          <a:xfrm>
            <a:off x="5905500" y="3345815"/>
            <a:ext cx="4221480" cy="23304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zh-CN" altLang="en-US"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单方电解质计算复杂，易多加</a:t>
            </a:r>
            <a:r>
              <a:rPr lang="en-US" altLang="zh-CN"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漏加，肠外营养中电解质补充不规范</a:t>
            </a:r>
            <a:endParaRPr lang="zh-CN" altLang="en-US" sz="1055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任意多边形 27"/>
          <p:cNvSpPr/>
          <p:nvPr>
            <p:custDataLst>
              <p:tags r:id="rId25"/>
            </p:custDataLst>
          </p:nvPr>
        </p:nvSpPr>
        <p:spPr>
          <a:xfrm>
            <a:off x="5304155" y="3900170"/>
            <a:ext cx="6162675" cy="845185"/>
          </a:xfrm>
          <a:custGeom>
            <a:avLst/>
            <a:gdLst>
              <a:gd name="sw" fmla="*/ 1 w 12372"/>
              <a:gd name="sh" fmla="*/ 1 h 1697"/>
              <a:gd name="mins" fmla="min sw sh"/>
              <a:gd name="dsw" fmla="+- 0 sw mins"/>
              <a:gd name="dsh" fmla="+- 0 sh mins"/>
              <a:gd name="p0x0" fmla="*/ 120 w 12372"/>
              <a:gd name="p0y0" fmla="*/ 0 h 1697"/>
              <a:gd name="p0x1" fmla="*/ 12252 w 12372"/>
              <a:gd name="p0y1" fmla="*/ 0 h 1697"/>
              <a:gd name="p0x2" fmla="*/ 12319 w 12372"/>
              <a:gd name="p0y2" fmla="*/ 0 h 1697"/>
              <a:gd name="p0x3" fmla="*/ 12372 w 12372"/>
              <a:gd name="p0y3" fmla="*/ 53 h 1697"/>
              <a:gd name="p0x4" fmla="*/ 12372 w 12372"/>
              <a:gd name="p0y4" fmla="*/ 120 h 1697"/>
              <a:gd name="p0x5" fmla="*/ 12372 w 12372"/>
              <a:gd name="p0y5" fmla="*/ 1577 h 1697"/>
              <a:gd name="p0x6" fmla="*/ 12372 w 12372"/>
              <a:gd name="p0y6" fmla="*/ 1643 h 1697"/>
              <a:gd name="p0x7" fmla="*/ 12319 w 12372"/>
              <a:gd name="p0y7" fmla="*/ 1697 h 1697"/>
              <a:gd name="p0x8" fmla="*/ 12252 w 12372"/>
              <a:gd name="p0y8" fmla="*/ 1697 h 1697"/>
              <a:gd name="p0x9" fmla="*/ 120 w 12372"/>
              <a:gd name="p0y9" fmla="*/ 1697 h 1697"/>
              <a:gd name="p0x10" fmla="*/ 53 w 12372"/>
              <a:gd name="p0y10" fmla="*/ 1697 h 1697"/>
              <a:gd name="p0x11" fmla="*/ 0 w 12372"/>
              <a:gd name="p0y11" fmla="*/ 1643 h 1697"/>
              <a:gd name="p0x12" fmla="*/ 0 w 12372"/>
              <a:gd name="p0y12" fmla="*/ 1577 h 1697"/>
              <a:gd name="p0x13" fmla="*/ 0 w 12372"/>
              <a:gd name="p0y13" fmla="*/ 120 h 1697"/>
              <a:gd name="p0x14" fmla="*/ 0 w 12372"/>
              <a:gd name="p0y14" fmla="*/ 53 h 1697"/>
              <a:gd name="p0x15" fmla="*/ 53 w 12372"/>
              <a:gd name="p0y15" fmla="*/ 0 h 1697"/>
              <a:gd name="p0x16" fmla="*/ 120 w 12372"/>
              <a:gd name="p0y16" fmla="*/ 0 h 16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7472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任意多边形 28"/>
          <p:cNvSpPr/>
          <p:nvPr>
            <p:custDataLst>
              <p:tags r:id="rId26"/>
            </p:custDataLst>
          </p:nvPr>
        </p:nvSpPr>
        <p:spPr>
          <a:xfrm>
            <a:off x="5457190" y="4152900"/>
            <a:ext cx="328295" cy="32893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0" name="图片 29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rcRect l="-2000" t="-3067" r="-2000" b="-3067"/>
          <a:stretch>
            <a:fillRect/>
          </a:stretch>
        </p:blipFill>
        <p:spPr>
          <a:xfrm>
            <a:off x="5524500" y="4191000"/>
            <a:ext cx="193675" cy="198120"/>
          </a:xfrm>
          <a:prstGeom prst="rect">
            <a:avLst/>
          </a:prstGeom>
        </p:spPr>
      </p:pic>
      <p:sp>
        <p:nvSpPr>
          <p:cNvPr id="31" name="文本框 30"/>
          <p:cNvSpPr txBox="1"/>
          <p:nvPr>
            <p:custDataLst>
              <p:tags r:id="rId30"/>
            </p:custDataLst>
          </p:nvPr>
        </p:nvSpPr>
        <p:spPr>
          <a:xfrm>
            <a:off x="5905500" y="3997325"/>
            <a:ext cx="2555875" cy="20574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17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污染风险</a:t>
            </a:r>
            <a:endParaRPr sz="117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文本框 31"/>
          <p:cNvSpPr txBox="1"/>
          <p:nvPr>
            <p:custDataLst>
              <p:tags r:id="rId31"/>
            </p:custDataLst>
          </p:nvPr>
        </p:nvSpPr>
        <p:spPr>
          <a:xfrm>
            <a:off x="5905500" y="4245610"/>
            <a:ext cx="2689860" cy="23368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配置中易引起污染，增加导管相关感染风险</a:t>
            </a:r>
            <a:endParaRPr sz="1055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任意多边形 32"/>
          <p:cNvSpPr/>
          <p:nvPr>
            <p:custDataLst>
              <p:tags r:id="rId32"/>
            </p:custDataLst>
          </p:nvPr>
        </p:nvSpPr>
        <p:spPr>
          <a:xfrm>
            <a:off x="5304155" y="4879340"/>
            <a:ext cx="6162675" cy="845820"/>
          </a:xfrm>
          <a:custGeom>
            <a:avLst/>
            <a:gdLst>
              <a:gd name="sw" fmla="*/ 1 w 12372"/>
              <a:gd name="sh" fmla="*/ 1 h 1697"/>
              <a:gd name="mins" fmla="min sw sh"/>
              <a:gd name="dsw" fmla="+- 0 sw mins"/>
              <a:gd name="dsh" fmla="+- 0 sh mins"/>
              <a:gd name="p0x0" fmla="*/ 120 w 12372"/>
              <a:gd name="p0y0" fmla="*/ 0 h 1697"/>
              <a:gd name="p0x1" fmla="*/ 12252 w 12372"/>
              <a:gd name="p0y1" fmla="*/ 0 h 1697"/>
              <a:gd name="p0x2" fmla="*/ 12319 w 12372"/>
              <a:gd name="p0y2" fmla="*/ 0 h 1697"/>
              <a:gd name="p0x3" fmla="*/ 12372 w 12372"/>
              <a:gd name="p0y3" fmla="*/ 53 h 1697"/>
              <a:gd name="p0x4" fmla="*/ 12372 w 12372"/>
              <a:gd name="p0y4" fmla="*/ 120 h 1697"/>
              <a:gd name="p0x5" fmla="*/ 12372 w 12372"/>
              <a:gd name="p0y5" fmla="*/ 1577 h 1697"/>
              <a:gd name="p0x6" fmla="*/ 12372 w 12372"/>
              <a:gd name="p0y6" fmla="*/ 1643 h 1697"/>
              <a:gd name="p0x7" fmla="*/ 12319 w 12372"/>
              <a:gd name="p0y7" fmla="*/ 1697 h 1697"/>
              <a:gd name="p0x8" fmla="*/ 12252 w 12372"/>
              <a:gd name="p0y8" fmla="*/ 1697 h 1697"/>
              <a:gd name="p0x9" fmla="*/ 120 w 12372"/>
              <a:gd name="p0y9" fmla="*/ 1697 h 1697"/>
              <a:gd name="p0x10" fmla="*/ 53 w 12372"/>
              <a:gd name="p0y10" fmla="*/ 1697 h 1697"/>
              <a:gd name="p0x11" fmla="*/ 0 w 12372"/>
              <a:gd name="p0y11" fmla="*/ 1643 h 1697"/>
              <a:gd name="p0x12" fmla="*/ 0 w 12372"/>
              <a:gd name="p0y12" fmla="*/ 1577 h 1697"/>
              <a:gd name="p0x13" fmla="*/ 0 w 12372"/>
              <a:gd name="p0y13" fmla="*/ 120 h 1697"/>
              <a:gd name="p0x14" fmla="*/ 0 w 12372"/>
              <a:gd name="p0y14" fmla="*/ 53 h 1697"/>
              <a:gd name="p0x15" fmla="*/ 53 w 12372"/>
              <a:gd name="p0y15" fmla="*/ 0 h 1697"/>
              <a:gd name="p0x16" fmla="*/ 120 w 12372"/>
              <a:gd name="p0y16" fmla="*/ 0 h 1697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7472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任意多边形 33"/>
          <p:cNvSpPr/>
          <p:nvPr>
            <p:custDataLst>
              <p:tags r:id="rId33"/>
            </p:custDataLst>
          </p:nvPr>
        </p:nvSpPr>
        <p:spPr>
          <a:xfrm>
            <a:off x="5457190" y="4974590"/>
            <a:ext cx="328295" cy="328295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rcRect l="-2000" t="-7681" r="-2000" b="-7681"/>
          <a:stretch>
            <a:fillRect/>
          </a:stretch>
        </p:blipFill>
        <p:spPr>
          <a:xfrm>
            <a:off x="5524500" y="4995545"/>
            <a:ext cx="193675" cy="198755"/>
          </a:xfrm>
          <a:prstGeom prst="rect">
            <a:avLst/>
          </a:prstGeom>
        </p:spPr>
      </p:pic>
      <p:sp>
        <p:nvSpPr>
          <p:cNvPr id="36" name="文本框 35"/>
          <p:cNvSpPr txBox="1"/>
          <p:nvPr>
            <p:custDataLst>
              <p:tags r:id="rId37"/>
            </p:custDataLst>
          </p:nvPr>
        </p:nvSpPr>
        <p:spPr>
          <a:xfrm>
            <a:off x="5905500" y="4994910"/>
            <a:ext cx="4034790" cy="20574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sz="1175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临床未满足需求</a:t>
            </a:r>
            <a:endParaRPr sz="1175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7" name="文本框 36"/>
          <p:cNvSpPr txBox="1"/>
          <p:nvPr>
            <p:custDataLst>
              <p:tags r:id="rId38"/>
            </p:custDataLst>
          </p:nvPr>
        </p:nvSpPr>
        <p:spPr>
          <a:xfrm>
            <a:off x="5905500" y="5231130"/>
            <a:ext cx="4304030" cy="23304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055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现有制剂与配置方式存在明显缺陷，亟需更优的电解质补充解决方案</a:t>
            </a:r>
            <a:endParaRPr sz="1055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>
            <p:custDataLst>
              <p:tags r:id="rId39"/>
            </p:custDataLst>
          </p:nvPr>
        </p:nvSpPr>
        <p:spPr>
          <a:xfrm>
            <a:off x="571500" y="1082993"/>
            <a:ext cx="3657600" cy="42005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  <a:scene3d>
              <a:camera prst="orthographicFront"/>
              <a:lightRig rig="threePt" dir="t"/>
            </a:scene3d>
          </a:bodyPr>
          <a:lstStyle/>
          <a:p>
            <a:pPr algn="l">
              <a:lnSpc>
                <a:spcPct val="104000"/>
              </a:lnSpc>
            </a:pPr>
            <a:r>
              <a:rPr sz="2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肠外营养患者电解质紊乱</a:t>
            </a:r>
            <a:endParaRPr sz="24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8" name="文本框 37"/>
          <p:cNvSpPr txBox="1"/>
          <p:nvPr>
            <p:custDataLst>
              <p:tags r:id="rId40"/>
            </p:custDataLst>
          </p:nvPr>
        </p:nvSpPr>
        <p:spPr>
          <a:xfrm>
            <a:off x="571500" y="1443355"/>
            <a:ext cx="4594860" cy="126746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</a:rPr>
              <a:t>肠外营养作为一种复杂的营养治疗方式，如电解质补充不规范，易引起患者电解质紊乱，</a:t>
            </a:r>
            <a:r>
              <a:rPr sz="1575" spc="-15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</a:rPr>
              <a:t>延长住院时间、增加死亡率</a:t>
            </a:r>
            <a:endParaRPr sz="1575" spc="-15">
              <a:solidFill>
                <a:srgbClr val="3A454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9" name="文本框 38"/>
          <p:cNvSpPr txBox="1"/>
          <p:nvPr>
            <p:custDataLst>
              <p:tags r:id="rId41"/>
            </p:custDataLst>
          </p:nvPr>
        </p:nvSpPr>
        <p:spPr>
          <a:xfrm>
            <a:off x="533400" y="2501900"/>
            <a:ext cx="1002665" cy="432435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ctr"/>
            <a:r>
              <a:rPr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主要适宜人群</a:t>
            </a:r>
            <a:r>
              <a:rPr sz="12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：</a:t>
            </a:r>
            <a:endParaRPr sz="12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0" name="文本框 39"/>
          <p:cNvSpPr txBox="1"/>
          <p:nvPr>
            <p:custDataLst>
              <p:tags r:id="rId42"/>
            </p:custDataLst>
          </p:nvPr>
        </p:nvSpPr>
        <p:spPr>
          <a:xfrm>
            <a:off x="1673225" y="2501900"/>
            <a:ext cx="3492500" cy="47625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</a:rPr>
              <a:t>无法经口和经肠内营养补充，或肠内营养补充不足，需通过肠外营养维持的患者</a:t>
            </a:r>
            <a:endParaRPr sz="1500">
              <a:solidFill>
                <a:srgbClr val="3A4546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41" name="图片 40"/>
          <p:cNvPicPr>
            <a:picLocks noChangeAspect="1"/>
          </p:cNvPicPr>
          <p:nvPr>
            <p:custDataLst>
              <p:tags r:id="rId43"/>
            </p:custDataLst>
          </p:nvPr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rcRect l="-2273" t="-2933" r="-2273" b="-2933"/>
          <a:stretch>
            <a:fillRect/>
          </a:stretch>
        </p:blipFill>
        <p:spPr>
          <a:xfrm>
            <a:off x="571500" y="3113405"/>
            <a:ext cx="295910" cy="340360"/>
          </a:xfrm>
          <a:prstGeom prst="rect">
            <a:avLst/>
          </a:prstGeom>
        </p:spPr>
      </p:pic>
      <p:sp>
        <p:nvSpPr>
          <p:cNvPr id="43" name="文本框 42"/>
          <p:cNvSpPr txBox="1"/>
          <p:nvPr/>
        </p:nvSpPr>
        <p:spPr>
          <a:xfrm>
            <a:off x="431165" y="3581400"/>
            <a:ext cx="473456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5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等渗溶液浓度低</a:t>
            </a:r>
            <a:r>
              <a:rPr lang="en-US" altLang="zh-CN" sz="1600"/>
              <a:t>— </a:t>
            </a:r>
            <a:r>
              <a:rPr lang="zh-CN" altLang="en-US" sz="1600"/>
              <a:t>国内已上市的多种电解质复方制剂均为等渗溶液，电解质浓度低，难以满足肠外营养患者需求</a:t>
            </a:r>
            <a:endParaRPr lang="zh-CN" altLang="en-US" sz="1600"/>
          </a:p>
        </p:txBody>
      </p:sp>
      <p:sp>
        <p:nvSpPr>
          <p:cNvPr id="44" name="文本框 43"/>
          <p:cNvSpPr txBox="1"/>
          <p:nvPr>
            <p:custDataLst>
              <p:tags r:id="rId45"/>
            </p:custDataLst>
          </p:nvPr>
        </p:nvSpPr>
        <p:spPr>
          <a:xfrm>
            <a:off x="533400" y="4471670"/>
            <a:ext cx="4632960" cy="633730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单方计算复杂易差错</a:t>
            </a:r>
            <a:r>
              <a:rPr lang="en-US"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 </a:t>
            </a:r>
            <a:r>
              <a:rPr lang="zh-CN" altLang="en-US"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单方电解质计算复杂，易多加</a:t>
            </a:r>
            <a:r>
              <a:rPr lang="en-US" altLang="zh-CN"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lang="zh-CN" altLang="en-US" sz="1500">
                <a:solidFill>
                  <a:srgbClr val="3A454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漏加，肠外营养中电解质补充不规范</a:t>
            </a:r>
            <a:endParaRPr lang="zh-CN" altLang="en-US" sz="1500">
              <a:solidFill>
                <a:srgbClr val="3A454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文本框 44"/>
          <p:cNvSpPr txBox="1"/>
          <p:nvPr/>
        </p:nvSpPr>
        <p:spPr>
          <a:xfrm>
            <a:off x="431165" y="5310188"/>
            <a:ext cx="5080000" cy="3371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15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配制污染风险</a:t>
            </a:r>
            <a:r>
              <a:rPr lang="en-US" altLang="zh-CN" sz="1600"/>
              <a:t>— </a:t>
            </a:r>
            <a:r>
              <a:rPr lang="zh-CN" altLang="en-US" sz="1600"/>
              <a:t>配制中易引起污染</a:t>
            </a:r>
            <a:endParaRPr lang="zh-CN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264656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000" b="1" dirty="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安全性：本品无严重不良事件报道</a:t>
            </a:r>
            <a:endParaRPr lang="zh-CN" altLang="en-US" sz="3000" b="1" dirty="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3000" b="1" dirty="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-358487" y="1681951"/>
            <a:ext cx="12375571" cy="4192368"/>
            <a:chOff x="0" y="1777794"/>
            <a:chExt cx="12375571" cy="4192368"/>
          </a:xfrm>
        </p:grpSpPr>
        <p:cxnSp>
          <p:nvCxnSpPr>
            <p:cNvPr id="5" name="直线连接符 143"/>
            <p:cNvCxnSpPr>
              <a:stCxn id="20" idx="2"/>
            </p:cNvCxnSpPr>
            <p:nvPr/>
          </p:nvCxnSpPr>
          <p:spPr>
            <a:xfrm>
              <a:off x="1108227" y="3179791"/>
              <a:ext cx="539" cy="975393"/>
            </a:xfrm>
            <a:prstGeom prst="line">
              <a:avLst/>
            </a:prstGeom>
            <a:ln w="12700">
              <a:solidFill>
                <a:schemeClr val="tx2">
                  <a:alpha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线连接符 145"/>
            <p:cNvCxnSpPr/>
            <p:nvPr/>
          </p:nvCxnSpPr>
          <p:spPr>
            <a:xfrm>
              <a:off x="4340853" y="4150660"/>
              <a:ext cx="0" cy="952747"/>
            </a:xfrm>
            <a:prstGeom prst="line">
              <a:avLst/>
            </a:prstGeom>
            <a:ln w="12700">
              <a:solidFill>
                <a:schemeClr val="tx2">
                  <a:alpha val="5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直线连接符 146"/>
            <p:cNvCxnSpPr/>
            <p:nvPr/>
          </p:nvCxnSpPr>
          <p:spPr>
            <a:xfrm>
              <a:off x="7222507" y="3149089"/>
              <a:ext cx="0" cy="970869"/>
            </a:xfrm>
            <a:prstGeom prst="line">
              <a:avLst/>
            </a:prstGeom>
            <a:ln w="12700">
              <a:solidFill>
                <a:schemeClr val="tx2">
                  <a:alpha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线连接符 3"/>
            <p:cNvCxnSpPr/>
            <p:nvPr/>
          </p:nvCxnSpPr>
          <p:spPr>
            <a:xfrm>
              <a:off x="0" y="4156069"/>
              <a:ext cx="12192000" cy="0"/>
            </a:xfrm>
            <a:prstGeom prst="line">
              <a:avLst/>
            </a:prstGeom>
            <a:ln w="12700">
              <a:solidFill>
                <a:schemeClr val="tx2">
                  <a:alpha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" name="组合 8"/>
            <p:cNvGrpSpPr/>
            <p:nvPr/>
          </p:nvGrpSpPr>
          <p:grpSpPr>
            <a:xfrm>
              <a:off x="768654" y="1777794"/>
              <a:ext cx="5805344" cy="1919624"/>
              <a:chOff x="768654" y="1777794"/>
              <a:chExt cx="5805344" cy="1919624"/>
            </a:xfrm>
          </p:grpSpPr>
          <p:sp>
            <p:nvSpPr>
              <p:cNvPr id="18" name="Bullet1"/>
              <p:cNvSpPr txBox="1"/>
              <p:nvPr/>
            </p:nvSpPr>
            <p:spPr>
              <a:xfrm>
                <a:off x="1658832" y="1777794"/>
                <a:ext cx="2837547" cy="6336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本品不良反应发生情况</a:t>
                </a:r>
                <a:endPara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19" name="Text1"/>
              <p:cNvSpPr txBox="1"/>
              <p:nvPr/>
            </p:nvSpPr>
            <p:spPr>
              <a:xfrm>
                <a:off x="1420375" y="2578320"/>
                <a:ext cx="5153623" cy="11190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Autofit/>
              </a:bodyPr>
              <a:lstStyle/>
              <a:p>
                <a:pPr marL="171450" marR="0" lvl="0" indent="-1714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本品国内</a:t>
                </a:r>
                <a:r>
                  <a:rPr kumimoji="0" lang="en-US" altLang="zh-CN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2023</a:t>
                </a: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年</a:t>
                </a:r>
                <a:r>
                  <a:rPr kumimoji="0" lang="en-US" altLang="zh-CN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1</a:t>
                </a: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月</a:t>
                </a:r>
                <a:r>
                  <a:rPr kumimoji="0" lang="en-US" altLang="zh-CN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19</a:t>
                </a: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日上市，暂未收到药品不良反应信息。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  <a:p>
                <a:pPr marL="171450" marR="0" lvl="0" indent="-1714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本品为电解质补充经典配方，配比合理，安全性高。</a:t>
                </a:r>
                <a:endParaRPr kumimoji="0" lang="de-DE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20" name="IconBackground1"/>
              <p:cNvSpPr txBox="1"/>
              <p:nvPr/>
            </p:nvSpPr>
            <p:spPr>
              <a:xfrm>
                <a:off x="768654" y="2499391"/>
                <a:ext cx="679146" cy="68040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75000">
                    <a:schemeClr val="accent1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>
                <a:defPPr>
                  <a:defRPr lang="en-US"/>
                </a:defPPr>
                <a:lvl1pPr algn="ctr">
                  <a:defRPr b="1">
                    <a:solidFill>
                      <a:srgbClr val="FFFFFF"/>
                    </a:solidFill>
                    <a:cs typeface="+mn-ea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en-US" altLang="zh-CN" dirty="0">
                    <a:latin typeface="+mj-ea"/>
                    <a:ea typeface="+mj-ea"/>
                    <a:sym typeface="+mn-lt"/>
                  </a:rPr>
                  <a:t>01</a:t>
                </a:r>
                <a:endParaRPr lang="zh-CN" altLang="en-US" dirty="0">
                  <a:latin typeface="+mj-ea"/>
                  <a:ea typeface="+mj-ea"/>
                  <a:sym typeface="+mn-lt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4000653" y="4125610"/>
              <a:ext cx="8374918" cy="1844552"/>
              <a:chOff x="4000653" y="4125610"/>
              <a:chExt cx="8374918" cy="1844552"/>
            </a:xfrm>
          </p:grpSpPr>
          <p:sp>
            <p:nvSpPr>
              <p:cNvPr id="15" name="Bullet2"/>
              <p:cNvSpPr txBox="1"/>
              <p:nvPr/>
            </p:nvSpPr>
            <p:spPr>
              <a:xfrm>
                <a:off x="5204465" y="4125610"/>
                <a:ext cx="3251855" cy="6336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说明书收载的安全信息</a:t>
                </a:r>
                <a:r>
                  <a:rPr kumimoji="0" lang="en-US" altLang="zh-CN" sz="2000" b="1" i="0" u="none" strike="noStrike" kern="1200" cap="none" spc="0" normalizeH="0" baseline="3000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[1]</a:t>
                </a:r>
                <a:endParaRPr kumimoji="0" lang="en-US" altLang="zh-CN" sz="2000" b="1" i="0" u="none" strike="noStrike" kern="1200" cap="none" spc="0" normalizeH="0" baseline="3000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16" name="Text2"/>
              <p:cNvSpPr txBox="1"/>
              <p:nvPr/>
            </p:nvSpPr>
            <p:spPr>
              <a:xfrm>
                <a:off x="4879979" y="4851061"/>
                <a:ext cx="7495592" cy="111910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Autofit/>
              </a:bodyPr>
              <a:lstStyle/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本品中一个或多个离子成份过量或不足，可能导致不同的症状。因此，推荐经常监测血中电解质的水平。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当添加钾、钠、钙、镁或氯可能有禁忌时禁用本品。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全肠外营养给药期间应经常性监测血中的钠、钾、钙、镁、磷酸盐和氯离子水平。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17" name="IconBackground2"/>
              <p:cNvSpPr txBox="1"/>
              <p:nvPr/>
            </p:nvSpPr>
            <p:spPr>
              <a:xfrm>
                <a:off x="4000653" y="5118136"/>
                <a:ext cx="680400" cy="68040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2">
                      <a:lumMod val="60000"/>
                      <a:lumOff val="40000"/>
                    </a:schemeClr>
                  </a:gs>
                  <a:gs pos="75000">
                    <a:schemeClr val="accent2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>
                <a:defPPr>
                  <a:defRPr lang="en-US"/>
                </a:defPPr>
                <a:lvl1pPr algn="ctr">
                  <a:defRPr b="1">
                    <a:solidFill>
                      <a:srgbClr val="FFFFFF"/>
                    </a:solidFill>
                    <a:cs typeface="+mn-ea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en-US" altLang="zh-CN" dirty="0">
                    <a:latin typeface="+mj-ea"/>
                    <a:ea typeface="+mj-ea"/>
                    <a:sym typeface="+mn-lt"/>
                  </a:rPr>
                  <a:t>02</a:t>
                </a:r>
                <a:endParaRPr lang="zh-CN" altLang="en-US" dirty="0">
                  <a:latin typeface="+mj-ea"/>
                  <a:ea typeface="+mj-ea"/>
                  <a:sym typeface="+mn-lt"/>
                </a:endParaRPr>
              </a:p>
            </p:txBody>
          </p:sp>
        </p:grpSp>
        <p:grpSp>
          <p:nvGrpSpPr>
            <p:cNvPr id="11" name="组合 10"/>
            <p:cNvGrpSpPr/>
            <p:nvPr/>
          </p:nvGrpSpPr>
          <p:grpSpPr>
            <a:xfrm>
              <a:off x="6889325" y="1796353"/>
              <a:ext cx="5422489" cy="1893780"/>
              <a:chOff x="6889325" y="1796353"/>
              <a:chExt cx="5422489" cy="1893780"/>
            </a:xfrm>
          </p:grpSpPr>
          <p:sp>
            <p:nvSpPr>
              <p:cNvPr id="12" name="Bullet3"/>
              <p:cNvSpPr txBox="1"/>
              <p:nvPr/>
            </p:nvSpPr>
            <p:spPr>
              <a:xfrm>
                <a:off x="7835565" y="1796353"/>
                <a:ext cx="2837547" cy="6336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b" anchorCtr="0">
                <a:normAutofit/>
              </a:bodyPr>
              <a:lstStyle/>
              <a:p>
                <a:pPr marL="0" marR="0" lvl="0" indent="0" defTabSz="913765" rtl="0" eaLnBrk="1" fontAlgn="auto" latinLnBrk="0" hangingPunct="1">
                  <a:spcBef>
                    <a:spcPts val="0"/>
                  </a:spcBef>
                  <a:spcAft>
                    <a:spcPts val="0"/>
                  </a:spcAft>
                  <a:buClrTx/>
                  <a:buSzPct val="25000"/>
                  <a:buFontTx/>
                  <a:buNone/>
                  <a:defRPr/>
                </a:pPr>
                <a:r>
                  <a:rPr kumimoji="0" lang="zh-CN" altLang="en-US" sz="20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本品安全性优势</a:t>
                </a:r>
                <a:endParaRPr kumimoji="0" lang="zh-CN" altLang="en-US" sz="20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13" name="Text3"/>
              <p:cNvSpPr txBox="1"/>
              <p:nvPr/>
            </p:nvSpPr>
            <p:spPr>
              <a:xfrm>
                <a:off x="7519978" y="2571035"/>
                <a:ext cx="4791836" cy="11190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91440" tIns="45720" rIns="91440" bIns="45720" anchor="t" anchorCtr="0">
                <a:normAutofit/>
              </a:bodyPr>
              <a:lstStyle/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降低了药物计算的困难、医源性感染的风险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减少电解质补充不足</a:t>
                </a:r>
                <a:r>
                  <a:rPr kumimoji="0" lang="en-US" altLang="zh-CN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/</a:t>
                </a: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过量</a:t>
                </a:r>
                <a:r>
                  <a:rPr kumimoji="0" lang="en-US" altLang="zh-CN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/</a:t>
                </a: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比例不当带来的安全性风险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  <a:p>
                <a:pPr marL="285750" marR="0" lvl="0" indent="-285750" defTabSz="913765" rtl="0" eaLnBrk="1" fontAlgn="auto" latinLnBrk="0" hangingPunct="1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Char char="Ø"/>
                  <a:defRPr/>
                </a:pPr>
                <a:r>
                  <a:rPr kumimoji="0" lang="zh-CN" altLang="en-US" sz="1400" b="1" i="0" u="none" strike="noStrike" kern="1200" cap="none" spc="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+mj-ea"/>
                    <a:ea typeface="+mj-ea"/>
                    <a:cs typeface="+mn-ea"/>
                    <a:sym typeface="+mn-lt"/>
                  </a:rPr>
                  <a:t>明确中心静脉输注，减少了滥用风险</a:t>
                </a:r>
                <a:endParaRPr kumimoji="0" lang="zh-CN" altLang="en-US" sz="1400" b="1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+mj-ea"/>
                  <a:ea typeface="+mj-ea"/>
                  <a:cs typeface="+mn-ea"/>
                  <a:sym typeface="+mn-lt"/>
                </a:endParaRPr>
              </a:p>
            </p:txBody>
          </p:sp>
          <p:sp>
            <p:nvSpPr>
              <p:cNvPr id="14" name="IconBackground3"/>
              <p:cNvSpPr txBox="1"/>
              <p:nvPr/>
            </p:nvSpPr>
            <p:spPr>
              <a:xfrm>
                <a:off x="6889325" y="2453460"/>
                <a:ext cx="680400" cy="680400"/>
              </a:xfrm>
              <a:prstGeom prst="roundRect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75000">
                    <a:schemeClr val="accent3"/>
                  </a:gs>
                </a:gsLst>
                <a:lin ang="2700000" scaled="1"/>
                <a:tileRect/>
              </a:gradFill>
              <a:ln w="12700">
                <a:solidFill>
                  <a:schemeClr val="bg1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normAutofit/>
              </a:bodyPr>
              <a:lstStyle>
                <a:defPPr>
                  <a:defRPr lang="en-US"/>
                </a:defPPr>
                <a:lvl1pPr algn="ctr">
                  <a:defRPr b="1">
                    <a:solidFill>
                      <a:srgbClr val="FFFFFF"/>
                    </a:solidFill>
                    <a:cs typeface="+mn-ea"/>
                  </a:defRPr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en-US" altLang="zh-CN" dirty="0">
                    <a:latin typeface="+mj-ea"/>
                    <a:ea typeface="+mj-ea"/>
                    <a:sym typeface="+mn-lt"/>
                  </a:rPr>
                  <a:t>03</a:t>
                </a:r>
                <a:endParaRPr lang="zh-CN" altLang="en-US" dirty="0">
                  <a:latin typeface="+mj-ea"/>
                  <a:ea typeface="+mj-ea"/>
                  <a:sym typeface="+mn-lt"/>
                </a:endParaRPr>
              </a:p>
            </p:txBody>
          </p:sp>
        </p:grpSp>
      </p:grpSp>
      <p:sp>
        <p:nvSpPr>
          <p:cNvPr id="21" name="文本框 23"/>
          <p:cNvSpPr txBox="1"/>
          <p:nvPr/>
        </p:nvSpPr>
        <p:spPr>
          <a:xfrm>
            <a:off x="385619" y="6146472"/>
            <a:ext cx="406400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[1] </a:t>
            </a:r>
            <a:r>
              <a:rPr lang="zh-CN" altLang="en-US" sz="1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钠钾镁钙注射用浓溶液说明书</a:t>
            </a:r>
            <a:endParaRPr lang="zh-CN" altLang="en-US" sz="1000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143740" y="124205"/>
            <a:ext cx="11556423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000" b="1" dirty="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有效性：本品是解决当前国内 </a:t>
            </a:r>
            <a:r>
              <a:rPr lang="en-US" altLang="zh-CN" sz="3000" b="1" dirty="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 </a:t>
            </a:r>
            <a:r>
              <a:rPr lang="zh-CN" altLang="en-US" sz="3000" b="1" dirty="0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电解质补充多项临床痛点刚需产品</a:t>
            </a:r>
            <a:endParaRPr lang="en-US" altLang="zh-CN" sz="3000" b="1" dirty="0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0" y="6107742"/>
            <a:ext cx="954578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000" dirty="0"/>
              <a:t>[1]</a:t>
            </a:r>
            <a:r>
              <a:rPr lang="zh-CN" altLang="en-US" sz="1000" dirty="0"/>
              <a:t>陈莲珍</a:t>
            </a:r>
            <a:r>
              <a:rPr lang="en-US" altLang="zh-CN" sz="1000" dirty="0"/>
              <a:t>,</a:t>
            </a:r>
            <a:r>
              <a:rPr lang="zh-CN" altLang="en-US" sz="1000" dirty="0"/>
              <a:t>范琳琳</a:t>
            </a:r>
            <a:r>
              <a:rPr lang="en-US" altLang="zh-CN" sz="1000" dirty="0"/>
              <a:t>,</a:t>
            </a:r>
            <a:r>
              <a:rPr lang="zh-CN" altLang="en-US" sz="1000" dirty="0"/>
              <a:t>江华</a:t>
            </a:r>
            <a:r>
              <a:rPr lang="en-US" altLang="zh-CN" sz="1000" dirty="0"/>
              <a:t>,</a:t>
            </a:r>
            <a:r>
              <a:rPr lang="zh-CN" altLang="en-US" sz="1000" dirty="0"/>
              <a:t>等</a:t>
            </a:r>
            <a:r>
              <a:rPr lang="en-US" altLang="zh-CN" sz="1000" dirty="0"/>
              <a:t>.2014—2023</a:t>
            </a:r>
            <a:r>
              <a:rPr lang="zh-CN" altLang="en-US" sz="1000" dirty="0"/>
              <a:t>年中国肠外营养处方中电解质补充的文献分析</a:t>
            </a:r>
            <a:r>
              <a:rPr lang="en-US" altLang="zh-CN" sz="1000" dirty="0"/>
              <a:t>[J].</a:t>
            </a:r>
            <a:r>
              <a:rPr lang="zh-CN" altLang="en-US" sz="1000" dirty="0"/>
              <a:t>北京医学</a:t>
            </a:r>
            <a:r>
              <a:rPr lang="en-US" altLang="zh-CN" sz="1000" dirty="0"/>
              <a:t>,2024,46(11):925-930.DOI:10.15932/j.0253-9713.2024.11.003.</a:t>
            </a:r>
            <a:endParaRPr lang="zh-CN" altLang="en-US" sz="1000" dirty="0"/>
          </a:p>
        </p:txBody>
      </p:sp>
      <p:sp>
        <p:nvSpPr>
          <p:cNvPr id="6" name="文本框 5"/>
          <p:cNvSpPr txBox="1"/>
          <p:nvPr/>
        </p:nvSpPr>
        <p:spPr>
          <a:xfrm>
            <a:off x="96983" y="693005"/>
            <a:ext cx="9010650" cy="5346244"/>
          </a:xfrm>
          <a:prstGeom prst="rect">
            <a:avLst/>
          </a:prstGeom>
          <a:noFill/>
          <a:ln>
            <a:solidFill>
              <a:srgbClr val="419BFD"/>
            </a:solidFill>
          </a:ln>
        </p:spPr>
        <p:txBody>
          <a:bodyPr wrap="square" rtlCol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lnSpc>
                <a:spcPct val="120000"/>
              </a:lnSpc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2024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年发表的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《2014—2023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年中国肠外营养处方中电解质补充的文献分析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》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[1]</a:t>
            </a:r>
            <a:endParaRPr lang="zh-CN" altLang="en-US" sz="1200" dirty="0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为了解我国肠外营养处方中电解质的补充情况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，检索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2014 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至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2023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年十年发表的有关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处方的相关文献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共计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99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篇，其中成人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85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篇、新生儿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篇，共计涉及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83.9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万份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处方。并对电解质的使用情况进行了全面分析。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文章核心结论：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、阳离子补充不全面，配方完整性缺失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19BFD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16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篇文献明确了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中阳离子制剂品种补充情况，其中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篇（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62.5%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）文献同时补充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Na⁺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K⁺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Ca²⁺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Mg²⁺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全四离子。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新生儿：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共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篇明确阳离子补充品种的成人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相关文献中，仅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篇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</a:t>
            </a:r>
            <a:r>
              <a:rPr lang="en-US" altLang="zh-CN" sz="12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2.5%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文献同时补充 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Na⁺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K⁺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Ca²⁺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lang="en-US" altLang="zh-CN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Mg²⁺</a:t>
            </a:r>
            <a:r>
              <a:rPr lang="zh-CN" altLang="en-US" sz="1200" dirty="0">
                <a:solidFill>
                  <a:srgbClr val="333333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全四离子。</a:t>
            </a:r>
            <a:endParaRPr lang="en-US" altLang="zh-CN" sz="1200" dirty="0">
              <a:solidFill>
                <a:srgbClr val="333333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、临床零散制剂联用，配药风险高、差错率大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感染风险：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配制时每增加一种药物，就会增加配制差错、感染及针刺伤的发生率。中心静脉导管细菌定殖的发生率为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26.3%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，导管相关性脓毒症发生率从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2%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到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33%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不等。</a:t>
            </a:r>
            <a:endParaRPr kumimoji="0" lang="en-US" altLang="zh-CN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配置误差：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既往研究显示，静脉药物调配差错率为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0.048%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、药品损耗率为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0.013%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、静脉用药配制差错率为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0.08%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kumimoji="0" lang="en-US" altLang="zh-CN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护士针刺伤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：护士在配液过程中发生的针刺伤比例高达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73.59%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、电解质补充超量频发，存在严重安全隐患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0.87%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成人（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6,261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份）、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1.83%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新生儿（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516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份），处方存在“稳定性超量”（标准不一），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Na⁺/K⁺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或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Ca²⁺/Mg²⁺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过高易致沉淀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/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栓塞。</a:t>
            </a:r>
            <a:endParaRPr kumimoji="0" lang="zh-CN" altLang="en-US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、电解质制剂选用不规范，违背指南要求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lvl="0">
              <a:lnSpc>
                <a:spcPct val="110000"/>
              </a:lnSpc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37.6%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成人文献使用非推荐制剂（如转化糖电解质、醋酸钠林格），易致沉淀、违背指南共识。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5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、成人 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 </a:t>
            </a: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存在电解质漏补问题</a:t>
            </a:r>
            <a:endParaRPr kumimoji="0" lang="en-US" altLang="zh-CN" sz="1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srgbClr val="419BFD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10.87%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的成人 </a:t>
            </a:r>
            <a:r>
              <a:rPr kumimoji="0" lang="en-US" altLang="zh-CN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PN 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处方完全未添加电解质，电解质补充意识不足，无法满足患者基础生理需求。</a:t>
            </a:r>
            <a:endParaRPr kumimoji="0" lang="en-US" altLang="zh-CN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根本原因及临床建议: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、临床对电解质全面补充认知不足，依赖单一制剂；单一制剂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配制流程复杂（每增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种药，污染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/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差错率↑）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lvl="0">
              <a:lnSpc>
                <a:spcPct val="130000"/>
              </a:lnSpc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建议：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19BFD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临床上亟需含有多个阳离子的电解质品种</a:t>
            </a:r>
            <a:r>
              <a:rPr lang="en-US" altLang="zh-CN" sz="1200" b="1" dirty="0">
                <a:solidFill>
                  <a:srgbClr val="419BFD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(</a:t>
            </a:r>
            <a:r>
              <a:rPr lang="zh-CN" altLang="en-US" sz="1200" b="1" dirty="0">
                <a:solidFill>
                  <a:srgbClr val="419BFD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如钠钾镁钙注射用浓溶液</a:t>
            </a:r>
            <a:r>
              <a:rPr lang="en-US" altLang="zh-CN" sz="1200" b="1" dirty="0">
                <a:solidFill>
                  <a:srgbClr val="419BFD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)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19BFD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，以降低多次配制所导致的一系列风险。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、缺乏统一超量标准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建议：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统一超量标准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(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参考共识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: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一价阳离子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&lt;150 mmol/L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），同时强制常规监测电解质浓度并记录结局。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207830" y="693005"/>
            <a:ext cx="2805545" cy="5346000"/>
          </a:xfrm>
          <a:prstGeom prst="rect">
            <a:avLst/>
          </a:prstGeom>
          <a:noFill/>
          <a:ln>
            <a:solidFill>
              <a:srgbClr val="419BFD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本品四合一配方，实现</a:t>
            </a:r>
            <a:r>
              <a:rPr lang="en-US" altLang="zh-CN" sz="1400" b="1" dirty="0"/>
              <a:t>4 </a:t>
            </a:r>
            <a:r>
              <a:rPr lang="zh-CN" altLang="en-US" sz="1400" b="1" dirty="0"/>
              <a:t>种核心阳离子全覆盖，解决配方不全的临床痛点</a:t>
            </a: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预混标准配比，彻底降低电解质超量风险，提升用药安全性</a:t>
            </a: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简化配药流程，大幅降低调配差错、感染、职业伤害风险</a:t>
            </a: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制剂属性合规，引导临床摒弃非推荐制剂，规范用药选择</a:t>
            </a: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适配全人群临床需求，同时改善成人漏补、新生儿配比失衡问题</a:t>
            </a:r>
            <a:endParaRPr lang="en-US" altLang="zh-CN" sz="14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1400" b="1" dirty="0"/>
              <a:t>辅助临床落实电解质监测制度，完善全流程管理</a:t>
            </a:r>
            <a:endParaRPr lang="zh-CN" altLang="en-US" sz="1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636270" y="307023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zh-CN" altLang="en-US"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有效性：钠钾镁钙注射用浓溶液配方符合临床指南共识推荐</a:t>
            </a:r>
            <a:endParaRPr lang="zh-CN" altLang="en-US"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711835" y="1277620"/>
          <a:ext cx="10554970" cy="4575810"/>
        </p:xfrm>
        <a:graphic>
          <a:graphicData uri="http://schemas.openxmlformats.org/drawingml/2006/table">
            <a:tbl>
              <a:tblPr/>
              <a:tblGrid>
                <a:gridCol w="4387215"/>
                <a:gridCol w="6167755"/>
              </a:tblGrid>
              <a:tr h="49403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指南共识名称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chemeClr val="bg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推荐内容</a:t>
                      </a:r>
                      <a:endParaRPr lang="zh-CN" altLang="en-US" sz="1400" b="1" i="0">
                        <a:solidFill>
                          <a:schemeClr val="bg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36080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肠外营养中电解质补充中国专家共识（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2024 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）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多电解质复方制剂同时含有钾、钠、钙、镁等多种人体所需的电解质，可用于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PN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治疗所需的生理支持量，还可满足部分额外电解质补充的需求，预防电解质紊乱。因此，采用多电解质复方制剂加入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PN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中，以补充所需电解质，更加具有药物经济学效应。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60805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中国成人患者肠外肠内营养临床应用指南（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2023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）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PN 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处方中应添加常规剂量的多种维生素和微量元素及电解质。电解质、维生素及微量元素是 </a:t>
                      </a:r>
                      <a:r>
                        <a:rPr lang="en-US" altLang="zh-CN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PN </a:t>
                      </a:r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重要的组成成分，对维持机体水、电解质和酸碱平衡、保持人体内环境稳定起着十分重要的作用。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360170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成人补充性肠外营养中国专家共识（</a:t>
                      </a:r>
                      <a:r>
                        <a:rPr lang="en-US" altLang="zh-CN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2017</a:t>
                      </a:r>
                      <a:r>
                        <a:rPr lang="zh-CN" altLang="en-US" sz="1400" b="1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）</a:t>
                      </a:r>
                      <a:endParaRPr lang="zh-CN" altLang="en-US" sz="1400" b="1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b="0" i="0">
                          <a:solidFill>
                            <a:srgbClr val="0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电解质是体液和组织的重要组成部分，对维持机体水、电解质和酸碱平衡，保持人体内环境稳定，维护各种酶的活性和神经、肌肉的激应性以及营养代谢的正常进行均有重要作用。</a:t>
                      </a:r>
                      <a:endParaRPr lang="zh-CN" altLang="en-US" sz="1400" b="0" i="0">
                        <a:solidFill>
                          <a:srgbClr val="000000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marL="5080" marR="5080" marT="508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533400" y="357188"/>
            <a:ext cx="11125200" cy="5000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sz="3000"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创新性：制剂与核心创新</a:t>
            </a:r>
            <a:endParaRPr sz="3000"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任意多边形 3"/>
          <p:cNvSpPr/>
          <p:nvPr>
            <p:custDataLst>
              <p:tags r:id="rId2"/>
            </p:custDataLst>
          </p:nvPr>
        </p:nvSpPr>
        <p:spPr>
          <a:xfrm>
            <a:off x="575945" y="1109345"/>
            <a:ext cx="3546475" cy="2581275"/>
          </a:xfrm>
          <a:custGeom>
            <a:avLst/>
            <a:gdLst>
              <a:gd name="sw" fmla="*/ 1 w 5584"/>
              <a:gd name="sh" fmla="*/ 1 h 4065"/>
              <a:gd name="mins" fmla="min sw sh"/>
              <a:gd name="dsw" fmla="+- 0 sw mins"/>
              <a:gd name="dsh" fmla="+- 0 sh mins"/>
              <a:gd name="p0x0" fmla="*/ 120 w 5584"/>
              <a:gd name="p0y0" fmla="*/ 0 h 4065"/>
              <a:gd name="p0x1" fmla="*/ 5464 w 5584"/>
              <a:gd name="p0y1" fmla="*/ 0 h 4065"/>
              <a:gd name="p0x2" fmla="*/ 5531 w 5584"/>
              <a:gd name="p0y2" fmla="*/ 0 h 4065"/>
              <a:gd name="p0x3" fmla="*/ 5584 w 5584"/>
              <a:gd name="p0y3" fmla="*/ 53 h 4065"/>
              <a:gd name="p0x4" fmla="*/ 5584 w 5584"/>
              <a:gd name="p0y4" fmla="*/ 120 h 4065"/>
              <a:gd name="p0x5" fmla="*/ 5584 w 5584"/>
              <a:gd name="p0y5" fmla="*/ 3945 h 4065"/>
              <a:gd name="p0x6" fmla="*/ 5584 w 5584"/>
              <a:gd name="p0y6" fmla="*/ 4011 h 4065"/>
              <a:gd name="p0x7" fmla="*/ 5531 w 5584"/>
              <a:gd name="p0y7" fmla="*/ 4065 h 4065"/>
              <a:gd name="p0x8" fmla="*/ 5464 w 5584"/>
              <a:gd name="p0y8" fmla="*/ 4065 h 4065"/>
              <a:gd name="p0x9" fmla="*/ 120 w 5584"/>
              <a:gd name="p0y9" fmla="*/ 4065 h 4065"/>
              <a:gd name="p0x10" fmla="*/ 53 w 5584"/>
              <a:gd name="p0y10" fmla="*/ 4065 h 4065"/>
              <a:gd name="p0x11" fmla="*/ 0 w 5584"/>
              <a:gd name="p0y11" fmla="*/ 4011 h 4065"/>
              <a:gd name="p0x12" fmla="*/ 0 w 5584"/>
              <a:gd name="p0y12" fmla="*/ 3945 h 4065"/>
              <a:gd name="p0x13" fmla="*/ 0 w 5584"/>
              <a:gd name="p0y13" fmla="*/ 120 h 4065"/>
              <a:gd name="p0x14" fmla="*/ 0 w 5584"/>
              <a:gd name="p0y14" fmla="*/ 53 h 4065"/>
              <a:gd name="p0x15" fmla="*/ 53 w 5584"/>
              <a:gd name="p0y15" fmla="*/ 0 h 4065"/>
              <a:gd name="p0x16" fmla="*/ 120 w 5584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任意多边形 4"/>
          <p:cNvSpPr/>
          <p:nvPr>
            <p:custDataLst>
              <p:tags r:id="rId3"/>
            </p:custDataLst>
          </p:nvPr>
        </p:nvSpPr>
        <p:spPr>
          <a:xfrm>
            <a:off x="771525" y="13049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-4691" t="-1026" r="-4691" b="-1026"/>
          <a:stretch>
            <a:fillRect/>
          </a:stretch>
        </p:blipFill>
        <p:spPr>
          <a:xfrm>
            <a:off x="840105" y="1385570"/>
            <a:ext cx="281305" cy="252730"/>
          </a:xfrm>
          <a:prstGeom prst="rect">
            <a:avLst/>
          </a:prstGeom>
        </p:spPr>
      </p:pic>
      <p:sp>
        <p:nvSpPr>
          <p:cNvPr id="7" name="文本框 6"/>
          <p:cNvSpPr txBox="1"/>
          <p:nvPr>
            <p:custDataLst>
              <p:tags r:id="rId7"/>
            </p:custDataLst>
          </p:nvPr>
        </p:nvSpPr>
        <p:spPr>
          <a:xfrm>
            <a:off x="1304925" y="13563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国内首创</a:t>
            </a:r>
            <a:endParaRPr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8"/>
            </p:custDataLst>
          </p:nvPr>
        </p:nvSpPr>
        <p:spPr>
          <a:xfrm>
            <a:off x="771525" y="1824038"/>
            <a:ext cx="3155899" cy="9382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国内首款高离子浓度复方电解质补充剂，填补肠外营养电解质补充的制剂空白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任意多边形 8"/>
          <p:cNvSpPr/>
          <p:nvPr>
            <p:custDataLst>
              <p:tags r:id="rId9"/>
            </p:custDataLst>
          </p:nvPr>
        </p:nvSpPr>
        <p:spPr>
          <a:xfrm>
            <a:off x="4322445" y="1109345"/>
            <a:ext cx="3546475" cy="2581275"/>
          </a:xfrm>
          <a:custGeom>
            <a:avLst/>
            <a:gdLst>
              <a:gd name="sw" fmla="*/ 1 w 5585"/>
              <a:gd name="sh" fmla="*/ 1 h 4065"/>
              <a:gd name="mins" fmla="min sw sh"/>
              <a:gd name="dsw" fmla="+- 0 sw mins"/>
              <a:gd name="dsh" fmla="+- 0 sh mins"/>
              <a:gd name="p0x0" fmla="*/ 120 w 5585"/>
              <a:gd name="p0y0" fmla="*/ 0 h 4065"/>
              <a:gd name="p0x1" fmla="*/ 5465 w 5585"/>
              <a:gd name="p0y1" fmla="*/ 0 h 4065"/>
              <a:gd name="p0x2" fmla="*/ 5531 w 5585"/>
              <a:gd name="p0y2" fmla="*/ 0 h 4065"/>
              <a:gd name="p0x3" fmla="*/ 5585 w 5585"/>
              <a:gd name="p0y3" fmla="*/ 53 h 4065"/>
              <a:gd name="p0x4" fmla="*/ 5585 w 5585"/>
              <a:gd name="p0y4" fmla="*/ 120 h 4065"/>
              <a:gd name="p0x5" fmla="*/ 5585 w 5585"/>
              <a:gd name="p0y5" fmla="*/ 3945 h 4065"/>
              <a:gd name="p0x6" fmla="*/ 5585 w 5585"/>
              <a:gd name="p0y6" fmla="*/ 4011 h 4065"/>
              <a:gd name="p0x7" fmla="*/ 5531 w 5585"/>
              <a:gd name="p0y7" fmla="*/ 4065 h 4065"/>
              <a:gd name="p0x8" fmla="*/ 5465 w 5585"/>
              <a:gd name="p0y8" fmla="*/ 4065 h 4065"/>
              <a:gd name="p0x9" fmla="*/ 120 w 5585"/>
              <a:gd name="p0y9" fmla="*/ 4065 h 4065"/>
              <a:gd name="p0x10" fmla="*/ 53 w 5585"/>
              <a:gd name="p0y10" fmla="*/ 4065 h 4065"/>
              <a:gd name="p0x11" fmla="*/ 0 w 5585"/>
              <a:gd name="p0y11" fmla="*/ 4011 h 4065"/>
              <a:gd name="p0x12" fmla="*/ 0 w 5585"/>
              <a:gd name="p0y12" fmla="*/ 3945 h 4065"/>
              <a:gd name="p0x13" fmla="*/ 0 w 5585"/>
              <a:gd name="p0y13" fmla="*/ 120 h 4065"/>
              <a:gd name="p0x14" fmla="*/ 0 w 5585"/>
              <a:gd name="p0y14" fmla="*/ 53 h 4065"/>
              <a:gd name="p0x15" fmla="*/ 53 w 5585"/>
              <a:gd name="p0y15" fmla="*/ 0 h 4065"/>
              <a:gd name="p0x16" fmla="*/ 120 w 5585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任意多边形 9"/>
          <p:cNvSpPr/>
          <p:nvPr>
            <p:custDataLst>
              <p:tags r:id="rId10"/>
            </p:custDataLst>
          </p:nvPr>
        </p:nvSpPr>
        <p:spPr>
          <a:xfrm>
            <a:off x="4517390" y="13049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-2273" t="-3067" r="-2273" b="-3067"/>
          <a:stretch>
            <a:fillRect/>
          </a:stretch>
        </p:blipFill>
        <p:spPr>
          <a:xfrm>
            <a:off x="4617720" y="1385570"/>
            <a:ext cx="219075" cy="252730"/>
          </a:xfrm>
          <a:prstGeom prst="rect">
            <a:avLst/>
          </a:prstGeom>
        </p:spPr>
      </p:pic>
      <p:sp>
        <p:nvSpPr>
          <p:cNvPr id="12" name="文本框 11"/>
          <p:cNvSpPr txBox="1"/>
          <p:nvPr>
            <p:custDataLst>
              <p:tags r:id="rId14"/>
            </p:custDataLst>
          </p:nvPr>
        </p:nvSpPr>
        <p:spPr>
          <a:xfrm>
            <a:off x="5051374" y="13563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科学配比</a:t>
            </a:r>
            <a:endParaRPr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15"/>
            </p:custDataLst>
          </p:nvPr>
        </p:nvSpPr>
        <p:spPr>
          <a:xfrm>
            <a:off x="4517974" y="1824038"/>
            <a:ext cx="3155975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一次添加即可满足肠外营养液中钠、钾、镁、钙四种核心阳离子需求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任意多边形 13"/>
          <p:cNvSpPr/>
          <p:nvPr>
            <p:custDataLst>
              <p:tags r:id="rId16"/>
            </p:custDataLst>
          </p:nvPr>
        </p:nvSpPr>
        <p:spPr>
          <a:xfrm>
            <a:off x="8068945" y="1109345"/>
            <a:ext cx="3546475" cy="2581275"/>
          </a:xfrm>
          <a:custGeom>
            <a:avLst/>
            <a:gdLst>
              <a:gd name="sw" fmla="*/ 1 w 5585"/>
              <a:gd name="sh" fmla="*/ 1 h 4065"/>
              <a:gd name="mins" fmla="min sw sh"/>
              <a:gd name="dsw" fmla="+- 0 sw mins"/>
              <a:gd name="dsh" fmla="+- 0 sh mins"/>
              <a:gd name="p0x0" fmla="*/ 120 w 5585"/>
              <a:gd name="p0y0" fmla="*/ 0 h 4065"/>
              <a:gd name="p0x1" fmla="*/ 5465 w 5585"/>
              <a:gd name="p0y1" fmla="*/ 0 h 4065"/>
              <a:gd name="p0x2" fmla="*/ 5531 w 5585"/>
              <a:gd name="p0y2" fmla="*/ 0 h 4065"/>
              <a:gd name="p0x3" fmla="*/ 5585 w 5585"/>
              <a:gd name="p0y3" fmla="*/ 53 h 4065"/>
              <a:gd name="p0x4" fmla="*/ 5585 w 5585"/>
              <a:gd name="p0y4" fmla="*/ 120 h 4065"/>
              <a:gd name="p0x5" fmla="*/ 5585 w 5585"/>
              <a:gd name="p0y5" fmla="*/ 3945 h 4065"/>
              <a:gd name="p0x6" fmla="*/ 5585 w 5585"/>
              <a:gd name="p0y6" fmla="*/ 4011 h 4065"/>
              <a:gd name="p0x7" fmla="*/ 5531 w 5585"/>
              <a:gd name="p0y7" fmla="*/ 4065 h 4065"/>
              <a:gd name="p0x8" fmla="*/ 5465 w 5585"/>
              <a:gd name="p0y8" fmla="*/ 4065 h 4065"/>
              <a:gd name="p0x9" fmla="*/ 120 w 5585"/>
              <a:gd name="p0y9" fmla="*/ 4065 h 4065"/>
              <a:gd name="p0x10" fmla="*/ 53 w 5585"/>
              <a:gd name="p0y10" fmla="*/ 4065 h 4065"/>
              <a:gd name="p0x11" fmla="*/ 0 w 5585"/>
              <a:gd name="p0y11" fmla="*/ 4011 h 4065"/>
              <a:gd name="p0x12" fmla="*/ 0 w 5585"/>
              <a:gd name="p0y12" fmla="*/ 3945 h 4065"/>
              <a:gd name="p0x13" fmla="*/ 0 w 5585"/>
              <a:gd name="p0y13" fmla="*/ 120 h 4065"/>
              <a:gd name="p0x14" fmla="*/ 0 w 5585"/>
              <a:gd name="p0y14" fmla="*/ 53 h 4065"/>
              <a:gd name="p0x15" fmla="*/ 53 w 5585"/>
              <a:gd name="p0y15" fmla="*/ 0 h 4065"/>
              <a:gd name="p0x16" fmla="*/ 120 w 5585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任意多边形 14"/>
          <p:cNvSpPr/>
          <p:nvPr>
            <p:custDataLst>
              <p:tags r:id="rId17"/>
            </p:custDataLst>
          </p:nvPr>
        </p:nvSpPr>
        <p:spPr>
          <a:xfrm>
            <a:off x="8263890" y="13049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rcRect l="-6522" t="-3067" r="-6522" b="-3067"/>
          <a:stretch>
            <a:fillRect/>
          </a:stretch>
        </p:blipFill>
        <p:spPr>
          <a:xfrm>
            <a:off x="8349615" y="1385570"/>
            <a:ext cx="247650" cy="252730"/>
          </a:xfrm>
          <a:prstGeom prst="rect">
            <a:avLst/>
          </a:prstGeom>
        </p:spPr>
      </p:pic>
      <p:sp>
        <p:nvSpPr>
          <p:cNvPr id="17" name="文本框 16"/>
          <p:cNvSpPr txBox="1"/>
          <p:nvPr>
            <p:custDataLst>
              <p:tags r:id="rId21"/>
            </p:custDataLst>
          </p:nvPr>
        </p:nvSpPr>
        <p:spPr>
          <a:xfrm>
            <a:off x="8797899" y="13563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0D7DFA"/>
                </a:solidFill>
                <a:latin typeface="微软雅黑" panose="020B0503020204020204" charset="-122"/>
                <a:ea typeface="微软雅黑" panose="020B0503020204020204" charset="-122"/>
              </a:rPr>
              <a:t>安全缓冲</a:t>
            </a:r>
            <a:endParaRPr b="1">
              <a:solidFill>
                <a:srgbClr val="0D7DFA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文本框 17"/>
          <p:cNvSpPr txBox="1"/>
          <p:nvPr>
            <p:custDataLst>
              <p:tags r:id="rId22"/>
            </p:custDataLst>
          </p:nvPr>
        </p:nvSpPr>
        <p:spPr>
          <a:xfrm>
            <a:off x="8264499" y="1824038"/>
            <a:ext cx="3155976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采用醋酸盐替代氯化物作为缓冲物质，减少高氯性酸血症风险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9" name="任意多边形 18"/>
          <p:cNvSpPr/>
          <p:nvPr>
            <p:custDataLst>
              <p:tags r:id="rId23"/>
            </p:custDataLst>
          </p:nvPr>
        </p:nvSpPr>
        <p:spPr>
          <a:xfrm>
            <a:off x="575945" y="3890645"/>
            <a:ext cx="3546475" cy="2581275"/>
          </a:xfrm>
          <a:custGeom>
            <a:avLst/>
            <a:gdLst>
              <a:gd name="sw" fmla="*/ 1 w 5584"/>
              <a:gd name="sh" fmla="*/ 1 h 4065"/>
              <a:gd name="mins" fmla="min sw sh"/>
              <a:gd name="dsw" fmla="+- 0 sw mins"/>
              <a:gd name="dsh" fmla="+- 0 sh mins"/>
              <a:gd name="p0x0" fmla="*/ 120 w 5584"/>
              <a:gd name="p0y0" fmla="*/ 0 h 4065"/>
              <a:gd name="p0x1" fmla="*/ 5464 w 5584"/>
              <a:gd name="p0y1" fmla="*/ 0 h 4065"/>
              <a:gd name="p0x2" fmla="*/ 5531 w 5584"/>
              <a:gd name="p0y2" fmla="*/ 0 h 4065"/>
              <a:gd name="p0x3" fmla="*/ 5584 w 5584"/>
              <a:gd name="p0y3" fmla="*/ 53 h 4065"/>
              <a:gd name="p0x4" fmla="*/ 5584 w 5584"/>
              <a:gd name="p0y4" fmla="*/ 120 h 4065"/>
              <a:gd name="p0x5" fmla="*/ 5584 w 5584"/>
              <a:gd name="p0y5" fmla="*/ 3945 h 4065"/>
              <a:gd name="p0x6" fmla="*/ 5584 w 5584"/>
              <a:gd name="p0y6" fmla="*/ 4011 h 4065"/>
              <a:gd name="p0x7" fmla="*/ 5531 w 5584"/>
              <a:gd name="p0y7" fmla="*/ 4065 h 4065"/>
              <a:gd name="p0x8" fmla="*/ 5464 w 5584"/>
              <a:gd name="p0y8" fmla="*/ 4065 h 4065"/>
              <a:gd name="p0x9" fmla="*/ 120 w 5584"/>
              <a:gd name="p0y9" fmla="*/ 4065 h 4065"/>
              <a:gd name="p0x10" fmla="*/ 53 w 5584"/>
              <a:gd name="p0y10" fmla="*/ 4065 h 4065"/>
              <a:gd name="p0x11" fmla="*/ 0 w 5584"/>
              <a:gd name="p0y11" fmla="*/ 4011 h 4065"/>
              <a:gd name="p0x12" fmla="*/ 0 w 5584"/>
              <a:gd name="p0y12" fmla="*/ 3945 h 4065"/>
              <a:gd name="p0x13" fmla="*/ 0 w 5584"/>
              <a:gd name="p0y13" fmla="*/ 120 h 4065"/>
              <a:gd name="p0x14" fmla="*/ 0 w 5584"/>
              <a:gd name="p0y14" fmla="*/ 53 h 4065"/>
              <a:gd name="p0x15" fmla="*/ 53 w 5584"/>
              <a:gd name="p0y15" fmla="*/ 0 h 4065"/>
              <a:gd name="p0x16" fmla="*/ 120 w 5584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任意多边形 19"/>
          <p:cNvSpPr/>
          <p:nvPr>
            <p:custDataLst>
              <p:tags r:id="rId24"/>
            </p:custDataLst>
          </p:nvPr>
        </p:nvSpPr>
        <p:spPr>
          <a:xfrm>
            <a:off x="771525" y="40862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1" name="图片 20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rcRect l="-6795" t="-1026" r="-6795" b="-1026"/>
          <a:stretch>
            <a:fillRect/>
          </a:stretch>
        </p:blipFill>
        <p:spPr>
          <a:xfrm>
            <a:off x="840105" y="4166870"/>
            <a:ext cx="281305" cy="252730"/>
          </a:xfrm>
          <a:prstGeom prst="rect">
            <a:avLst/>
          </a:prstGeom>
        </p:spPr>
      </p:pic>
      <p:sp>
        <p:nvSpPr>
          <p:cNvPr id="22" name="文本框 21"/>
          <p:cNvSpPr txBox="1"/>
          <p:nvPr>
            <p:custDataLst>
              <p:tags r:id="rId28"/>
            </p:custDataLst>
          </p:nvPr>
        </p:nvSpPr>
        <p:spPr>
          <a:xfrm>
            <a:off x="1304925" y="41376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配方经典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文本框 22"/>
          <p:cNvSpPr txBox="1"/>
          <p:nvPr>
            <p:custDataLst>
              <p:tags r:id="rId29"/>
            </p:custDataLst>
          </p:nvPr>
        </p:nvSpPr>
        <p:spPr>
          <a:xfrm>
            <a:off x="771525" y="4604385"/>
            <a:ext cx="3155899" cy="84576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原研品在美国上市超</a:t>
            </a:r>
            <a:r>
              <a:rPr lang="en-US" altLang="zh-CN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40</a:t>
            </a:r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年，配方经</a:t>
            </a:r>
            <a:r>
              <a:rPr lang="en-US" altLang="zh-CN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FDA</a:t>
            </a:r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和</a:t>
            </a:r>
            <a:r>
              <a:rPr lang="en-US" altLang="zh-CN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CDE</a:t>
            </a:r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认可，符合指南和人体正常生理指标，</a:t>
            </a:r>
            <a:r>
              <a:rPr lang="en-US" altLang="zh-CN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CDE</a:t>
            </a:r>
            <a:r>
              <a:rPr lang="zh-CN" altLang="en-US" sz="135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按豁免临床批准上市</a:t>
            </a:r>
            <a:endParaRPr lang="zh-CN" altLang="en-US" sz="135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任意多边形 23"/>
          <p:cNvSpPr/>
          <p:nvPr>
            <p:custDataLst>
              <p:tags r:id="rId30"/>
            </p:custDataLst>
          </p:nvPr>
        </p:nvSpPr>
        <p:spPr>
          <a:xfrm>
            <a:off x="4322445" y="3890645"/>
            <a:ext cx="3546475" cy="2581275"/>
          </a:xfrm>
          <a:custGeom>
            <a:avLst/>
            <a:gdLst>
              <a:gd name="sw" fmla="*/ 1 w 5585"/>
              <a:gd name="sh" fmla="*/ 1 h 4065"/>
              <a:gd name="mins" fmla="min sw sh"/>
              <a:gd name="dsw" fmla="+- 0 sw mins"/>
              <a:gd name="dsh" fmla="+- 0 sh mins"/>
              <a:gd name="p0x0" fmla="*/ 120 w 5585"/>
              <a:gd name="p0y0" fmla="*/ 0 h 4065"/>
              <a:gd name="p0x1" fmla="*/ 5465 w 5585"/>
              <a:gd name="p0y1" fmla="*/ 0 h 4065"/>
              <a:gd name="p0x2" fmla="*/ 5531 w 5585"/>
              <a:gd name="p0y2" fmla="*/ 0 h 4065"/>
              <a:gd name="p0x3" fmla="*/ 5585 w 5585"/>
              <a:gd name="p0y3" fmla="*/ 53 h 4065"/>
              <a:gd name="p0x4" fmla="*/ 5585 w 5585"/>
              <a:gd name="p0y4" fmla="*/ 120 h 4065"/>
              <a:gd name="p0x5" fmla="*/ 5585 w 5585"/>
              <a:gd name="p0y5" fmla="*/ 3945 h 4065"/>
              <a:gd name="p0x6" fmla="*/ 5585 w 5585"/>
              <a:gd name="p0y6" fmla="*/ 4011 h 4065"/>
              <a:gd name="p0x7" fmla="*/ 5531 w 5585"/>
              <a:gd name="p0y7" fmla="*/ 4065 h 4065"/>
              <a:gd name="p0x8" fmla="*/ 5465 w 5585"/>
              <a:gd name="p0y8" fmla="*/ 4065 h 4065"/>
              <a:gd name="p0x9" fmla="*/ 120 w 5585"/>
              <a:gd name="p0y9" fmla="*/ 4065 h 4065"/>
              <a:gd name="p0x10" fmla="*/ 53 w 5585"/>
              <a:gd name="p0y10" fmla="*/ 4065 h 4065"/>
              <a:gd name="p0x11" fmla="*/ 0 w 5585"/>
              <a:gd name="p0y11" fmla="*/ 4011 h 4065"/>
              <a:gd name="p0x12" fmla="*/ 0 w 5585"/>
              <a:gd name="p0y12" fmla="*/ 3945 h 4065"/>
              <a:gd name="p0x13" fmla="*/ 0 w 5585"/>
              <a:gd name="p0y13" fmla="*/ 120 h 4065"/>
              <a:gd name="p0x14" fmla="*/ 0 w 5585"/>
              <a:gd name="p0y14" fmla="*/ 53 h 4065"/>
              <a:gd name="p0x15" fmla="*/ 53 w 5585"/>
              <a:gd name="p0y15" fmla="*/ 0 h 4065"/>
              <a:gd name="p0x16" fmla="*/ 120 w 5585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任意多边形 24"/>
          <p:cNvSpPr/>
          <p:nvPr>
            <p:custDataLst>
              <p:tags r:id="rId31"/>
            </p:custDataLst>
          </p:nvPr>
        </p:nvSpPr>
        <p:spPr>
          <a:xfrm>
            <a:off x="4517390" y="40862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rcRect l="-4259" t="-10303" r="-4259" b="-10303"/>
          <a:stretch>
            <a:fillRect/>
          </a:stretch>
        </p:blipFill>
        <p:spPr>
          <a:xfrm>
            <a:off x="4634230" y="4166870"/>
            <a:ext cx="186055" cy="252730"/>
          </a:xfrm>
          <a:prstGeom prst="rect">
            <a:avLst/>
          </a:prstGeom>
        </p:spPr>
      </p:pic>
      <p:sp>
        <p:nvSpPr>
          <p:cNvPr id="27" name="文本框 26"/>
          <p:cNvSpPr txBox="1"/>
          <p:nvPr>
            <p:custDataLst>
              <p:tags r:id="rId35"/>
            </p:custDataLst>
          </p:nvPr>
        </p:nvSpPr>
        <p:spPr>
          <a:xfrm>
            <a:off x="5051374" y="4137660"/>
            <a:ext cx="13716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一致性评价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36"/>
            </p:custDataLst>
          </p:nvPr>
        </p:nvSpPr>
        <p:spPr>
          <a:xfrm>
            <a:off x="4517974" y="4605338"/>
            <a:ext cx="3155975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国内多家企业视同通过一致性评价，质量标准获广泛认可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任意多边形 28"/>
          <p:cNvSpPr/>
          <p:nvPr>
            <p:custDataLst>
              <p:tags r:id="rId37"/>
            </p:custDataLst>
          </p:nvPr>
        </p:nvSpPr>
        <p:spPr>
          <a:xfrm>
            <a:off x="8068945" y="3890645"/>
            <a:ext cx="3546475" cy="2581275"/>
          </a:xfrm>
          <a:custGeom>
            <a:avLst/>
            <a:gdLst>
              <a:gd name="sw" fmla="*/ 1 w 5585"/>
              <a:gd name="sh" fmla="*/ 1 h 4065"/>
              <a:gd name="mins" fmla="min sw sh"/>
              <a:gd name="dsw" fmla="+- 0 sw mins"/>
              <a:gd name="dsh" fmla="+- 0 sh mins"/>
              <a:gd name="p0x0" fmla="*/ 120 w 5585"/>
              <a:gd name="p0y0" fmla="*/ 0 h 4065"/>
              <a:gd name="p0x1" fmla="*/ 5465 w 5585"/>
              <a:gd name="p0y1" fmla="*/ 0 h 4065"/>
              <a:gd name="p0x2" fmla="*/ 5531 w 5585"/>
              <a:gd name="p0y2" fmla="*/ 0 h 4065"/>
              <a:gd name="p0x3" fmla="*/ 5585 w 5585"/>
              <a:gd name="p0y3" fmla="*/ 53 h 4065"/>
              <a:gd name="p0x4" fmla="*/ 5585 w 5585"/>
              <a:gd name="p0y4" fmla="*/ 120 h 4065"/>
              <a:gd name="p0x5" fmla="*/ 5585 w 5585"/>
              <a:gd name="p0y5" fmla="*/ 3945 h 4065"/>
              <a:gd name="p0x6" fmla="*/ 5585 w 5585"/>
              <a:gd name="p0y6" fmla="*/ 4011 h 4065"/>
              <a:gd name="p0x7" fmla="*/ 5531 w 5585"/>
              <a:gd name="p0y7" fmla="*/ 4065 h 4065"/>
              <a:gd name="p0x8" fmla="*/ 5465 w 5585"/>
              <a:gd name="p0y8" fmla="*/ 4065 h 4065"/>
              <a:gd name="p0x9" fmla="*/ 120 w 5585"/>
              <a:gd name="p0y9" fmla="*/ 4065 h 4065"/>
              <a:gd name="p0x10" fmla="*/ 53 w 5585"/>
              <a:gd name="p0y10" fmla="*/ 4065 h 4065"/>
              <a:gd name="p0x11" fmla="*/ 0 w 5585"/>
              <a:gd name="p0y11" fmla="*/ 4011 h 4065"/>
              <a:gd name="p0x12" fmla="*/ 0 w 5585"/>
              <a:gd name="p0y12" fmla="*/ 3945 h 4065"/>
              <a:gd name="p0x13" fmla="*/ 0 w 5585"/>
              <a:gd name="p0y13" fmla="*/ 120 h 4065"/>
              <a:gd name="p0x14" fmla="*/ 0 w 5585"/>
              <a:gd name="p0y14" fmla="*/ 53 h 4065"/>
              <a:gd name="p0x15" fmla="*/ 53 w 5585"/>
              <a:gd name="p0y15" fmla="*/ 0 h 4065"/>
              <a:gd name="p0x16" fmla="*/ 120 w 5585"/>
              <a:gd name="p0y16" fmla="*/ 0 h 4065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FFFFFF">
              <a:alpha val="90196"/>
            </a:srgbClr>
          </a:solidFill>
          <a:ln w="9525" cmpd="sng">
            <a:solidFill>
              <a:srgbClr val="0D7DFA">
                <a:alpha val="14118"/>
              </a:srgbClr>
            </a:solidFill>
            <a:prstDash val="solid"/>
          </a:ln>
          <a:effectLst>
            <a:outerShdw blurRad="114300" dist="19050" dir="5399999" algn="ctr" rotWithShape="0">
              <a:srgbClr val="30588C">
                <a:alpha val="7843"/>
              </a:srgbClr>
            </a:outerShdw>
          </a:effec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任意多边形 29"/>
          <p:cNvSpPr/>
          <p:nvPr>
            <p:custDataLst>
              <p:tags r:id="rId38"/>
            </p:custDataLst>
          </p:nvPr>
        </p:nvSpPr>
        <p:spPr>
          <a:xfrm>
            <a:off x="8263890" y="4086225"/>
            <a:ext cx="419100" cy="419100"/>
          </a:xfrm>
          <a:custGeom>
            <a:avLst/>
            <a:gdLst>
              <a:gd name="sw" fmla="*/ 1 w 660"/>
              <a:gd name="sh" fmla="*/ 1 h 660"/>
              <a:gd name="mins" fmla="min sw sh"/>
              <a:gd name="dsw" fmla="+- 0 sw mins"/>
              <a:gd name="dsh" fmla="+- 0 sh mins"/>
              <a:gd name="p0x0" fmla="*/ 120 w 660"/>
              <a:gd name="p0y0" fmla="*/ 0 h 660"/>
              <a:gd name="p0x1" fmla="*/ 540 w 660"/>
              <a:gd name="p0y1" fmla="*/ 0 h 660"/>
              <a:gd name="p0x2" fmla="*/ 606 w 660"/>
              <a:gd name="p0y2" fmla="*/ 0 h 660"/>
              <a:gd name="p0x3" fmla="*/ 660 w 660"/>
              <a:gd name="p0y3" fmla="*/ 53 h 660"/>
              <a:gd name="p0x4" fmla="*/ 660 w 660"/>
              <a:gd name="p0y4" fmla="*/ 120 h 660"/>
              <a:gd name="p0x5" fmla="*/ 660 w 660"/>
              <a:gd name="p0y5" fmla="*/ 540 h 660"/>
              <a:gd name="p0x6" fmla="*/ 660 w 660"/>
              <a:gd name="p0y6" fmla="*/ 606 h 660"/>
              <a:gd name="p0x7" fmla="*/ 606 w 660"/>
              <a:gd name="p0y7" fmla="*/ 660 h 660"/>
              <a:gd name="p0x8" fmla="*/ 540 w 660"/>
              <a:gd name="p0y8" fmla="*/ 660 h 660"/>
              <a:gd name="p0x9" fmla="*/ 120 w 660"/>
              <a:gd name="p0y9" fmla="*/ 660 h 660"/>
              <a:gd name="p0x10" fmla="*/ 53 w 660"/>
              <a:gd name="p0y10" fmla="*/ 660 h 660"/>
              <a:gd name="p0x11" fmla="*/ 0 w 660"/>
              <a:gd name="p0y11" fmla="*/ 606 h 660"/>
              <a:gd name="p0x12" fmla="*/ 0 w 660"/>
              <a:gd name="p0y12" fmla="*/ 540 h 660"/>
              <a:gd name="p0x13" fmla="*/ 0 w 660"/>
              <a:gd name="p0y13" fmla="*/ 120 h 660"/>
              <a:gd name="p0x14" fmla="*/ 0 w 660"/>
              <a:gd name="p0y14" fmla="*/ 53 h 660"/>
              <a:gd name="p0x15" fmla="*/ 53 w 660"/>
              <a:gd name="p0y15" fmla="*/ 0 h 660"/>
              <a:gd name="p0x16" fmla="*/ 120 w 660"/>
              <a:gd name="p0y16" fmla="*/ 0 h 660"/>
            </a:gdLst>
            <a:ahLst/>
            <a:cxnLst/>
            <a:rect l="0" t="0" r="0" b="0"/>
            <a:pathLst>
              <a:path>
                <a:moveTo>
                  <a:pt x="p0x0" y="p0y0"/>
                </a:moveTo>
                <a:lnTo>
                  <a:pt x="p0x1" y="p0y1"/>
                </a:lnTo>
                <a:cubicBezTo>
                  <a:pt x="p0x2" y="p0y2"/>
                  <a:pt x="p0x3" y="p0y3"/>
                  <a:pt x="p0x4" y="p0y4"/>
                </a:cubicBezTo>
                <a:lnTo>
                  <a:pt x="p0x5" y="p0y5"/>
                </a:lnTo>
                <a:cubicBezTo>
                  <a:pt x="p0x6" y="p0y6"/>
                  <a:pt x="p0x7" y="p0y7"/>
                  <a:pt x="p0x8" y="p0y8"/>
                </a:cubicBezTo>
                <a:lnTo>
                  <a:pt x="p0x9" y="p0y9"/>
                </a:lnTo>
                <a:cubicBezTo>
                  <a:pt x="p0x10" y="p0y10"/>
                  <a:pt x="p0x11" y="p0y11"/>
                  <a:pt x="p0x12" y="p0y12"/>
                </a:cubicBezTo>
                <a:lnTo>
                  <a:pt x="p0x13" y="p0y13"/>
                </a:lnTo>
                <a:cubicBezTo>
                  <a:pt x="p0x14" y="p0y14"/>
                  <a:pt x="p0x15" y="p0y15"/>
                  <a:pt x="p0x16" y="p0y16"/>
                </a:cubicBezTo>
                <a:close/>
              </a:path>
            </a:pathLst>
          </a:custGeom>
          <a:solidFill>
            <a:srgbClr val="D9EBFF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1" name="图片 30"/>
          <p:cNvPicPr>
            <a:picLocks noChangeAspect="1"/>
          </p:cNvPicPr>
          <p:nvPr>
            <p:custDataLst>
              <p:tags r:id="rId39"/>
            </p:custDataLst>
          </p:nvPr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rcRect l="-2000" t="-3067" r="-2000" b="-3067"/>
          <a:stretch>
            <a:fillRect/>
          </a:stretch>
        </p:blipFill>
        <p:spPr>
          <a:xfrm>
            <a:off x="8349615" y="4166870"/>
            <a:ext cx="247650" cy="252730"/>
          </a:xfrm>
          <a:prstGeom prst="rect">
            <a:avLst/>
          </a:prstGeom>
        </p:spPr>
      </p:pic>
      <p:sp>
        <p:nvSpPr>
          <p:cNvPr id="32" name="文本框 31"/>
          <p:cNvSpPr txBox="1"/>
          <p:nvPr>
            <p:custDataLst>
              <p:tags r:id="rId42"/>
            </p:custDataLst>
          </p:nvPr>
        </p:nvSpPr>
        <p:spPr>
          <a:xfrm>
            <a:off x="8797899" y="4137660"/>
            <a:ext cx="1143076" cy="31146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04000"/>
              </a:lnSpc>
            </a:pPr>
            <a:r>
              <a:rPr b="1">
                <a:solidFill>
                  <a:srgbClr val="152430"/>
                </a:solidFill>
                <a:latin typeface="微软雅黑" panose="020B0503020204020204" charset="-122"/>
                <a:ea typeface="微软雅黑" panose="020B0503020204020204" charset="-122"/>
              </a:rPr>
              <a:t>质量可控</a:t>
            </a:r>
            <a:endParaRPr b="1">
              <a:solidFill>
                <a:srgbClr val="15243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3" name="文本框 32"/>
          <p:cNvSpPr txBox="1"/>
          <p:nvPr>
            <p:custDataLst>
              <p:tags r:id="rId43"/>
            </p:custDataLst>
          </p:nvPr>
        </p:nvSpPr>
        <p:spPr>
          <a:xfrm>
            <a:off x="8264499" y="4605338"/>
            <a:ext cx="3155976" cy="633413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>
              <a:lnSpc>
                <a:spcPct val="133000"/>
              </a:lnSpc>
            </a:pPr>
            <a:r>
              <a:rPr sz="1500">
                <a:solidFill>
                  <a:srgbClr val="3D4F5F"/>
                </a:solidFill>
                <a:latin typeface="微软雅黑" panose="020B0503020204020204" charset="-122"/>
                <a:ea typeface="微软雅黑" panose="020B0503020204020204" charset="-122"/>
              </a:rPr>
              <a:t>生产工艺成熟稳定，确保批次间质量均一可靠</a:t>
            </a:r>
            <a:endParaRPr sz="1500">
              <a:solidFill>
                <a:srgbClr val="3D4F5F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1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2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0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9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1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9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9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3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9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4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9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5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9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6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9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7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9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8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9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09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9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2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0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9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1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9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2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9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3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9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4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9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5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9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6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9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9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8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9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19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9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2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0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9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1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9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2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9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3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4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5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9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27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SUBTYPE" val="c"/>
  <p:tag name="KSO_WM_UNIT_TEXT_TYPE" val="1"/>
  <p:tag name="KSO_WM_UNIT_TYPE" val="f"/>
  <p:tag name="KSO_WM_UNIT_TEXT_LAYER_COUNT" val="1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</p:tagLst>
</file>

<file path=ppt/tags/tag128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2772500e12b0c83a694fd14471ab4804e6f47d22"/>
  <p:tag name="KSO_WM_NEWLAYOUT_ID" val="4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a*1"/>
  <p:tag name="KSO_WM_UNIT_LAYERLEVEL" val="1"/>
  <p:tag name="KSO_WM_TAG_VERSION" val="3.0"/>
</p:tagLst>
</file>

<file path=ppt/tags/tag129.xml><?xml version="1.0" encoding="utf-8"?>
<p:tagLst xmlns:p="http://schemas.openxmlformats.org/presentationml/2006/main">
  <p:tag name="KSO_WM_UNIT_TYPE" val="f"/>
  <p:tag name="KSO_WM_BEAUTIFY_FLAG" val="#wm#"/>
  <p:tag name="KSO_WM_FIGMA_FLAG" val="#fgm#"/>
  <p:tag name="KSO_WM_UNIT_INDEX" val="2"/>
  <p:tag name="KSO_WM_UNIT_SUBTYPE" val="b"/>
  <p:tag name="KSO_WM_UNIT_TEXT_TYPE" val="1"/>
  <p:tag name="KSO_WM_UNIT_TEXT_LAYER_COUNT" val="1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f*2"/>
  <p:tag name="KSO_WM_UNIT_LAYERLEVEL" val="1"/>
  <p:tag name="KSO_WM_TAG_VERSION" val="3.0"/>
</p:tagLst>
</file>

<file path=ppt/tags/tag13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2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0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1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0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3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0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4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0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5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0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6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0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7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0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8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0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39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0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2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0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0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0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2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3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4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5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0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6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0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7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0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8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0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49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0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2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0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0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1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0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2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0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3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0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4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0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5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0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6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0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7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0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8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0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59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0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2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0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0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1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0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2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0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3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0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4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0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5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0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6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0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7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0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8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0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69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2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1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0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2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0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3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0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4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0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5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0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6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0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7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0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8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0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79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0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2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0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0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1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0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2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3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4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6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181fb8e8cbadbb1ebdb22c56f8c098b216179a16"/>
  <p:tag name="KSO_WM_NEWLAYOUT_ID" val="47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</p:tagLst>
</file>

<file path=ppt/tags/tag187.xml><?xml version="1.0" encoding="utf-8"?>
<p:tagLst xmlns:p="http://schemas.openxmlformats.org/presentationml/2006/main">
  <p:tag name="KSO_WM_UNIT_TYPE" val="e"/>
  <p:tag name="KSO_WM_BEAUTIFY_FLAG" val="#wm#"/>
  <p:tag name="KSO_WM_FIGMA_FLAG" val="#fgm#"/>
  <p:tag name="KSO_WM_UNIT_INDEX" val="1"/>
  <p:tag name="KSO_WM_UNIT_PRESET_TEXT_INDEX" val="-1"/>
  <p:tag name="KSO_WM_UNIT_PRESET_TEXT_LEN" val="0"/>
  <p:tag name="KSO_WM_UNIT_NOCLEAR" val="0"/>
  <p:tag name="KSO_WM_UNIT_HIGHLIGHT" val="0"/>
  <p:tag name="KSO_WM_UNIT_COMPATIBLE" val="1"/>
  <p:tag name="KSO_WM_UNIT_DIAGRAM_ISNUMVISUAL" val="0"/>
  <p:tag name="KSO_WM_UNIT_DIAGRAM_ISREFERUNIT" val="0"/>
  <p:tag name="KSO_WM_UNIT_ID" val="_10*e*1"/>
  <p:tag name="KSO_WM_UNIT_LAYERLEVEL" val="1"/>
  <p:tag name="KSO_WM_TAG_VERSION" val="3.0"/>
</p:tagLst>
</file>

<file path=ppt/tags/tag188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89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2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0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1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11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2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1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3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1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4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1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5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1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6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1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7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1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8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1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199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1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2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0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1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1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1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2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1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3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4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5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6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7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8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09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2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0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1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1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1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2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3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4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5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1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6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7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19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2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1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2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3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4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5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6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7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8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29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2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0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1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2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3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4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5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6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7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8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11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39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2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0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1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1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2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3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4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5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6.xml><?xml version="1.0" encoding="utf-8"?>
<p:tagLst xmlns:p="http://schemas.openxmlformats.org/presentationml/2006/main">
  <p:tag name="KSO_WM_UNIT_TYPE" val="b"/>
  <p:tag name="KSO_WM_BEAUTIFY_FLAG" val="#wm#"/>
  <p:tag name="KSO_WM_FIGMA_FLAG" val="#fgm#"/>
  <p:tag name="KSO_WM_UNIT_INDEX" val="1"/>
  <p:tag name="KSO_WM_UNIT_TEXT_TYPE" val="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1*b*1"/>
  <p:tag name="KSO_WM_UNIT_LAYERLEVEL" val="1"/>
  <p:tag name="KSO_WM_TAG_VERSION" val="3.0"/>
</p:tagLst>
</file>

<file path=ppt/tags/tag247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ac5b0f6034e8c65f3a270a2dbd0d0f7a5c0f7d1c"/>
  <p:tag name="KSO_WM_NEWLAYOUT_ID" val="53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</p:tagLst>
</file>

<file path=ppt/tags/tag248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49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2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0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51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TEXT_TYPE" val="1"/>
  <p:tag name="KSO_WM_UNIT_TYPE" val="b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b*1"/>
  <p:tag name="KSO_WM_UNIT_LAYERLEVEL" val="1"/>
  <p:tag name="KSO_WM_TAG_VERSION" val="3.0"/>
</p:tagLst>
</file>

<file path=ppt/tags/tag252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TEXT_TYPE" val="1"/>
  <p:tag name="KSO_WM_UNIT_TYPE" val="a"/>
  <p:tag name="KSO_WM_LAYOUT_CHECK_HASH" val="50e5f9565636b4285561b5559ee8ba540498a723"/>
  <p:tag name="KSO_WM_NEWLAYOUT_ID" val="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a*1"/>
  <p:tag name="KSO_WM_UNIT_LAYERLEVEL" val="1"/>
  <p:tag name="KSO_WM_TAG_VERSION" val="3.0"/>
</p:tagLst>
</file>

<file path=ppt/tags/tag253.xml><?xml version="1.0" encoding="utf-8"?>
<p:tagLst xmlns:p="http://schemas.openxmlformats.org/presentationml/2006/main">
  <p:tag name="KSO_WM_BEAUTIFY_FLAG" val="#wm#"/>
  <p:tag name="KSO_WM_FIGMA_FLAG" val="#fgm#"/>
  <p:tag name="KSO_WM_UNIT_INDEX" val="1_1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1_1"/>
  <p:tag name="KSO_WM_UNIT_LAYERLEVEL" val="1_1_1"/>
  <p:tag name="KSO_WM_TAG_VERSION" val="3.0"/>
</p:tagLst>
</file>

<file path=ppt/tags/tag254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1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1_2"/>
  <p:tag name="KSO_WM_UNIT_LAYERLEVEL" val="1_1_1"/>
  <p:tag name="KSO_WM_TAG_VERSION" val="3.0"/>
</p:tagLst>
</file>

<file path=ppt/tags/tag255.xml><?xml version="1.0" encoding="utf-8"?>
<p:tagLst xmlns:p="http://schemas.openxmlformats.org/presentationml/2006/main">
  <p:tag name="KSO_WM_BEAUTIFY_FLAG" val="#wm#"/>
  <p:tag name="KSO_WM_FIGMA_FLAG" val="#fgm#"/>
  <p:tag name="KSO_WM_UNIT_INDEX" val="1_1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1_1"/>
  <p:tag name="KSO_WM_UNIT_LAYERLEVEL" val="1_1_1"/>
  <p:tag name="KSO_WM_TAG_VERSION" val="3.0"/>
</p:tagLst>
</file>

<file path=ppt/tags/tag256.xml><?xml version="1.0" encoding="utf-8"?>
<p:tagLst xmlns:p="http://schemas.openxmlformats.org/presentationml/2006/main">
  <p:tag name="KSO_WM_BEAUTIFY_FLAG" val="#wm#"/>
  <p:tag name="KSO_WM_FIGMA_FLAG" val="#fgm#"/>
  <p:tag name="KSO_WM_UNIT_INDEX" val="1_2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2_1"/>
  <p:tag name="KSO_WM_UNIT_LAYERLEVEL" val="1_1_1"/>
  <p:tag name="KSO_WM_TAG_VERSION" val="3.0"/>
</p:tagLst>
</file>

<file path=ppt/tags/tag257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2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2_2"/>
  <p:tag name="KSO_WM_UNIT_LAYERLEVEL" val="1_1_1"/>
  <p:tag name="KSO_WM_TAG_VERSION" val="3.0"/>
</p:tagLst>
</file>

<file path=ppt/tags/tag258.xml><?xml version="1.0" encoding="utf-8"?>
<p:tagLst xmlns:p="http://schemas.openxmlformats.org/presentationml/2006/main">
  <p:tag name="KSO_WM_BEAUTIFY_FLAG" val="#wm#"/>
  <p:tag name="KSO_WM_FIGMA_FLAG" val="#fgm#"/>
  <p:tag name="KSO_WM_UNIT_INDEX" val="1_2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2_1"/>
  <p:tag name="KSO_WM_UNIT_LAYERLEVEL" val="1_1_1"/>
  <p:tag name="KSO_WM_TAG_VERSION" val="3.0"/>
</p:tagLst>
</file>

<file path=ppt/tags/tag259.xml><?xml version="1.0" encoding="utf-8"?>
<p:tagLst xmlns:p="http://schemas.openxmlformats.org/presentationml/2006/main">
  <p:tag name="KSO_WM_BEAUTIFY_FLAG" val="#wm#"/>
  <p:tag name="KSO_WM_FIGMA_FLAG" val="#fgm#"/>
  <p:tag name="KSO_WM_UNIT_INDEX" val="1_3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3_1"/>
  <p:tag name="KSO_WM_UNIT_LAYERLEVEL" val="1_1_1"/>
  <p:tag name="KSO_WM_TAG_VERSION" val="3.0"/>
</p:tagLst>
</file>

<file path=ppt/tags/tag26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2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0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3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3_2"/>
  <p:tag name="KSO_WM_UNIT_LAYERLEVEL" val="1_1_1"/>
  <p:tag name="KSO_WM_TAG_VERSION" val="3.0"/>
</p:tagLst>
</file>

<file path=ppt/tags/tag261.xml><?xml version="1.0" encoding="utf-8"?>
<p:tagLst xmlns:p="http://schemas.openxmlformats.org/presentationml/2006/main">
  <p:tag name="KSO_WM_BEAUTIFY_FLAG" val="#wm#"/>
  <p:tag name="KSO_WM_FIGMA_FLAG" val="#fgm#"/>
  <p:tag name="KSO_WM_UNIT_INDEX" val="1_3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3_1"/>
  <p:tag name="KSO_WM_UNIT_LAYERLEVEL" val="1_1_1"/>
  <p:tag name="KSO_WM_TAG_VERSION" val="3.0"/>
</p:tagLst>
</file>

<file path=ppt/tags/tag262.xml><?xml version="1.0" encoding="utf-8"?>
<p:tagLst xmlns:p="http://schemas.openxmlformats.org/presentationml/2006/main">
  <p:tag name="KSO_WM_BEAUTIFY_FLAG" val="#wm#"/>
  <p:tag name="KSO_WM_FIGMA_FLAG" val="#fgm#"/>
  <p:tag name="KSO_WM_UNIT_INDEX" val="1_4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4_1"/>
  <p:tag name="KSO_WM_UNIT_LAYERLEVEL" val="1_1_1"/>
  <p:tag name="KSO_WM_TAG_VERSION" val="3.0"/>
</p:tagLst>
</file>

<file path=ppt/tags/tag263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4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4_2"/>
  <p:tag name="KSO_WM_UNIT_LAYERLEVEL" val="1_1_1"/>
  <p:tag name="KSO_WM_TAG_VERSION" val="3.0"/>
</p:tagLst>
</file>

<file path=ppt/tags/tag264.xml><?xml version="1.0" encoding="utf-8"?>
<p:tagLst xmlns:p="http://schemas.openxmlformats.org/presentationml/2006/main">
  <p:tag name="KSO_WM_BEAUTIFY_FLAG" val="#wm#"/>
  <p:tag name="KSO_WM_FIGMA_FLAG" val="#fgm#"/>
  <p:tag name="KSO_WM_UNIT_INDEX" val="1_4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4_1"/>
  <p:tag name="KSO_WM_UNIT_LAYERLEVEL" val="1_1_1"/>
  <p:tag name="KSO_WM_TAG_VERSION" val="3.0"/>
</p:tagLst>
</file>

<file path=ppt/tags/tag26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6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40494656"/>
</p:tagLst>
</file>

<file path=ppt/tags/tag267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TEMPLATE_CATEGORY" val="custom"/>
  <p:tag name="KSO_WM_TEMPLATE_INDEX" val="40494656"/>
</p:tagLst>
</file>

<file path=ppt/tags/tag268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69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2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0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1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3.xml><?xml version="1.0" encoding="utf-8"?>
<p:tagLst xmlns:p="http://schemas.openxmlformats.org/presentationml/2006/main">
  <p:tag name="KSO_WM_TEMPLATE_SUBCATEGORY" val="29"/>
  <p:tag name="KSO_WM_BEAUTIFY_FLAG" val="#wm#"/>
  <p:tag name="KSO_WM_TEMPLATE_SLIDE_ID" val="slide_7d1b418b74e2b859"/>
  <p:tag name="KSO_WM_TAG_VERSION" val="3.0"/>
  <p:tag name="KSO_WM_TEMPLATE_MASTER_TYPE" val="0"/>
  <p:tag name="KSO_WM_TEMPLATE_COLOR_TYPE" val="0"/>
  <p:tag name="KSO_WM_TEMPLATE_CATEGORY" val="custom"/>
  <p:tag name="KSO_WM_TEMPLATE_INDEX" val="40494656"/>
</p:tagLst>
</file>

<file path=ppt/tags/tag274.xml><?xml version="1.0" encoding="utf-8"?>
<p:tagLst xmlns:p="http://schemas.openxmlformats.org/presentationml/2006/main">
  <p:tag name="KSO_WM_AITEMPLATE_STYLE_ID" val="69796646787"/>
</p:tagLst>
</file>

<file path=ppt/tags/tag27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1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27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1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277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8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79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2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0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2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2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2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2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3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2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4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2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5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2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6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2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7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2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8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2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89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2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2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0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2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1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2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2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2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3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2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2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5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2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2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7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2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8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2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299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2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2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0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2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1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2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2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2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3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2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4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2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5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2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6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2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7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2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8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2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0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3"/>
</p:tagLst>
</file>

<file path=ppt/tags/tag31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2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0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1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2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3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2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4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2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1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3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317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3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318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19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2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0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1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4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322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4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323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4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324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4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325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6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7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28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29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3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2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0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1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2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3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4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5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6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7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337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8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39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2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8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41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2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3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345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9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6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9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7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9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8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9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49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9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标题"/>
  <p:tag name="KSO_WM_UNIT_ID" val="_2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1"/>
  <p:tag name="KSO_WM_UNIT_VALUE" val="3"/>
</p:tagLst>
</file>

<file path=ppt/tags/tag350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9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1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9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2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9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3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9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4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9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5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9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6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9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7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9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8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9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59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9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0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9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1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9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2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9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3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9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4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9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5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9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6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9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7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9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8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9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69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9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0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9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1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9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2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9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3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9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4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9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5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9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6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9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7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9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8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9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79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9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.xml><?xml version="1.0" encoding="utf-8"?>
<p:tagLst xmlns:p="http://schemas.openxmlformats.org/presentationml/2006/main">
  <p:tag name="KSO_WM_UNIT_ID" val="_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0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9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9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2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9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3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9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4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9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5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9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6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9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7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9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8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9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89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9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2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0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9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1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9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2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9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3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9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4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9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5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9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6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9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7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8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399.xml><?xml version="1.0" encoding="utf-8"?>
<p:tagLst xmlns:p="http://schemas.openxmlformats.org/presentationml/2006/main">
  <p:tag name="KSO_WM_UNIT_ID" val="_9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2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0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9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1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SUBTYPE" val="c"/>
  <p:tag name="KSO_WM_UNIT_TEXT_TYPE" val="1"/>
  <p:tag name="KSO_WM_UNIT_TYPE" val="f"/>
  <p:tag name="KSO_WM_UNIT_TEXT_LAYER_COUNT" val="1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</p:tagLst>
</file>

<file path=ppt/tags/tag402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2772500e12b0c83a694fd14471ab4804e6f47d22"/>
  <p:tag name="KSO_WM_NEWLAYOUT_ID" val="4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a*1"/>
  <p:tag name="KSO_WM_UNIT_LAYERLEVEL" val="1"/>
  <p:tag name="KSO_WM_TAG_VERSION" val="3.0"/>
</p:tagLst>
</file>

<file path=ppt/tags/tag403.xml><?xml version="1.0" encoding="utf-8"?>
<p:tagLst xmlns:p="http://schemas.openxmlformats.org/presentationml/2006/main">
  <p:tag name="KSO_WM_UNIT_TYPE" val="f"/>
  <p:tag name="KSO_WM_BEAUTIFY_FLAG" val="#wm#"/>
  <p:tag name="KSO_WM_FIGMA_FLAG" val="#fgm#"/>
  <p:tag name="KSO_WM_UNIT_INDEX" val="2"/>
  <p:tag name="KSO_WM_UNIT_SUBTYPE" val="b"/>
  <p:tag name="KSO_WM_UNIT_TEXT_TYPE" val="1"/>
  <p:tag name="KSO_WM_UNIT_TEXT_LAYER_COUNT" val="1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9*f*2"/>
  <p:tag name="KSO_WM_UNIT_LAYERLEVEL" val="1"/>
  <p:tag name="KSO_WM_TAG_VERSION" val="3.0"/>
</p:tagLst>
</file>

<file path=ppt/tags/tag404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5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0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6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0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7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0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0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09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0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3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410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0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1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0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2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0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3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0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4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0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5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0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6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0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7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0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8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0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19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0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3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20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0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1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0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2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0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3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0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4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0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5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0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6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0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7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0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8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0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29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0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.xml><?xml version="1.0" encoding="utf-8"?>
<p:tagLst xmlns:p="http://schemas.openxmlformats.org/presentationml/2006/main">
  <p:tag name="KSO_WM_UNIT_TYPE" val="f"/>
  <p:tag name="KSO_WM_UNIT_SUBTYPE" val="a"/>
  <p:tag name="KSO_WM_UNIT_INDEX" val="2"/>
  <p:tag name="KSO_WM_BEAUTIFY_FLAG" val="#wm#"/>
  <p:tag name="KSO_WM_TAG_VERSION" val="3.0"/>
  <p:tag name="KSO_WM_UNIT_PRESET_TEXT" val="单击此处编辑母版文本样式&#10;第二级&#10;第三级&#10;第四级&#10;第五级"/>
  <p:tag name="KSO_WM_UNIT_ID" val="_3*f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430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0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1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0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2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0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3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0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4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0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5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0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6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0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7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0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8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0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39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0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0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0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1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0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2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0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3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0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5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0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6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0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7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0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8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0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49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0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0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0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1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0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2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0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3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0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4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0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5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0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6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7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8.xml><?xml version="1.0" encoding="utf-8"?>
<p:tagLst xmlns:p="http://schemas.openxmlformats.org/presentationml/2006/main">
  <p:tag name="KSO_WM_UNIT_ID" val="_1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59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.xml><?xml version="1.0" encoding="utf-8"?>
<p:tagLst xmlns:p="http://schemas.openxmlformats.org/presentationml/2006/main">
  <p:tag name="KSO_WM_UNIT_ID" val="_3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0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181fb8e8cbadbb1ebdb22c56f8c098b216179a16"/>
  <p:tag name="KSO_WM_NEWLAYOUT_ID" val="47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</p:tagLst>
</file>

<file path=ppt/tags/tag461.xml><?xml version="1.0" encoding="utf-8"?>
<p:tagLst xmlns:p="http://schemas.openxmlformats.org/presentationml/2006/main">
  <p:tag name="KSO_WM_UNIT_TYPE" val="e"/>
  <p:tag name="KSO_WM_BEAUTIFY_FLAG" val="#wm#"/>
  <p:tag name="KSO_WM_FIGMA_FLAG" val="#fgm#"/>
  <p:tag name="KSO_WM_UNIT_INDEX" val="1"/>
  <p:tag name="KSO_WM_UNIT_PRESET_TEXT_INDEX" val="-1"/>
  <p:tag name="KSO_WM_UNIT_PRESET_TEXT_LEN" val="0"/>
  <p:tag name="KSO_WM_UNIT_NOCLEAR" val="0"/>
  <p:tag name="KSO_WM_UNIT_HIGHLIGHT" val="0"/>
  <p:tag name="KSO_WM_UNIT_COMPATIBLE" val="1"/>
  <p:tag name="KSO_WM_UNIT_DIAGRAM_ISNUMVISUAL" val="0"/>
  <p:tag name="KSO_WM_UNIT_DIAGRAM_ISREFERUNIT" val="0"/>
  <p:tag name="KSO_WM_UNIT_ID" val="_10*e*1"/>
  <p:tag name="KSO_WM_UNIT_LAYERLEVEL" val="1"/>
  <p:tag name="KSO_WM_TAG_VERSION" val="3.0"/>
</p:tagLst>
</file>

<file path=ppt/tags/tag462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11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3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11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4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11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5.xml><?xml version="1.0" encoding="utf-8"?>
<p:tagLst xmlns:p="http://schemas.openxmlformats.org/presentationml/2006/main">
  <p:tag name="KSO_WM_UNIT_TYPE" val="i"/>
  <p:tag name="KSO_WM_UNIT_INDEX" val="54"/>
  <p:tag name="KSO_WM_BEAUTIFY_FLAG" val="#wm#"/>
  <p:tag name="KSO_WM_TAG_VERSION" val="3.0"/>
  <p:tag name="KSO_WM_UNIT_ID" val="_11*i*5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6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11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7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11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8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11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69.xml><?xml version="1.0" encoding="utf-8"?>
<p:tagLst xmlns:p="http://schemas.openxmlformats.org/presentationml/2006/main">
  <p:tag name="KSO_WM_UNIT_TYPE" val="i"/>
  <p:tag name="KSO_WM_UNIT_INDEX" val="44"/>
  <p:tag name="KSO_WM_BEAUTIFY_FLAG" val="#wm#"/>
  <p:tag name="KSO_WM_TAG_VERSION" val="3.0"/>
  <p:tag name="KSO_WM_UNIT_ID" val="_11*i*4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.xml><?xml version="1.0" encoding="utf-8"?>
<p:tagLst xmlns:p="http://schemas.openxmlformats.org/presentationml/2006/main">
  <p:tag name="KSO_WM_UNIT_TYPE" val="h_a"/>
  <p:tag name="KSO_WM_UNIT_INDEX" val="1_1"/>
  <p:tag name="KSO_WM_BEAUTIFY_FLAG" val="#wm#"/>
  <p:tag name="KSO_WM_TAG_VERSION" val="3.0"/>
  <p:tag name="KSO_WM_UNIT_PRESET_TEXT" val="单击此处编辑母版标题样式"/>
  <p:tag name="KSO_WM_UNIT_ID" val="_4*h_a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470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11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1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11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2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11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3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11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4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11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5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11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6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11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7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11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8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11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79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11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.xml><?xml version="1.0" encoding="utf-8"?>
<p:tagLst xmlns:p="http://schemas.openxmlformats.org/presentationml/2006/main">
  <p:tag name="KSO_WM_UNIT_TYPE" val="h_f"/>
  <p:tag name="KSO_WM_UNIT_SUBTYPE" val="a"/>
  <p:tag name="KSO_WM_UNIT_INDEX" val="1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4*h_f*1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480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11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1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11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2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11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3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11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4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11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5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11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6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11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7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11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8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11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89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11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.xml><?xml version="1.0" encoding="utf-8"?>
<p:tagLst xmlns:p="http://schemas.openxmlformats.org/presentationml/2006/main">
  <p:tag name="KSO_WM_UNIT_TYPE" val="h_a"/>
  <p:tag name="KSO_WM_UNIT_INDEX" val="2_1"/>
  <p:tag name="KSO_WM_BEAUTIFY_FLAG" val="#wm#"/>
  <p:tag name="KSO_WM_TAG_VERSION" val="3.0"/>
  <p:tag name="KSO_WM_UNIT_PRESET_TEXT" val="单击此处编辑母版标题样式"/>
  <p:tag name="KSO_WM_UNIT_ID" val="_4*h_a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ISCONTENTSTITLE" val="0"/>
</p:tagLst>
</file>

<file path=ppt/tags/tag490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11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1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11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11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3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11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4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  <p:tag name="KSO_WM_UNIT_ID" val="_11*i*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5.xml><?xml version="1.0" encoding="utf-8"?>
<p:tagLst xmlns:p="http://schemas.openxmlformats.org/presentationml/2006/main">
  <p:tag name="KSO_WM_UNIT_TYPE" val="i"/>
  <p:tag name="KSO_WM_UNIT_INDEX" val="9"/>
  <p:tag name="KSO_WM_BEAUTIFY_FLAG" val="#wm#"/>
  <p:tag name="KSO_WM_TAG_VERSION" val="3.0"/>
  <p:tag name="KSO_WM_UNIT_ID" val="_11*i*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6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  <p:tag name="KSO_WM_UNIT_ID" val="_11*i*1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7.xml><?xml version="1.0" encoding="utf-8"?>
<p:tagLst xmlns:p="http://schemas.openxmlformats.org/presentationml/2006/main">
  <p:tag name="KSO_WM_UNIT_TYPE" val="i"/>
  <p:tag name="KSO_WM_UNIT_INDEX" val="11"/>
  <p:tag name="KSO_WM_BEAUTIFY_FLAG" val="#wm#"/>
  <p:tag name="KSO_WM_TAG_VERSION" val="3.0"/>
  <p:tag name="KSO_WM_UNIT_ID" val="_11*i*1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8.xml><?xml version="1.0" encoding="utf-8"?>
<p:tagLst xmlns:p="http://schemas.openxmlformats.org/presentationml/2006/main">
  <p:tag name="KSO_WM_UNIT_TYPE" val="i"/>
  <p:tag name="KSO_WM_UNIT_INDEX" val="17"/>
  <p:tag name="KSO_WM_BEAUTIFY_FLAG" val="#wm#"/>
  <p:tag name="KSO_WM_TAG_VERSION" val="3.0"/>
  <p:tag name="KSO_WM_UNIT_ID" val="_11*i*1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499.xml><?xml version="1.0" encoding="utf-8"?>
<p:tagLst xmlns:p="http://schemas.openxmlformats.org/presentationml/2006/main">
  <p:tag name="KSO_WM_UNIT_TYPE" val="i"/>
  <p:tag name="KSO_WM_UNIT_INDEX" val="19"/>
  <p:tag name="KSO_WM_BEAUTIFY_FLAG" val="#wm#"/>
  <p:tag name="KSO_WM_TAG_VERSION" val="3.0"/>
  <p:tag name="KSO_WM_UNIT_ID" val="_11*i*1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.xml><?xml version="1.0" encoding="utf-8"?>
<p:tagLst xmlns:p="http://schemas.openxmlformats.org/presentationml/2006/main">
  <p:tag name="KSO_WM_UNIT_ID" val="_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.xml><?xml version="1.0" encoding="utf-8"?>
<p:tagLst xmlns:p="http://schemas.openxmlformats.org/presentationml/2006/main">
  <p:tag name="KSO_WM_UNIT_TYPE" val="h_f"/>
  <p:tag name="KSO_WM_UNIT_SUBTYPE" val="a"/>
  <p:tag name="KSO_WM_UNIT_INDEX" val="2_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4*h_f*2_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_1"/>
  <p:tag name="KSO_WM_UNIT_TEXT_LAYER_COUNT" val="1"/>
</p:tagLst>
</file>

<file path=ppt/tags/tag50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  <p:tag name="KSO_WM_UNIT_ID" val="_11*i*2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1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  <p:tag name="KSO_WM_UNIT_ID" val="_11*i*2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2.xml><?xml version="1.0" encoding="utf-8"?>
<p:tagLst xmlns:p="http://schemas.openxmlformats.org/presentationml/2006/main">
  <p:tag name="KSO_WM_UNIT_TYPE" val="i"/>
  <p:tag name="KSO_WM_UNIT_INDEX" val="27"/>
  <p:tag name="KSO_WM_BEAUTIFY_FLAG" val="#wm#"/>
  <p:tag name="KSO_WM_TAG_VERSION" val="3.0"/>
  <p:tag name="KSO_WM_UNIT_ID" val="_11*i*2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3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11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4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  <p:tag name="KSO_WM_UNIT_ID" val="_11*i*2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5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  <p:tag name="KSO_WM_UNIT_ID" val="_11*i*2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6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  <p:tag name="KSO_WM_UNIT_ID" val="_11*i*2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7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  <p:tag name="KSO_WM_UNIT_ID" val="_11*i*2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8.xml><?xml version="1.0" encoding="utf-8"?>
<p:tagLst xmlns:p="http://schemas.openxmlformats.org/presentationml/2006/main">
  <p:tag name="KSO_WM_UNIT_TYPE" val="i"/>
  <p:tag name="KSO_WM_UNIT_INDEX" val="25"/>
  <p:tag name="KSO_WM_BEAUTIFY_FLAG" val="#wm#"/>
  <p:tag name="KSO_WM_TAG_VERSION" val="3.0"/>
  <p:tag name="KSO_WM_UNIT_ID" val="_11*i*2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09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  <p:tag name="KSO_WM_UNIT_ID" val="_11*i*1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0.xml><?xml version="1.0" encoding="utf-8"?>
<p:tagLst xmlns:p="http://schemas.openxmlformats.org/presentationml/2006/main">
  <p:tag name="KSO_WM_UNIT_TYPE" val="i"/>
  <p:tag name="KSO_WM_UNIT_INDEX" val="15"/>
  <p:tag name="KSO_WM_BEAUTIFY_FLAG" val="#wm#"/>
  <p:tag name="KSO_WM_TAG_VERSION" val="3.0"/>
  <p:tag name="KSO_WM_UNIT_ID" val="_11*i*1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  <p:tag name="KSO_WM_UNIT_ID" val="_11*i*1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2.xml><?xml version="1.0" encoding="utf-8"?>
<p:tagLst xmlns:p="http://schemas.openxmlformats.org/presentationml/2006/main">
  <p:tag name="KSO_WM_UNIT_TYPE" val="i"/>
  <p:tag name="KSO_WM_UNIT_INDEX" val="55"/>
  <p:tag name="KSO_WM_BEAUTIFY_FLAG" val="#wm#"/>
  <p:tag name="KSO_WM_TAG_VERSION" val="3.0"/>
  <p:tag name="KSO_WM_UNIT_ID" val="_11*i*5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3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  <p:tag name="KSO_WM_UNIT_ID" val="_11*i*1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4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  <p:tag name="KSO_WM_UNIT_ID" val="_11*i*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5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11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6.xml><?xml version="1.0" encoding="utf-8"?>
<p:tagLst xmlns:p="http://schemas.openxmlformats.org/presentationml/2006/main">
  <p:tag name="KSO_WM_UNIT_TYPE" val="i"/>
  <p:tag name="KSO_WM_UNIT_INDEX" val="5"/>
  <p:tag name="KSO_WM_BEAUTIFY_FLAG" val="#wm#"/>
  <p:tag name="KSO_WM_TAG_VERSION" val="3.0"/>
  <p:tag name="KSO_WM_UNIT_ID" val="_11*i*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7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8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19.xml><?xml version="1.0" encoding="utf-8"?>
<p:tagLst xmlns:p="http://schemas.openxmlformats.org/presentationml/2006/main">
  <p:tag name="KSO_WM_UNIT_ID" val="_11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0.xml><?xml version="1.0" encoding="utf-8"?>
<p:tagLst xmlns:p="http://schemas.openxmlformats.org/presentationml/2006/main">
  <p:tag name="KSO_WM_UNIT_TYPE" val="b"/>
  <p:tag name="KSO_WM_BEAUTIFY_FLAG" val="#wm#"/>
  <p:tag name="KSO_WM_FIGMA_FLAG" val="#fgm#"/>
  <p:tag name="KSO_WM_UNIT_INDEX" val="1"/>
  <p:tag name="KSO_WM_UNIT_TEXT_TYPE" val="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1*b*1"/>
  <p:tag name="KSO_WM_UNIT_LAYERLEVEL" val="1"/>
  <p:tag name="KSO_WM_TAG_VERSION" val="3.0"/>
</p:tagLst>
</file>

<file path=ppt/tags/tag521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ac5b0f6034e8c65f3a270a2dbd0d0f7a5c0f7d1c"/>
  <p:tag name="KSO_WM_NEWLAYOUT_ID" val="53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3.0"/>
</p:tagLst>
</file>

<file path=ppt/tags/tag522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3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4.xml><?xml version="1.0" encoding="utf-8"?>
<p:tagLst xmlns:p="http://schemas.openxmlformats.org/presentationml/2006/main">
  <p:tag name="KSO_WM_UNIT_ID" val="_12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25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TEXT_TYPE" val="1"/>
  <p:tag name="KSO_WM_UNIT_TYPE" val="b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b*1"/>
  <p:tag name="KSO_WM_UNIT_LAYERLEVEL" val="1"/>
  <p:tag name="KSO_WM_TAG_VERSION" val="3.0"/>
</p:tagLst>
</file>

<file path=ppt/tags/tag526.xml><?xml version="1.0" encoding="utf-8"?>
<p:tagLst xmlns:p="http://schemas.openxmlformats.org/presentationml/2006/main">
  <p:tag name="KSO_WM_BEAUTIFY_FLAG" val="#wm#"/>
  <p:tag name="KSO_WM_FIGMA_FLAG" val="#fgm#"/>
  <p:tag name="KSO_WM_UNIT_INDEX" val="1"/>
  <p:tag name="KSO_WM_UNIT_TEXT_TYPE" val="1"/>
  <p:tag name="KSO_WM_UNIT_TYPE" val="a"/>
  <p:tag name="KSO_WM_LAYOUT_CHECK_HASH" val="50e5f9565636b4285561b5559ee8ba540498a723"/>
  <p:tag name="KSO_WM_NEWLAYOUT_ID" val="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a*1"/>
  <p:tag name="KSO_WM_UNIT_LAYERLEVEL" val="1"/>
  <p:tag name="KSO_WM_TAG_VERSION" val="3.0"/>
</p:tagLst>
</file>

<file path=ppt/tags/tag527.xml><?xml version="1.0" encoding="utf-8"?>
<p:tagLst xmlns:p="http://schemas.openxmlformats.org/presentationml/2006/main">
  <p:tag name="KSO_WM_BEAUTIFY_FLAG" val="#wm#"/>
  <p:tag name="KSO_WM_FIGMA_FLAG" val="#fgm#"/>
  <p:tag name="KSO_WM_UNIT_INDEX" val="1_1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1_1"/>
  <p:tag name="KSO_WM_UNIT_LAYERLEVEL" val="1_1_1"/>
  <p:tag name="KSO_WM_TAG_VERSION" val="3.0"/>
</p:tagLst>
</file>

<file path=ppt/tags/tag528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1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1_2"/>
  <p:tag name="KSO_WM_UNIT_LAYERLEVEL" val="1_1_1"/>
  <p:tag name="KSO_WM_TAG_VERSION" val="3.0"/>
</p:tagLst>
</file>

<file path=ppt/tags/tag529.xml><?xml version="1.0" encoding="utf-8"?>
<p:tagLst xmlns:p="http://schemas.openxmlformats.org/presentationml/2006/main">
  <p:tag name="KSO_WM_BEAUTIFY_FLAG" val="#wm#"/>
  <p:tag name="KSO_WM_FIGMA_FLAG" val="#fgm#"/>
  <p:tag name="KSO_WM_UNIT_INDEX" val="1_1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1_1"/>
  <p:tag name="KSO_WM_UNIT_LAYERLEVEL" val="1_1_1"/>
  <p:tag name="KSO_WM_TAG_VERSION" val="3.0"/>
</p:tagLst>
</file>

<file path=ppt/tags/tag53.xml><?xml version="1.0" encoding="utf-8"?>
<p:tagLst xmlns:p="http://schemas.openxmlformats.org/presentationml/2006/main">
  <p:tag name="KSO_WM_UNIT_ID" val="_4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30.xml><?xml version="1.0" encoding="utf-8"?>
<p:tagLst xmlns:p="http://schemas.openxmlformats.org/presentationml/2006/main">
  <p:tag name="KSO_WM_BEAUTIFY_FLAG" val="#wm#"/>
  <p:tag name="KSO_WM_FIGMA_FLAG" val="#fgm#"/>
  <p:tag name="KSO_WM_UNIT_INDEX" val="1_2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2_1"/>
  <p:tag name="KSO_WM_UNIT_LAYERLEVEL" val="1_1_1"/>
  <p:tag name="KSO_WM_TAG_VERSION" val="3.0"/>
</p:tagLst>
</file>

<file path=ppt/tags/tag531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2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2_2"/>
  <p:tag name="KSO_WM_UNIT_LAYERLEVEL" val="1_1_1"/>
  <p:tag name="KSO_WM_TAG_VERSION" val="3.0"/>
</p:tagLst>
</file>

<file path=ppt/tags/tag532.xml><?xml version="1.0" encoding="utf-8"?>
<p:tagLst xmlns:p="http://schemas.openxmlformats.org/presentationml/2006/main">
  <p:tag name="KSO_WM_BEAUTIFY_FLAG" val="#wm#"/>
  <p:tag name="KSO_WM_FIGMA_FLAG" val="#fgm#"/>
  <p:tag name="KSO_WM_UNIT_INDEX" val="1_2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2_1"/>
  <p:tag name="KSO_WM_UNIT_LAYERLEVEL" val="1_1_1"/>
  <p:tag name="KSO_WM_TAG_VERSION" val="3.0"/>
</p:tagLst>
</file>

<file path=ppt/tags/tag533.xml><?xml version="1.0" encoding="utf-8"?>
<p:tagLst xmlns:p="http://schemas.openxmlformats.org/presentationml/2006/main">
  <p:tag name="KSO_WM_BEAUTIFY_FLAG" val="#wm#"/>
  <p:tag name="KSO_WM_FIGMA_FLAG" val="#fgm#"/>
  <p:tag name="KSO_WM_UNIT_INDEX" val="1_3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3_1"/>
  <p:tag name="KSO_WM_UNIT_LAYERLEVEL" val="1_1_1"/>
  <p:tag name="KSO_WM_TAG_VERSION" val="3.0"/>
</p:tagLst>
</file>

<file path=ppt/tags/tag534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3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3_2"/>
  <p:tag name="KSO_WM_UNIT_LAYERLEVEL" val="1_1_1"/>
  <p:tag name="KSO_WM_TAG_VERSION" val="3.0"/>
</p:tagLst>
</file>

<file path=ppt/tags/tag535.xml><?xml version="1.0" encoding="utf-8"?>
<p:tagLst xmlns:p="http://schemas.openxmlformats.org/presentationml/2006/main">
  <p:tag name="KSO_WM_BEAUTIFY_FLAG" val="#wm#"/>
  <p:tag name="KSO_WM_FIGMA_FLAG" val="#fgm#"/>
  <p:tag name="KSO_WM_UNIT_INDEX" val="1_3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3_1"/>
  <p:tag name="KSO_WM_UNIT_LAYERLEVEL" val="1_1_1"/>
  <p:tag name="KSO_WM_TAG_VERSION" val="3.0"/>
</p:tagLst>
</file>

<file path=ppt/tags/tag536.xml><?xml version="1.0" encoding="utf-8"?>
<p:tagLst xmlns:p="http://schemas.openxmlformats.org/presentationml/2006/main">
  <p:tag name="KSO_WM_BEAUTIFY_FLAG" val="#wm#"/>
  <p:tag name="KSO_WM_FIGMA_FLAG" val="#fgm#"/>
  <p:tag name="KSO_WM_UNIT_INDEX" val="1_4_1"/>
  <p:tag name="KSO_WM_UNIT_SUBTYPE" val="d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4_1"/>
  <p:tag name="KSO_WM_UNIT_LAYERLEVEL" val="1_1_1"/>
  <p:tag name="KSO_WM_TAG_VERSION" val="3.0"/>
</p:tagLst>
</file>

<file path=ppt/tags/tag537.xml><?xml version="1.0" encoding="utf-8"?>
<p:tagLst xmlns:p="http://schemas.openxmlformats.org/presentationml/2006/main">
  <p:tag name="KSO_WM_FIGMA_DECORATION_INDEX" val="25"/>
  <p:tag name="$PH_EXT" val="2"/>
  <p:tag name="KSO_WM_BEAUTIFY_FLAG" val="#wm#"/>
  <p:tag name="KSO_WM_FIGMA_FLAG" val="#fgm#"/>
  <p:tag name="KSO_WM_UNIT_INDEX" val="1_4_2"/>
  <p:tag name="KSO_WM_UNIT_TYPE" val="l_h_i"/>
  <p:tag name="KSO_WM_UNIT_HIGHLIGHT" val="0"/>
  <p:tag name="KSO_WM_UNIT_COMPATIBLE" val="0"/>
  <p:tag name="KSO_WM_UNIT_DIAGRAM_ISNUMVISUAL" val="0"/>
  <p:tag name="KSO_WM_UNIT_DIAGRAM_ISREFERUNIT" val="0"/>
  <p:tag name="KSO_WM_UNIT_ID" val="_12*l_h_i*1_4_2"/>
  <p:tag name="KSO_WM_UNIT_LAYERLEVEL" val="1_1_1"/>
  <p:tag name="KSO_WM_TAG_VERSION" val="3.0"/>
</p:tagLst>
</file>

<file path=ppt/tags/tag538.xml><?xml version="1.0" encoding="utf-8"?>
<p:tagLst xmlns:p="http://schemas.openxmlformats.org/presentationml/2006/main">
  <p:tag name="KSO_WM_BEAUTIFY_FLAG" val="#wm#"/>
  <p:tag name="KSO_WM_FIGMA_FLAG" val="#fgm#"/>
  <p:tag name="KSO_WM_UNIT_INDEX" val="1_4_1"/>
  <p:tag name="KSO_WM_UNIT_TYPE" val="l_h_a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_12*l_h_a*1_4_1"/>
  <p:tag name="KSO_WM_UNIT_LAYERLEVEL" val="1_1_1"/>
  <p:tag name="KSO_WM_TAG_VERSION" val="3.0"/>
</p:tagLst>
</file>

<file path=ppt/tags/tag539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0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4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4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1.0"/>
  <p:tag name="KSO_WM_UNIT_PRESET_TEXT" val="单击此处编辑母版标题样式"/>
  <p:tag name="KSO_WM_UNIT_ID" val="_0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  <p:tag name="KSO_WM_TEMPLATE_CATEGORY" val="custom"/>
  <p:tag name="KSO_WM_TEMPLATE_INDEX" val="40494656"/>
</p:tagLst>
</file>

<file path=ppt/tags/tag541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1.0"/>
  <p:tag name="KSO_WM_UNIT_PRESET_TEXT" val="单击此处编辑母版文本样式&#10;第二级&#10;第三级&#10;第四级&#10;第五级"/>
  <p:tag name="KSO_WM_UNIT_ID" val="_0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  <p:tag name="KSO_WM_TEMPLATE_CATEGORY" val="custom"/>
  <p:tag name="KSO_WM_TEMPLATE_INDEX" val="40494656"/>
</p:tagLst>
</file>

<file path=ppt/tags/tag542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3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4.xml><?xml version="1.0" encoding="utf-8"?>
<p:tagLst xmlns:p="http://schemas.openxmlformats.org/presentationml/2006/main">
  <p:tag name="KSO_WM_UNIT_ID" val="_0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5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0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6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0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47.xml><?xml version="1.0" encoding="utf-8"?>
<p:tagLst xmlns:p="http://schemas.openxmlformats.org/presentationml/2006/main">
  <p:tag name="KSO_WM_TEMPLATE_SUBCATEGORY" val="29"/>
  <p:tag name="KSO_WM_BEAUTIFY_FLAG" val="#wm#"/>
  <p:tag name="KSO_WM_TEMPLATE_SLIDE_ID" val="slide_7d1b418b74e2b859"/>
  <p:tag name="KSO_WM_TAG_VERSION" val="3.0"/>
  <p:tag name="KSO_WM_TEMPLATE_MASTER_TYPE" val="0"/>
  <p:tag name="KSO_WM_TEMPLATE_COLOR_TYPE" val="0"/>
  <p:tag name="KSO_WM_TEMPLATE_CATEGORY" val="custom"/>
  <p:tag name="KSO_WM_TEMPLATE_INDEX" val="40494656"/>
</p:tagLst>
</file>

<file path=ppt/tags/tag548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2772500e12b0c83a694fd14471ab4804e6f47d22"/>
  <p:tag name="KSO_WM_NEWLAYOUT_ID" val="41"/>
  <p:tag name="KSO_WM_UNIT_ISCONTENTSTITLE" val="0"/>
  <p:tag name="KSO_WM_UNIT_ISNUMDGMTITLE" val="0"/>
  <p:tag name="KSO_WM_UNIT_PRESET_TEXT_INDEX" val="-1"/>
  <p:tag name="KSO_WM_UNIT_PRESET_TEXT_LEN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40494656_1*a*1"/>
  <p:tag name="KSO_WM_TEMPLATE_CATEGORY" val="custom"/>
  <p:tag name="KSO_WM_TEMPLATE_INDEX" val="40494656"/>
  <p:tag name="KSO_WM_UNIT_LAYERLEVEL" val="1"/>
  <p:tag name="KSO_WM_TAG_VERSION" val="3.0"/>
</p:tagLst>
</file>

<file path=ppt/tags/tag549.xml><?xml version="1.0" encoding="utf-8"?>
<p:tagLst xmlns:p="http://schemas.openxmlformats.org/presentationml/2006/main">
  <p:tag name="KSO_WM_SLIDE_CONTENT_ORIENTATION" val="center"/>
  <p:tag name="KSO_WM_SLIDE_HAS_MASK" val="0"/>
  <p:tag name="KSO_WM_SLIDE_ITEM_CNT" val="0"/>
  <p:tag name="KSO_WM_SLIDE_TYPE" val="title"/>
  <p:tag name="KSO_WM_TEMPLATE_SUBCATEGORY" val="29"/>
  <p:tag name="KSO_WM_BEAUTIFY_FLAG" val="#wm#"/>
  <p:tag name="KSO_WM_TEMPLATE_SLIDE_ID" val="slide_7d1b418b74e2b859"/>
  <p:tag name="KSO_WM_TAG_VERSION" val="3.0"/>
  <p:tag name="KSO_WM_SLIDE_ID" val="custom40494656_1"/>
  <p:tag name="KSO_WM_TEMPLATE_MASTER_TYPE" val="0"/>
  <p:tag name="KSO_WM_TEMPLATE_COLOR_TYPE" val="0"/>
  <p:tag name="KSO_WM_SLIDE_INDEX" val="1"/>
  <p:tag name="KSO_WM_TEMPLATE_CATEGORY" val="custom"/>
  <p:tag name="KSO_WM_TEMPLATE_INDEX" val="40494656"/>
  <p:tag name="KSO_WM_SLIDE_LAYOUT" val="a_f"/>
  <p:tag name="KSO_WM_SLIDE_LAYOUT_CNT" val="1_2"/>
</p:tagLst>
</file>

<file path=ppt/tags/tag55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5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55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551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55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553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554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55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556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557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558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559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56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60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56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</p:tagLst>
</file>

<file path=ppt/tags/tag562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563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</p:tagLst>
</file>

<file path=ppt/tags/tag564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</p:tagLst>
</file>

<file path=ppt/tags/tag565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566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</p:tagLst>
</file>

<file path=ppt/tags/tag567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</p:tagLst>
</file>

<file path=ppt/tags/tag568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569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57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70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571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572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573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574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575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576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577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578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579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58.xml><?xml version="1.0" encoding="utf-8"?>
<p:tagLst xmlns:p="http://schemas.openxmlformats.org/presentationml/2006/main">
  <p:tag name="KSO_WM_UNIT_ID" val="_5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80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581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582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583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584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585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586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587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588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589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59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590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591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592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593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594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595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596.xml><?xml version="1.0" encoding="utf-8"?>
<p:tagLst xmlns:p="http://schemas.openxmlformats.org/presentationml/2006/main">
  <p:tag name="KSO_WM_UNIT_TYPE" val="f"/>
  <p:tag name="KSO_WM_UNIT_INDEX" val="13"/>
  <p:tag name="KSO_WM_BEAUTIFY_FLAG" val="#wm#"/>
  <p:tag name="KSO_WM_TAG_VERSION" val="3.0"/>
</p:tagLst>
</file>

<file path=ppt/tags/tag597.xml><?xml version="1.0" encoding="utf-8"?>
<p:tagLst xmlns:p="http://schemas.openxmlformats.org/presentationml/2006/main">
  <p:tag name="KSO_WM_UNIT_TYPE" val="f"/>
  <p:tag name="KSO_WM_UNIT_INDEX" val="14"/>
  <p:tag name="KSO_WM_BEAUTIFY_FLAG" val="#wm#"/>
  <p:tag name="KSO_WM_TAG_VERSION" val="3.0"/>
</p:tagLst>
</file>

<file path=ppt/tags/tag598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599.xml><?xml version="1.0" encoding="utf-8"?>
<p:tagLst xmlns:p="http://schemas.openxmlformats.org/presentationml/2006/main">
  <p:tag name="KSO_WM_UNIT_TYPE" val="f"/>
  <p:tag name="KSO_WM_UNIT_INDEX" val="15"/>
  <p:tag name="KSO_WM_BEAUTIFY_FLAG" val="#wm#"/>
  <p:tag name="KSO_WM_TAG_VERSION" val="3.0"/>
</p:tagLst>
</file>

<file path=ppt/tags/tag6.xml><?xml version="1.0" encoding="utf-8"?>
<p:tagLst xmlns:p="http://schemas.openxmlformats.org/presentationml/2006/main">
  <p:tag name="KSO_WM_UNIT_TYPE" val="i"/>
  <p:tag name="KSO_WM_UNIT_INDEX" val="2"/>
  <p:tag name="KSO_WM_BEAUTIFY_FLAG" val="#wm#"/>
  <p:tag name="KSO_WM_TAG_VERSION" val="3.0"/>
  <p:tag name="KSO_WM_UNIT_ID" val="_2*i*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00.xml><?xml version="1.0" encoding="utf-8"?>
<p:tagLst xmlns:p="http://schemas.openxmlformats.org/presentationml/2006/main">
  <p:tag name="KSO_WM_UNIT_TYPE" val="f"/>
  <p:tag name="KSO_WM_UNIT_INDEX" val="16"/>
  <p:tag name="KSO_WM_BEAUTIFY_FLAG" val="#wm#"/>
  <p:tag name="KSO_WM_TAG_VERSION" val="3.0"/>
</p:tagLst>
</file>

<file path=ppt/tags/tag60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</p:tagLst>
</file>

<file path=ppt/tags/tag602.xml><?xml version="1.0" encoding="utf-8"?>
<p:tagLst xmlns:p="http://schemas.openxmlformats.org/presentationml/2006/main">
  <p:tag name="KSO_WM_UNIT_TYPE" val="f"/>
  <p:tag name="KSO_WM_UNIT_INDEX" val="17"/>
  <p:tag name="KSO_WM_BEAUTIFY_FLAG" val="#wm#"/>
  <p:tag name="KSO_WM_TAG_VERSION" val="3.0"/>
</p:tagLst>
</file>

<file path=ppt/tags/tag603.xml><?xml version="1.0" encoding="utf-8"?>
<p:tagLst xmlns:p="http://schemas.openxmlformats.org/presentationml/2006/main">
  <p:tag name="KSO_WM_UNIT_TYPE" val="f"/>
  <p:tag name="KSO_WM_UNIT_INDEX" val="18"/>
  <p:tag name="KSO_WM_BEAUTIFY_FLAG" val="#wm#"/>
  <p:tag name="KSO_WM_TAG_VERSION" val="3.0"/>
</p:tagLst>
</file>

<file path=ppt/tags/tag604.xml><?xml version="1.0" encoding="utf-8"?>
<p:tagLst xmlns:p="http://schemas.openxmlformats.org/presentationml/2006/main">
  <p:tag name="KSO_WM_UNIT_TYPE" val="f"/>
  <p:tag name="KSO_WM_UNIT_INDEX" val="19"/>
  <p:tag name="KSO_WM_BEAUTIFY_FLAG" val="#wm#"/>
  <p:tag name="KSO_WM_TAG_VERSION" val="3.0"/>
</p:tagLst>
</file>

<file path=ppt/tags/tag605.xml><?xml version="1.0" encoding="utf-8"?>
<p:tagLst xmlns:p="http://schemas.openxmlformats.org/presentationml/2006/main">
  <p:tag name="KSO_WM_UNIT_TYPE" val="f"/>
  <p:tag name="KSO_WM_UNIT_INDEX" val="20"/>
  <p:tag name="KSO_WM_BEAUTIFY_FLAG" val="#wm#"/>
  <p:tag name="KSO_WM_TAG_VERSION" val="3.0"/>
</p:tagLst>
</file>

<file path=ppt/tags/tag606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</p:tagLst>
</file>

<file path=ppt/tags/tag607.xml><?xml version="1.0" encoding="utf-8"?>
<p:tagLst xmlns:p="http://schemas.openxmlformats.org/presentationml/2006/main">
  <p:tag name="KSO_WM_UNIT_TYPE" val="f"/>
  <p:tag name="KSO_WM_UNIT_INDEX" val="21"/>
  <p:tag name="KSO_WM_BEAUTIFY_FLAG" val="#wm#"/>
  <p:tag name="KSO_WM_TAG_VERSION" val="3.0"/>
</p:tagLst>
</file>

<file path=ppt/tags/tag608.xml><?xml version="1.0" encoding="utf-8"?>
<p:tagLst xmlns:p="http://schemas.openxmlformats.org/presentationml/2006/main">
  <p:tag name="KSO_WM_UNIT_TYPE" val="f"/>
  <p:tag name="KSO_WM_UNIT_INDEX" val="22"/>
  <p:tag name="KSO_WM_BEAUTIFY_FLAG" val="#wm#"/>
  <p:tag name="KSO_WM_TAG_VERSION" val="3.0"/>
</p:tagLst>
</file>

<file path=ppt/tags/tag609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61.xml><?xml version="1.0" encoding="utf-8"?>
<p:tagLst xmlns:p="http://schemas.openxmlformats.org/presentationml/2006/main">
  <p:tag name="KSO_WM_UNIT_ID" val="_6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1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611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612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613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614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</p:tagLst>
</file>

<file path=ppt/tags/tag615.xml><?xml version="1.0" encoding="utf-8"?>
<p:tagLst xmlns:p="http://schemas.openxmlformats.org/presentationml/2006/main">
  <p:tag name="KSO_WM_UNIT_TYPE" val="x"/>
  <p:tag name="KSO_WM_UNIT_INDEX" val="4"/>
  <p:tag name="KSO_WM_BEAUTIFY_FLAG" val="#wm#"/>
  <p:tag name="KSO_WM_TAG_VERSION" val="3.0"/>
</p:tagLst>
</file>

<file path=ppt/tags/tag616.xml><?xml version="1.0" encoding="utf-8"?>
<p:tagLst xmlns:p="http://schemas.openxmlformats.org/presentationml/2006/main">
  <p:tag name="KSO_WM_UNIT_TYPE" val="f"/>
  <p:tag name="KSO_WM_UNIT_INDEX" val="18"/>
  <p:tag name="KSO_WM_BEAUTIFY_FLAG" val="#wm#"/>
  <p:tag name="KSO_WM_TAG_VERSION" val="3.0"/>
</p:tagLst>
</file>

<file path=ppt/tags/tag617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</p:tagLst>
</file>

<file path=ppt/tags/tag618.xml><?xml version="1.0" encoding="utf-8"?>
<p:tagLst xmlns:p="http://schemas.openxmlformats.org/presentationml/2006/main">
  <p:tag name="KSO_WM_UNIT_TYPE" val="x"/>
  <p:tag name="KSO_WM_UNIT_INDEX" val="5"/>
  <p:tag name="KSO_WM_BEAUTIFY_FLAG" val="#wm#"/>
  <p:tag name="KSO_WM_TAG_VERSION" val="3.0"/>
</p:tagLst>
</file>

<file path=ppt/tags/tag619.xml><?xml version="1.0" encoding="utf-8"?>
<p:tagLst xmlns:p="http://schemas.openxmlformats.org/presentationml/2006/main">
  <p:tag name="KSO_WM_UNIT_TYPE" val="f"/>
  <p:tag name="KSO_WM_UNIT_INDEX" val="19"/>
  <p:tag name="KSO_WM_BEAUTIFY_FLAG" val="#wm#"/>
  <p:tag name="KSO_WM_TAG_VERSION" val="3.0"/>
</p:tagLst>
</file>

<file path=ppt/tags/tag62.xml><?xml version="1.0" encoding="utf-8"?>
<p:tagLst xmlns:p="http://schemas.openxmlformats.org/presentationml/2006/main">
  <p:tag name="KSO_WM_UNIT_TYPE" val="f"/>
  <p:tag name="KSO_WM_UNIT_SUBTYPE" val="a"/>
  <p:tag name="KSO_WM_UNIT_INDEX" val="1"/>
  <p:tag name="KSO_WM_BEAUTIFY_FLAG" val="#wm#"/>
  <p:tag name="KSO_WM_TAG_VERSION" val="3.0"/>
  <p:tag name="KSO_WM_UNIT_PRESET_TEXT" val="单击此处编辑母版文本样式&#10;第二级&#10;第三级&#10;第四级&#10;第五级"/>
  <p:tag name="KSO_WM_UNIT_ID" val="_7*f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TEXT_LAYER_COUNT" val="1"/>
</p:tagLst>
</file>

<file path=ppt/tags/tag620.xml><?xml version="1.0" encoding="utf-8"?>
<p:tagLst xmlns:p="http://schemas.openxmlformats.org/presentationml/2006/main">
  <p:tag name="KSO_WM_UNIT_TYPE" val="f"/>
  <p:tag name="KSO_WM_UNIT_INDEX" val="20"/>
  <p:tag name="KSO_WM_BEAUTIFY_FLAG" val="#wm#"/>
  <p:tag name="KSO_WM_TAG_VERSION" val="3.0"/>
</p:tagLst>
</file>

<file path=ppt/tags/tag621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</p:tagLst>
</file>

<file path=ppt/tags/tag622.xml><?xml version="1.0" encoding="utf-8"?>
<p:tagLst xmlns:p="http://schemas.openxmlformats.org/presentationml/2006/main">
  <p:tag name="KSO_WM_UNIT_TYPE" val="x"/>
  <p:tag name="KSO_WM_UNIT_INDEX" val="6"/>
  <p:tag name="KSO_WM_BEAUTIFY_FLAG" val="#wm#"/>
  <p:tag name="KSO_WM_TAG_VERSION" val="3.0"/>
</p:tagLst>
</file>

<file path=ppt/tags/tag623.xml><?xml version="1.0" encoding="utf-8"?>
<p:tagLst xmlns:p="http://schemas.openxmlformats.org/presentationml/2006/main">
  <p:tag name="KSO_WM_UNIT_TYPE" val="f"/>
  <p:tag name="KSO_WM_UNIT_INDEX" val="21"/>
  <p:tag name="KSO_WM_BEAUTIFY_FLAG" val="#wm#"/>
  <p:tag name="KSO_WM_TAG_VERSION" val="3.0"/>
</p:tagLst>
</file>

<file path=ppt/tags/tag624.xml><?xml version="1.0" encoding="utf-8"?>
<p:tagLst xmlns:p="http://schemas.openxmlformats.org/presentationml/2006/main">
  <p:tag name="KSO_WM_UNIT_TYPE" val="f"/>
  <p:tag name="KSO_WM_UNIT_INDEX" val="22"/>
  <p:tag name="KSO_WM_BEAUTIFY_FLAG" val="#wm#"/>
  <p:tag name="KSO_WM_TAG_VERSION" val="3.0"/>
</p:tagLst>
</file>

<file path=ppt/tags/tag625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</p:tagLst>
</file>

<file path=ppt/tags/tag626.xml><?xml version="1.0" encoding="utf-8"?>
<p:tagLst xmlns:p="http://schemas.openxmlformats.org/presentationml/2006/main">
  <p:tag name="KSO_WM_UNIT_TYPE" val="x"/>
  <p:tag name="KSO_WM_UNIT_INDEX" val="7"/>
  <p:tag name="KSO_WM_BEAUTIFY_FLAG" val="#wm#"/>
  <p:tag name="KSO_WM_TAG_VERSION" val="3.0"/>
</p:tagLst>
</file>

<file path=ppt/tags/tag627.xml><?xml version="1.0" encoding="utf-8"?>
<p:tagLst xmlns:p="http://schemas.openxmlformats.org/presentationml/2006/main">
  <p:tag name="KSO_WM_UNIT_TYPE" val="f"/>
  <p:tag name="KSO_WM_UNIT_INDEX" val="23"/>
  <p:tag name="KSO_WM_BEAUTIFY_FLAG" val="#wm#"/>
  <p:tag name="KSO_WM_TAG_VERSION" val="3.0"/>
</p:tagLst>
</file>

<file path=ppt/tags/tag628.xml><?xml version="1.0" encoding="utf-8"?>
<p:tagLst xmlns:p="http://schemas.openxmlformats.org/presentationml/2006/main">
  <p:tag name="KSO_WM_UNIT_TYPE" val="f"/>
  <p:tag name="KSO_WM_UNIT_INDEX" val="24"/>
  <p:tag name="KSO_WM_BEAUTIFY_FLAG" val="#wm#"/>
  <p:tag name="KSO_WM_TAG_VERSION" val="3.0"/>
</p:tagLst>
</file>

<file path=ppt/tags/tag629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</p:tagLst>
</file>

<file path=ppt/tags/tag63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30.xml><?xml version="1.0" encoding="utf-8"?>
<p:tagLst xmlns:p="http://schemas.openxmlformats.org/presentationml/2006/main">
  <p:tag name="KSO_WM_UNIT_TYPE" val="x"/>
  <p:tag name="KSO_WM_UNIT_INDEX" val="8"/>
  <p:tag name="KSO_WM_BEAUTIFY_FLAG" val="#wm#"/>
  <p:tag name="KSO_WM_TAG_VERSION" val="3.0"/>
</p:tagLst>
</file>

<file path=ppt/tags/tag631.xml><?xml version="1.0" encoding="utf-8"?>
<p:tagLst xmlns:p="http://schemas.openxmlformats.org/presentationml/2006/main">
  <p:tag name="KSO_WM_UNIT_TYPE" val="f"/>
  <p:tag name="KSO_WM_UNIT_INDEX" val="25"/>
  <p:tag name="KSO_WM_BEAUTIFY_FLAG" val="#wm#"/>
  <p:tag name="KSO_WM_TAG_VERSION" val="3.0"/>
</p:tagLst>
</file>

<file path=ppt/tags/tag632.xml><?xml version="1.0" encoding="utf-8"?>
<p:tagLst xmlns:p="http://schemas.openxmlformats.org/presentationml/2006/main">
  <p:tag name="KSO_WM_UNIT_TYPE" val="f"/>
  <p:tag name="KSO_WM_UNIT_INDEX" val="26"/>
  <p:tag name="KSO_WM_BEAUTIFY_FLAG" val="#wm#"/>
  <p:tag name="KSO_WM_TAG_VERSION" val="3.0"/>
</p:tagLst>
</file>

<file path=ppt/tags/tag633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</p:tagLst>
</file>

<file path=ppt/tags/tag634.xml><?xml version="1.0" encoding="utf-8"?>
<p:tagLst xmlns:p="http://schemas.openxmlformats.org/presentationml/2006/main">
  <p:tag name="KSO_WM_UNIT_TYPE" val="x"/>
  <p:tag name="KSO_WM_UNIT_INDEX" val="9"/>
  <p:tag name="KSO_WM_BEAUTIFY_FLAG" val="#wm#"/>
  <p:tag name="KSO_WM_TAG_VERSION" val="3.0"/>
</p:tagLst>
</file>

<file path=ppt/tags/tag635.xml><?xml version="1.0" encoding="utf-8"?>
<p:tagLst xmlns:p="http://schemas.openxmlformats.org/presentationml/2006/main">
  <p:tag name="KSO_WM_UNIT_TYPE" val="f"/>
  <p:tag name="KSO_WM_UNIT_INDEX" val="27"/>
  <p:tag name="KSO_WM_BEAUTIFY_FLAG" val="#wm#"/>
  <p:tag name="KSO_WM_TAG_VERSION" val="3.0"/>
</p:tagLst>
</file>

<file path=ppt/tags/tag636.xml><?xml version="1.0" encoding="utf-8"?>
<p:tagLst xmlns:p="http://schemas.openxmlformats.org/presentationml/2006/main">
  <p:tag name="KSO_WM_UNIT_TYPE" val="f"/>
  <p:tag name="KSO_WM_UNIT_INDEX" val="28"/>
  <p:tag name="KSO_WM_BEAUTIFY_FLAG" val="#wm#"/>
  <p:tag name="KSO_WM_TAG_VERSION" val="3.0"/>
</p:tagLst>
</file>

<file path=ppt/tags/tag637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</p:tagLst>
</file>

<file path=ppt/tags/tag638.xml><?xml version="1.0" encoding="utf-8"?>
<p:tagLst xmlns:p="http://schemas.openxmlformats.org/presentationml/2006/main">
  <p:tag name="KSO_WM_UNIT_TYPE" val="x"/>
  <p:tag name="KSO_WM_UNIT_INDEX" val="10"/>
  <p:tag name="KSO_WM_BEAUTIFY_FLAG" val="#wm#"/>
  <p:tag name="KSO_WM_TAG_VERSION" val="3.0"/>
</p:tagLst>
</file>

<file path=ppt/tags/tag639.xml><?xml version="1.0" encoding="utf-8"?>
<p:tagLst xmlns:p="http://schemas.openxmlformats.org/presentationml/2006/main">
  <p:tag name="KSO_WM_UNIT_TYPE" val="f"/>
  <p:tag name="KSO_WM_UNIT_INDEX" val="29"/>
  <p:tag name="KSO_WM_BEAUTIFY_FLAG" val="#wm#"/>
  <p:tag name="KSO_WM_TAG_VERSION" val="3.0"/>
</p:tagLst>
</file>

<file path=ppt/tags/tag64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40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</p:tagLst>
</file>

<file path=ppt/tags/tag641.xml><?xml version="1.0" encoding="utf-8"?>
<p:tagLst xmlns:p="http://schemas.openxmlformats.org/presentationml/2006/main">
  <p:tag name="KSO_WM_UNIT_TYPE" val="f"/>
  <p:tag name="KSO_WM_UNIT_INDEX" val="30"/>
  <p:tag name="KSO_WM_BEAUTIFY_FLAG" val="#wm#"/>
  <p:tag name="KSO_WM_TAG_VERSION" val="3.0"/>
</p:tagLst>
</file>

<file path=ppt/tags/tag642.xml><?xml version="1.0" encoding="utf-8"?>
<p:tagLst xmlns:p="http://schemas.openxmlformats.org/presentationml/2006/main">
  <p:tag name="KSO_WM_UNIT_TYPE" val="f"/>
  <p:tag name="KSO_WM_UNIT_INDEX" val="31"/>
  <p:tag name="KSO_WM_BEAUTIFY_FLAG" val="#wm#"/>
  <p:tag name="KSO_WM_TAG_VERSION" val="3.0"/>
</p:tagLst>
</file>

<file path=ppt/tags/tag643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</p:tagLst>
</file>

<file path=ppt/tags/tag644.xml><?xml version="1.0" encoding="utf-8"?>
<p:tagLst xmlns:p="http://schemas.openxmlformats.org/presentationml/2006/main">
  <p:tag name="KSO_WM_UNIT_TYPE" val="f"/>
  <p:tag name="KSO_WM_UNIT_INDEX" val="32"/>
  <p:tag name="KSO_WM_BEAUTIFY_FLAG" val="#wm#"/>
  <p:tag name="KSO_WM_TAG_VERSION" val="3.0"/>
</p:tagLst>
</file>

<file path=ppt/tags/tag645.xml><?xml version="1.0" encoding="utf-8"?>
<p:tagLst xmlns:p="http://schemas.openxmlformats.org/presentationml/2006/main">
  <p:tag name="KSO_WM_UNIT_TYPE" val="f"/>
  <p:tag name="KSO_WM_UNIT_INDEX" val="33"/>
  <p:tag name="KSO_WM_BEAUTIFY_FLAG" val="#wm#"/>
  <p:tag name="KSO_WM_TAG_VERSION" val="3.0"/>
</p:tagLst>
</file>

<file path=ppt/tags/tag646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647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648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649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65.xml><?xml version="1.0" encoding="utf-8"?>
<p:tagLst xmlns:p="http://schemas.openxmlformats.org/presentationml/2006/main">
  <p:tag name="KSO_WM_UNIT_ID" val="_7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5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651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652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653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654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655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656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657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658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659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66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  <p:tag name="KSO_WM_UNIT_PRESET_TEXT" val="单击此处编辑副标题"/>
  <p:tag name="KSO_WM_UNIT_ID" val="_8*b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660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661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662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663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664.xml><?xml version="1.0" encoding="utf-8"?>
<p:tagLst xmlns:p="http://schemas.openxmlformats.org/presentationml/2006/main">
  <p:tag name="KSO_WM_UNIT_TYPE" val="x"/>
  <p:tag name="KSO_WM_UNIT_INDEX" val="3"/>
  <p:tag name="KSO_WM_BEAUTIFY_FLAG" val="#wm#"/>
  <p:tag name="KSO_WM_TAG_VERSION" val="3.0"/>
</p:tagLst>
</file>

<file path=ppt/tags/tag665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666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667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668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</p:tagLst>
</file>

<file path=ppt/tags/tag669.xml><?xml version="1.0" encoding="utf-8"?>
<p:tagLst xmlns:p="http://schemas.openxmlformats.org/presentationml/2006/main">
  <p:tag name="KSO_WM_UNIT_TYPE" val="f"/>
  <p:tag name="KSO_WM_UNIT_INDEX" val="13"/>
  <p:tag name="KSO_WM_BEAUTIFY_FLAG" val="#wm#"/>
  <p:tag name="KSO_WM_TAG_VERSION" val="3.0"/>
</p:tagLst>
</file>

<file path=ppt/tags/tag67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70.xml><?xml version="1.0" encoding="utf-8"?>
<p:tagLst xmlns:p="http://schemas.openxmlformats.org/presentationml/2006/main">
  <p:tag name="KSO_WM_UNIT_TYPE" val="f"/>
  <p:tag name="KSO_WM_UNIT_INDEX" val="14"/>
  <p:tag name="KSO_WM_BEAUTIFY_FLAG" val="#wm#"/>
  <p:tag name="KSO_WM_TAG_VERSION" val="3.0"/>
</p:tagLst>
</file>

<file path=ppt/tags/tag671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</p:tagLst>
</file>

<file path=ppt/tags/tag672.xml><?xml version="1.0" encoding="utf-8"?>
<p:tagLst xmlns:p="http://schemas.openxmlformats.org/presentationml/2006/main">
  <p:tag name="KSO_WM_UNIT_TYPE" val="f"/>
  <p:tag name="KSO_WM_UNIT_INDEX" val="15"/>
  <p:tag name="KSO_WM_BEAUTIFY_FLAG" val="#wm#"/>
  <p:tag name="KSO_WM_TAG_VERSION" val="3.0"/>
</p:tagLst>
</file>

<file path=ppt/tags/tag673.xml><?xml version="1.0" encoding="utf-8"?>
<p:tagLst xmlns:p="http://schemas.openxmlformats.org/presentationml/2006/main">
  <p:tag name="KSO_WM_UNIT_TYPE" val="f"/>
  <p:tag name="KSO_WM_UNIT_INDEX" val="16"/>
  <p:tag name="KSO_WM_BEAUTIFY_FLAG" val="#wm#"/>
  <p:tag name="KSO_WM_TAG_VERSION" val="3.0"/>
</p:tagLst>
</file>

<file path=ppt/tags/tag674.xml><?xml version="1.0" encoding="utf-8"?>
<p:tagLst xmlns:p="http://schemas.openxmlformats.org/presentationml/2006/main">
  <p:tag name="KSO_WM_UNIT_TYPE" val="i"/>
  <p:tag name="KSO_WM_UNIT_INDEX" val="21"/>
  <p:tag name="KSO_WM_BEAUTIFY_FLAG" val="#wm#"/>
  <p:tag name="KSO_WM_TAG_VERSION" val="3.0"/>
</p:tagLst>
</file>

<file path=ppt/tags/tag675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</p:tagLst>
</file>

<file path=ppt/tags/tag676.xml><?xml version="1.0" encoding="utf-8"?>
<p:tagLst xmlns:p="http://schemas.openxmlformats.org/presentationml/2006/main">
  <p:tag name="KSO_WM_UNIT_TYPE" val="f"/>
  <p:tag name="KSO_WM_UNIT_INDEX" val="17"/>
  <p:tag name="KSO_WM_BEAUTIFY_FLAG" val="#wm#"/>
  <p:tag name="KSO_WM_TAG_VERSION" val="3.0"/>
</p:tagLst>
</file>

<file path=ppt/tags/tag677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678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679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68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80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681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682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683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684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685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686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687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688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689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69.xml><?xml version="1.0" encoding="utf-8"?>
<p:tagLst xmlns:p="http://schemas.openxmlformats.org/presentationml/2006/main">
  <p:tag name="KSO_WM_UNIT_ID" val="_8**"/>
  <p:tag name="KSO_WM_BEAUTIFY_FLAG" val="#wm#"/>
  <p:tag name="KSO_WM_TAG_VERSION" val="3.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690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691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692.xml><?xml version="1.0" encoding="utf-8"?>
<p:tagLst xmlns:p="http://schemas.openxmlformats.org/presentationml/2006/main">
  <p:tag name="KSO_WM_UNIT_TYPE" val="x"/>
  <p:tag name="KSO_WM_UNIT_INDEX" val="3"/>
  <p:tag name="KSO_WM_BEAUTIFY_FLAG" val="#wm#"/>
  <p:tag name="KSO_WM_TAG_VERSION" val="3.0"/>
</p:tagLst>
</file>

<file path=ppt/tags/tag693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694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695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</p:tagLst>
</file>

<file path=ppt/tags/tag696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</p:tagLst>
</file>

<file path=ppt/tags/tag697.xml><?xml version="1.0" encoding="utf-8"?>
<p:tagLst xmlns:p="http://schemas.openxmlformats.org/presentationml/2006/main">
  <p:tag name="KSO_WM_UNIT_TYPE" val="x"/>
  <p:tag name="KSO_WM_UNIT_INDEX" val="4"/>
  <p:tag name="KSO_WM_BEAUTIFY_FLAG" val="#wm#"/>
  <p:tag name="KSO_WM_TAG_VERSION" val="3.0"/>
</p:tagLst>
</file>

<file path=ppt/tags/tag698.xml><?xml version="1.0" encoding="utf-8"?>
<p:tagLst xmlns:p="http://schemas.openxmlformats.org/presentationml/2006/main">
  <p:tag name="KSO_WM_UNIT_TYPE" val="f"/>
  <p:tag name="KSO_WM_UNIT_INDEX" val="13"/>
  <p:tag name="KSO_WM_BEAUTIFY_FLAG" val="#wm#"/>
  <p:tag name="KSO_WM_TAG_VERSION" val="3.0"/>
</p:tagLst>
</file>

<file path=ppt/tags/tag699.xml><?xml version="1.0" encoding="utf-8"?>
<p:tagLst xmlns:p="http://schemas.openxmlformats.org/presentationml/2006/main">
  <p:tag name="KSO_WM_UNIT_TYPE" val="f"/>
  <p:tag name="KSO_WM_UNIT_INDEX" val="14"/>
  <p:tag name="KSO_WM_BEAUTIFY_FLAG" val="#wm#"/>
  <p:tag name="KSO_WM_TAG_VERSION" val="3.0"/>
</p:tagLst>
</file>

<file path=ppt/tags/tag7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2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0.xml><?xml version="1.0" encoding="utf-8"?>
<p:tagLst xmlns:p="http://schemas.openxmlformats.org/presentationml/2006/main">
  <p:tag name="KSO_WM_UNIT_TYPE" val="a"/>
  <p:tag name="KSO_WM_UNIT_INDEX" val="1"/>
  <p:tag name="KSO_WM_BEAUTIFY_FLAG" val="#wm#"/>
  <p:tag name="KSO_WM_TAG_VERSION" val="3.0"/>
  <p:tag name="KSO_WM_UNIT_PRESET_TEXT" val="单击此处编辑母版标题样式"/>
  <p:tag name="KSO_WM_UNIT_ID" val="_8*a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UNIT_ISCONTENTSTITLE" val="0"/>
</p:tagLst>
</file>

<file path=ppt/tags/tag700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</p:tagLst>
</file>

<file path=ppt/tags/tag701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</p:tagLst>
</file>

<file path=ppt/tags/tag702.xml><?xml version="1.0" encoding="utf-8"?>
<p:tagLst xmlns:p="http://schemas.openxmlformats.org/presentationml/2006/main">
  <p:tag name="KSO_WM_UNIT_TYPE" val="x"/>
  <p:tag name="KSO_WM_UNIT_INDEX" val="5"/>
  <p:tag name="KSO_WM_BEAUTIFY_FLAG" val="#wm#"/>
  <p:tag name="KSO_WM_TAG_VERSION" val="3.0"/>
</p:tagLst>
</file>

<file path=ppt/tags/tag703.xml><?xml version="1.0" encoding="utf-8"?>
<p:tagLst xmlns:p="http://schemas.openxmlformats.org/presentationml/2006/main">
  <p:tag name="KSO_WM_UNIT_TYPE" val="f"/>
  <p:tag name="KSO_WM_UNIT_INDEX" val="15"/>
  <p:tag name="KSO_WM_BEAUTIFY_FLAG" val="#wm#"/>
  <p:tag name="KSO_WM_TAG_VERSION" val="3.0"/>
</p:tagLst>
</file>

<file path=ppt/tags/tag704.xml><?xml version="1.0" encoding="utf-8"?>
<p:tagLst xmlns:p="http://schemas.openxmlformats.org/presentationml/2006/main">
  <p:tag name="KSO_WM_UNIT_TYPE" val="f"/>
  <p:tag name="KSO_WM_UNIT_INDEX" val="16"/>
  <p:tag name="KSO_WM_BEAUTIFY_FLAG" val="#wm#"/>
  <p:tag name="KSO_WM_TAG_VERSION" val="3.0"/>
</p:tagLst>
</file>

<file path=ppt/tags/tag705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706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707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708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709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71.xml><?xml version="1.0" encoding="utf-8"?>
<p:tagLst xmlns:p="http://schemas.openxmlformats.org/presentationml/2006/main">
  <p:tag name="KSO_WM_UNIT_TYPE" val="i"/>
  <p:tag name="KSO_WM_UNIT_INDEX" val="1"/>
  <p:tag name="KSO_WM_BEAUTIFY_FLAG" val="#wm#"/>
  <p:tag name="KSO_WM_TAG_VERSION" val="3.0"/>
  <p:tag name="KSO_WM_UNIT_ID" val="_9*i*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10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711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12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13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14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15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716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717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718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719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72.xml><?xml version="1.0" encoding="utf-8"?>
<p:tagLst xmlns:p="http://schemas.openxmlformats.org/presentationml/2006/main">
  <p:tag name="KSO_WM_UNIT_TYPE" val="i"/>
  <p:tag name="KSO_WM_UNIT_INDEX" val="45"/>
  <p:tag name="KSO_WM_BEAUTIFY_FLAG" val="#wm#"/>
  <p:tag name="KSO_WM_TAG_VERSION" val="3.0"/>
  <p:tag name="KSO_WM_UNIT_ID" val="_9*i*4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20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721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722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723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724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725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726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727.xml><?xml version="1.0" encoding="utf-8"?>
<p:tagLst xmlns:p="http://schemas.openxmlformats.org/presentationml/2006/main">
  <p:tag name="KSO_WM_UNIT_TYPE" val="x"/>
  <p:tag name="KSO_WM_UNIT_INDEX" val="3"/>
  <p:tag name="KSO_WM_BEAUTIFY_FLAG" val="#wm#"/>
  <p:tag name="KSO_WM_TAG_VERSION" val="3.0"/>
</p:tagLst>
</file>

<file path=ppt/tags/tag728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729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73.xml><?xml version="1.0" encoding="utf-8"?>
<p:tagLst xmlns:p="http://schemas.openxmlformats.org/presentationml/2006/main">
  <p:tag name="KSO_WM_UNIT_TYPE" val="i"/>
  <p:tag name="KSO_WM_UNIT_INDEX" val="41"/>
  <p:tag name="KSO_WM_BEAUTIFY_FLAG" val="#wm#"/>
  <p:tag name="KSO_WM_TAG_VERSION" val="3.0"/>
  <p:tag name="KSO_WM_UNIT_ID" val="_9*i*4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30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731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</p:tagLst>
</file>

<file path=ppt/tags/tag732.xml><?xml version="1.0" encoding="utf-8"?>
<p:tagLst xmlns:p="http://schemas.openxmlformats.org/presentationml/2006/main">
  <p:tag name="KSO_WM_UNIT_TYPE" val="x"/>
  <p:tag name="KSO_WM_UNIT_INDEX" val="4"/>
  <p:tag name="KSO_WM_BEAUTIFY_FLAG" val="#wm#"/>
  <p:tag name="KSO_WM_TAG_VERSION" val="3.0"/>
</p:tagLst>
</file>

<file path=ppt/tags/tag733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734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735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</p:tagLst>
</file>

<file path=ppt/tags/tag736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</p:tagLst>
</file>

<file path=ppt/tags/tag737.xml><?xml version="1.0" encoding="utf-8"?>
<p:tagLst xmlns:p="http://schemas.openxmlformats.org/presentationml/2006/main">
  <p:tag name="KSO_WM_UNIT_TYPE" val="x"/>
  <p:tag name="KSO_WM_UNIT_INDEX" val="5"/>
  <p:tag name="KSO_WM_BEAUTIFY_FLAG" val="#wm#"/>
  <p:tag name="KSO_WM_TAG_VERSION" val="3.0"/>
</p:tagLst>
</file>

<file path=ppt/tags/tag738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739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74.xml><?xml version="1.0" encoding="utf-8"?>
<p:tagLst xmlns:p="http://schemas.openxmlformats.org/presentationml/2006/main">
  <p:tag name="KSO_WM_UNIT_TYPE" val="i"/>
  <p:tag name="KSO_WM_UNIT_INDEX" val="42"/>
  <p:tag name="KSO_WM_BEAUTIFY_FLAG" val="#wm#"/>
  <p:tag name="KSO_WM_TAG_VERSION" val="3.0"/>
  <p:tag name="KSO_WM_UNIT_ID" val="_9*i*4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40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</p:tagLst>
</file>

<file path=ppt/tags/tag741.xml><?xml version="1.0" encoding="utf-8"?>
<p:tagLst xmlns:p="http://schemas.openxmlformats.org/presentationml/2006/main">
  <p:tag name="KSO_WM_UNIT_TYPE" val="i"/>
  <p:tag name="KSO_WM_UNIT_INDEX" val="26"/>
  <p:tag name="KSO_WM_BEAUTIFY_FLAG" val="#wm#"/>
  <p:tag name="KSO_WM_TAG_VERSION" val="3.0"/>
</p:tagLst>
</file>

<file path=ppt/tags/tag742.xml><?xml version="1.0" encoding="utf-8"?>
<p:tagLst xmlns:p="http://schemas.openxmlformats.org/presentationml/2006/main">
  <p:tag name="KSO_WM_UNIT_TYPE" val="x"/>
  <p:tag name="KSO_WM_UNIT_INDEX" val="6"/>
  <p:tag name="KSO_WM_BEAUTIFY_FLAG" val="#wm#"/>
  <p:tag name="KSO_WM_TAG_VERSION" val="3.0"/>
</p:tagLst>
</file>

<file path=ppt/tags/tag743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744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745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46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747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748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749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75.xml><?xml version="1.0" encoding="utf-8"?>
<p:tagLst xmlns:p="http://schemas.openxmlformats.org/presentationml/2006/main">
  <p:tag name="KSO_WM_UNIT_TYPE" val="i"/>
  <p:tag name="KSO_WM_UNIT_INDEX" val="43"/>
  <p:tag name="KSO_WM_BEAUTIFY_FLAG" val="#wm#"/>
  <p:tag name="KSO_WM_TAG_VERSION" val="3.0"/>
  <p:tag name="KSO_WM_UNIT_ID" val="_9*i*4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50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751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75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753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754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755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756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757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758.xml><?xml version="1.0" encoding="utf-8"?>
<p:tagLst xmlns:p="http://schemas.openxmlformats.org/presentationml/2006/main">
  <p:tag name="KSO_WM_UNIT_TYPE" val="i"/>
  <p:tag name="KSO_WM_UNIT_INDEX" val="10"/>
  <p:tag name="KSO_WM_BEAUTIFY_FLAG" val="#wm#"/>
  <p:tag name="KSO_WM_TAG_VERSION" val="3.0"/>
</p:tagLst>
</file>

<file path=ppt/tags/tag759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76.xml><?xml version="1.0" encoding="utf-8"?>
<p:tagLst xmlns:p="http://schemas.openxmlformats.org/presentationml/2006/main">
  <p:tag name="KSO_WM_UNIT_TYPE" val="i"/>
  <p:tag name="KSO_WM_UNIT_INDEX" val="49"/>
  <p:tag name="KSO_WM_BEAUTIFY_FLAG" val="#wm#"/>
  <p:tag name="KSO_WM_TAG_VERSION" val="3.0"/>
  <p:tag name="KSO_WM_UNIT_ID" val="_9*i*4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60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761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762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763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764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765.xml><?xml version="1.0" encoding="utf-8"?>
<p:tagLst xmlns:p="http://schemas.openxmlformats.org/presentationml/2006/main">
  <p:tag name="KSO_WM_UNIT_TYPE" val="f"/>
  <p:tag name="KSO_WM_UNIT_INDEX" val="13"/>
  <p:tag name="KSO_WM_BEAUTIFY_FLAG" val="#wm#"/>
  <p:tag name="KSO_WM_TAG_VERSION" val="3.0"/>
</p:tagLst>
</file>

<file path=ppt/tags/tag766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767.xml><?xml version="1.0" encoding="utf-8"?>
<p:tagLst xmlns:p="http://schemas.openxmlformats.org/presentationml/2006/main">
  <p:tag name="KSO_WM_UNIT_TYPE" val="x"/>
  <p:tag name="KSO_WM_UNIT_INDEX" val="3"/>
  <p:tag name="KSO_WM_BEAUTIFY_FLAG" val="#wm#"/>
  <p:tag name="KSO_WM_TAG_VERSION" val="3.0"/>
</p:tagLst>
</file>

<file path=ppt/tags/tag768.xml><?xml version="1.0" encoding="utf-8"?>
<p:tagLst xmlns:p="http://schemas.openxmlformats.org/presentationml/2006/main">
  <p:tag name="KSO_WM_UNIT_TYPE" val="f"/>
  <p:tag name="KSO_WM_UNIT_INDEX" val="14"/>
  <p:tag name="KSO_WM_BEAUTIFY_FLAG" val="#wm#"/>
  <p:tag name="KSO_WM_TAG_VERSION" val="3.0"/>
</p:tagLst>
</file>

<file path=ppt/tags/tag769.xml><?xml version="1.0" encoding="utf-8"?>
<p:tagLst xmlns:p="http://schemas.openxmlformats.org/presentationml/2006/main">
  <p:tag name="KSO_WM_UNIT_TYPE" val="f"/>
  <p:tag name="KSO_WM_UNIT_INDEX" val="15"/>
  <p:tag name="KSO_WM_BEAUTIFY_FLAG" val="#wm#"/>
  <p:tag name="KSO_WM_TAG_VERSION" val="3.0"/>
</p:tagLst>
</file>

<file path=ppt/tags/tag77.xml><?xml version="1.0" encoding="utf-8"?>
<p:tagLst xmlns:p="http://schemas.openxmlformats.org/presentationml/2006/main">
  <p:tag name="KSO_WM_UNIT_TYPE" val="i"/>
  <p:tag name="KSO_WM_UNIT_INDEX" val="46"/>
  <p:tag name="KSO_WM_BEAUTIFY_FLAG" val="#wm#"/>
  <p:tag name="KSO_WM_TAG_VERSION" val="3.0"/>
  <p:tag name="KSO_WM_UNIT_ID" val="_9*i*4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70.xml><?xml version="1.0" encoding="utf-8"?>
<p:tagLst xmlns:p="http://schemas.openxmlformats.org/presentationml/2006/main">
  <p:tag name="KSO_WM_UNIT_TYPE" val="b"/>
  <p:tag name="KSO_WM_UNIT_INDEX" val="1"/>
  <p:tag name="KSO_WM_BEAUTIFY_FLAG" val="#wm#"/>
  <p:tag name="KSO_WM_TAG_VERSION" val="3.0"/>
</p:tagLst>
</file>

<file path=ppt/tags/tag771.xml><?xml version="1.0" encoding="utf-8"?>
<p:tagLst xmlns:p="http://schemas.openxmlformats.org/presentationml/2006/main">
  <p:tag name="KSO_WM_UNIT_TYPE" val="i"/>
  <p:tag name="KSO_WM_UNIT_INDEX" val="4"/>
  <p:tag name="KSO_WM_BEAUTIFY_FLAG" val="#wm#"/>
  <p:tag name="KSO_WM_TAG_VERSION" val="3.0"/>
</p:tagLst>
</file>

<file path=ppt/tags/tag772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</p:tagLst>
</file>

<file path=ppt/tags/tag773.xml><?xml version="1.0" encoding="utf-8"?>
<p:tagLst xmlns:p="http://schemas.openxmlformats.org/presentationml/2006/main">
  <p:tag name="KSO_WM_UNIT_TYPE" val="x"/>
  <p:tag name="KSO_WM_UNIT_INDEX" val="1"/>
  <p:tag name="KSO_WM_BEAUTIFY_FLAG" val="#wm#"/>
  <p:tag name="KSO_WM_TAG_VERSION" val="3.0"/>
</p:tagLst>
</file>

<file path=ppt/tags/tag774.xml><?xml version="1.0" encoding="utf-8"?>
<p:tagLst xmlns:p="http://schemas.openxmlformats.org/presentationml/2006/main">
  <p:tag name="KSO_WM_UNIT_TYPE" val="f"/>
  <p:tag name="KSO_WM_UNIT_INDEX" val="1"/>
  <p:tag name="KSO_WM_BEAUTIFY_FLAG" val="#wm#"/>
  <p:tag name="KSO_WM_TAG_VERSION" val="3.0"/>
</p:tagLst>
</file>

<file path=ppt/tags/tag775.xml><?xml version="1.0" encoding="utf-8"?>
<p:tagLst xmlns:p="http://schemas.openxmlformats.org/presentationml/2006/main">
  <p:tag name="KSO_WM_UNIT_TYPE" val="f"/>
  <p:tag name="KSO_WM_UNIT_INDEX" val="2"/>
  <p:tag name="KSO_WM_BEAUTIFY_FLAG" val="#wm#"/>
  <p:tag name="KSO_WM_TAG_VERSION" val="3.0"/>
</p:tagLst>
</file>

<file path=ppt/tags/tag776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</p:tagLst>
</file>

<file path=ppt/tags/tag777.xml><?xml version="1.0" encoding="utf-8"?>
<p:tagLst xmlns:p="http://schemas.openxmlformats.org/presentationml/2006/main">
  <p:tag name="KSO_WM_UNIT_TYPE" val="i"/>
  <p:tag name="KSO_WM_UNIT_INDEX" val="8"/>
  <p:tag name="KSO_WM_BEAUTIFY_FLAG" val="#wm#"/>
  <p:tag name="KSO_WM_TAG_VERSION" val="3.0"/>
</p:tagLst>
</file>

<file path=ppt/tags/tag778.xml><?xml version="1.0" encoding="utf-8"?>
<p:tagLst xmlns:p="http://schemas.openxmlformats.org/presentationml/2006/main">
  <p:tag name="KSO_WM_UNIT_TYPE" val="f"/>
  <p:tag name="KSO_WM_UNIT_INDEX" val="3"/>
  <p:tag name="KSO_WM_BEAUTIFY_FLAG" val="#wm#"/>
  <p:tag name="KSO_WM_TAG_VERSION" val="3.0"/>
</p:tagLst>
</file>

<file path=ppt/tags/tag779.xml><?xml version="1.0" encoding="utf-8"?>
<p:tagLst xmlns:p="http://schemas.openxmlformats.org/presentationml/2006/main">
  <p:tag name="KSO_WM_UNIT_TYPE" val="f"/>
  <p:tag name="KSO_WM_UNIT_INDEX" val="4"/>
  <p:tag name="KSO_WM_BEAUTIFY_FLAG" val="#wm#"/>
  <p:tag name="KSO_WM_TAG_VERSION" val="3.0"/>
</p:tagLst>
</file>

<file path=ppt/tags/tag78.xml><?xml version="1.0" encoding="utf-8"?>
<p:tagLst xmlns:p="http://schemas.openxmlformats.org/presentationml/2006/main">
  <p:tag name="KSO_WM_UNIT_TYPE" val="i"/>
  <p:tag name="KSO_WM_UNIT_INDEX" val="47"/>
  <p:tag name="KSO_WM_BEAUTIFY_FLAG" val="#wm#"/>
  <p:tag name="KSO_WM_TAG_VERSION" val="3.0"/>
  <p:tag name="KSO_WM_UNIT_ID" val="_9*i*4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80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</p:tagLst>
</file>

<file path=ppt/tags/tag781.xml><?xml version="1.0" encoding="utf-8"?>
<p:tagLst xmlns:p="http://schemas.openxmlformats.org/presentationml/2006/main">
  <p:tag name="KSO_WM_UNIT_TYPE" val="i"/>
  <p:tag name="KSO_WM_UNIT_INDEX" val="14"/>
  <p:tag name="KSO_WM_BEAUTIFY_FLAG" val="#wm#"/>
  <p:tag name="KSO_WM_TAG_VERSION" val="3.0"/>
</p:tagLst>
</file>

<file path=ppt/tags/tag782.xml><?xml version="1.0" encoding="utf-8"?>
<p:tagLst xmlns:p="http://schemas.openxmlformats.org/presentationml/2006/main">
  <p:tag name="KSO_WM_UNIT_TYPE" val="x"/>
  <p:tag name="KSO_WM_UNIT_INDEX" val="2"/>
  <p:tag name="KSO_WM_BEAUTIFY_FLAG" val="#wm#"/>
  <p:tag name="KSO_WM_TAG_VERSION" val="3.0"/>
</p:tagLst>
</file>

<file path=ppt/tags/tag783.xml><?xml version="1.0" encoding="utf-8"?>
<p:tagLst xmlns:p="http://schemas.openxmlformats.org/presentationml/2006/main">
  <p:tag name="KSO_WM_UNIT_TYPE" val="f"/>
  <p:tag name="KSO_WM_UNIT_INDEX" val="5"/>
  <p:tag name="KSO_WM_BEAUTIFY_FLAG" val="#wm#"/>
  <p:tag name="KSO_WM_TAG_VERSION" val="3.0"/>
</p:tagLst>
</file>

<file path=ppt/tags/tag784.xml><?xml version="1.0" encoding="utf-8"?>
<p:tagLst xmlns:p="http://schemas.openxmlformats.org/presentationml/2006/main">
  <p:tag name="KSO_WM_UNIT_TYPE" val="f"/>
  <p:tag name="KSO_WM_UNIT_INDEX" val="6"/>
  <p:tag name="KSO_WM_BEAUTIFY_FLAG" val="#wm#"/>
  <p:tag name="KSO_WM_TAG_VERSION" val="3.0"/>
</p:tagLst>
</file>

<file path=ppt/tags/tag785.xml><?xml version="1.0" encoding="utf-8"?>
<p:tagLst xmlns:p="http://schemas.openxmlformats.org/presentationml/2006/main">
  <p:tag name="KSO_WM_UNIT_TYPE" val="f"/>
  <p:tag name="KSO_WM_UNIT_INDEX" val="7"/>
  <p:tag name="KSO_WM_BEAUTIFY_FLAG" val="#wm#"/>
  <p:tag name="KSO_WM_TAG_VERSION" val="3.0"/>
</p:tagLst>
</file>

<file path=ppt/tags/tag786.xml><?xml version="1.0" encoding="utf-8"?>
<p:tagLst xmlns:p="http://schemas.openxmlformats.org/presentationml/2006/main">
  <p:tag name="KSO_WM_UNIT_TYPE" val="i"/>
  <p:tag name="KSO_WM_UNIT_INDEX" val="16"/>
  <p:tag name="KSO_WM_BEAUTIFY_FLAG" val="#wm#"/>
  <p:tag name="KSO_WM_TAG_VERSION" val="3.0"/>
</p:tagLst>
</file>

<file path=ppt/tags/tag787.xml><?xml version="1.0" encoding="utf-8"?>
<p:tagLst xmlns:p="http://schemas.openxmlformats.org/presentationml/2006/main">
  <p:tag name="KSO_WM_UNIT_TYPE" val="i"/>
  <p:tag name="KSO_WM_UNIT_INDEX" val="18"/>
  <p:tag name="KSO_WM_BEAUTIFY_FLAG" val="#wm#"/>
  <p:tag name="KSO_WM_TAG_VERSION" val="3.0"/>
</p:tagLst>
</file>

<file path=ppt/tags/tag788.xml><?xml version="1.0" encoding="utf-8"?>
<p:tagLst xmlns:p="http://schemas.openxmlformats.org/presentationml/2006/main">
  <p:tag name="KSO_WM_UNIT_TYPE" val="x"/>
  <p:tag name="KSO_WM_UNIT_INDEX" val="3"/>
  <p:tag name="KSO_WM_BEAUTIFY_FLAG" val="#wm#"/>
  <p:tag name="KSO_WM_TAG_VERSION" val="3.0"/>
</p:tagLst>
</file>

<file path=ppt/tags/tag789.xml><?xml version="1.0" encoding="utf-8"?>
<p:tagLst xmlns:p="http://schemas.openxmlformats.org/presentationml/2006/main">
  <p:tag name="KSO_WM_UNIT_TYPE" val="f"/>
  <p:tag name="KSO_WM_UNIT_INDEX" val="8"/>
  <p:tag name="KSO_WM_BEAUTIFY_FLAG" val="#wm#"/>
  <p:tag name="KSO_WM_TAG_VERSION" val="3.0"/>
</p:tagLst>
</file>

<file path=ppt/tags/tag79.xml><?xml version="1.0" encoding="utf-8"?>
<p:tagLst xmlns:p="http://schemas.openxmlformats.org/presentationml/2006/main">
  <p:tag name="KSO_WM_UNIT_TYPE" val="i"/>
  <p:tag name="KSO_WM_UNIT_INDEX" val="48"/>
  <p:tag name="KSO_WM_BEAUTIFY_FLAG" val="#wm#"/>
  <p:tag name="KSO_WM_TAG_VERSION" val="3.0"/>
  <p:tag name="KSO_WM_UNIT_ID" val="_9*i*4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790.xml><?xml version="1.0" encoding="utf-8"?>
<p:tagLst xmlns:p="http://schemas.openxmlformats.org/presentationml/2006/main">
  <p:tag name="KSO_WM_UNIT_TYPE" val="f"/>
  <p:tag name="KSO_WM_UNIT_INDEX" val="9"/>
  <p:tag name="KSO_WM_BEAUTIFY_FLAG" val="#wm#"/>
  <p:tag name="KSO_WM_TAG_VERSION" val="3.0"/>
</p:tagLst>
</file>

<file path=ppt/tags/tag791.xml><?xml version="1.0" encoding="utf-8"?>
<p:tagLst xmlns:p="http://schemas.openxmlformats.org/presentationml/2006/main">
  <p:tag name="KSO_WM_UNIT_TYPE" val="f"/>
  <p:tag name="KSO_WM_UNIT_INDEX" val="10"/>
  <p:tag name="KSO_WM_BEAUTIFY_FLAG" val="#wm#"/>
  <p:tag name="KSO_WM_TAG_VERSION" val="3.0"/>
</p:tagLst>
</file>

<file path=ppt/tags/tag792.xml><?xml version="1.0" encoding="utf-8"?>
<p:tagLst xmlns:p="http://schemas.openxmlformats.org/presentationml/2006/main">
  <p:tag name="KSO_WM_UNIT_TYPE" val="i"/>
  <p:tag name="KSO_WM_UNIT_INDEX" val="20"/>
  <p:tag name="KSO_WM_BEAUTIFY_FLAG" val="#wm#"/>
  <p:tag name="KSO_WM_TAG_VERSION" val="3.0"/>
</p:tagLst>
</file>

<file path=ppt/tags/tag793.xml><?xml version="1.0" encoding="utf-8"?>
<p:tagLst xmlns:p="http://schemas.openxmlformats.org/presentationml/2006/main">
  <p:tag name="KSO_WM_UNIT_TYPE" val="i"/>
  <p:tag name="KSO_WM_UNIT_INDEX" val="22"/>
  <p:tag name="KSO_WM_BEAUTIFY_FLAG" val="#wm#"/>
  <p:tag name="KSO_WM_TAG_VERSION" val="3.0"/>
</p:tagLst>
</file>

<file path=ppt/tags/tag794.xml><?xml version="1.0" encoding="utf-8"?>
<p:tagLst xmlns:p="http://schemas.openxmlformats.org/presentationml/2006/main">
  <p:tag name="KSO_WM_UNIT_TYPE" val="x"/>
  <p:tag name="KSO_WM_UNIT_INDEX" val="4"/>
  <p:tag name="KSO_WM_BEAUTIFY_FLAG" val="#wm#"/>
  <p:tag name="KSO_WM_TAG_VERSION" val="3.0"/>
</p:tagLst>
</file>

<file path=ppt/tags/tag795.xml><?xml version="1.0" encoding="utf-8"?>
<p:tagLst xmlns:p="http://schemas.openxmlformats.org/presentationml/2006/main">
  <p:tag name="KSO_WM_UNIT_TYPE" val="f"/>
  <p:tag name="KSO_WM_UNIT_INDEX" val="11"/>
  <p:tag name="KSO_WM_BEAUTIFY_FLAG" val="#wm#"/>
  <p:tag name="KSO_WM_TAG_VERSION" val="3.0"/>
</p:tagLst>
</file>

<file path=ppt/tags/tag796.xml><?xml version="1.0" encoding="utf-8"?>
<p:tagLst xmlns:p="http://schemas.openxmlformats.org/presentationml/2006/main">
  <p:tag name="KSO_WM_UNIT_TYPE" val="i"/>
  <p:tag name="KSO_WM_UNIT_INDEX" val="23"/>
  <p:tag name="KSO_WM_BEAUTIFY_FLAG" val="#wm#"/>
  <p:tag name="KSO_WM_TAG_VERSION" val="3.0"/>
</p:tagLst>
</file>

<file path=ppt/tags/tag797.xml><?xml version="1.0" encoding="utf-8"?>
<p:tagLst xmlns:p="http://schemas.openxmlformats.org/presentationml/2006/main">
  <p:tag name="KSO_WM_UNIT_TYPE" val="i"/>
  <p:tag name="KSO_WM_UNIT_INDEX" val="24"/>
  <p:tag name="KSO_WM_BEAUTIFY_FLAG" val="#wm#"/>
  <p:tag name="KSO_WM_TAG_VERSION" val="3.0"/>
</p:tagLst>
</file>

<file path=ppt/tags/tag798.xml><?xml version="1.0" encoding="utf-8"?>
<p:tagLst xmlns:p="http://schemas.openxmlformats.org/presentationml/2006/main">
  <p:tag name="KSO_WM_UNIT_TYPE" val="f"/>
  <p:tag name="KSO_WM_UNIT_INDEX" val="12"/>
  <p:tag name="KSO_WM_BEAUTIFY_FLAG" val="#wm#"/>
  <p:tag name="KSO_WM_TAG_VERSION" val="3.0"/>
</p:tagLst>
</file>

<file path=ppt/tags/tag799.xml><?xml version="1.0" encoding="utf-8"?>
<p:tagLst xmlns:p="http://schemas.openxmlformats.org/presentationml/2006/main">
  <p:tag name="KSO_WM_UNIT_TYPE" val="f"/>
  <p:tag name="KSO_WM_UNIT_INDEX" val="13"/>
  <p:tag name="KSO_WM_BEAUTIFY_FLAG" val="#wm#"/>
  <p:tag name="KSO_WM_TAG_VERSION" val="3.0"/>
</p:tagLst>
</file>

<file path=ppt/tags/tag8.xml><?xml version="1.0" encoding="utf-8"?>
<p:tagLst xmlns:p="http://schemas.openxmlformats.org/presentationml/2006/main">
  <p:tag name="KSO_WM_UNIT_TYPE" val="i"/>
  <p:tag name="KSO_WM_UNIT_INDEX" val="3"/>
  <p:tag name="KSO_WM_BEAUTIFY_FLAG" val="#wm#"/>
  <p:tag name="KSO_WM_TAG_VERSION" val="3.0"/>
  <p:tag name="KSO_WM_UNIT_ID" val="_2*i*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.xml><?xml version="1.0" encoding="utf-8"?>
<p:tagLst xmlns:p="http://schemas.openxmlformats.org/presentationml/2006/main">
  <p:tag name="KSO_WM_UNIT_TYPE" val="i"/>
  <p:tag name="KSO_WM_UNIT_INDEX" val="53"/>
  <p:tag name="KSO_WM_BEAUTIFY_FLAG" val="#wm#"/>
  <p:tag name="KSO_WM_TAG_VERSION" val="3.0"/>
  <p:tag name="KSO_WM_UNIT_ID" val="_9*i*5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00.xml><?xml version="1.0" encoding="utf-8"?>
<p:tagLst xmlns:p="http://schemas.openxmlformats.org/presentationml/2006/main">
  <p:tag name="KSO_WM_UNIT_TYPE" val="f"/>
  <p:tag name="KSO_WM_UNIT_INDEX" val="14"/>
  <p:tag name="KSO_WM_BEAUTIFY_FLAG" val="#wm#"/>
  <p:tag name="KSO_WM_TAG_VERSION" val="3.0"/>
</p:tagLst>
</file>

<file path=ppt/tags/tag801.xml><?xml version="1.0" encoding="utf-8"?>
<p:tagLst xmlns:p="http://schemas.openxmlformats.org/presentationml/2006/main">
  <p:tag name="KSO_WM_UNIT_TYPE" val="b"/>
  <p:tag name="KSO_WM_BEAUTIFY_FLAG" val="#wm#"/>
  <p:tag name="KSO_WM_FIGMA_FLAG" val="#fgm#"/>
  <p:tag name="KSO_WM_UNIT_INDEX" val="1"/>
  <p:tag name="KSO_WM_UNIT_TEXT_TYPE" val="1"/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D" val="custom40494656_5*b*1"/>
  <p:tag name="KSO_WM_TEMPLATE_CATEGORY" val="custom"/>
  <p:tag name="KSO_WM_TEMPLATE_INDEX" val="40494656"/>
  <p:tag name="KSO_WM_UNIT_LAYERLEVEL" val="1"/>
  <p:tag name="KSO_WM_TAG_VERSION" val="3.0"/>
  <p:tag name="KSO_WM_UNIT_PRESET_TEXT" val="THE END"/>
</p:tagLst>
</file>

<file path=ppt/tags/tag802.xml><?xml version="1.0" encoding="utf-8"?>
<p:tagLst xmlns:p="http://schemas.openxmlformats.org/presentationml/2006/main">
  <p:tag name="KSO_WM_UNIT_TYPE" val="a"/>
  <p:tag name="KSO_WM_BEAUTIFY_FLAG" val="#wm#"/>
  <p:tag name="KSO_WM_FIGMA_FLAG" val="#fgm#"/>
  <p:tag name="KSO_WM_UNIT_INDEX" val="1"/>
  <p:tag name="KSO_WM_UNIT_TEXT_TYPE" val="1"/>
  <p:tag name="KSO_WM_LAYOUT_CHECK_HASH" val="ac5b0f6034e8c65f3a270a2dbd0d0f7a5c0f7d1c"/>
  <p:tag name="KSO_WM_NEWLAYOUT_ID" val="53"/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ID" val="custom40494656_5*a*1"/>
  <p:tag name="KSO_WM_TEMPLATE_CATEGORY" val="custom"/>
  <p:tag name="KSO_WM_TEMPLATE_INDEX" val="40494656"/>
  <p:tag name="KSO_WM_UNIT_LAYERLEVEL" val="1"/>
  <p:tag name="KSO_WM_TAG_VERSION" val="3.0"/>
  <p:tag name="KSO_WM_UNIT_PRESET_TEXT" val="谢谢观看"/>
</p:tagLst>
</file>

<file path=ppt/tags/tag803.xml><?xml version="1.0" encoding="utf-8"?>
<p:tagLst xmlns:p="http://schemas.openxmlformats.org/presentationml/2006/main">
  <p:tag name="KSO_WM_SLIDE_CONTENT_ORIENTATION" val="center"/>
  <p:tag name="KSO_WM_SLIDE_HAS_MASK" val="0"/>
  <p:tag name="KSO_WM_SLIDE_ITEM_CNT" val="0"/>
  <p:tag name="KSO_WM_SLIDE_TYPE" val="endPage"/>
  <p:tag name="KSO_WM_TEMPLATE_SUBCATEGORY" val="29"/>
  <p:tag name="KSO_WM_BEAUTIFY_FLAG" val="#wm#"/>
  <p:tag name="KSO_WM_TEMPLATE_SLIDE_ID" val="slide_47de9d0eaa58c516"/>
  <p:tag name="KSO_WM_TAG_VERSION" val="3.0"/>
  <p:tag name="KSO_WM_SLIDE_ID" val="custom40494656_5"/>
  <p:tag name="KSO_WM_TEMPLATE_MASTER_TYPE" val="0"/>
  <p:tag name="KSO_WM_TEMPLATE_COLOR_TYPE" val="0"/>
  <p:tag name="KSO_WM_SLIDE_INDEX" val="5"/>
  <p:tag name="KSO_WM_TEMPLATE_CATEGORY" val="custom"/>
  <p:tag name="KSO_WM_TEMPLATE_INDEX" val="40494656"/>
  <p:tag name="KSO_WM_SLIDE_LAYOUT" val="a_b"/>
  <p:tag name="KSO_WM_SLIDE_LAYOUT_CNT" val="1_1"/>
</p:tagLst>
</file>

<file path=ppt/tags/tag81.xml><?xml version="1.0" encoding="utf-8"?>
<p:tagLst xmlns:p="http://schemas.openxmlformats.org/presentationml/2006/main">
  <p:tag name="KSO_WM_UNIT_TYPE" val="i"/>
  <p:tag name="KSO_WM_UNIT_INDEX" val="51"/>
  <p:tag name="KSO_WM_BEAUTIFY_FLAG" val="#wm#"/>
  <p:tag name="KSO_WM_TAG_VERSION" val="3.0"/>
  <p:tag name="KSO_WM_UNIT_ID" val="_9*i*5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2.xml><?xml version="1.0" encoding="utf-8"?>
<p:tagLst xmlns:p="http://schemas.openxmlformats.org/presentationml/2006/main">
  <p:tag name="KSO_WM_UNIT_TYPE" val="i"/>
  <p:tag name="KSO_WM_UNIT_INDEX" val="50"/>
  <p:tag name="KSO_WM_BEAUTIFY_FLAG" val="#wm#"/>
  <p:tag name="KSO_WM_TAG_VERSION" val="3.0"/>
  <p:tag name="KSO_WM_UNIT_ID" val="_9*i*5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3.xml><?xml version="1.0" encoding="utf-8"?>
<p:tagLst xmlns:p="http://schemas.openxmlformats.org/presentationml/2006/main">
  <p:tag name="KSO_WM_UNIT_TYPE" val="i"/>
  <p:tag name="KSO_WM_UNIT_INDEX" val="52"/>
  <p:tag name="KSO_WM_BEAUTIFY_FLAG" val="#wm#"/>
  <p:tag name="KSO_WM_TAG_VERSION" val="3.0"/>
  <p:tag name="KSO_WM_UNIT_ID" val="_9*i*5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4.xml><?xml version="1.0" encoding="utf-8"?>
<p:tagLst xmlns:p="http://schemas.openxmlformats.org/presentationml/2006/main">
  <p:tag name="KSO_WM_UNIT_TYPE" val="i"/>
  <p:tag name="KSO_WM_UNIT_INDEX" val="35"/>
  <p:tag name="KSO_WM_BEAUTIFY_FLAG" val="#wm#"/>
  <p:tag name="KSO_WM_TAG_VERSION" val="3.0"/>
  <p:tag name="KSO_WM_UNIT_ID" val="_9*i*35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5.xml><?xml version="1.0" encoding="utf-8"?>
<p:tagLst xmlns:p="http://schemas.openxmlformats.org/presentationml/2006/main">
  <p:tag name="KSO_WM_UNIT_TYPE" val="i"/>
  <p:tag name="KSO_WM_UNIT_INDEX" val="31"/>
  <p:tag name="KSO_WM_BEAUTIFY_FLAG" val="#wm#"/>
  <p:tag name="KSO_WM_TAG_VERSION" val="3.0"/>
  <p:tag name="KSO_WM_UNIT_ID" val="_9*i*31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6.xml><?xml version="1.0" encoding="utf-8"?>
<p:tagLst xmlns:p="http://schemas.openxmlformats.org/presentationml/2006/main">
  <p:tag name="KSO_WM_UNIT_TYPE" val="i"/>
  <p:tag name="KSO_WM_UNIT_INDEX" val="30"/>
  <p:tag name="KSO_WM_BEAUTIFY_FLAG" val="#wm#"/>
  <p:tag name="KSO_WM_TAG_VERSION" val="3.0"/>
  <p:tag name="KSO_WM_UNIT_ID" val="_9*i*3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7.xml><?xml version="1.0" encoding="utf-8"?>
<p:tagLst xmlns:p="http://schemas.openxmlformats.org/presentationml/2006/main">
  <p:tag name="KSO_WM_UNIT_TYPE" val="i"/>
  <p:tag name="KSO_WM_UNIT_INDEX" val="32"/>
  <p:tag name="KSO_WM_BEAUTIFY_FLAG" val="#wm#"/>
  <p:tag name="KSO_WM_TAG_VERSION" val="3.0"/>
  <p:tag name="KSO_WM_UNIT_ID" val="_9*i*3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8.xml><?xml version="1.0" encoding="utf-8"?>
<p:tagLst xmlns:p="http://schemas.openxmlformats.org/presentationml/2006/main">
  <p:tag name="KSO_WM_UNIT_TYPE" val="i"/>
  <p:tag name="KSO_WM_UNIT_INDEX" val="34"/>
  <p:tag name="KSO_WM_BEAUTIFY_FLAG" val="#wm#"/>
  <p:tag name="KSO_WM_TAG_VERSION" val="3.0"/>
  <p:tag name="KSO_WM_UNIT_ID" val="_9*i*34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89.xml><?xml version="1.0" encoding="utf-8"?>
<p:tagLst xmlns:p="http://schemas.openxmlformats.org/presentationml/2006/main">
  <p:tag name="KSO_WM_UNIT_TYPE" val="i"/>
  <p:tag name="KSO_WM_UNIT_INDEX" val="36"/>
  <p:tag name="KSO_WM_BEAUTIFY_FLAG" val="#wm#"/>
  <p:tag name="KSO_WM_TAG_VERSION" val="3.0"/>
  <p:tag name="KSO_WM_UNIT_ID" val="_9*i*3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.xml><?xml version="1.0" encoding="utf-8"?>
<p:tagLst xmlns:p="http://schemas.openxmlformats.org/presentationml/2006/main">
  <p:tag name="KSO_WM_UNIT_TYPE" val="i"/>
  <p:tag name="KSO_WM_UNIT_INDEX" val="7"/>
  <p:tag name="KSO_WM_BEAUTIFY_FLAG" val="#wm#"/>
  <p:tag name="KSO_WM_TAG_VERSION" val="3.0"/>
  <p:tag name="KSO_WM_UNIT_ID" val="_2*i*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0.xml><?xml version="1.0" encoding="utf-8"?>
<p:tagLst xmlns:p="http://schemas.openxmlformats.org/presentationml/2006/main">
  <p:tag name="KSO_WM_UNIT_TYPE" val="i"/>
  <p:tag name="KSO_WM_UNIT_INDEX" val="37"/>
  <p:tag name="KSO_WM_BEAUTIFY_FLAG" val="#wm#"/>
  <p:tag name="KSO_WM_TAG_VERSION" val="3.0"/>
  <p:tag name="KSO_WM_UNIT_ID" val="_9*i*37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1.xml><?xml version="1.0" encoding="utf-8"?>
<p:tagLst xmlns:p="http://schemas.openxmlformats.org/presentationml/2006/main">
  <p:tag name="KSO_WM_UNIT_TYPE" val="i"/>
  <p:tag name="KSO_WM_UNIT_INDEX" val="39"/>
  <p:tag name="KSO_WM_BEAUTIFY_FLAG" val="#wm#"/>
  <p:tag name="KSO_WM_TAG_VERSION" val="3.0"/>
  <p:tag name="KSO_WM_UNIT_ID" val="_9*i*3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2.xml><?xml version="1.0" encoding="utf-8"?>
<p:tagLst xmlns:p="http://schemas.openxmlformats.org/presentationml/2006/main">
  <p:tag name="KSO_WM_UNIT_TYPE" val="i"/>
  <p:tag name="KSO_WM_UNIT_INDEX" val="40"/>
  <p:tag name="KSO_WM_BEAUTIFY_FLAG" val="#wm#"/>
  <p:tag name="KSO_WM_TAG_VERSION" val="3.0"/>
  <p:tag name="KSO_WM_UNIT_ID" val="_9*i*4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3.xml><?xml version="1.0" encoding="utf-8"?>
<p:tagLst xmlns:p="http://schemas.openxmlformats.org/presentationml/2006/main">
  <p:tag name="KSO_WM_UNIT_TYPE" val="i"/>
  <p:tag name="KSO_WM_UNIT_INDEX" val="28"/>
  <p:tag name="KSO_WM_BEAUTIFY_FLAG" val="#wm#"/>
  <p:tag name="KSO_WM_TAG_VERSION" val="3.0"/>
  <p:tag name="KSO_WM_UNIT_ID" val="_9*i*2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4.xml><?xml version="1.0" encoding="utf-8"?>
<p:tagLst xmlns:p="http://schemas.openxmlformats.org/presentationml/2006/main">
  <p:tag name="KSO_WM_UNIT_TYPE" val="i"/>
  <p:tag name="KSO_WM_UNIT_INDEX" val="29"/>
  <p:tag name="KSO_WM_BEAUTIFY_FLAG" val="#wm#"/>
  <p:tag name="KSO_WM_TAG_VERSION" val="3.0"/>
  <p:tag name="KSO_WM_UNIT_ID" val="_9*i*29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5.xml><?xml version="1.0" encoding="utf-8"?>
<p:tagLst xmlns:p="http://schemas.openxmlformats.org/presentationml/2006/main">
  <p:tag name="KSO_WM_UNIT_TYPE" val="i"/>
  <p:tag name="KSO_WM_UNIT_INDEX" val="33"/>
  <p:tag name="KSO_WM_BEAUTIFY_FLAG" val="#wm#"/>
  <p:tag name="KSO_WM_TAG_VERSION" val="3.0"/>
  <p:tag name="KSO_WM_UNIT_ID" val="_9*i*3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6.xml><?xml version="1.0" encoding="utf-8"?>
<p:tagLst xmlns:p="http://schemas.openxmlformats.org/presentationml/2006/main">
  <p:tag name="KSO_WM_UNIT_TYPE" val="i"/>
  <p:tag name="KSO_WM_UNIT_INDEX" val="38"/>
  <p:tag name="KSO_WM_BEAUTIFY_FLAG" val="#wm#"/>
  <p:tag name="KSO_WM_TAG_VERSION" val="3.0"/>
  <p:tag name="KSO_WM_UNIT_ID" val="_9*i*38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7.xml><?xml version="1.0" encoding="utf-8"?>
<p:tagLst xmlns:p="http://schemas.openxmlformats.org/presentationml/2006/main">
  <p:tag name="KSO_WM_UNIT_TYPE" val="i"/>
  <p:tag name="KSO_WM_UNIT_INDEX" val="13"/>
  <p:tag name="KSO_WM_BEAUTIFY_FLAG" val="#wm#"/>
  <p:tag name="KSO_WM_TAG_VERSION" val="3.0"/>
  <p:tag name="KSO_WM_UNIT_ID" val="_9*i*13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8.xml><?xml version="1.0" encoding="utf-8"?>
<p:tagLst xmlns:p="http://schemas.openxmlformats.org/presentationml/2006/main">
  <p:tag name="KSO_WM_UNIT_TYPE" val="i"/>
  <p:tag name="KSO_WM_UNIT_INDEX" val="12"/>
  <p:tag name="KSO_WM_BEAUTIFY_FLAG" val="#wm#"/>
  <p:tag name="KSO_WM_TAG_VERSION" val="3.0"/>
  <p:tag name="KSO_WM_UNIT_ID" val="_9*i*12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ags/tag99.xml><?xml version="1.0" encoding="utf-8"?>
<p:tagLst xmlns:p="http://schemas.openxmlformats.org/presentationml/2006/main">
  <p:tag name="KSO_WM_UNIT_TYPE" val="i"/>
  <p:tag name="KSO_WM_UNIT_INDEX" val="6"/>
  <p:tag name="KSO_WM_BEAUTIFY_FLAG" val="#wm#"/>
  <p:tag name="KSO_WM_TAG_VERSION" val="3.0"/>
  <p:tag name="KSO_WM_UNIT_ID" val="_9*i*6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LAYERLEVEL" val="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12145"/>
      </a:dk2>
      <a:lt2>
        <a:srgbClr val="F2F8FF"/>
      </a:lt2>
      <a:accent1>
        <a:srgbClr val="0D7DFA"/>
      </a:accent1>
      <a:accent2>
        <a:srgbClr val="009CDF"/>
      </a:accent2>
      <a:accent3>
        <a:srgbClr val="00AAB9"/>
      </a:accent3>
      <a:accent4>
        <a:srgbClr val="00B08E"/>
      </a:accent4>
      <a:accent5>
        <a:srgbClr val="00B065"/>
      </a:accent5>
      <a:accent6>
        <a:srgbClr val="70AD47"/>
      </a:accent6>
      <a:hlink>
        <a:srgbClr val="0026E5"/>
      </a:hlink>
      <a:folHlink>
        <a:srgbClr val="7E1FAD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">
      <a:dk1>
        <a:srgbClr val="000000"/>
      </a:dk1>
      <a:lt1>
        <a:srgbClr val="FFFFFF"/>
      </a:lt1>
      <a:dk2>
        <a:srgbClr val="012145"/>
      </a:dk2>
      <a:lt2>
        <a:srgbClr val="F2F8FF"/>
      </a:lt2>
      <a:accent1>
        <a:srgbClr val="0D7DFA"/>
      </a:accent1>
      <a:accent2>
        <a:srgbClr val="009CDF"/>
      </a:accent2>
      <a:accent3>
        <a:srgbClr val="00AAB9"/>
      </a:accent3>
      <a:accent4>
        <a:srgbClr val="00B08E"/>
      </a:accent4>
      <a:accent5>
        <a:srgbClr val="00B065"/>
      </a:accent5>
      <a:accent6>
        <a:srgbClr val="70AD47"/>
      </a:accent6>
      <a:hlink>
        <a:srgbClr val="0026E5"/>
      </a:hlink>
      <a:folHlink>
        <a:srgbClr val="7E1FAD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3532</Words>
  <Application>WPS 演示</Application>
  <PresentationFormat>宽屏</PresentationFormat>
  <Paragraphs>372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Arial Unicode MS</vt:lpstr>
      <vt:lpstr>WPS</vt:lpstr>
      <vt:lpstr>Office 主题​​</vt:lpstr>
      <vt:lpstr>1_Office 主题​​</vt:lpstr>
      <vt:lpstr>钠钾镁钙注射用浓溶液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谢谢观看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钠钾镁钙注射用浓溶液-2026年国家医保目录准入申报</dc:title>
  <dc:creator/>
  <cp:lastModifiedBy>相信自己</cp:lastModifiedBy>
  <cp:revision>50</cp:revision>
  <dcterms:created xsi:type="dcterms:W3CDTF">2026-06-05T10:43:00Z</dcterms:created>
  <dcterms:modified xsi:type="dcterms:W3CDTF">2026-06-10T07:14:08Z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5D5D4F704F5947D79A4D1CE005EA3764_13</vt:lpwstr>
  </property>
  <property fmtid="{D5CDD505-2E9C-101B-9397-08002B2CF9AE}" pid="4" name="KSOTemplateUUID">
    <vt:lpwstr>v1.0_ai_69796646787</vt:lpwstr>
  </property>
</Properties>
</file>