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3.svg" ContentType="image/svg+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 id="2147483693" r:id="rId5"/>
    <p:sldMasterId id="2147483709" r:id="rId6"/>
    <p:sldMasterId id="2147483724" r:id="rId7"/>
  </p:sldMasterIdLst>
  <p:sldIdLst>
    <p:sldId id="257" r:id="rId8"/>
    <p:sldId id="258" r:id="rId9"/>
    <p:sldId id="260" r:id="rId10"/>
    <p:sldId id="261" r:id="rId11"/>
    <p:sldId id="262" r:id="rId12"/>
    <p:sldId id="264" r:id="rId13"/>
    <p:sldId id="266" r:id="rId14"/>
    <p:sldId id="263" r:id="rId15"/>
    <p:sldId id="267"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15"/>
        <p:guide pos="390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375.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7" Type="http://schemas.openxmlformats.org/officeDocument/2006/relationships/tags" Target="../tags/tag290.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5" Type="http://schemas.openxmlformats.org/officeDocument/2006/relationships/tags" Target="../tags/tag361.xml"/><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grpSp>
        <p:nvGrpSpPr>
          <p:cNvPr id="6" name="组合 5"/>
          <p:cNvGrpSpPr/>
          <p:nvPr userDrawn="1"/>
        </p:nvGrpSpPr>
        <p:grpSpPr>
          <a:xfrm>
            <a:off x="0" y="-322385"/>
            <a:ext cx="13753224" cy="7502769"/>
            <a:chOff x="0" y="-322385"/>
            <a:chExt cx="13753224" cy="7502769"/>
          </a:xfrm>
        </p:grpSpPr>
        <p:pic>
          <p:nvPicPr>
            <p:cNvPr id="8" name="图片 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9" name="图片 8" descr="图片包含 绿色, 桌子, 板子, 游戏机&#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385"/>
              <a:ext cx="12192000" cy="7502769"/>
            </a:xfrm>
            <a:prstGeom prst="rect">
              <a:avLst/>
            </a:prstGeom>
          </p:spPr>
        </p:pic>
      </p:grpSp>
      <p:cxnSp>
        <p:nvCxnSpPr>
          <p:cNvPr id="10" name="直接连接符 9"/>
          <p:cNvCxnSpPr/>
          <p:nvPr userDrawn="1"/>
        </p:nvCxnSpPr>
        <p:spPr>
          <a:xfrm>
            <a:off x="1075310" y="3589368"/>
            <a:ext cx="5878194"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p:ph type="body" sz="quarter" idx="10" hasCustomPrompt="1"/>
          </p:nvPr>
        </p:nvSpPr>
        <p:spPr>
          <a:xfrm>
            <a:off x="1075310" y="2749138"/>
            <a:ext cx="9686925" cy="840230"/>
          </a:xfrm>
          <a:prstGeom prst="rect">
            <a:avLst/>
          </a:prstGeom>
          <a:noFill/>
        </p:spPr>
        <p:txBody>
          <a:bodyPr wrap="square" rtlCol="0">
            <a:spAutoFit/>
          </a:bodyPr>
          <a:lstStyle>
            <a:lvl1pPr marL="0" indent="0">
              <a:buNone/>
              <a:defRPr lang="zh-CN" altLang="en-US" sz="5400" b="1" spc="200" dirty="0" smtClean="0">
                <a:solidFill>
                  <a:schemeClr val="bg1"/>
                </a:solidFill>
                <a:effectLst>
                  <a:outerShdw blurRad="76200" dist="38100" dir="2700000" algn="tl" rotWithShape="0">
                    <a:prstClr val="black">
                      <a:alpha val="10000"/>
                    </a:prstClr>
                  </a:outerShdw>
                </a:effectLst>
              </a:defRPr>
            </a:lvl1pPr>
          </a:lstStyle>
          <a:p>
            <a:pPr marL="0" lvl="0"/>
            <a:r>
              <a:rPr lang="zh-CN" altLang="en-US" dirty="0"/>
              <a:t>请在此输入主题</a:t>
            </a:r>
            <a:endParaRPr lang="zh-CN" altLang="en-US" dirty="0"/>
          </a:p>
        </p:txBody>
      </p:sp>
      <p:pic>
        <p:nvPicPr>
          <p:cNvPr id="12" name="图形 3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8783" y="552348"/>
            <a:ext cx="2188071" cy="423747"/>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4000" fill="hold"/>
                                        <p:tgtEl>
                                          <p:spTgt spid="6"/>
                                        </p:tgtEl>
                                      </p:cBhvr>
                                      <p:by x="108000" y="108000"/>
                                    </p:animScale>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grpSp>
        <p:nvGrpSpPr>
          <p:cNvPr id="47" name="组合 46"/>
          <p:cNvGrpSpPr/>
          <p:nvPr userDrawn="1"/>
        </p:nvGrpSpPr>
        <p:grpSpPr>
          <a:xfrm>
            <a:off x="0" y="-322385"/>
            <a:ext cx="13753224" cy="7502769"/>
            <a:chOff x="0" y="-322385"/>
            <a:chExt cx="13753224" cy="7502769"/>
          </a:xfrm>
        </p:grpSpPr>
        <p:pic>
          <p:nvPicPr>
            <p:cNvPr id="48" name="图片 4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49" name="图片 48" descr="图片包含 绿色, 桌子, 板子, 游戏机&#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3413" r="64565" b="2796"/>
            <a:stretch>
              <a:fillRect/>
            </a:stretch>
          </p:blipFill>
          <p:spPr>
            <a:xfrm>
              <a:off x="0" y="-66260"/>
              <a:ext cx="4320209" cy="7036904"/>
            </a:xfrm>
            <a:prstGeom prst="rect">
              <a:avLst/>
            </a:prstGeom>
          </p:spPr>
        </p:pic>
      </p:grpSp>
      <p:grpSp>
        <p:nvGrpSpPr>
          <p:cNvPr id="2" name="组合 1"/>
          <p:cNvGrpSpPr/>
          <p:nvPr userDrawn="1"/>
        </p:nvGrpSpPr>
        <p:grpSpPr>
          <a:xfrm>
            <a:off x="11150785" y="6378241"/>
            <a:ext cx="1210760" cy="215444"/>
            <a:chOff x="11260249" y="6297920"/>
            <a:chExt cx="1550057" cy="275819"/>
          </a:xfrm>
        </p:grpSpPr>
        <p:sp>
          <p:nvSpPr>
            <p:cNvPr id="3" name="矩形: 圆角 2"/>
            <p:cNvSpPr/>
            <p:nvPr/>
          </p:nvSpPr>
          <p:spPr>
            <a:xfrm>
              <a:off x="11260249" y="6297920"/>
              <a:ext cx="1550057" cy="275819"/>
            </a:xfrm>
            <a:prstGeom prst="roundRect">
              <a:avLst>
                <a:gd name="adj" fmla="val 5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4" name="直接连接符 3"/>
            <p:cNvCxnSpPr/>
            <p:nvPr/>
          </p:nvCxnSpPr>
          <p:spPr>
            <a:xfrm flipH="1">
              <a:off x="11608677" y="6358820"/>
              <a:ext cx="51175" cy="154020"/>
            </a:xfrm>
            <a:prstGeom prst="lin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 name="文本框 4"/>
            <p:cNvSpPr txBox="1"/>
            <p:nvPr/>
          </p:nvSpPr>
          <p:spPr>
            <a:xfrm>
              <a:off x="11608677" y="6307771"/>
              <a:ext cx="1065822" cy="256117"/>
            </a:xfrm>
            <a:prstGeom prst="rect">
              <a:avLst/>
            </a:prstGeom>
            <a:noFill/>
          </p:spPr>
          <p:txBody>
            <a:bodyPr wrap="square" rtlCol="0">
              <a:spAutoFit/>
            </a:bodyPr>
            <a:lstStyle/>
            <a:p>
              <a:r>
                <a:rPr lang="en-US" altLang="zh-CN" sz="700" i="1" kern="1200" spc="0" dirty="0">
                  <a:solidFill>
                    <a:schemeClr val="bg1">
                      <a:lumMod val="65000"/>
                      <a:alpha val="70000"/>
                    </a:schemeClr>
                  </a:solidFill>
                  <a:latin typeface="Arial" panose="020B0604020202020204" pitchFamily="34" charset="0"/>
                  <a:ea typeface="微软雅黑" panose="020B0503020204020204" charset="-122"/>
                  <a:cs typeface="+mn-cs"/>
                </a:rPr>
                <a:t>SIMCERE</a:t>
              </a:r>
              <a:endParaRPr lang="zh-CN" altLang="en-US" sz="7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grpSp>
      <p:sp>
        <p:nvSpPr>
          <p:cNvPr id="6" name="文本框 5"/>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lumMod val="65000"/>
                    <a:alpha val="70000"/>
                  </a:schemeClr>
                </a:solidFill>
                <a:latin typeface="Arial" panose="020B0604020202020204" pitchFamily="34" charset="0"/>
                <a:ea typeface="微软雅黑" panose="020B0503020204020204" charset="-122"/>
                <a:cs typeface="+mn-cs"/>
              </a:rPr>
            </a:fld>
            <a:endParaRPr lang="zh-CN" altLang="en-US" sz="8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pic>
        <p:nvPicPr>
          <p:cNvPr id="7" name="图形 6"/>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10" name="文本框 9"/>
          <p:cNvSpPr txBox="1"/>
          <p:nvPr userDrawn="1"/>
        </p:nvSpPr>
        <p:spPr>
          <a:xfrm>
            <a:off x="899861" y="1579446"/>
            <a:ext cx="3479904" cy="707886"/>
          </a:xfrm>
          <a:prstGeom prst="rect">
            <a:avLst/>
          </a:prstGeom>
          <a:noFill/>
        </p:spPr>
        <p:txBody>
          <a:bodyPr wrap="square" rtlCol="0">
            <a:spAutoFit/>
          </a:bodyPr>
          <a:lstStyle/>
          <a:p>
            <a:r>
              <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rPr>
              <a:t>CONTENTS</a:t>
            </a:r>
            <a:endPar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endParaRPr>
          </a:p>
        </p:txBody>
      </p:sp>
      <p:sp>
        <p:nvSpPr>
          <p:cNvPr id="11" name="矩形 10"/>
          <p:cNvSpPr/>
          <p:nvPr userDrawn="1"/>
        </p:nvSpPr>
        <p:spPr>
          <a:xfrm rot="5400000">
            <a:off x="1784113" y="1901451"/>
            <a:ext cx="118626" cy="1598275"/>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grpSp>
        <p:nvGrpSpPr>
          <p:cNvPr id="12" name="组合 11"/>
          <p:cNvGrpSpPr/>
          <p:nvPr userDrawn="1"/>
        </p:nvGrpSpPr>
        <p:grpSpPr>
          <a:xfrm>
            <a:off x="2728207" y="2641275"/>
            <a:ext cx="543595" cy="118627"/>
            <a:chOff x="2779452" y="3424348"/>
            <a:chExt cx="543595" cy="118627"/>
          </a:xfrm>
        </p:grpSpPr>
        <p:sp>
          <p:nvSpPr>
            <p:cNvPr id="13" name="椭圆 12"/>
            <p:cNvSpPr/>
            <p:nvPr/>
          </p:nvSpPr>
          <p:spPr>
            <a:xfrm>
              <a:off x="2779452" y="3424348"/>
              <a:ext cx="118627" cy="118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椭圆 13"/>
            <p:cNvSpPr/>
            <p:nvPr/>
          </p:nvSpPr>
          <p:spPr>
            <a:xfrm>
              <a:off x="3021032" y="3434643"/>
              <a:ext cx="98039" cy="9803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 name="椭圆 14"/>
            <p:cNvSpPr/>
            <p:nvPr/>
          </p:nvSpPr>
          <p:spPr>
            <a:xfrm>
              <a:off x="3242023" y="3443150"/>
              <a:ext cx="81024" cy="81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sp>
        <p:nvSpPr>
          <p:cNvPr id="16" name="文本框 15"/>
          <p:cNvSpPr txBox="1"/>
          <p:nvPr userDrawn="1"/>
        </p:nvSpPr>
        <p:spPr>
          <a:xfrm>
            <a:off x="941500" y="2066660"/>
            <a:ext cx="2104483" cy="769441"/>
          </a:xfrm>
          <a:prstGeom prst="rect">
            <a:avLst/>
          </a:prstGeom>
          <a:noFill/>
        </p:spPr>
        <p:txBody>
          <a:bodyPr wrap="square" rtlCol="0">
            <a:spAutoFit/>
          </a:bodyPr>
          <a:lstStyle/>
          <a:p>
            <a:r>
              <a:rPr lang="zh-CN" altLang="en-US" sz="4400" b="1" dirty="0">
                <a:solidFill>
                  <a:schemeClr val="bg1"/>
                </a:solidFill>
                <a:latin typeface="微软雅黑" panose="020B0503020204020204" charset="-122"/>
                <a:ea typeface="微软雅黑" panose="020B0503020204020204" charset="-122"/>
              </a:rPr>
              <a:t>目  录</a:t>
            </a:r>
            <a:endParaRPr lang="zh-CN" altLang="en-US" sz="44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浅色空白底模板">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l="12376"/>
          <a:stretch>
            <a:fillRect/>
          </a:stretch>
        </p:blipFill>
        <p:spPr>
          <a:xfrm>
            <a:off x="0" y="6219449"/>
            <a:ext cx="12191999" cy="644081"/>
          </a:xfrm>
          <a:prstGeom prst="rect">
            <a:avLst/>
          </a:prstGeom>
        </p:spPr>
      </p:pic>
      <p:sp>
        <p:nvSpPr>
          <p:cNvPr id="7" name="矩形 6"/>
          <p:cNvSpPr/>
          <p:nvPr userDrawn="1"/>
        </p:nvSpPr>
        <p:spPr>
          <a:xfrm rot="5400000">
            <a:off x="2394708" y="-1182625"/>
            <a:ext cx="118626" cy="3760978"/>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sp>
        <p:nvSpPr>
          <p:cNvPr id="24" name="矩形: 圆角 23"/>
          <p:cNvSpPr/>
          <p:nvPr/>
        </p:nvSpPr>
        <p:spPr>
          <a:xfrm>
            <a:off x="11150785" y="6378241"/>
            <a:ext cx="1210760" cy="215444"/>
          </a:xfrm>
          <a:prstGeom prst="roundRect">
            <a:avLst>
              <a:gd name="adj" fmla="val 5000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5" name="直接连接符 24"/>
          <p:cNvCxnSpPr/>
          <p:nvPr/>
        </p:nvCxnSpPr>
        <p:spPr>
          <a:xfrm flipH="1">
            <a:off x="11422944" y="6425810"/>
            <a:ext cx="39973" cy="120306"/>
          </a:xfrm>
          <a:prstGeom prst="lin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6" name="文本框 25"/>
          <p:cNvSpPr txBox="1"/>
          <p:nvPr/>
        </p:nvSpPr>
        <p:spPr>
          <a:xfrm>
            <a:off x="11422944" y="6385936"/>
            <a:ext cx="832521" cy="200055"/>
          </a:xfrm>
          <a:prstGeom prst="rect">
            <a:avLst/>
          </a:prstGeom>
          <a:noFill/>
        </p:spPr>
        <p:txBody>
          <a:bodyPr wrap="square" rtlCol="0">
            <a:spAutoFit/>
          </a:bodyPr>
          <a:lstStyle/>
          <a:p>
            <a:r>
              <a:rPr lang="en-US" altLang="zh-CN" sz="700" i="1" kern="1200" spc="0" dirty="0">
                <a:solidFill>
                  <a:schemeClr val="bg1"/>
                </a:solidFill>
                <a:latin typeface="Arial" panose="020B0604020202020204" pitchFamily="34" charset="0"/>
                <a:ea typeface="微软雅黑" panose="020B0503020204020204" charset="-122"/>
                <a:cs typeface="+mn-cs"/>
              </a:rPr>
              <a:t>SIMCERE</a:t>
            </a:r>
            <a:endParaRPr lang="zh-CN" altLang="en-US" sz="700" i="1" kern="1200" spc="0" dirty="0">
              <a:solidFill>
                <a:schemeClr val="bg1"/>
              </a:solidFill>
              <a:latin typeface="Arial" panose="020B0604020202020204" pitchFamily="34" charset="0"/>
              <a:ea typeface="微软雅黑" panose="020B0503020204020204" charset="-122"/>
              <a:cs typeface="+mn-cs"/>
            </a:endParaRPr>
          </a:p>
        </p:txBody>
      </p:sp>
      <p:sp>
        <p:nvSpPr>
          <p:cNvPr id="27" name="文本框 26"/>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solidFill>
                <a:latin typeface="Arial" panose="020B0604020202020204" pitchFamily="34" charset="0"/>
                <a:ea typeface="微软雅黑" panose="020B0503020204020204" charset="-122"/>
                <a:cs typeface="+mn-cs"/>
              </a:rPr>
            </a:fld>
            <a:endParaRPr lang="zh-CN" altLang="en-US" sz="800" i="1" kern="1200" spc="0" dirty="0">
              <a:solidFill>
                <a:schemeClr val="bg1"/>
              </a:solidFill>
              <a:latin typeface="Arial" panose="020B0604020202020204" pitchFamily="34" charset="0"/>
              <a:ea typeface="微软雅黑" panose="020B0503020204020204" charset="-122"/>
              <a:cs typeface="+mn-cs"/>
            </a:endParaRPr>
          </a:p>
        </p:txBody>
      </p:sp>
      <p:pic>
        <p:nvPicPr>
          <p:cNvPr id="28" name="图形 27"/>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34" name="文本占位符 31"/>
          <p:cNvSpPr>
            <a:spLocks noGrp="1"/>
          </p:cNvSpPr>
          <p:nvPr userDrawn="1">
            <p:ph type="body" sz="quarter" idx="11" hasCustomPrompt="1"/>
          </p:nvPr>
        </p:nvSpPr>
        <p:spPr>
          <a:xfrm>
            <a:off x="469900" y="291308"/>
            <a:ext cx="10868025" cy="535531"/>
          </a:xfrm>
          <a:prstGeom prst="rect">
            <a:avLst/>
          </a:prstGeom>
          <a:noFill/>
        </p:spPr>
        <p:txBody>
          <a:bodyPr wrap="square" rtlCol="0">
            <a:spAutoFit/>
          </a:bodyPr>
          <a:lstStyle>
            <a:lvl1pPr marL="0" indent="0">
              <a:buNone/>
              <a:defRPr kumimoji="0" lang="zh-CN" altLang="en-US" sz="3200" b="1" i="0" u="none" strike="noStrike" cap="none" spc="0" normalizeH="0" baseline="0" dirty="0">
                <a:ln>
                  <a:noFill/>
                </a:ln>
                <a:solidFill>
                  <a:prstClr val="black">
                    <a:lumMod val="75000"/>
                    <a:lumOff val="25000"/>
                  </a:prstClr>
                </a:solidFill>
                <a:effectLst/>
                <a:uLnTx/>
                <a:uFillTx/>
              </a:defRPr>
            </a:lvl1pPr>
          </a:lstStyle>
          <a:p>
            <a:pPr marL="0" lvl="0"/>
            <a:r>
              <a:rPr lang="zh-CN" altLang="en-US" dirty="0"/>
              <a:t>请</a:t>
            </a:r>
            <a:r>
              <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在此输入一级标题</a:t>
            </a:r>
            <a:endParaRPr lang="zh-CN" altLang="en-US" dirty="0"/>
          </a:p>
        </p:txBody>
      </p:sp>
      <p:sp>
        <p:nvSpPr>
          <p:cNvPr id="20" name="内容占位符 37"/>
          <p:cNvSpPr>
            <a:spLocks noGrp="1"/>
          </p:cNvSpPr>
          <p:nvPr userDrawn="1">
            <p:ph sz="quarter" idx="15"/>
          </p:nvPr>
        </p:nvSpPr>
        <p:spPr>
          <a:xfrm>
            <a:off x="661987" y="1174081"/>
            <a:ext cx="10868025" cy="4830423"/>
          </a:xfrm>
          <a:prstGeom prst="rect">
            <a:avLst/>
          </a:prstGeom>
        </p:spPr>
        <p:txBody>
          <a:bodyPr/>
          <a:lstStyle>
            <a:lvl1pPr>
              <a:defRPr>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grpSp>
        <p:nvGrpSpPr>
          <p:cNvPr id="6" name="组合 5"/>
          <p:cNvGrpSpPr/>
          <p:nvPr userDrawn="1"/>
        </p:nvGrpSpPr>
        <p:grpSpPr>
          <a:xfrm>
            <a:off x="0" y="-322385"/>
            <a:ext cx="13753224" cy="7502769"/>
            <a:chOff x="0" y="-322385"/>
            <a:chExt cx="13753224" cy="7502769"/>
          </a:xfrm>
        </p:grpSpPr>
        <p:pic>
          <p:nvPicPr>
            <p:cNvPr id="8" name="图片 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9" name="图片 8" descr="图片包含 绿色, 桌子, 板子, 游戏机&#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385"/>
              <a:ext cx="12192000" cy="7502769"/>
            </a:xfrm>
            <a:prstGeom prst="rect">
              <a:avLst/>
            </a:prstGeom>
          </p:spPr>
        </p:pic>
      </p:grpSp>
      <p:cxnSp>
        <p:nvCxnSpPr>
          <p:cNvPr id="10" name="直接连接符 9"/>
          <p:cNvCxnSpPr/>
          <p:nvPr userDrawn="1"/>
        </p:nvCxnSpPr>
        <p:spPr>
          <a:xfrm>
            <a:off x="1075310" y="3589368"/>
            <a:ext cx="5878194"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p:ph type="body" sz="quarter" idx="10" hasCustomPrompt="1"/>
          </p:nvPr>
        </p:nvSpPr>
        <p:spPr>
          <a:xfrm>
            <a:off x="1075310" y="2749138"/>
            <a:ext cx="9686925" cy="840230"/>
          </a:xfrm>
          <a:prstGeom prst="rect">
            <a:avLst/>
          </a:prstGeom>
          <a:noFill/>
        </p:spPr>
        <p:txBody>
          <a:bodyPr wrap="square" rtlCol="0">
            <a:spAutoFit/>
          </a:bodyPr>
          <a:lstStyle>
            <a:lvl1pPr marL="0" indent="0">
              <a:buNone/>
              <a:defRPr lang="zh-CN" altLang="en-US" sz="5400" b="1" spc="200" dirty="0" smtClean="0">
                <a:solidFill>
                  <a:schemeClr val="bg1"/>
                </a:solidFill>
                <a:effectLst>
                  <a:outerShdw blurRad="76200" dist="38100" dir="2700000" algn="tl" rotWithShape="0">
                    <a:prstClr val="black">
                      <a:alpha val="10000"/>
                    </a:prstClr>
                  </a:outerShdw>
                </a:effectLst>
              </a:defRPr>
            </a:lvl1pPr>
          </a:lstStyle>
          <a:p>
            <a:pPr marL="0" lvl="0"/>
            <a:r>
              <a:rPr lang="zh-CN" altLang="en-US" dirty="0"/>
              <a:t>请在此输入主题</a:t>
            </a:r>
            <a:endParaRPr lang="zh-CN" altLang="en-US" dirty="0"/>
          </a:p>
        </p:txBody>
      </p:sp>
      <p:pic>
        <p:nvPicPr>
          <p:cNvPr id="12" name="图形 3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8783" y="552348"/>
            <a:ext cx="2188071" cy="423747"/>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4000" fill="hold"/>
                                        <p:tgtEl>
                                          <p:spTgt spid="6"/>
                                        </p:tgtEl>
                                      </p:cBhvr>
                                      <p:by x="108000" y="108000"/>
                                    </p:animScale>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grpSp>
        <p:nvGrpSpPr>
          <p:cNvPr id="47" name="组合 46"/>
          <p:cNvGrpSpPr/>
          <p:nvPr userDrawn="1"/>
        </p:nvGrpSpPr>
        <p:grpSpPr>
          <a:xfrm>
            <a:off x="0" y="-322385"/>
            <a:ext cx="13753224" cy="7502769"/>
            <a:chOff x="0" y="-322385"/>
            <a:chExt cx="13753224" cy="7502769"/>
          </a:xfrm>
        </p:grpSpPr>
        <p:pic>
          <p:nvPicPr>
            <p:cNvPr id="48" name="图片 4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49" name="图片 48" descr="图片包含 绿色, 桌子, 板子, 游戏机&#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3413" r="64565" b="2796"/>
            <a:stretch>
              <a:fillRect/>
            </a:stretch>
          </p:blipFill>
          <p:spPr>
            <a:xfrm>
              <a:off x="0" y="-66260"/>
              <a:ext cx="4320209" cy="7036904"/>
            </a:xfrm>
            <a:prstGeom prst="rect">
              <a:avLst/>
            </a:prstGeom>
          </p:spPr>
        </p:pic>
      </p:grpSp>
      <p:grpSp>
        <p:nvGrpSpPr>
          <p:cNvPr id="2" name="组合 1"/>
          <p:cNvGrpSpPr/>
          <p:nvPr userDrawn="1"/>
        </p:nvGrpSpPr>
        <p:grpSpPr>
          <a:xfrm>
            <a:off x="11150785" y="6378241"/>
            <a:ext cx="1210760" cy="215444"/>
            <a:chOff x="11260249" y="6297920"/>
            <a:chExt cx="1550057" cy="275819"/>
          </a:xfrm>
        </p:grpSpPr>
        <p:sp>
          <p:nvSpPr>
            <p:cNvPr id="3" name="矩形: 圆角 2"/>
            <p:cNvSpPr/>
            <p:nvPr/>
          </p:nvSpPr>
          <p:spPr>
            <a:xfrm>
              <a:off x="11260249" y="6297920"/>
              <a:ext cx="1550057" cy="275819"/>
            </a:xfrm>
            <a:prstGeom prst="roundRect">
              <a:avLst>
                <a:gd name="adj" fmla="val 5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4" name="直接连接符 3"/>
            <p:cNvCxnSpPr/>
            <p:nvPr/>
          </p:nvCxnSpPr>
          <p:spPr>
            <a:xfrm flipH="1">
              <a:off x="11608677" y="6358820"/>
              <a:ext cx="51175" cy="154020"/>
            </a:xfrm>
            <a:prstGeom prst="lin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 name="文本框 4"/>
            <p:cNvSpPr txBox="1"/>
            <p:nvPr/>
          </p:nvSpPr>
          <p:spPr>
            <a:xfrm>
              <a:off x="11608677" y="6307771"/>
              <a:ext cx="1065822" cy="256117"/>
            </a:xfrm>
            <a:prstGeom prst="rect">
              <a:avLst/>
            </a:prstGeom>
            <a:noFill/>
          </p:spPr>
          <p:txBody>
            <a:bodyPr wrap="square" rtlCol="0">
              <a:spAutoFit/>
            </a:bodyPr>
            <a:lstStyle/>
            <a:p>
              <a:r>
                <a:rPr lang="en-US" altLang="zh-CN" sz="700" i="1" kern="1200" spc="0" dirty="0">
                  <a:solidFill>
                    <a:schemeClr val="bg1">
                      <a:lumMod val="65000"/>
                      <a:alpha val="70000"/>
                    </a:schemeClr>
                  </a:solidFill>
                  <a:latin typeface="Arial" panose="020B0604020202020204" pitchFamily="34" charset="0"/>
                  <a:ea typeface="微软雅黑" panose="020B0503020204020204" charset="-122"/>
                  <a:cs typeface="+mn-cs"/>
                </a:rPr>
                <a:t>SIMCERE</a:t>
              </a:r>
              <a:endParaRPr lang="zh-CN" altLang="en-US" sz="7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grpSp>
      <p:sp>
        <p:nvSpPr>
          <p:cNvPr id="6" name="文本框 5"/>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lumMod val="65000"/>
                    <a:alpha val="70000"/>
                  </a:schemeClr>
                </a:solidFill>
                <a:latin typeface="Arial" panose="020B0604020202020204" pitchFamily="34" charset="0"/>
                <a:ea typeface="微软雅黑" panose="020B0503020204020204" charset="-122"/>
                <a:cs typeface="+mn-cs"/>
              </a:rPr>
            </a:fld>
            <a:endParaRPr lang="zh-CN" altLang="en-US" sz="8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pic>
        <p:nvPicPr>
          <p:cNvPr id="7" name="图形 6"/>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10" name="文本框 9"/>
          <p:cNvSpPr txBox="1"/>
          <p:nvPr userDrawn="1"/>
        </p:nvSpPr>
        <p:spPr>
          <a:xfrm>
            <a:off x="899861" y="1579446"/>
            <a:ext cx="3479904" cy="707886"/>
          </a:xfrm>
          <a:prstGeom prst="rect">
            <a:avLst/>
          </a:prstGeom>
          <a:noFill/>
        </p:spPr>
        <p:txBody>
          <a:bodyPr wrap="square" rtlCol="0">
            <a:spAutoFit/>
          </a:bodyPr>
          <a:lstStyle/>
          <a:p>
            <a:r>
              <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rPr>
              <a:t>CONTENTS</a:t>
            </a:r>
            <a:endPar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endParaRPr>
          </a:p>
        </p:txBody>
      </p:sp>
      <p:sp>
        <p:nvSpPr>
          <p:cNvPr id="11" name="矩形 10"/>
          <p:cNvSpPr/>
          <p:nvPr userDrawn="1"/>
        </p:nvSpPr>
        <p:spPr>
          <a:xfrm rot="5400000">
            <a:off x="1784113" y="1901451"/>
            <a:ext cx="118626" cy="1598275"/>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grpSp>
        <p:nvGrpSpPr>
          <p:cNvPr id="12" name="组合 11"/>
          <p:cNvGrpSpPr/>
          <p:nvPr userDrawn="1"/>
        </p:nvGrpSpPr>
        <p:grpSpPr>
          <a:xfrm>
            <a:off x="2728207" y="2641275"/>
            <a:ext cx="543595" cy="118627"/>
            <a:chOff x="2779452" y="3424348"/>
            <a:chExt cx="543595" cy="118627"/>
          </a:xfrm>
        </p:grpSpPr>
        <p:sp>
          <p:nvSpPr>
            <p:cNvPr id="13" name="椭圆 12"/>
            <p:cNvSpPr/>
            <p:nvPr/>
          </p:nvSpPr>
          <p:spPr>
            <a:xfrm>
              <a:off x="2779452" y="3424348"/>
              <a:ext cx="118627" cy="118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椭圆 13"/>
            <p:cNvSpPr/>
            <p:nvPr/>
          </p:nvSpPr>
          <p:spPr>
            <a:xfrm>
              <a:off x="3021032" y="3434643"/>
              <a:ext cx="98039" cy="9803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 name="椭圆 14"/>
            <p:cNvSpPr/>
            <p:nvPr/>
          </p:nvSpPr>
          <p:spPr>
            <a:xfrm>
              <a:off x="3242023" y="3443150"/>
              <a:ext cx="81024" cy="81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sp>
        <p:nvSpPr>
          <p:cNvPr id="16" name="文本框 15"/>
          <p:cNvSpPr txBox="1"/>
          <p:nvPr userDrawn="1"/>
        </p:nvSpPr>
        <p:spPr>
          <a:xfrm>
            <a:off x="941500" y="2066660"/>
            <a:ext cx="2104483" cy="769441"/>
          </a:xfrm>
          <a:prstGeom prst="rect">
            <a:avLst/>
          </a:prstGeom>
          <a:noFill/>
        </p:spPr>
        <p:txBody>
          <a:bodyPr wrap="square" rtlCol="0">
            <a:spAutoFit/>
          </a:bodyPr>
          <a:lstStyle/>
          <a:p>
            <a:r>
              <a:rPr lang="zh-CN" altLang="en-US" sz="4400" b="1" dirty="0">
                <a:solidFill>
                  <a:schemeClr val="bg1"/>
                </a:solidFill>
                <a:latin typeface="微软雅黑" panose="020B0503020204020204" charset="-122"/>
                <a:ea typeface="微软雅黑" panose="020B0503020204020204" charset="-122"/>
              </a:rPr>
              <a:t>目  录</a:t>
            </a:r>
            <a:endParaRPr lang="zh-CN" altLang="en-US" sz="44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浅色空白底模板">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l="12376"/>
          <a:stretch>
            <a:fillRect/>
          </a:stretch>
        </p:blipFill>
        <p:spPr>
          <a:xfrm>
            <a:off x="0" y="6219449"/>
            <a:ext cx="12191999" cy="644081"/>
          </a:xfrm>
          <a:prstGeom prst="rect">
            <a:avLst/>
          </a:prstGeom>
        </p:spPr>
      </p:pic>
      <p:sp>
        <p:nvSpPr>
          <p:cNvPr id="7" name="矩形 6"/>
          <p:cNvSpPr/>
          <p:nvPr userDrawn="1"/>
        </p:nvSpPr>
        <p:spPr>
          <a:xfrm rot="5400000">
            <a:off x="2394708" y="-1182625"/>
            <a:ext cx="118626" cy="3760978"/>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sp>
        <p:nvSpPr>
          <p:cNvPr id="24" name="矩形: 圆角 23"/>
          <p:cNvSpPr/>
          <p:nvPr/>
        </p:nvSpPr>
        <p:spPr>
          <a:xfrm>
            <a:off x="11150785" y="6378241"/>
            <a:ext cx="1210760" cy="215444"/>
          </a:xfrm>
          <a:prstGeom prst="roundRect">
            <a:avLst>
              <a:gd name="adj" fmla="val 5000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5" name="直接连接符 24"/>
          <p:cNvCxnSpPr/>
          <p:nvPr/>
        </p:nvCxnSpPr>
        <p:spPr>
          <a:xfrm flipH="1">
            <a:off x="11422944" y="6425810"/>
            <a:ext cx="39973" cy="120306"/>
          </a:xfrm>
          <a:prstGeom prst="lin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6" name="文本框 25"/>
          <p:cNvSpPr txBox="1"/>
          <p:nvPr/>
        </p:nvSpPr>
        <p:spPr>
          <a:xfrm>
            <a:off x="11422944" y="6385936"/>
            <a:ext cx="832521" cy="200055"/>
          </a:xfrm>
          <a:prstGeom prst="rect">
            <a:avLst/>
          </a:prstGeom>
          <a:noFill/>
        </p:spPr>
        <p:txBody>
          <a:bodyPr wrap="square" rtlCol="0">
            <a:spAutoFit/>
          </a:bodyPr>
          <a:lstStyle/>
          <a:p>
            <a:r>
              <a:rPr lang="en-US" altLang="zh-CN" sz="700" i="1" kern="1200" spc="0" dirty="0">
                <a:solidFill>
                  <a:schemeClr val="bg1"/>
                </a:solidFill>
                <a:latin typeface="Arial" panose="020B0604020202020204" pitchFamily="34" charset="0"/>
                <a:ea typeface="微软雅黑" panose="020B0503020204020204" charset="-122"/>
                <a:cs typeface="+mn-cs"/>
              </a:rPr>
              <a:t>SIMCERE</a:t>
            </a:r>
            <a:endParaRPr lang="zh-CN" altLang="en-US" sz="700" i="1" kern="1200" spc="0" dirty="0">
              <a:solidFill>
                <a:schemeClr val="bg1"/>
              </a:solidFill>
              <a:latin typeface="Arial" panose="020B0604020202020204" pitchFamily="34" charset="0"/>
              <a:ea typeface="微软雅黑" panose="020B0503020204020204" charset="-122"/>
              <a:cs typeface="+mn-cs"/>
            </a:endParaRPr>
          </a:p>
        </p:txBody>
      </p:sp>
      <p:sp>
        <p:nvSpPr>
          <p:cNvPr id="27" name="文本框 26"/>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solidFill>
                <a:latin typeface="Arial" panose="020B0604020202020204" pitchFamily="34" charset="0"/>
                <a:ea typeface="微软雅黑" panose="020B0503020204020204" charset="-122"/>
                <a:cs typeface="+mn-cs"/>
              </a:rPr>
            </a:fld>
            <a:endParaRPr lang="zh-CN" altLang="en-US" sz="800" i="1" kern="1200" spc="0" dirty="0">
              <a:solidFill>
                <a:schemeClr val="bg1"/>
              </a:solidFill>
              <a:latin typeface="Arial" panose="020B0604020202020204" pitchFamily="34" charset="0"/>
              <a:ea typeface="微软雅黑" panose="020B0503020204020204" charset="-122"/>
              <a:cs typeface="+mn-cs"/>
            </a:endParaRPr>
          </a:p>
        </p:txBody>
      </p:sp>
      <p:pic>
        <p:nvPicPr>
          <p:cNvPr id="28" name="图形 27"/>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34" name="文本占位符 31"/>
          <p:cNvSpPr>
            <a:spLocks noGrp="1"/>
          </p:cNvSpPr>
          <p:nvPr userDrawn="1">
            <p:ph type="body" sz="quarter" idx="11" hasCustomPrompt="1"/>
          </p:nvPr>
        </p:nvSpPr>
        <p:spPr>
          <a:xfrm>
            <a:off x="469900" y="291308"/>
            <a:ext cx="10868025" cy="535531"/>
          </a:xfrm>
          <a:prstGeom prst="rect">
            <a:avLst/>
          </a:prstGeom>
          <a:noFill/>
        </p:spPr>
        <p:txBody>
          <a:bodyPr wrap="square" rtlCol="0">
            <a:spAutoFit/>
          </a:bodyPr>
          <a:lstStyle>
            <a:lvl1pPr marL="0" indent="0">
              <a:buNone/>
              <a:defRPr kumimoji="0" lang="zh-CN" altLang="en-US" sz="3200" b="1" i="0" u="none" strike="noStrike" cap="none" spc="0" normalizeH="0" baseline="0" dirty="0">
                <a:ln>
                  <a:noFill/>
                </a:ln>
                <a:solidFill>
                  <a:prstClr val="black">
                    <a:lumMod val="75000"/>
                    <a:lumOff val="25000"/>
                  </a:prstClr>
                </a:solidFill>
                <a:effectLst/>
                <a:uLnTx/>
                <a:uFillTx/>
              </a:defRPr>
            </a:lvl1pPr>
          </a:lstStyle>
          <a:p>
            <a:pPr marL="0" lvl="0"/>
            <a:r>
              <a:rPr lang="zh-CN" altLang="en-US" dirty="0"/>
              <a:t>请</a:t>
            </a:r>
            <a:r>
              <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在此输入一级标题</a:t>
            </a:r>
            <a:endParaRPr lang="zh-CN" altLang="en-US" dirty="0"/>
          </a:p>
        </p:txBody>
      </p:sp>
      <p:sp>
        <p:nvSpPr>
          <p:cNvPr id="20" name="内容占位符 37"/>
          <p:cNvSpPr>
            <a:spLocks noGrp="1"/>
          </p:cNvSpPr>
          <p:nvPr userDrawn="1">
            <p:ph sz="quarter" idx="15"/>
          </p:nvPr>
        </p:nvSpPr>
        <p:spPr>
          <a:xfrm>
            <a:off x="661987" y="1174081"/>
            <a:ext cx="10868025" cy="4830423"/>
          </a:xfrm>
          <a:prstGeom prst="rect">
            <a:avLst/>
          </a:prstGeom>
        </p:spPr>
        <p:txBody>
          <a:bodyPr/>
          <a:lstStyle>
            <a:lvl1pPr>
              <a:defRPr>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grpSp>
        <p:nvGrpSpPr>
          <p:cNvPr id="6" name="组合 5"/>
          <p:cNvGrpSpPr/>
          <p:nvPr userDrawn="1"/>
        </p:nvGrpSpPr>
        <p:grpSpPr>
          <a:xfrm>
            <a:off x="0" y="-322385"/>
            <a:ext cx="13753224" cy="7502769"/>
            <a:chOff x="0" y="-322385"/>
            <a:chExt cx="13753224" cy="7502769"/>
          </a:xfrm>
        </p:grpSpPr>
        <p:pic>
          <p:nvPicPr>
            <p:cNvPr id="8" name="图片 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9" name="图片 8" descr="图片包含 绿色, 桌子, 板子, 游戏机&#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385"/>
              <a:ext cx="12192000" cy="7502769"/>
            </a:xfrm>
            <a:prstGeom prst="rect">
              <a:avLst/>
            </a:prstGeom>
          </p:spPr>
        </p:pic>
      </p:grpSp>
      <p:cxnSp>
        <p:nvCxnSpPr>
          <p:cNvPr id="10" name="直接连接符 9"/>
          <p:cNvCxnSpPr/>
          <p:nvPr userDrawn="1"/>
        </p:nvCxnSpPr>
        <p:spPr>
          <a:xfrm>
            <a:off x="1075310" y="3589368"/>
            <a:ext cx="5878194"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p:ph type="body" sz="quarter" idx="10" hasCustomPrompt="1"/>
          </p:nvPr>
        </p:nvSpPr>
        <p:spPr>
          <a:xfrm>
            <a:off x="1075310" y="2749138"/>
            <a:ext cx="9686925" cy="840230"/>
          </a:xfrm>
          <a:prstGeom prst="rect">
            <a:avLst/>
          </a:prstGeom>
          <a:noFill/>
        </p:spPr>
        <p:txBody>
          <a:bodyPr wrap="square" rtlCol="0">
            <a:spAutoFit/>
          </a:bodyPr>
          <a:lstStyle>
            <a:lvl1pPr marL="0" indent="0">
              <a:buNone/>
              <a:defRPr lang="zh-CN" altLang="en-US" sz="5400" b="1" spc="200" dirty="0" smtClean="0">
                <a:solidFill>
                  <a:schemeClr val="bg1"/>
                </a:solidFill>
                <a:effectLst>
                  <a:outerShdw blurRad="76200" dist="38100" dir="2700000" algn="tl" rotWithShape="0">
                    <a:prstClr val="black">
                      <a:alpha val="10000"/>
                    </a:prstClr>
                  </a:outerShdw>
                </a:effectLst>
              </a:defRPr>
            </a:lvl1pPr>
          </a:lstStyle>
          <a:p>
            <a:pPr marL="0" lvl="0"/>
            <a:r>
              <a:rPr lang="zh-CN" altLang="en-US" dirty="0"/>
              <a:t>请在此输入主题</a:t>
            </a:r>
            <a:endParaRPr lang="zh-CN" altLang="en-US" dirty="0"/>
          </a:p>
        </p:txBody>
      </p:sp>
      <p:pic>
        <p:nvPicPr>
          <p:cNvPr id="12" name="图形 3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8783" y="552348"/>
            <a:ext cx="2188071" cy="423747"/>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4000" fill="hold"/>
                                        <p:tgtEl>
                                          <p:spTgt spid="6"/>
                                        </p:tgtEl>
                                      </p:cBhvr>
                                      <p:by x="108000" y="108000"/>
                                    </p:animScale>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grpSp>
        <p:nvGrpSpPr>
          <p:cNvPr id="47" name="组合 46"/>
          <p:cNvGrpSpPr/>
          <p:nvPr userDrawn="1"/>
        </p:nvGrpSpPr>
        <p:grpSpPr>
          <a:xfrm>
            <a:off x="0" y="-322385"/>
            <a:ext cx="13753224" cy="7502769"/>
            <a:chOff x="0" y="-322385"/>
            <a:chExt cx="13753224" cy="7502769"/>
          </a:xfrm>
        </p:grpSpPr>
        <p:pic>
          <p:nvPicPr>
            <p:cNvPr id="48" name="图片 4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49" name="图片 48" descr="图片包含 绿色, 桌子, 板子, 游戏机&#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3413" r="64565" b="2796"/>
            <a:stretch>
              <a:fillRect/>
            </a:stretch>
          </p:blipFill>
          <p:spPr>
            <a:xfrm>
              <a:off x="0" y="-66260"/>
              <a:ext cx="4320209" cy="7036904"/>
            </a:xfrm>
            <a:prstGeom prst="rect">
              <a:avLst/>
            </a:prstGeom>
          </p:spPr>
        </p:pic>
      </p:grpSp>
      <p:grpSp>
        <p:nvGrpSpPr>
          <p:cNvPr id="2" name="组合 1"/>
          <p:cNvGrpSpPr/>
          <p:nvPr userDrawn="1"/>
        </p:nvGrpSpPr>
        <p:grpSpPr>
          <a:xfrm>
            <a:off x="11150785" y="6378241"/>
            <a:ext cx="1210760" cy="215444"/>
            <a:chOff x="11260249" y="6297920"/>
            <a:chExt cx="1550057" cy="275819"/>
          </a:xfrm>
        </p:grpSpPr>
        <p:sp>
          <p:nvSpPr>
            <p:cNvPr id="3" name="矩形: 圆角 2"/>
            <p:cNvSpPr/>
            <p:nvPr/>
          </p:nvSpPr>
          <p:spPr>
            <a:xfrm>
              <a:off x="11260249" y="6297920"/>
              <a:ext cx="1550057" cy="275819"/>
            </a:xfrm>
            <a:prstGeom prst="roundRect">
              <a:avLst>
                <a:gd name="adj" fmla="val 5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4" name="直接连接符 3"/>
            <p:cNvCxnSpPr/>
            <p:nvPr/>
          </p:nvCxnSpPr>
          <p:spPr>
            <a:xfrm flipH="1">
              <a:off x="11608677" y="6358820"/>
              <a:ext cx="51175" cy="154020"/>
            </a:xfrm>
            <a:prstGeom prst="lin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 name="文本框 4"/>
            <p:cNvSpPr txBox="1"/>
            <p:nvPr/>
          </p:nvSpPr>
          <p:spPr>
            <a:xfrm>
              <a:off x="11608677" y="6307771"/>
              <a:ext cx="1065822" cy="256117"/>
            </a:xfrm>
            <a:prstGeom prst="rect">
              <a:avLst/>
            </a:prstGeom>
            <a:noFill/>
          </p:spPr>
          <p:txBody>
            <a:bodyPr wrap="square" rtlCol="0">
              <a:spAutoFit/>
            </a:bodyPr>
            <a:lstStyle/>
            <a:p>
              <a:r>
                <a:rPr lang="en-US" altLang="zh-CN" sz="700" i="1" kern="1200" spc="0" dirty="0">
                  <a:solidFill>
                    <a:schemeClr val="bg1">
                      <a:lumMod val="65000"/>
                      <a:alpha val="70000"/>
                    </a:schemeClr>
                  </a:solidFill>
                  <a:latin typeface="Arial" panose="020B0604020202020204" pitchFamily="34" charset="0"/>
                  <a:ea typeface="微软雅黑" panose="020B0503020204020204" charset="-122"/>
                  <a:cs typeface="+mn-cs"/>
                </a:rPr>
                <a:t>SIMCERE</a:t>
              </a:r>
              <a:endParaRPr lang="zh-CN" altLang="en-US" sz="7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grpSp>
      <p:sp>
        <p:nvSpPr>
          <p:cNvPr id="6" name="文本框 5"/>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lumMod val="65000"/>
                    <a:alpha val="70000"/>
                  </a:schemeClr>
                </a:solidFill>
                <a:latin typeface="Arial" panose="020B0604020202020204" pitchFamily="34" charset="0"/>
                <a:ea typeface="微软雅黑" panose="020B0503020204020204" charset="-122"/>
                <a:cs typeface="+mn-cs"/>
              </a:rPr>
            </a:fld>
            <a:endParaRPr lang="zh-CN" altLang="en-US" sz="8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pic>
        <p:nvPicPr>
          <p:cNvPr id="7" name="图形 6"/>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10" name="文本框 9"/>
          <p:cNvSpPr txBox="1"/>
          <p:nvPr userDrawn="1"/>
        </p:nvSpPr>
        <p:spPr>
          <a:xfrm>
            <a:off x="899861" y="1579446"/>
            <a:ext cx="3479904" cy="707886"/>
          </a:xfrm>
          <a:prstGeom prst="rect">
            <a:avLst/>
          </a:prstGeom>
          <a:noFill/>
        </p:spPr>
        <p:txBody>
          <a:bodyPr wrap="square" rtlCol="0">
            <a:spAutoFit/>
          </a:bodyPr>
          <a:lstStyle/>
          <a:p>
            <a:r>
              <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rPr>
              <a:t>CONTENTS</a:t>
            </a:r>
            <a:endPar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endParaRPr>
          </a:p>
        </p:txBody>
      </p:sp>
      <p:sp>
        <p:nvSpPr>
          <p:cNvPr id="11" name="矩形 10"/>
          <p:cNvSpPr/>
          <p:nvPr userDrawn="1"/>
        </p:nvSpPr>
        <p:spPr>
          <a:xfrm rot="5400000">
            <a:off x="1784113" y="1901451"/>
            <a:ext cx="118626" cy="1598275"/>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grpSp>
        <p:nvGrpSpPr>
          <p:cNvPr id="12" name="组合 11"/>
          <p:cNvGrpSpPr/>
          <p:nvPr userDrawn="1"/>
        </p:nvGrpSpPr>
        <p:grpSpPr>
          <a:xfrm>
            <a:off x="2728207" y="2641275"/>
            <a:ext cx="543595" cy="118627"/>
            <a:chOff x="2779452" y="3424348"/>
            <a:chExt cx="543595" cy="118627"/>
          </a:xfrm>
        </p:grpSpPr>
        <p:sp>
          <p:nvSpPr>
            <p:cNvPr id="13" name="椭圆 12"/>
            <p:cNvSpPr/>
            <p:nvPr/>
          </p:nvSpPr>
          <p:spPr>
            <a:xfrm>
              <a:off x="2779452" y="3424348"/>
              <a:ext cx="118627" cy="118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椭圆 13"/>
            <p:cNvSpPr/>
            <p:nvPr/>
          </p:nvSpPr>
          <p:spPr>
            <a:xfrm>
              <a:off x="3021032" y="3434643"/>
              <a:ext cx="98039" cy="9803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 name="椭圆 14"/>
            <p:cNvSpPr/>
            <p:nvPr/>
          </p:nvSpPr>
          <p:spPr>
            <a:xfrm>
              <a:off x="3242023" y="3443150"/>
              <a:ext cx="81024" cy="81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sp>
        <p:nvSpPr>
          <p:cNvPr id="16" name="文本框 15"/>
          <p:cNvSpPr txBox="1"/>
          <p:nvPr userDrawn="1"/>
        </p:nvSpPr>
        <p:spPr>
          <a:xfrm>
            <a:off x="941500" y="2066660"/>
            <a:ext cx="2104483" cy="769441"/>
          </a:xfrm>
          <a:prstGeom prst="rect">
            <a:avLst/>
          </a:prstGeom>
          <a:noFill/>
        </p:spPr>
        <p:txBody>
          <a:bodyPr wrap="square" rtlCol="0">
            <a:spAutoFit/>
          </a:bodyPr>
          <a:lstStyle/>
          <a:p>
            <a:r>
              <a:rPr lang="zh-CN" altLang="en-US" sz="4400" b="1" dirty="0">
                <a:solidFill>
                  <a:schemeClr val="bg1"/>
                </a:solidFill>
                <a:latin typeface="微软雅黑" panose="020B0503020204020204" charset="-122"/>
                <a:ea typeface="微软雅黑" panose="020B0503020204020204" charset="-122"/>
              </a:rPr>
              <a:t>目  录</a:t>
            </a:r>
            <a:endParaRPr lang="zh-CN" altLang="en-US" sz="44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浅色空白底模板">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l="12376"/>
          <a:stretch>
            <a:fillRect/>
          </a:stretch>
        </p:blipFill>
        <p:spPr>
          <a:xfrm>
            <a:off x="0" y="6219449"/>
            <a:ext cx="12191999" cy="644081"/>
          </a:xfrm>
          <a:prstGeom prst="rect">
            <a:avLst/>
          </a:prstGeom>
        </p:spPr>
      </p:pic>
      <p:sp>
        <p:nvSpPr>
          <p:cNvPr id="7" name="矩形 6"/>
          <p:cNvSpPr/>
          <p:nvPr userDrawn="1"/>
        </p:nvSpPr>
        <p:spPr>
          <a:xfrm rot="5400000">
            <a:off x="2394708" y="-1182625"/>
            <a:ext cx="118626" cy="3760978"/>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sp>
        <p:nvSpPr>
          <p:cNvPr id="24" name="矩形: 圆角 23"/>
          <p:cNvSpPr/>
          <p:nvPr/>
        </p:nvSpPr>
        <p:spPr>
          <a:xfrm>
            <a:off x="11150785" y="6378241"/>
            <a:ext cx="1210760" cy="215444"/>
          </a:xfrm>
          <a:prstGeom prst="roundRect">
            <a:avLst>
              <a:gd name="adj" fmla="val 5000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5" name="直接连接符 24"/>
          <p:cNvCxnSpPr/>
          <p:nvPr/>
        </p:nvCxnSpPr>
        <p:spPr>
          <a:xfrm flipH="1">
            <a:off x="11422944" y="6425810"/>
            <a:ext cx="39973" cy="120306"/>
          </a:xfrm>
          <a:prstGeom prst="lin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6" name="文本框 25"/>
          <p:cNvSpPr txBox="1"/>
          <p:nvPr/>
        </p:nvSpPr>
        <p:spPr>
          <a:xfrm>
            <a:off x="11422944" y="6385936"/>
            <a:ext cx="832521" cy="200055"/>
          </a:xfrm>
          <a:prstGeom prst="rect">
            <a:avLst/>
          </a:prstGeom>
          <a:noFill/>
        </p:spPr>
        <p:txBody>
          <a:bodyPr wrap="square" rtlCol="0">
            <a:spAutoFit/>
          </a:bodyPr>
          <a:lstStyle/>
          <a:p>
            <a:r>
              <a:rPr lang="en-US" altLang="zh-CN" sz="700" i="1" kern="1200" spc="0" dirty="0">
                <a:solidFill>
                  <a:schemeClr val="bg1"/>
                </a:solidFill>
                <a:latin typeface="Arial" panose="020B0604020202020204" pitchFamily="34" charset="0"/>
                <a:ea typeface="微软雅黑" panose="020B0503020204020204" charset="-122"/>
                <a:cs typeface="+mn-cs"/>
              </a:rPr>
              <a:t>SIMCERE</a:t>
            </a:r>
            <a:endParaRPr lang="zh-CN" altLang="en-US" sz="700" i="1" kern="1200" spc="0" dirty="0">
              <a:solidFill>
                <a:schemeClr val="bg1"/>
              </a:solidFill>
              <a:latin typeface="Arial" panose="020B0604020202020204" pitchFamily="34" charset="0"/>
              <a:ea typeface="微软雅黑" panose="020B0503020204020204" charset="-122"/>
              <a:cs typeface="+mn-cs"/>
            </a:endParaRPr>
          </a:p>
        </p:txBody>
      </p:sp>
      <p:sp>
        <p:nvSpPr>
          <p:cNvPr id="27" name="文本框 26"/>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solidFill>
                <a:latin typeface="Arial" panose="020B0604020202020204" pitchFamily="34" charset="0"/>
                <a:ea typeface="微软雅黑" panose="020B0503020204020204" charset="-122"/>
                <a:cs typeface="+mn-cs"/>
              </a:rPr>
            </a:fld>
            <a:endParaRPr lang="zh-CN" altLang="en-US" sz="800" i="1" kern="1200" spc="0" dirty="0">
              <a:solidFill>
                <a:schemeClr val="bg1"/>
              </a:solidFill>
              <a:latin typeface="Arial" panose="020B0604020202020204" pitchFamily="34" charset="0"/>
              <a:ea typeface="微软雅黑" panose="020B0503020204020204" charset="-122"/>
              <a:cs typeface="+mn-cs"/>
            </a:endParaRPr>
          </a:p>
        </p:txBody>
      </p:sp>
      <p:pic>
        <p:nvPicPr>
          <p:cNvPr id="28" name="图形 27"/>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34" name="文本占位符 31"/>
          <p:cNvSpPr>
            <a:spLocks noGrp="1"/>
          </p:cNvSpPr>
          <p:nvPr userDrawn="1">
            <p:ph type="body" sz="quarter" idx="11" hasCustomPrompt="1"/>
          </p:nvPr>
        </p:nvSpPr>
        <p:spPr>
          <a:xfrm>
            <a:off x="469900" y="291308"/>
            <a:ext cx="10868025" cy="535531"/>
          </a:xfrm>
          <a:prstGeom prst="rect">
            <a:avLst/>
          </a:prstGeom>
          <a:noFill/>
        </p:spPr>
        <p:txBody>
          <a:bodyPr wrap="square" rtlCol="0">
            <a:spAutoFit/>
          </a:bodyPr>
          <a:lstStyle>
            <a:lvl1pPr marL="0" indent="0">
              <a:buNone/>
              <a:defRPr kumimoji="0" lang="zh-CN" altLang="en-US" sz="3200" b="1" i="0" u="none" strike="noStrike" cap="none" spc="0" normalizeH="0" baseline="0" dirty="0">
                <a:ln>
                  <a:noFill/>
                </a:ln>
                <a:solidFill>
                  <a:prstClr val="black">
                    <a:lumMod val="75000"/>
                    <a:lumOff val="25000"/>
                  </a:prstClr>
                </a:solidFill>
                <a:effectLst/>
                <a:uLnTx/>
                <a:uFillTx/>
              </a:defRPr>
            </a:lvl1pPr>
          </a:lstStyle>
          <a:p>
            <a:pPr marL="0" lvl="0"/>
            <a:r>
              <a:rPr lang="zh-CN" altLang="en-US" dirty="0"/>
              <a:t>请</a:t>
            </a:r>
            <a:r>
              <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在此输入一级标题</a:t>
            </a:r>
            <a:endParaRPr lang="zh-CN" altLang="en-US" dirty="0"/>
          </a:p>
        </p:txBody>
      </p:sp>
      <p:sp>
        <p:nvSpPr>
          <p:cNvPr id="20" name="内容占位符 37"/>
          <p:cNvSpPr>
            <a:spLocks noGrp="1"/>
          </p:cNvSpPr>
          <p:nvPr userDrawn="1">
            <p:ph sz="quarter" idx="15"/>
          </p:nvPr>
        </p:nvSpPr>
        <p:spPr>
          <a:xfrm>
            <a:off x="661987" y="1174081"/>
            <a:ext cx="10868025" cy="4830423"/>
          </a:xfrm>
          <a:prstGeom prst="rect">
            <a:avLst/>
          </a:prstGeom>
        </p:spPr>
        <p:txBody>
          <a:bodyPr/>
          <a:lstStyle>
            <a:lvl1pPr>
              <a:defRPr>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grpSp>
        <p:nvGrpSpPr>
          <p:cNvPr id="6" name="组合 5"/>
          <p:cNvGrpSpPr/>
          <p:nvPr userDrawn="1"/>
        </p:nvGrpSpPr>
        <p:grpSpPr>
          <a:xfrm>
            <a:off x="0" y="-322385"/>
            <a:ext cx="13753224" cy="7502769"/>
            <a:chOff x="0" y="-322385"/>
            <a:chExt cx="13753224" cy="7502769"/>
          </a:xfrm>
        </p:grpSpPr>
        <p:pic>
          <p:nvPicPr>
            <p:cNvPr id="8" name="图片 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9" name="图片 8" descr="图片包含 绿色, 桌子, 板子, 游戏机&#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385"/>
              <a:ext cx="12192000" cy="7502769"/>
            </a:xfrm>
            <a:prstGeom prst="rect">
              <a:avLst/>
            </a:prstGeom>
          </p:spPr>
        </p:pic>
      </p:grpSp>
      <p:cxnSp>
        <p:nvCxnSpPr>
          <p:cNvPr id="10" name="直接连接符 9"/>
          <p:cNvCxnSpPr/>
          <p:nvPr userDrawn="1"/>
        </p:nvCxnSpPr>
        <p:spPr>
          <a:xfrm>
            <a:off x="1075310" y="3589368"/>
            <a:ext cx="5878194"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p:ph type="body" sz="quarter" idx="10" hasCustomPrompt="1"/>
          </p:nvPr>
        </p:nvSpPr>
        <p:spPr>
          <a:xfrm>
            <a:off x="1075310" y="2749138"/>
            <a:ext cx="9686925" cy="840230"/>
          </a:xfrm>
          <a:prstGeom prst="rect">
            <a:avLst/>
          </a:prstGeom>
          <a:noFill/>
        </p:spPr>
        <p:txBody>
          <a:bodyPr wrap="square" rtlCol="0">
            <a:spAutoFit/>
          </a:bodyPr>
          <a:lstStyle>
            <a:lvl1pPr marL="0" indent="0">
              <a:buNone/>
              <a:defRPr lang="zh-CN" altLang="en-US" sz="5400" b="1" spc="200" dirty="0" smtClean="0">
                <a:solidFill>
                  <a:schemeClr val="bg1"/>
                </a:solidFill>
                <a:effectLst>
                  <a:outerShdw blurRad="76200" dist="38100" dir="2700000" algn="tl" rotWithShape="0">
                    <a:prstClr val="black">
                      <a:alpha val="10000"/>
                    </a:prstClr>
                  </a:outerShdw>
                </a:effectLst>
              </a:defRPr>
            </a:lvl1pPr>
          </a:lstStyle>
          <a:p>
            <a:pPr marL="0" lvl="0"/>
            <a:r>
              <a:rPr lang="zh-CN" altLang="en-US" dirty="0"/>
              <a:t>请在此输入主题</a:t>
            </a:r>
            <a:endParaRPr lang="zh-CN" altLang="en-US" dirty="0"/>
          </a:p>
        </p:txBody>
      </p:sp>
      <p:pic>
        <p:nvPicPr>
          <p:cNvPr id="12" name="图形 3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8783" y="552348"/>
            <a:ext cx="2188071" cy="423747"/>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4000" fill="hold"/>
                                        <p:tgtEl>
                                          <p:spTgt spid="6"/>
                                        </p:tgtEl>
                                      </p:cBhvr>
                                      <p:by x="108000" y="108000"/>
                                    </p:animScale>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grpSp>
        <p:nvGrpSpPr>
          <p:cNvPr id="47" name="组合 46"/>
          <p:cNvGrpSpPr/>
          <p:nvPr userDrawn="1"/>
        </p:nvGrpSpPr>
        <p:grpSpPr>
          <a:xfrm>
            <a:off x="0" y="-322385"/>
            <a:ext cx="13753224" cy="7502769"/>
            <a:chOff x="0" y="-322385"/>
            <a:chExt cx="13753224" cy="7502769"/>
          </a:xfrm>
        </p:grpSpPr>
        <p:pic>
          <p:nvPicPr>
            <p:cNvPr id="48" name="图片 4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49" name="图片 48" descr="图片包含 绿色, 桌子, 板子, 游戏机&#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3413" r="64565" b="2796"/>
            <a:stretch>
              <a:fillRect/>
            </a:stretch>
          </p:blipFill>
          <p:spPr>
            <a:xfrm>
              <a:off x="0" y="-66260"/>
              <a:ext cx="4320209" cy="7036904"/>
            </a:xfrm>
            <a:prstGeom prst="rect">
              <a:avLst/>
            </a:prstGeom>
          </p:spPr>
        </p:pic>
      </p:grpSp>
      <p:grpSp>
        <p:nvGrpSpPr>
          <p:cNvPr id="2" name="组合 1"/>
          <p:cNvGrpSpPr/>
          <p:nvPr userDrawn="1"/>
        </p:nvGrpSpPr>
        <p:grpSpPr>
          <a:xfrm>
            <a:off x="11150785" y="6378241"/>
            <a:ext cx="1210760" cy="215444"/>
            <a:chOff x="11260249" y="6297920"/>
            <a:chExt cx="1550057" cy="275819"/>
          </a:xfrm>
        </p:grpSpPr>
        <p:sp>
          <p:nvSpPr>
            <p:cNvPr id="3" name="矩形: 圆角 2"/>
            <p:cNvSpPr/>
            <p:nvPr/>
          </p:nvSpPr>
          <p:spPr>
            <a:xfrm>
              <a:off x="11260249" y="6297920"/>
              <a:ext cx="1550057" cy="275819"/>
            </a:xfrm>
            <a:prstGeom prst="roundRect">
              <a:avLst>
                <a:gd name="adj" fmla="val 5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4" name="直接连接符 3"/>
            <p:cNvCxnSpPr/>
            <p:nvPr/>
          </p:nvCxnSpPr>
          <p:spPr>
            <a:xfrm flipH="1">
              <a:off x="11608677" y="6358820"/>
              <a:ext cx="51175" cy="154020"/>
            </a:xfrm>
            <a:prstGeom prst="lin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 name="文本框 4"/>
            <p:cNvSpPr txBox="1"/>
            <p:nvPr/>
          </p:nvSpPr>
          <p:spPr>
            <a:xfrm>
              <a:off x="11608677" y="6307771"/>
              <a:ext cx="1065822" cy="256117"/>
            </a:xfrm>
            <a:prstGeom prst="rect">
              <a:avLst/>
            </a:prstGeom>
            <a:noFill/>
          </p:spPr>
          <p:txBody>
            <a:bodyPr wrap="square" rtlCol="0">
              <a:spAutoFit/>
            </a:bodyPr>
            <a:lstStyle/>
            <a:p>
              <a:r>
                <a:rPr lang="en-US" altLang="zh-CN" sz="700" i="1" kern="1200" spc="0" dirty="0">
                  <a:solidFill>
                    <a:schemeClr val="bg1">
                      <a:lumMod val="65000"/>
                      <a:alpha val="70000"/>
                    </a:schemeClr>
                  </a:solidFill>
                  <a:latin typeface="Arial" panose="020B0604020202020204" pitchFamily="34" charset="0"/>
                  <a:ea typeface="微软雅黑" panose="020B0503020204020204" charset="-122"/>
                  <a:cs typeface="+mn-cs"/>
                </a:rPr>
                <a:t>SIMCERE</a:t>
              </a:r>
              <a:endParaRPr lang="zh-CN" altLang="en-US" sz="7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grpSp>
      <p:sp>
        <p:nvSpPr>
          <p:cNvPr id="6" name="文本框 5"/>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lumMod val="65000"/>
                    <a:alpha val="70000"/>
                  </a:schemeClr>
                </a:solidFill>
                <a:latin typeface="Arial" panose="020B0604020202020204" pitchFamily="34" charset="0"/>
                <a:ea typeface="微软雅黑" panose="020B0503020204020204" charset="-122"/>
                <a:cs typeface="+mn-cs"/>
              </a:rPr>
            </a:fld>
            <a:endParaRPr lang="zh-CN" altLang="en-US" sz="8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pic>
        <p:nvPicPr>
          <p:cNvPr id="7" name="图形 6"/>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10" name="文本框 9"/>
          <p:cNvSpPr txBox="1"/>
          <p:nvPr userDrawn="1"/>
        </p:nvSpPr>
        <p:spPr>
          <a:xfrm>
            <a:off x="899861" y="1579446"/>
            <a:ext cx="3479904" cy="707886"/>
          </a:xfrm>
          <a:prstGeom prst="rect">
            <a:avLst/>
          </a:prstGeom>
          <a:noFill/>
        </p:spPr>
        <p:txBody>
          <a:bodyPr wrap="square" rtlCol="0">
            <a:spAutoFit/>
          </a:bodyPr>
          <a:lstStyle/>
          <a:p>
            <a:r>
              <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rPr>
              <a:t>CONTENTS</a:t>
            </a:r>
            <a:endPar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endParaRPr>
          </a:p>
        </p:txBody>
      </p:sp>
      <p:sp>
        <p:nvSpPr>
          <p:cNvPr id="11" name="矩形 10"/>
          <p:cNvSpPr/>
          <p:nvPr userDrawn="1"/>
        </p:nvSpPr>
        <p:spPr>
          <a:xfrm rot="5400000">
            <a:off x="1784113" y="1901451"/>
            <a:ext cx="118626" cy="1598275"/>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grpSp>
        <p:nvGrpSpPr>
          <p:cNvPr id="12" name="组合 11"/>
          <p:cNvGrpSpPr/>
          <p:nvPr userDrawn="1"/>
        </p:nvGrpSpPr>
        <p:grpSpPr>
          <a:xfrm>
            <a:off x="2728207" y="2641275"/>
            <a:ext cx="543595" cy="118627"/>
            <a:chOff x="2779452" y="3424348"/>
            <a:chExt cx="543595" cy="118627"/>
          </a:xfrm>
        </p:grpSpPr>
        <p:sp>
          <p:nvSpPr>
            <p:cNvPr id="13" name="椭圆 12"/>
            <p:cNvSpPr/>
            <p:nvPr/>
          </p:nvSpPr>
          <p:spPr>
            <a:xfrm>
              <a:off x="2779452" y="3424348"/>
              <a:ext cx="118627" cy="118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椭圆 13"/>
            <p:cNvSpPr/>
            <p:nvPr/>
          </p:nvSpPr>
          <p:spPr>
            <a:xfrm>
              <a:off x="3021032" y="3434643"/>
              <a:ext cx="98039" cy="9803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 name="椭圆 14"/>
            <p:cNvSpPr/>
            <p:nvPr/>
          </p:nvSpPr>
          <p:spPr>
            <a:xfrm>
              <a:off x="3242023" y="3443150"/>
              <a:ext cx="81024" cy="81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sp>
        <p:nvSpPr>
          <p:cNvPr id="16" name="文本框 15"/>
          <p:cNvSpPr txBox="1"/>
          <p:nvPr userDrawn="1"/>
        </p:nvSpPr>
        <p:spPr>
          <a:xfrm>
            <a:off x="941500" y="2066660"/>
            <a:ext cx="2104483" cy="769441"/>
          </a:xfrm>
          <a:prstGeom prst="rect">
            <a:avLst/>
          </a:prstGeom>
          <a:noFill/>
        </p:spPr>
        <p:txBody>
          <a:bodyPr wrap="square" rtlCol="0">
            <a:spAutoFit/>
          </a:bodyPr>
          <a:lstStyle/>
          <a:p>
            <a:r>
              <a:rPr lang="zh-CN" altLang="en-US" sz="4400" b="1" dirty="0">
                <a:solidFill>
                  <a:schemeClr val="bg1"/>
                </a:solidFill>
                <a:latin typeface="微软雅黑" panose="020B0503020204020204" charset="-122"/>
                <a:ea typeface="微软雅黑" panose="020B0503020204020204" charset="-122"/>
              </a:rPr>
              <a:t>目  录</a:t>
            </a:r>
            <a:endParaRPr lang="zh-CN" altLang="en-US" sz="44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浅色空白底模板">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l="12376"/>
          <a:stretch>
            <a:fillRect/>
          </a:stretch>
        </p:blipFill>
        <p:spPr>
          <a:xfrm>
            <a:off x="0" y="6219449"/>
            <a:ext cx="12191999" cy="644081"/>
          </a:xfrm>
          <a:prstGeom prst="rect">
            <a:avLst/>
          </a:prstGeom>
        </p:spPr>
      </p:pic>
      <p:sp>
        <p:nvSpPr>
          <p:cNvPr id="7" name="矩形 6"/>
          <p:cNvSpPr/>
          <p:nvPr userDrawn="1"/>
        </p:nvSpPr>
        <p:spPr>
          <a:xfrm rot="5400000">
            <a:off x="2394708" y="-1182625"/>
            <a:ext cx="118626" cy="3760978"/>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sp>
        <p:nvSpPr>
          <p:cNvPr id="24" name="矩形: 圆角 23"/>
          <p:cNvSpPr/>
          <p:nvPr/>
        </p:nvSpPr>
        <p:spPr>
          <a:xfrm>
            <a:off x="11150785" y="6378241"/>
            <a:ext cx="1210760" cy="215444"/>
          </a:xfrm>
          <a:prstGeom prst="roundRect">
            <a:avLst>
              <a:gd name="adj" fmla="val 5000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5" name="直接连接符 24"/>
          <p:cNvCxnSpPr/>
          <p:nvPr/>
        </p:nvCxnSpPr>
        <p:spPr>
          <a:xfrm flipH="1">
            <a:off x="11422944" y="6425810"/>
            <a:ext cx="39973" cy="120306"/>
          </a:xfrm>
          <a:prstGeom prst="lin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6" name="文本框 25"/>
          <p:cNvSpPr txBox="1"/>
          <p:nvPr/>
        </p:nvSpPr>
        <p:spPr>
          <a:xfrm>
            <a:off x="11422944" y="6385936"/>
            <a:ext cx="832521" cy="200055"/>
          </a:xfrm>
          <a:prstGeom prst="rect">
            <a:avLst/>
          </a:prstGeom>
          <a:noFill/>
        </p:spPr>
        <p:txBody>
          <a:bodyPr wrap="square" rtlCol="0">
            <a:spAutoFit/>
          </a:bodyPr>
          <a:lstStyle/>
          <a:p>
            <a:r>
              <a:rPr lang="en-US" altLang="zh-CN" sz="700" i="1" kern="1200" spc="0" dirty="0">
                <a:solidFill>
                  <a:schemeClr val="bg1"/>
                </a:solidFill>
                <a:latin typeface="Arial" panose="020B0604020202020204" pitchFamily="34" charset="0"/>
                <a:ea typeface="微软雅黑" panose="020B0503020204020204" charset="-122"/>
                <a:cs typeface="+mn-cs"/>
              </a:rPr>
              <a:t>SIMCERE</a:t>
            </a:r>
            <a:endParaRPr lang="zh-CN" altLang="en-US" sz="700" i="1" kern="1200" spc="0" dirty="0">
              <a:solidFill>
                <a:schemeClr val="bg1"/>
              </a:solidFill>
              <a:latin typeface="Arial" panose="020B0604020202020204" pitchFamily="34" charset="0"/>
              <a:ea typeface="微软雅黑" panose="020B0503020204020204" charset="-122"/>
              <a:cs typeface="+mn-cs"/>
            </a:endParaRPr>
          </a:p>
        </p:txBody>
      </p:sp>
      <p:sp>
        <p:nvSpPr>
          <p:cNvPr id="27" name="文本框 26"/>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solidFill>
                <a:latin typeface="Arial" panose="020B0604020202020204" pitchFamily="34" charset="0"/>
                <a:ea typeface="微软雅黑" panose="020B0503020204020204" charset="-122"/>
                <a:cs typeface="+mn-cs"/>
              </a:rPr>
            </a:fld>
            <a:endParaRPr lang="zh-CN" altLang="en-US" sz="800" i="1" kern="1200" spc="0" dirty="0">
              <a:solidFill>
                <a:schemeClr val="bg1"/>
              </a:solidFill>
              <a:latin typeface="Arial" panose="020B0604020202020204" pitchFamily="34" charset="0"/>
              <a:ea typeface="微软雅黑" panose="020B0503020204020204" charset="-122"/>
              <a:cs typeface="+mn-cs"/>
            </a:endParaRPr>
          </a:p>
        </p:txBody>
      </p:sp>
      <p:pic>
        <p:nvPicPr>
          <p:cNvPr id="28" name="图形 27"/>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34" name="文本占位符 31"/>
          <p:cNvSpPr>
            <a:spLocks noGrp="1"/>
          </p:cNvSpPr>
          <p:nvPr userDrawn="1">
            <p:ph type="body" sz="quarter" idx="11" hasCustomPrompt="1"/>
          </p:nvPr>
        </p:nvSpPr>
        <p:spPr>
          <a:xfrm>
            <a:off x="469900" y="291308"/>
            <a:ext cx="10868025" cy="535531"/>
          </a:xfrm>
          <a:prstGeom prst="rect">
            <a:avLst/>
          </a:prstGeom>
          <a:noFill/>
        </p:spPr>
        <p:txBody>
          <a:bodyPr wrap="square" rtlCol="0">
            <a:spAutoFit/>
          </a:bodyPr>
          <a:lstStyle>
            <a:lvl1pPr marL="0" indent="0">
              <a:buNone/>
              <a:defRPr kumimoji="0" lang="zh-CN" altLang="en-US" sz="3200" b="1" i="0" u="none" strike="noStrike" cap="none" spc="0" normalizeH="0" baseline="0" dirty="0">
                <a:ln>
                  <a:noFill/>
                </a:ln>
                <a:solidFill>
                  <a:prstClr val="black">
                    <a:lumMod val="75000"/>
                    <a:lumOff val="25000"/>
                  </a:prstClr>
                </a:solidFill>
                <a:effectLst/>
                <a:uLnTx/>
                <a:uFillTx/>
              </a:defRPr>
            </a:lvl1pPr>
          </a:lstStyle>
          <a:p>
            <a:pPr marL="0" lvl="0"/>
            <a:r>
              <a:rPr lang="zh-CN" altLang="en-US" dirty="0"/>
              <a:t>请</a:t>
            </a:r>
            <a:r>
              <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在此输入一级标题</a:t>
            </a:r>
            <a:endParaRPr lang="zh-CN" altLang="en-US" dirty="0"/>
          </a:p>
        </p:txBody>
      </p:sp>
      <p:sp>
        <p:nvSpPr>
          <p:cNvPr id="20" name="内容占位符 37"/>
          <p:cNvSpPr>
            <a:spLocks noGrp="1"/>
          </p:cNvSpPr>
          <p:nvPr userDrawn="1">
            <p:ph sz="quarter" idx="15"/>
          </p:nvPr>
        </p:nvSpPr>
        <p:spPr>
          <a:xfrm>
            <a:off x="661987" y="1174081"/>
            <a:ext cx="10868025" cy="4830423"/>
          </a:xfrm>
          <a:prstGeom prst="rect">
            <a:avLst/>
          </a:prstGeom>
        </p:spPr>
        <p:txBody>
          <a:bodyPr/>
          <a:lstStyle>
            <a:lvl1pPr>
              <a:defRPr>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t="5322" r="6397" b="15780"/>
          <a:stretch>
            <a:fillRect/>
          </a:stretch>
        </p:blipFill>
        <p:spPr>
          <a:xfrm>
            <a:off x="0" y="0"/>
            <a:ext cx="12192000" cy="6858000"/>
          </a:xfrm>
          <a:prstGeom prst="rect">
            <a:avLst/>
          </a:prstGeom>
        </p:spPr>
      </p:pic>
      <p:sp>
        <p:nvSpPr>
          <p:cNvPr id="11" name="矩形 10"/>
          <p:cNvSpPr/>
          <p:nvPr userDrawn="1"/>
        </p:nvSpPr>
        <p:spPr>
          <a:xfrm>
            <a:off x="0" y="0"/>
            <a:ext cx="9334500" cy="6858000"/>
          </a:xfrm>
          <a:prstGeom prst="rect">
            <a:avLst/>
          </a:prstGeom>
          <a:gradFill flip="none" rotWithShape="1">
            <a:gsLst>
              <a:gs pos="14000">
                <a:schemeClr val="bg1"/>
              </a:gs>
              <a:gs pos="34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userDrawn="1"/>
        </p:nvSpPr>
        <p:spPr>
          <a:xfrm>
            <a:off x="952231" y="4789560"/>
            <a:ext cx="8138158"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4000" b="1" i="1" dirty="0">
                <a:solidFill>
                  <a:schemeClr val="bg1"/>
                </a:solidFill>
                <a:effectLst>
                  <a:outerShdw blurRad="50800" dist="38100" dir="5400000" algn="t" rotWithShape="0">
                    <a:srgbClr val="043D60">
                      <a:alpha val="21000"/>
                    </a:srgbClr>
                  </a:outerShdw>
                </a:effectLst>
                <a:latin typeface="微软雅黑" panose="020B0503020204020204" charset="-122"/>
                <a:ea typeface="微软雅黑" panose="020B0503020204020204" charset="-122"/>
              </a:rPr>
              <a:t>让患者早日用上更有效药物</a:t>
            </a:r>
            <a:endParaRPr lang="zh-CN" altLang="en-US" sz="4000" b="1" i="1" dirty="0">
              <a:solidFill>
                <a:schemeClr val="bg1"/>
              </a:solidFill>
              <a:effectLst>
                <a:outerShdw blurRad="50800" dist="38100" dir="5400000" algn="t" rotWithShape="0">
                  <a:srgbClr val="043D60">
                    <a:alpha val="21000"/>
                  </a:srgbClr>
                </a:outerShdw>
              </a:effectLst>
              <a:latin typeface="微软雅黑" panose="020B0503020204020204" charset="-122"/>
              <a:ea typeface="微软雅黑" panose="020B0503020204020204" charset="-122"/>
            </a:endParaRPr>
          </a:p>
        </p:txBody>
      </p:sp>
      <p:sp>
        <p:nvSpPr>
          <p:cNvPr id="7" name="文本框 6"/>
          <p:cNvSpPr txBox="1"/>
          <p:nvPr userDrawn="1"/>
        </p:nvSpPr>
        <p:spPr>
          <a:xfrm>
            <a:off x="1082746" y="3780655"/>
            <a:ext cx="5445054"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b="1" i="1" spc="200" dirty="0">
                <a:solidFill>
                  <a:schemeClr val="bg1"/>
                </a:solidFill>
                <a:latin typeface="Arial" panose="020B0604020202020204" pitchFamily="34" charset="0"/>
                <a:ea typeface="Roboto" panose="02000000000000000000" pitchFamily="2" charset="0"/>
              </a:rPr>
              <a:t>PROVIDING TODAY’S PATIENTS WITH MEDICINES OF THE FUTURE</a:t>
            </a:r>
            <a:endParaRPr lang="zh-CN" altLang="en-US" sz="2000" b="1" i="1" spc="200" dirty="0">
              <a:solidFill>
                <a:schemeClr val="bg1"/>
              </a:solidFill>
              <a:latin typeface="Arial" panose="020B0604020202020204" pitchFamily="34" charset="0"/>
              <a:ea typeface="微软雅黑" panose="020B0503020204020204" charset="-122"/>
            </a:endParaRPr>
          </a:p>
        </p:txBody>
      </p:sp>
      <p:cxnSp>
        <p:nvCxnSpPr>
          <p:cNvPr id="8" name="直接连接符 7"/>
          <p:cNvCxnSpPr/>
          <p:nvPr userDrawn="1"/>
        </p:nvCxnSpPr>
        <p:spPr>
          <a:xfrm>
            <a:off x="1188727" y="4610461"/>
            <a:ext cx="4420275"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4" name="图形 13"/>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8785" y="545606"/>
            <a:ext cx="1907092" cy="369332"/>
          </a:xfrm>
          <a:prstGeom prst="rect">
            <a:avLst/>
          </a:prstGeom>
          <a:effectLst>
            <a:outerShdw blurRad="63500" sx="102000" sy="102000" algn="ctr" rotWithShape="0">
              <a:schemeClr val="bg1">
                <a:alpha val="4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grpSp>
        <p:nvGrpSpPr>
          <p:cNvPr id="6" name="组合 5"/>
          <p:cNvGrpSpPr/>
          <p:nvPr userDrawn="1"/>
        </p:nvGrpSpPr>
        <p:grpSpPr>
          <a:xfrm>
            <a:off x="0" y="-322385"/>
            <a:ext cx="13753224" cy="7502769"/>
            <a:chOff x="0" y="-322385"/>
            <a:chExt cx="13753224" cy="7502769"/>
          </a:xfrm>
        </p:grpSpPr>
        <p:pic>
          <p:nvPicPr>
            <p:cNvPr id="8" name="图片 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9" name="图片 8" descr="图片包含 绿色, 桌子, 板子, 游戏机&#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385"/>
              <a:ext cx="12192000" cy="7502769"/>
            </a:xfrm>
            <a:prstGeom prst="rect">
              <a:avLst/>
            </a:prstGeom>
          </p:spPr>
        </p:pic>
      </p:grpSp>
      <p:cxnSp>
        <p:nvCxnSpPr>
          <p:cNvPr id="10" name="直接连接符 9"/>
          <p:cNvCxnSpPr/>
          <p:nvPr userDrawn="1"/>
        </p:nvCxnSpPr>
        <p:spPr>
          <a:xfrm>
            <a:off x="1075310" y="3589368"/>
            <a:ext cx="5878194"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p:ph type="body" sz="quarter" idx="10" hasCustomPrompt="1"/>
          </p:nvPr>
        </p:nvSpPr>
        <p:spPr>
          <a:xfrm>
            <a:off x="1075310" y="2749138"/>
            <a:ext cx="9686925" cy="840230"/>
          </a:xfrm>
          <a:prstGeom prst="rect">
            <a:avLst/>
          </a:prstGeom>
          <a:noFill/>
        </p:spPr>
        <p:txBody>
          <a:bodyPr wrap="square" rtlCol="0">
            <a:spAutoFit/>
          </a:bodyPr>
          <a:lstStyle>
            <a:lvl1pPr marL="0" indent="0">
              <a:buNone/>
              <a:defRPr lang="zh-CN" altLang="en-US" sz="5400" b="1" spc="200" dirty="0" smtClean="0">
                <a:solidFill>
                  <a:schemeClr val="bg1"/>
                </a:solidFill>
                <a:effectLst>
                  <a:outerShdw blurRad="76200" dist="38100" dir="2700000" algn="tl" rotWithShape="0">
                    <a:prstClr val="black">
                      <a:alpha val="10000"/>
                    </a:prstClr>
                  </a:outerShdw>
                </a:effectLst>
              </a:defRPr>
            </a:lvl1pPr>
          </a:lstStyle>
          <a:p>
            <a:pPr marL="0" lvl="0"/>
            <a:r>
              <a:rPr lang="zh-CN" altLang="en-US" dirty="0"/>
              <a:t>请在此输入主题</a:t>
            </a:r>
            <a:endParaRPr lang="zh-CN" altLang="en-US" dirty="0"/>
          </a:p>
        </p:txBody>
      </p:sp>
      <p:pic>
        <p:nvPicPr>
          <p:cNvPr id="12" name="图形 3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8783" y="552348"/>
            <a:ext cx="2188071" cy="423747"/>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4000" fill="hold"/>
                                        <p:tgtEl>
                                          <p:spTgt spid="6"/>
                                        </p:tgtEl>
                                      </p:cBhvr>
                                      <p:by x="108000" y="108000"/>
                                    </p:animScale>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grpSp>
        <p:nvGrpSpPr>
          <p:cNvPr id="47" name="组合 46"/>
          <p:cNvGrpSpPr/>
          <p:nvPr userDrawn="1"/>
        </p:nvGrpSpPr>
        <p:grpSpPr>
          <a:xfrm>
            <a:off x="0" y="-322385"/>
            <a:ext cx="13753224" cy="7502769"/>
            <a:chOff x="0" y="-322385"/>
            <a:chExt cx="13753224" cy="7502769"/>
          </a:xfrm>
        </p:grpSpPr>
        <p:pic>
          <p:nvPicPr>
            <p:cNvPr id="48" name="图片 4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49" name="图片 48" descr="图片包含 绿色, 桌子, 板子, 游戏机&#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3413" r="64565" b="2796"/>
            <a:stretch>
              <a:fillRect/>
            </a:stretch>
          </p:blipFill>
          <p:spPr>
            <a:xfrm>
              <a:off x="0" y="-66260"/>
              <a:ext cx="4320209" cy="7036904"/>
            </a:xfrm>
            <a:prstGeom prst="rect">
              <a:avLst/>
            </a:prstGeom>
          </p:spPr>
        </p:pic>
      </p:grpSp>
      <p:grpSp>
        <p:nvGrpSpPr>
          <p:cNvPr id="2" name="组合 1"/>
          <p:cNvGrpSpPr/>
          <p:nvPr userDrawn="1"/>
        </p:nvGrpSpPr>
        <p:grpSpPr>
          <a:xfrm>
            <a:off x="11150785" y="6378241"/>
            <a:ext cx="1210760" cy="215444"/>
            <a:chOff x="11260249" y="6297920"/>
            <a:chExt cx="1550057" cy="275819"/>
          </a:xfrm>
        </p:grpSpPr>
        <p:sp>
          <p:nvSpPr>
            <p:cNvPr id="3" name="矩形: 圆角 2"/>
            <p:cNvSpPr/>
            <p:nvPr/>
          </p:nvSpPr>
          <p:spPr>
            <a:xfrm>
              <a:off x="11260249" y="6297920"/>
              <a:ext cx="1550057" cy="275819"/>
            </a:xfrm>
            <a:prstGeom prst="roundRect">
              <a:avLst>
                <a:gd name="adj" fmla="val 5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4" name="直接连接符 3"/>
            <p:cNvCxnSpPr/>
            <p:nvPr/>
          </p:nvCxnSpPr>
          <p:spPr>
            <a:xfrm flipH="1">
              <a:off x="11608677" y="6358820"/>
              <a:ext cx="51175" cy="154020"/>
            </a:xfrm>
            <a:prstGeom prst="lin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 name="文本框 4"/>
            <p:cNvSpPr txBox="1"/>
            <p:nvPr/>
          </p:nvSpPr>
          <p:spPr>
            <a:xfrm>
              <a:off x="11608677" y="6307771"/>
              <a:ext cx="1065822" cy="256117"/>
            </a:xfrm>
            <a:prstGeom prst="rect">
              <a:avLst/>
            </a:prstGeom>
            <a:noFill/>
          </p:spPr>
          <p:txBody>
            <a:bodyPr wrap="square" rtlCol="0">
              <a:spAutoFit/>
            </a:bodyPr>
            <a:lstStyle/>
            <a:p>
              <a:r>
                <a:rPr lang="en-US" altLang="zh-CN" sz="700" i="1" kern="1200" spc="0" dirty="0">
                  <a:solidFill>
                    <a:schemeClr val="bg1">
                      <a:lumMod val="65000"/>
                      <a:alpha val="70000"/>
                    </a:schemeClr>
                  </a:solidFill>
                  <a:latin typeface="Arial" panose="020B0604020202020204" pitchFamily="34" charset="0"/>
                  <a:ea typeface="微软雅黑" panose="020B0503020204020204" charset="-122"/>
                  <a:cs typeface="+mn-cs"/>
                </a:rPr>
                <a:t>SIMCERE</a:t>
              </a:r>
              <a:endParaRPr lang="zh-CN" altLang="en-US" sz="7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grpSp>
      <p:sp>
        <p:nvSpPr>
          <p:cNvPr id="6" name="文本框 5"/>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lumMod val="65000"/>
                    <a:alpha val="70000"/>
                  </a:schemeClr>
                </a:solidFill>
                <a:latin typeface="Arial" panose="020B0604020202020204" pitchFamily="34" charset="0"/>
                <a:ea typeface="微软雅黑" panose="020B0503020204020204" charset="-122"/>
                <a:cs typeface="+mn-cs"/>
              </a:rPr>
            </a:fld>
            <a:endParaRPr lang="zh-CN" altLang="en-US" sz="8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pic>
        <p:nvPicPr>
          <p:cNvPr id="7" name="图形 6"/>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10" name="文本框 9"/>
          <p:cNvSpPr txBox="1"/>
          <p:nvPr userDrawn="1"/>
        </p:nvSpPr>
        <p:spPr>
          <a:xfrm>
            <a:off x="899861" y="1579446"/>
            <a:ext cx="3479904" cy="707886"/>
          </a:xfrm>
          <a:prstGeom prst="rect">
            <a:avLst/>
          </a:prstGeom>
          <a:noFill/>
        </p:spPr>
        <p:txBody>
          <a:bodyPr wrap="square" rtlCol="0">
            <a:spAutoFit/>
          </a:bodyPr>
          <a:lstStyle/>
          <a:p>
            <a:r>
              <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rPr>
              <a:t>CONTENTS</a:t>
            </a:r>
            <a:endPar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endParaRPr>
          </a:p>
        </p:txBody>
      </p:sp>
      <p:sp>
        <p:nvSpPr>
          <p:cNvPr id="11" name="矩形 10"/>
          <p:cNvSpPr/>
          <p:nvPr userDrawn="1"/>
        </p:nvSpPr>
        <p:spPr>
          <a:xfrm rot="5400000">
            <a:off x="1784113" y="1901451"/>
            <a:ext cx="118626" cy="1598275"/>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grpSp>
        <p:nvGrpSpPr>
          <p:cNvPr id="12" name="组合 11"/>
          <p:cNvGrpSpPr/>
          <p:nvPr userDrawn="1"/>
        </p:nvGrpSpPr>
        <p:grpSpPr>
          <a:xfrm>
            <a:off x="2728207" y="2641275"/>
            <a:ext cx="543595" cy="118627"/>
            <a:chOff x="2779452" y="3424348"/>
            <a:chExt cx="543595" cy="118627"/>
          </a:xfrm>
        </p:grpSpPr>
        <p:sp>
          <p:nvSpPr>
            <p:cNvPr id="13" name="椭圆 12"/>
            <p:cNvSpPr/>
            <p:nvPr/>
          </p:nvSpPr>
          <p:spPr>
            <a:xfrm>
              <a:off x="2779452" y="3424348"/>
              <a:ext cx="118627" cy="118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椭圆 13"/>
            <p:cNvSpPr/>
            <p:nvPr/>
          </p:nvSpPr>
          <p:spPr>
            <a:xfrm>
              <a:off x="3021032" y="3434643"/>
              <a:ext cx="98039" cy="9803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 name="椭圆 14"/>
            <p:cNvSpPr/>
            <p:nvPr/>
          </p:nvSpPr>
          <p:spPr>
            <a:xfrm>
              <a:off x="3242023" y="3443150"/>
              <a:ext cx="81024" cy="81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sp>
        <p:nvSpPr>
          <p:cNvPr id="16" name="文本框 15"/>
          <p:cNvSpPr txBox="1"/>
          <p:nvPr userDrawn="1"/>
        </p:nvSpPr>
        <p:spPr>
          <a:xfrm>
            <a:off x="941500" y="2066660"/>
            <a:ext cx="2104483" cy="769441"/>
          </a:xfrm>
          <a:prstGeom prst="rect">
            <a:avLst/>
          </a:prstGeom>
          <a:noFill/>
        </p:spPr>
        <p:txBody>
          <a:bodyPr wrap="square" rtlCol="0">
            <a:spAutoFit/>
          </a:bodyPr>
          <a:lstStyle/>
          <a:p>
            <a:r>
              <a:rPr lang="zh-CN" altLang="en-US" sz="4400" b="1" dirty="0">
                <a:solidFill>
                  <a:schemeClr val="bg1"/>
                </a:solidFill>
                <a:latin typeface="微软雅黑" panose="020B0503020204020204" charset="-122"/>
                <a:ea typeface="微软雅黑" panose="020B0503020204020204" charset="-122"/>
              </a:rPr>
              <a:t>目  录</a:t>
            </a:r>
            <a:endParaRPr lang="zh-CN" altLang="en-US" sz="44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浅色空白底模板">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l="12376"/>
          <a:stretch>
            <a:fillRect/>
          </a:stretch>
        </p:blipFill>
        <p:spPr>
          <a:xfrm>
            <a:off x="0" y="6219449"/>
            <a:ext cx="12191999" cy="644081"/>
          </a:xfrm>
          <a:prstGeom prst="rect">
            <a:avLst/>
          </a:prstGeom>
        </p:spPr>
      </p:pic>
      <p:sp>
        <p:nvSpPr>
          <p:cNvPr id="7" name="矩形 6"/>
          <p:cNvSpPr/>
          <p:nvPr userDrawn="1"/>
        </p:nvSpPr>
        <p:spPr>
          <a:xfrm rot="5400000">
            <a:off x="2394708" y="-1182625"/>
            <a:ext cx="118626" cy="3760978"/>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sp>
        <p:nvSpPr>
          <p:cNvPr id="24" name="矩形: 圆角 23"/>
          <p:cNvSpPr/>
          <p:nvPr/>
        </p:nvSpPr>
        <p:spPr>
          <a:xfrm>
            <a:off x="11150785" y="6378241"/>
            <a:ext cx="1210760" cy="215444"/>
          </a:xfrm>
          <a:prstGeom prst="roundRect">
            <a:avLst>
              <a:gd name="adj" fmla="val 5000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5" name="直接连接符 24"/>
          <p:cNvCxnSpPr/>
          <p:nvPr/>
        </p:nvCxnSpPr>
        <p:spPr>
          <a:xfrm flipH="1">
            <a:off x="11422944" y="6425810"/>
            <a:ext cx="39973" cy="120306"/>
          </a:xfrm>
          <a:prstGeom prst="lin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6" name="文本框 25"/>
          <p:cNvSpPr txBox="1"/>
          <p:nvPr/>
        </p:nvSpPr>
        <p:spPr>
          <a:xfrm>
            <a:off x="11422944" y="6385936"/>
            <a:ext cx="832521" cy="200055"/>
          </a:xfrm>
          <a:prstGeom prst="rect">
            <a:avLst/>
          </a:prstGeom>
          <a:noFill/>
        </p:spPr>
        <p:txBody>
          <a:bodyPr wrap="square" rtlCol="0">
            <a:spAutoFit/>
          </a:bodyPr>
          <a:lstStyle/>
          <a:p>
            <a:r>
              <a:rPr lang="en-US" altLang="zh-CN" sz="700" i="1" kern="1200" spc="0" dirty="0">
                <a:solidFill>
                  <a:schemeClr val="bg1"/>
                </a:solidFill>
                <a:latin typeface="Arial" panose="020B0604020202020204" pitchFamily="34" charset="0"/>
                <a:ea typeface="微软雅黑" panose="020B0503020204020204" charset="-122"/>
                <a:cs typeface="+mn-cs"/>
              </a:rPr>
              <a:t>SIMCERE</a:t>
            </a:r>
            <a:endParaRPr lang="zh-CN" altLang="en-US" sz="700" i="1" kern="1200" spc="0" dirty="0">
              <a:solidFill>
                <a:schemeClr val="bg1"/>
              </a:solidFill>
              <a:latin typeface="Arial" panose="020B0604020202020204" pitchFamily="34" charset="0"/>
              <a:ea typeface="微软雅黑" panose="020B0503020204020204" charset="-122"/>
              <a:cs typeface="+mn-cs"/>
            </a:endParaRPr>
          </a:p>
        </p:txBody>
      </p:sp>
      <p:sp>
        <p:nvSpPr>
          <p:cNvPr id="27" name="文本框 26"/>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solidFill>
                <a:latin typeface="Arial" panose="020B0604020202020204" pitchFamily="34" charset="0"/>
                <a:ea typeface="微软雅黑" panose="020B0503020204020204" charset="-122"/>
                <a:cs typeface="+mn-cs"/>
              </a:rPr>
            </a:fld>
            <a:endParaRPr lang="zh-CN" altLang="en-US" sz="800" i="1" kern="1200" spc="0" dirty="0">
              <a:solidFill>
                <a:schemeClr val="bg1"/>
              </a:solidFill>
              <a:latin typeface="Arial" panose="020B0604020202020204" pitchFamily="34" charset="0"/>
              <a:ea typeface="微软雅黑" panose="020B0503020204020204" charset="-122"/>
              <a:cs typeface="+mn-cs"/>
            </a:endParaRPr>
          </a:p>
        </p:txBody>
      </p:sp>
      <p:pic>
        <p:nvPicPr>
          <p:cNvPr id="28" name="图形 27"/>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34" name="文本占位符 31"/>
          <p:cNvSpPr>
            <a:spLocks noGrp="1"/>
          </p:cNvSpPr>
          <p:nvPr userDrawn="1">
            <p:ph type="body" sz="quarter" idx="11" hasCustomPrompt="1"/>
          </p:nvPr>
        </p:nvSpPr>
        <p:spPr>
          <a:xfrm>
            <a:off x="469900" y="291308"/>
            <a:ext cx="10868025" cy="535531"/>
          </a:xfrm>
          <a:prstGeom prst="rect">
            <a:avLst/>
          </a:prstGeom>
          <a:noFill/>
        </p:spPr>
        <p:txBody>
          <a:bodyPr wrap="square" rtlCol="0">
            <a:spAutoFit/>
          </a:bodyPr>
          <a:lstStyle>
            <a:lvl1pPr marL="0" indent="0">
              <a:buNone/>
              <a:defRPr kumimoji="0" lang="zh-CN" altLang="en-US" sz="3200" b="1" i="0" u="none" strike="noStrike" cap="none" spc="0" normalizeH="0" baseline="0" dirty="0">
                <a:ln>
                  <a:noFill/>
                </a:ln>
                <a:solidFill>
                  <a:prstClr val="black">
                    <a:lumMod val="75000"/>
                    <a:lumOff val="25000"/>
                  </a:prstClr>
                </a:solidFill>
                <a:effectLst/>
                <a:uLnTx/>
                <a:uFillTx/>
              </a:defRPr>
            </a:lvl1pPr>
          </a:lstStyle>
          <a:p>
            <a:pPr marL="0" lvl="0"/>
            <a:r>
              <a:rPr lang="zh-CN" altLang="en-US" dirty="0"/>
              <a:t>请</a:t>
            </a:r>
            <a:r>
              <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在此输入一级标题</a:t>
            </a:r>
            <a:endParaRPr lang="zh-CN" altLang="en-US" dirty="0"/>
          </a:p>
        </p:txBody>
      </p:sp>
      <p:sp>
        <p:nvSpPr>
          <p:cNvPr id="20" name="内容占位符 37"/>
          <p:cNvSpPr>
            <a:spLocks noGrp="1"/>
          </p:cNvSpPr>
          <p:nvPr userDrawn="1">
            <p:ph sz="quarter" idx="15"/>
          </p:nvPr>
        </p:nvSpPr>
        <p:spPr>
          <a:xfrm>
            <a:off x="661987" y="1174081"/>
            <a:ext cx="10868025" cy="4830423"/>
          </a:xfrm>
          <a:prstGeom prst="rect">
            <a:avLst/>
          </a:prstGeom>
        </p:spPr>
        <p:txBody>
          <a:bodyPr/>
          <a:lstStyle>
            <a:lvl1pPr>
              <a:defRPr>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grpSp>
        <p:nvGrpSpPr>
          <p:cNvPr id="6" name="组合 5"/>
          <p:cNvGrpSpPr/>
          <p:nvPr userDrawn="1"/>
        </p:nvGrpSpPr>
        <p:grpSpPr>
          <a:xfrm>
            <a:off x="0" y="-322385"/>
            <a:ext cx="13753224" cy="7502769"/>
            <a:chOff x="0" y="-322385"/>
            <a:chExt cx="13753224" cy="7502769"/>
          </a:xfrm>
        </p:grpSpPr>
        <p:pic>
          <p:nvPicPr>
            <p:cNvPr id="8" name="图片 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9" name="图片 8" descr="图片包含 绿色, 桌子, 板子, 游戏机&#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385"/>
              <a:ext cx="12192000" cy="7502769"/>
            </a:xfrm>
            <a:prstGeom prst="rect">
              <a:avLst/>
            </a:prstGeom>
          </p:spPr>
        </p:pic>
      </p:grpSp>
      <p:cxnSp>
        <p:nvCxnSpPr>
          <p:cNvPr id="10" name="直接连接符 9"/>
          <p:cNvCxnSpPr/>
          <p:nvPr userDrawn="1"/>
        </p:nvCxnSpPr>
        <p:spPr>
          <a:xfrm>
            <a:off x="1075310" y="3589368"/>
            <a:ext cx="5878194"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p:ph type="body" sz="quarter" idx="10" hasCustomPrompt="1"/>
          </p:nvPr>
        </p:nvSpPr>
        <p:spPr>
          <a:xfrm>
            <a:off x="1075310" y="2749138"/>
            <a:ext cx="9686925" cy="840230"/>
          </a:xfrm>
          <a:prstGeom prst="rect">
            <a:avLst/>
          </a:prstGeom>
          <a:noFill/>
        </p:spPr>
        <p:txBody>
          <a:bodyPr wrap="square" rtlCol="0">
            <a:spAutoFit/>
          </a:bodyPr>
          <a:lstStyle>
            <a:lvl1pPr marL="0" indent="0">
              <a:buNone/>
              <a:defRPr lang="zh-CN" altLang="en-US" sz="5400" b="1" spc="200" dirty="0" smtClean="0">
                <a:solidFill>
                  <a:schemeClr val="bg1"/>
                </a:solidFill>
                <a:effectLst>
                  <a:outerShdw blurRad="76200" dist="38100" dir="2700000" algn="tl" rotWithShape="0">
                    <a:prstClr val="black">
                      <a:alpha val="10000"/>
                    </a:prstClr>
                  </a:outerShdw>
                </a:effectLst>
              </a:defRPr>
            </a:lvl1pPr>
          </a:lstStyle>
          <a:p>
            <a:pPr marL="0" lvl="0"/>
            <a:r>
              <a:rPr lang="zh-CN" altLang="en-US" dirty="0"/>
              <a:t>请在此输入主题</a:t>
            </a:r>
            <a:endParaRPr lang="zh-CN" altLang="en-US" dirty="0"/>
          </a:p>
        </p:txBody>
      </p:sp>
      <p:pic>
        <p:nvPicPr>
          <p:cNvPr id="12" name="图形 3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8783" y="552348"/>
            <a:ext cx="2188071" cy="423747"/>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4000" fill="hold"/>
                                        <p:tgtEl>
                                          <p:spTgt spid="6"/>
                                        </p:tgtEl>
                                      </p:cBhvr>
                                      <p:by x="108000" y="108000"/>
                                    </p:animScale>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grpSp>
        <p:nvGrpSpPr>
          <p:cNvPr id="47" name="组合 46"/>
          <p:cNvGrpSpPr/>
          <p:nvPr userDrawn="1"/>
        </p:nvGrpSpPr>
        <p:grpSpPr>
          <a:xfrm>
            <a:off x="0" y="-322385"/>
            <a:ext cx="13753224" cy="7502769"/>
            <a:chOff x="0" y="-322385"/>
            <a:chExt cx="13753224" cy="7502769"/>
          </a:xfrm>
        </p:grpSpPr>
        <p:pic>
          <p:nvPicPr>
            <p:cNvPr id="48" name="图片 47" descr="图片包含 绿色, 桌子, 板子, 游戏机&#10;&#10;描述已自动生成"/>
            <p:cNvPicPr>
              <a:picLocks noChangeAspect="1"/>
            </p:cNvPicPr>
            <p:nvPr/>
          </p:nvPicPr>
          <p:blipFill>
            <a:blip r:embed="rId2" cstate="print">
              <a:alphaModFix amt="0"/>
              <a:extLst>
                <a:ext uri="{28A0092B-C50C-407E-A947-70E740481C1C}">
                  <a14:useLocalDpi xmlns:a14="http://schemas.microsoft.com/office/drawing/2010/main" val="0"/>
                </a:ext>
              </a:extLst>
            </a:blip>
            <a:stretch>
              <a:fillRect/>
            </a:stretch>
          </p:blipFill>
          <p:spPr>
            <a:xfrm>
              <a:off x="1561224" y="-322385"/>
              <a:ext cx="12192000" cy="7502769"/>
            </a:xfrm>
            <a:prstGeom prst="rect">
              <a:avLst/>
            </a:prstGeom>
          </p:spPr>
        </p:pic>
        <p:pic>
          <p:nvPicPr>
            <p:cNvPr id="49" name="图片 48" descr="图片包含 绿色, 桌子, 板子, 游戏机&#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3413" r="64565" b="2796"/>
            <a:stretch>
              <a:fillRect/>
            </a:stretch>
          </p:blipFill>
          <p:spPr>
            <a:xfrm>
              <a:off x="0" y="-66260"/>
              <a:ext cx="4320209" cy="7036904"/>
            </a:xfrm>
            <a:prstGeom prst="rect">
              <a:avLst/>
            </a:prstGeom>
          </p:spPr>
        </p:pic>
      </p:grpSp>
      <p:grpSp>
        <p:nvGrpSpPr>
          <p:cNvPr id="2" name="组合 1"/>
          <p:cNvGrpSpPr/>
          <p:nvPr userDrawn="1"/>
        </p:nvGrpSpPr>
        <p:grpSpPr>
          <a:xfrm>
            <a:off x="11150785" y="6378241"/>
            <a:ext cx="1210760" cy="215444"/>
            <a:chOff x="11260249" y="6297920"/>
            <a:chExt cx="1550057" cy="275819"/>
          </a:xfrm>
        </p:grpSpPr>
        <p:sp>
          <p:nvSpPr>
            <p:cNvPr id="3" name="矩形: 圆角 2"/>
            <p:cNvSpPr/>
            <p:nvPr/>
          </p:nvSpPr>
          <p:spPr>
            <a:xfrm>
              <a:off x="11260249" y="6297920"/>
              <a:ext cx="1550057" cy="275819"/>
            </a:xfrm>
            <a:prstGeom prst="roundRect">
              <a:avLst>
                <a:gd name="adj" fmla="val 5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4" name="直接连接符 3"/>
            <p:cNvCxnSpPr/>
            <p:nvPr/>
          </p:nvCxnSpPr>
          <p:spPr>
            <a:xfrm flipH="1">
              <a:off x="11608677" y="6358820"/>
              <a:ext cx="51175" cy="154020"/>
            </a:xfrm>
            <a:prstGeom prst="lin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 name="文本框 4"/>
            <p:cNvSpPr txBox="1"/>
            <p:nvPr/>
          </p:nvSpPr>
          <p:spPr>
            <a:xfrm>
              <a:off x="11608677" y="6307771"/>
              <a:ext cx="1065822" cy="256117"/>
            </a:xfrm>
            <a:prstGeom prst="rect">
              <a:avLst/>
            </a:prstGeom>
            <a:noFill/>
          </p:spPr>
          <p:txBody>
            <a:bodyPr wrap="square" rtlCol="0">
              <a:spAutoFit/>
            </a:bodyPr>
            <a:lstStyle/>
            <a:p>
              <a:r>
                <a:rPr lang="en-US" altLang="zh-CN" sz="700" i="1" kern="1200" spc="0" dirty="0">
                  <a:solidFill>
                    <a:schemeClr val="bg1">
                      <a:lumMod val="65000"/>
                      <a:alpha val="70000"/>
                    </a:schemeClr>
                  </a:solidFill>
                  <a:latin typeface="Arial" panose="020B0604020202020204" pitchFamily="34" charset="0"/>
                  <a:ea typeface="微软雅黑" panose="020B0503020204020204" charset="-122"/>
                  <a:cs typeface="+mn-cs"/>
                </a:rPr>
                <a:t>SIMCERE</a:t>
              </a:r>
              <a:endParaRPr lang="zh-CN" altLang="en-US" sz="7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grpSp>
      <p:sp>
        <p:nvSpPr>
          <p:cNvPr id="6" name="文本框 5"/>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lumMod val="65000"/>
                    <a:alpha val="70000"/>
                  </a:schemeClr>
                </a:solidFill>
                <a:latin typeface="Arial" panose="020B0604020202020204" pitchFamily="34" charset="0"/>
                <a:ea typeface="微软雅黑" panose="020B0503020204020204" charset="-122"/>
                <a:cs typeface="+mn-cs"/>
              </a:rPr>
            </a:fld>
            <a:endParaRPr lang="zh-CN" altLang="en-US" sz="800" i="1" kern="1200" spc="0" dirty="0">
              <a:solidFill>
                <a:schemeClr val="bg1">
                  <a:lumMod val="65000"/>
                  <a:alpha val="70000"/>
                </a:schemeClr>
              </a:solidFill>
              <a:latin typeface="Arial" panose="020B0604020202020204" pitchFamily="34" charset="0"/>
              <a:ea typeface="微软雅黑" panose="020B0503020204020204" charset="-122"/>
              <a:cs typeface="+mn-cs"/>
            </a:endParaRPr>
          </a:p>
        </p:txBody>
      </p:sp>
      <p:pic>
        <p:nvPicPr>
          <p:cNvPr id="7" name="图形 6"/>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10" name="文本框 9"/>
          <p:cNvSpPr txBox="1"/>
          <p:nvPr userDrawn="1"/>
        </p:nvSpPr>
        <p:spPr>
          <a:xfrm>
            <a:off x="899861" y="1579446"/>
            <a:ext cx="3479904" cy="707886"/>
          </a:xfrm>
          <a:prstGeom prst="rect">
            <a:avLst/>
          </a:prstGeom>
          <a:noFill/>
        </p:spPr>
        <p:txBody>
          <a:bodyPr wrap="square" rtlCol="0">
            <a:spAutoFit/>
          </a:bodyPr>
          <a:lstStyle/>
          <a:p>
            <a:r>
              <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rPr>
              <a:t>CONTENTS</a:t>
            </a:r>
            <a:endParaRPr lang="en-US" altLang="zh-CN" sz="4000" b="1" dirty="0">
              <a:gradFill flip="none" rotWithShape="1">
                <a:gsLst>
                  <a:gs pos="0">
                    <a:schemeClr val="bg1">
                      <a:alpha val="56000"/>
                    </a:schemeClr>
                  </a:gs>
                  <a:gs pos="82000">
                    <a:schemeClr val="bg1">
                      <a:alpha val="0"/>
                    </a:schemeClr>
                  </a:gs>
                </a:gsLst>
                <a:lin ang="5400000" scaled="1"/>
                <a:tileRect/>
              </a:gradFill>
              <a:latin typeface="Arial" panose="020B0604020202020204" pitchFamily="34" charset="0"/>
              <a:ea typeface="Roboto Black" panose="02000000000000000000" pitchFamily="2" charset="0"/>
            </a:endParaRPr>
          </a:p>
        </p:txBody>
      </p:sp>
      <p:sp>
        <p:nvSpPr>
          <p:cNvPr id="11" name="矩形 10"/>
          <p:cNvSpPr/>
          <p:nvPr userDrawn="1"/>
        </p:nvSpPr>
        <p:spPr>
          <a:xfrm rot="5400000">
            <a:off x="1784113" y="1901451"/>
            <a:ext cx="118626" cy="1598275"/>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grpSp>
        <p:nvGrpSpPr>
          <p:cNvPr id="12" name="组合 11"/>
          <p:cNvGrpSpPr/>
          <p:nvPr userDrawn="1"/>
        </p:nvGrpSpPr>
        <p:grpSpPr>
          <a:xfrm>
            <a:off x="2728207" y="2641275"/>
            <a:ext cx="543595" cy="118627"/>
            <a:chOff x="2779452" y="3424348"/>
            <a:chExt cx="543595" cy="118627"/>
          </a:xfrm>
        </p:grpSpPr>
        <p:sp>
          <p:nvSpPr>
            <p:cNvPr id="13" name="椭圆 12"/>
            <p:cNvSpPr/>
            <p:nvPr/>
          </p:nvSpPr>
          <p:spPr>
            <a:xfrm>
              <a:off x="2779452" y="3424348"/>
              <a:ext cx="118627" cy="118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椭圆 13"/>
            <p:cNvSpPr/>
            <p:nvPr/>
          </p:nvSpPr>
          <p:spPr>
            <a:xfrm>
              <a:off x="3021032" y="3434643"/>
              <a:ext cx="98039" cy="9803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 name="椭圆 14"/>
            <p:cNvSpPr/>
            <p:nvPr/>
          </p:nvSpPr>
          <p:spPr>
            <a:xfrm>
              <a:off x="3242023" y="3443150"/>
              <a:ext cx="81024" cy="81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sp>
        <p:nvSpPr>
          <p:cNvPr id="16" name="文本框 15"/>
          <p:cNvSpPr txBox="1"/>
          <p:nvPr userDrawn="1"/>
        </p:nvSpPr>
        <p:spPr>
          <a:xfrm>
            <a:off x="941500" y="2066660"/>
            <a:ext cx="2104483" cy="769441"/>
          </a:xfrm>
          <a:prstGeom prst="rect">
            <a:avLst/>
          </a:prstGeom>
          <a:noFill/>
        </p:spPr>
        <p:txBody>
          <a:bodyPr wrap="square" rtlCol="0">
            <a:spAutoFit/>
          </a:bodyPr>
          <a:lstStyle/>
          <a:p>
            <a:r>
              <a:rPr lang="zh-CN" altLang="en-US" sz="4400" b="1" dirty="0">
                <a:solidFill>
                  <a:schemeClr val="bg1"/>
                </a:solidFill>
                <a:latin typeface="微软雅黑" panose="020B0503020204020204" charset="-122"/>
                <a:ea typeface="微软雅黑" panose="020B0503020204020204" charset="-122"/>
              </a:rPr>
              <a:t>目  录</a:t>
            </a:r>
            <a:endParaRPr lang="zh-CN" altLang="en-US" sz="44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浅色空白底模板">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l="12376"/>
          <a:stretch>
            <a:fillRect/>
          </a:stretch>
        </p:blipFill>
        <p:spPr>
          <a:xfrm>
            <a:off x="0" y="6219449"/>
            <a:ext cx="12191999" cy="644081"/>
          </a:xfrm>
          <a:prstGeom prst="rect">
            <a:avLst/>
          </a:prstGeom>
        </p:spPr>
      </p:pic>
      <p:sp>
        <p:nvSpPr>
          <p:cNvPr id="7" name="矩形 6"/>
          <p:cNvSpPr/>
          <p:nvPr userDrawn="1"/>
        </p:nvSpPr>
        <p:spPr>
          <a:xfrm rot="5400000">
            <a:off x="2394708" y="-1182625"/>
            <a:ext cx="118626" cy="3760978"/>
          </a:xfrm>
          <a:prstGeom prst="rect">
            <a:avLst/>
          </a:prstGeom>
          <a:gradFill flip="none" rotWithShape="1">
            <a:gsLst>
              <a:gs pos="0">
                <a:srgbClr val="1BA73E">
                  <a:alpha val="0"/>
                </a:srgbClr>
              </a:gs>
              <a:gs pos="62000">
                <a:srgbClr val="1BA73E"/>
              </a:gs>
              <a:gs pos="100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tx1"/>
              </a:solidFill>
              <a:latin typeface="微软雅黑" panose="020B0503020204020204" charset="-122"/>
              <a:ea typeface="微软雅黑" panose="020B0503020204020204" charset="-122"/>
            </a:endParaRPr>
          </a:p>
        </p:txBody>
      </p:sp>
      <p:sp>
        <p:nvSpPr>
          <p:cNvPr id="24" name="矩形: 圆角 23"/>
          <p:cNvSpPr/>
          <p:nvPr/>
        </p:nvSpPr>
        <p:spPr>
          <a:xfrm>
            <a:off x="11150785" y="6378241"/>
            <a:ext cx="1210760" cy="215444"/>
          </a:xfrm>
          <a:prstGeom prst="roundRect">
            <a:avLst>
              <a:gd name="adj" fmla="val 5000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5" name="直接连接符 24"/>
          <p:cNvCxnSpPr/>
          <p:nvPr/>
        </p:nvCxnSpPr>
        <p:spPr>
          <a:xfrm flipH="1">
            <a:off x="11422944" y="6425810"/>
            <a:ext cx="39973" cy="120306"/>
          </a:xfrm>
          <a:prstGeom prst="lin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6" name="文本框 25"/>
          <p:cNvSpPr txBox="1"/>
          <p:nvPr/>
        </p:nvSpPr>
        <p:spPr>
          <a:xfrm>
            <a:off x="11422944" y="6385936"/>
            <a:ext cx="832521" cy="200055"/>
          </a:xfrm>
          <a:prstGeom prst="rect">
            <a:avLst/>
          </a:prstGeom>
          <a:noFill/>
        </p:spPr>
        <p:txBody>
          <a:bodyPr wrap="square" rtlCol="0">
            <a:spAutoFit/>
          </a:bodyPr>
          <a:lstStyle/>
          <a:p>
            <a:r>
              <a:rPr lang="en-US" altLang="zh-CN" sz="700" i="1" kern="1200" spc="0" dirty="0">
                <a:solidFill>
                  <a:schemeClr val="bg1"/>
                </a:solidFill>
                <a:latin typeface="Arial" panose="020B0604020202020204" pitchFamily="34" charset="0"/>
                <a:ea typeface="微软雅黑" panose="020B0503020204020204" charset="-122"/>
                <a:cs typeface="+mn-cs"/>
              </a:rPr>
              <a:t>SIMCERE</a:t>
            </a:r>
            <a:endParaRPr lang="zh-CN" altLang="en-US" sz="700" i="1" kern="1200" spc="0" dirty="0">
              <a:solidFill>
                <a:schemeClr val="bg1"/>
              </a:solidFill>
              <a:latin typeface="Arial" panose="020B0604020202020204" pitchFamily="34" charset="0"/>
              <a:ea typeface="微软雅黑" panose="020B0503020204020204" charset="-122"/>
              <a:cs typeface="+mn-cs"/>
            </a:endParaRPr>
          </a:p>
        </p:txBody>
      </p:sp>
      <p:sp>
        <p:nvSpPr>
          <p:cNvPr id="27" name="文本框 26"/>
          <p:cNvSpPr txBox="1"/>
          <p:nvPr userDrawn="1"/>
        </p:nvSpPr>
        <p:spPr>
          <a:xfrm>
            <a:off x="11028113" y="6378241"/>
            <a:ext cx="434805" cy="215444"/>
          </a:xfrm>
          <a:prstGeom prst="rect">
            <a:avLst/>
          </a:prstGeom>
          <a:noFill/>
        </p:spPr>
        <p:txBody>
          <a:bodyPr wrap="square" rtlCol="0">
            <a:spAutoFit/>
          </a:bodyPr>
          <a:lstStyle/>
          <a:p>
            <a:pPr marL="0" lvl="0" algn="r" defTabSz="914400" rtl="0" eaLnBrk="1" latinLnBrk="0" hangingPunct="1">
              <a:defRPr/>
            </a:pPr>
            <a:fld id="{C4F67508-41FB-4828-A14E-302BFF21FED0}" type="slidenum">
              <a:rPr lang="zh-CN" altLang="en-US" sz="800" i="1" kern="1200" spc="0" smtClean="0">
                <a:solidFill>
                  <a:schemeClr val="bg1"/>
                </a:solidFill>
                <a:latin typeface="Arial" panose="020B0604020202020204" pitchFamily="34" charset="0"/>
                <a:ea typeface="微软雅黑" panose="020B0503020204020204" charset="-122"/>
                <a:cs typeface="+mn-cs"/>
              </a:rPr>
            </a:fld>
            <a:endParaRPr lang="zh-CN" altLang="en-US" sz="800" i="1" kern="1200" spc="0" dirty="0">
              <a:solidFill>
                <a:schemeClr val="bg1"/>
              </a:solidFill>
              <a:latin typeface="Arial" panose="020B0604020202020204" pitchFamily="34" charset="0"/>
              <a:ea typeface="微软雅黑" panose="020B0503020204020204" charset="-122"/>
              <a:cs typeface="+mn-cs"/>
            </a:endParaRPr>
          </a:p>
        </p:txBody>
      </p:sp>
      <p:pic>
        <p:nvPicPr>
          <p:cNvPr id="28" name="图形 27"/>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9900" y="372037"/>
            <a:ext cx="1305794" cy="252883"/>
          </a:xfrm>
          <a:prstGeom prst="rect">
            <a:avLst/>
          </a:prstGeom>
          <a:effectLst>
            <a:outerShdw blurRad="63500" sx="102000" sy="102000" algn="ctr" rotWithShape="0">
              <a:schemeClr val="bg1">
                <a:alpha val="40000"/>
              </a:schemeClr>
            </a:outerShdw>
          </a:effectLst>
        </p:spPr>
      </p:pic>
      <p:sp>
        <p:nvSpPr>
          <p:cNvPr id="34" name="文本占位符 31"/>
          <p:cNvSpPr>
            <a:spLocks noGrp="1"/>
          </p:cNvSpPr>
          <p:nvPr userDrawn="1">
            <p:ph type="body" sz="quarter" idx="11" hasCustomPrompt="1"/>
          </p:nvPr>
        </p:nvSpPr>
        <p:spPr>
          <a:xfrm>
            <a:off x="469900" y="291308"/>
            <a:ext cx="10868025" cy="535531"/>
          </a:xfrm>
          <a:prstGeom prst="rect">
            <a:avLst/>
          </a:prstGeom>
          <a:noFill/>
        </p:spPr>
        <p:txBody>
          <a:bodyPr wrap="square" rtlCol="0">
            <a:spAutoFit/>
          </a:bodyPr>
          <a:lstStyle>
            <a:lvl1pPr marL="0" indent="0">
              <a:buNone/>
              <a:defRPr kumimoji="0" lang="zh-CN" altLang="en-US" sz="3200" b="1" i="0" u="none" strike="noStrike" cap="none" spc="0" normalizeH="0" baseline="0" dirty="0">
                <a:ln>
                  <a:noFill/>
                </a:ln>
                <a:solidFill>
                  <a:prstClr val="black">
                    <a:lumMod val="75000"/>
                    <a:lumOff val="25000"/>
                  </a:prstClr>
                </a:solidFill>
                <a:effectLst/>
                <a:uLnTx/>
                <a:uFillTx/>
              </a:defRPr>
            </a:lvl1pPr>
          </a:lstStyle>
          <a:p>
            <a:pPr marL="0" lvl="0"/>
            <a:r>
              <a:rPr lang="zh-CN" altLang="en-US" dirty="0"/>
              <a:t>请</a:t>
            </a:r>
            <a:r>
              <a:rPr kumimoji="0" lang="zh-CN" altLang="en-US" sz="3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在此输入一级标题</a:t>
            </a:r>
            <a:endParaRPr lang="zh-CN" altLang="en-US" dirty="0"/>
          </a:p>
        </p:txBody>
      </p:sp>
      <p:sp>
        <p:nvSpPr>
          <p:cNvPr id="20" name="内容占位符 37"/>
          <p:cNvSpPr>
            <a:spLocks noGrp="1"/>
          </p:cNvSpPr>
          <p:nvPr userDrawn="1">
            <p:ph sz="quarter" idx="15"/>
          </p:nvPr>
        </p:nvSpPr>
        <p:spPr>
          <a:xfrm>
            <a:off x="661987" y="1174081"/>
            <a:ext cx="10868025" cy="4830423"/>
          </a:xfrm>
          <a:prstGeom prst="rect">
            <a:avLst/>
          </a:prstGeom>
        </p:spPr>
        <p:txBody>
          <a:bodyPr/>
          <a:lstStyle>
            <a:lvl1pPr>
              <a:defRPr>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2.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1" Type="http://schemas.openxmlformats.org/officeDocument/2006/relationships/theme" Target="../theme/theme2.xml"/><Relationship Id="rId20" Type="http://schemas.openxmlformats.org/officeDocument/2006/relationships/tags" Target="../tags/tag124.xml"/><Relationship Id="rId2" Type="http://schemas.openxmlformats.org/officeDocument/2006/relationships/slideLayout" Target="../slideLayouts/slideLayout16.xml"/><Relationship Id="rId19" Type="http://schemas.openxmlformats.org/officeDocument/2006/relationships/tags" Target="../tags/tag123.xml"/><Relationship Id="rId18" Type="http://schemas.openxmlformats.org/officeDocument/2006/relationships/tags" Target="../tags/tag122.xml"/><Relationship Id="rId17" Type="http://schemas.openxmlformats.org/officeDocument/2006/relationships/tags" Target="../tags/tag121.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1" Type="http://schemas.openxmlformats.org/officeDocument/2006/relationships/theme" Target="../theme/theme3.xml"/><Relationship Id="rId20" Type="http://schemas.openxmlformats.org/officeDocument/2006/relationships/tags" Target="../tags/tag186.xml"/><Relationship Id="rId2" Type="http://schemas.openxmlformats.org/officeDocument/2006/relationships/slideLayout" Target="../slideLayouts/slideLayout30.xml"/><Relationship Id="rId19" Type="http://schemas.openxmlformats.org/officeDocument/2006/relationships/tags" Target="../tags/tag185.xml"/><Relationship Id="rId18" Type="http://schemas.openxmlformats.org/officeDocument/2006/relationships/tags" Target="../tags/tag184.xml"/><Relationship Id="rId17" Type="http://schemas.openxmlformats.org/officeDocument/2006/relationships/tags" Target="../tags/tag183.xml"/><Relationship Id="rId16" Type="http://schemas.openxmlformats.org/officeDocument/2006/relationships/tags" Target="../tags/tag182.xml"/><Relationship Id="rId15" Type="http://schemas.openxmlformats.org/officeDocument/2006/relationships/tags" Target="../tags/tag181.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2" Type="http://schemas.openxmlformats.org/officeDocument/2006/relationships/theme" Target="../theme/theme4.xml"/><Relationship Id="rId21" Type="http://schemas.openxmlformats.org/officeDocument/2006/relationships/tags" Target="../tags/tag248.xml"/><Relationship Id="rId20" Type="http://schemas.openxmlformats.org/officeDocument/2006/relationships/tags" Target="../tags/tag247.xml"/><Relationship Id="rId2" Type="http://schemas.openxmlformats.org/officeDocument/2006/relationships/slideLayout" Target="../slideLayouts/slideLayout44.xml"/><Relationship Id="rId19" Type="http://schemas.openxmlformats.org/officeDocument/2006/relationships/tags" Target="../tags/tag246.xml"/><Relationship Id="rId18" Type="http://schemas.openxmlformats.org/officeDocument/2006/relationships/tags" Target="../tags/tag245.xml"/><Relationship Id="rId17" Type="http://schemas.openxmlformats.org/officeDocument/2006/relationships/tags" Target="../tags/tag244.xml"/><Relationship Id="rId16" Type="http://schemas.openxmlformats.org/officeDocument/2006/relationships/tags" Target="../tags/tag243.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6.xml"/><Relationship Id="rId8" Type="http://schemas.openxmlformats.org/officeDocument/2006/relationships/slideLayout" Target="../slideLayouts/slideLayout65.xml"/><Relationship Id="rId7" Type="http://schemas.openxmlformats.org/officeDocument/2006/relationships/slideLayout" Target="../slideLayouts/slideLayout64.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1" Type="http://schemas.openxmlformats.org/officeDocument/2006/relationships/theme" Target="../theme/theme5.xml"/><Relationship Id="rId20" Type="http://schemas.openxmlformats.org/officeDocument/2006/relationships/tags" Target="../tags/tag310.xml"/><Relationship Id="rId2" Type="http://schemas.openxmlformats.org/officeDocument/2006/relationships/slideLayout" Target="../slideLayouts/slideLayout59.xml"/><Relationship Id="rId19" Type="http://schemas.openxmlformats.org/officeDocument/2006/relationships/tags" Target="../tags/tag309.xml"/><Relationship Id="rId18" Type="http://schemas.openxmlformats.org/officeDocument/2006/relationships/tags" Target="../tags/tag308.xml"/><Relationship Id="rId17" Type="http://schemas.openxmlformats.org/officeDocument/2006/relationships/tags" Target="../tags/tag307.xml"/><Relationship Id="rId16" Type="http://schemas.openxmlformats.org/officeDocument/2006/relationships/tags" Target="../tags/tag306.xml"/><Relationship Id="rId15" Type="http://schemas.openxmlformats.org/officeDocument/2006/relationships/tags" Target="../tags/tag305.xml"/><Relationship Id="rId14" Type="http://schemas.openxmlformats.org/officeDocument/2006/relationships/slideLayout" Target="../slideLayouts/slideLayout71.xml"/><Relationship Id="rId13" Type="http://schemas.openxmlformats.org/officeDocument/2006/relationships/slideLayout" Target="../slideLayouts/slideLayout70.xml"/><Relationship Id="rId12" Type="http://schemas.openxmlformats.org/officeDocument/2006/relationships/slideLayout" Target="../slideLayouts/slideLayout69.xml"/><Relationship Id="rId11" Type="http://schemas.openxmlformats.org/officeDocument/2006/relationships/slideLayout" Target="../slideLayouts/slideLayout68.xml"/><Relationship Id="rId10" Type="http://schemas.openxmlformats.org/officeDocument/2006/relationships/slideLayout" Target="../slideLayouts/slideLayout67.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80.xml"/><Relationship Id="rId8" Type="http://schemas.openxmlformats.org/officeDocument/2006/relationships/slideLayout" Target="../slideLayouts/slideLayout79.xml"/><Relationship Id="rId7" Type="http://schemas.openxmlformats.org/officeDocument/2006/relationships/slideLayout" Target="../slideLayouts/slideLayout78.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3" Type="http://schemas.openxmlformats.org/officeDocument/2006/relationships/slideLayout" Target="../slideLayouts/slideLayout74.xml"/><Relationship Id="rId21" Type="http://schemas.openxmlformats.org/officeDocument/2006/relationships/theme" Target="../theme/theme6.xml"/><Relationship Id="rId20" Type="http://schemas.openxmlformats.org/officeDocument/2006/relationships/tags" Target="../tags/tag372.xml"/><Relationship Id="rId2" Type="http://schemas.openxmlformats.org/officeDocument/2006/relationships/slideLayout" Target="../slideLayouts/slideLayout73.xml"/><Relationship Id="rId19" Type="http://schemas.openxmlformats.org/officeDocument/2006/relationships/tags" Target="../tags/tag371.xml"/><Relationship Id="rId18" Type="http://schemas.openxmlformats.org/officeDocument/2006/relationships/tags" Target="../tags/tag370.xml"/><Relationship Id="rId17" Type="http://schemas.openxmlformats.org/officeDocument/2006/relationships/tags" Target="../tags/tag369.xml"/><Relationship Id="rId16" Type="http://schemas.openxmlformats.org/officeDocument/2006/relationships/tags" Target="../tags/tag368.xml"/><Relationship Id="rId15" Type="http://schemas.openxmlformats.org/officeDocument/2006/relationships/tags" Target="../tags/tag367.xml"/><Relationship Id="rId14" Type="http://schemas.openxmlformats.org/officeDocument/2006/relationships/slideLayout" Target="../slideLayouts/slideLayout85.xml"/><Relationship Id="rId13" Type="http://schemas.openxmlformats.org/officeDocument/2006/relationships/slideLayout" Target="../slideLayouts/slideLayout84.xml"/><Relationship Id="rId12" Type="http://schemas.openxmlformats.org/officeDocument/2006/relationships/slideLayout" Target="../slideLayouts/slideLayout83.xml"/><Relationship Id="rId11" Type="http://schemas.openxmlformats.org/officeDocument/2006/relationships/slideLayout" Target="../slideLayouts/slideLayout82.xml"/><Relationship Id="rId10" Type="http://schemas.openxmlformats.org/officeDocument/2006/relationships/slideLayout" Target="../slideLayouts/slideLayout81.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1"/>
    </p:custData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74.xml"/><Relationship Id="rId1" Type="http://schemas.openxmlformats.org/officeDocument/2006/relationships/tags" Target="../tags/tag3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5.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1075310" y="2749138"/>
            <a:ext cx="9975128" cy="1052195"/>
          </a:xfrm>
        </p:spPr>
        <p:txBody>
          <a:bodyPr/>
          <a:lstStyle/>
          <a:p>
            <a:r>
              <a:rPr lang="zh-CN" altLang="en-US" sz="4800" dirty="0"/>
              <a:t>依达拉奉右莰醇注射用浓溶液</a:t>
            </a:r>
            <a:endParaRPr lang="zh-CN" altLang="en-US" sz="4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圆角 100"/>
          <p:cNvSpPr/>
          <p:nvPr/>
        </p:nvSpPr>
        <p:spPr>
          <a:xfrm>
            <a:off x="5565700" y="1504452"/>
            <a:ext cx="2514586" cy="443090"/>
          </a:xfrm>
          <a:prstGeom prst="roundRect">
            <a:avLst>
              <a:gd name="adj" fmla="val 8828"/>
            </a:avLst>
          </a:prstGeom>
          <a:solidFill>
            <a:schemeClr val="bg1"/>
          </a:solidFill>
          <a:ln>
            <a:noFill/>
          </a:ln>
          <a:effectLst>
            <a:outerShdw blurRad="139700" dist="127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cxnSp>
        <p:nvCxnSpPr>
          <p:cNvPr id="102" name="直接连接符 101"/>
          <p:cNvCxnSpPr/>
          <p:nvPr/>
        </p:nvCxnSpPr>
        <p:spPr>
          <a:xfrm flipV="1">
            <a:off x="5565701" y="1594038"/>
            <a:ext cx="0" cy="263918"/>
          </a:xfrm>
          <a:prstGeom prst="line">
            <a:avLst/>
          </a:prstGeom>
          <a:ln w="19050">
            <a:solidFill>
              <a:srgbClr val="00B140"/>
            </a:solidFill>
          </a:ln>
        </p:spPr>
        <p:style>
          <a:lnRef idx="1">
            <a:schemeClr val="accent1"/>
          </a:lnRef>
          <a:fillRef idx="0">
            <a:schemeClr val="accent1"/>
          </a:fillRef>
          <a:effectRef idx="0">
            <a:schemeClr val="accent1"/>
          </a:effectRef>
          <a:fontRef idx="minor">
            <a:schemeClr val="tx1"/>
          </a:fontRef>
        </p:style>
      </p:cxnSp>
      <p:sp>
        <p:nvSpPr>
          <p:cNvPr id="103" name="文本占位符 54"/>
          <p:cNvSpPr txBox="1"/>
          <p:nvPr/>
        </p:nvSpPr>
        <p:spPr>
          <a:xfrm>
            <a:off x="4491244" y="977450"/>
            <a:ext cx="1201045" cy="1311128"/>
          </a:xfrm>
          <a:prstGeom prst="rect">
            <a:avLst/>
          </a:prstGeom>
          <a:noFill/>
        </p:spPr>
        <p:txBody>
          <a:bodyPr wrap="square" rtlCol="0">
            <a:sp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8800" b="1" i="1" kern="1200" dirty="0">
                <a:gradFill flip="none" rotWithShape="1">
                  <a:gsLst>
                    <a:gs pos="0">
                      <a:schemeClr val="tx1">
                        <a:lumMod val="95000"/>
                        <a:lumOff val="5000"/>
                        <a:alpha val="40000"/>
                      </a:schemeClr>
                    </a:gs>
                    <a:gs pos="84000">
                      <a:schemeClr val="tx1">
                        <a:lumMod val="95000"/>
                        <a:lumOff val="5000"/>
                        <a:alpha val="0"/>
                      </a:schemeClr>
                    </a:gs>
                  </a:gsLst>
                  <a:lin ang="5400000" scaled="1"/>
                  <a:tileRect/>
                </a:gradFill>
                <a:latin typeface="Arial" panose="020B0604020202020204" pitchFamily="34"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1</a:t>
            </a:r>
            <a:endParaRPr lang="en-US" dirty="0"/>
          </a:p>
        </p:txBody>
      </p:sp>
      <p:sp>
        <p:nvSpPr>
          <p:cNvPr id="104" name="文本占位符 56"/>
          <p:cNvSpPr txBox="1"/>
          <p:nvPr/>
        </p:nvSpPr>
        <p:spPr>
          <a:xfrm>
            <a:off x="5687913" y="1552261"/>
            <a:ext cx="2472704" cy="368300"/>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000" b="1" kern="1200" spc="0" dirty="0">
                <a:solidFill>
                  <a:schemeClr val="tx1">
                    <a:lumMod val="65000"/>
                    <a:lumOff val="35000"/>
                  </a:schemeClr>
                </a:solidFill>
                <a:effectLst/>
                <a:latin typeface="微软雅黑" panose="020B0503020204020204" charset="-122"/>
                <a:ea typeface="微软雅黑" panose="020B0503020204020204" charset="-122"/>
                <a:cs typeface="OPPOSans R" panose="00020600040101010101"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基本信息</a:t>
            </a:r>
            <a:endParaRPr dirty="0"/>
          </a:p>
        </p:txBody>
      </p:sp>
      <p:sp>
        <p:nvSpPr>
          <p:cNvPr id="105" name="文本占位符 62"/>
          <p:cNvSpPr txBox="1"/>
          <p:nvPr/>
        </p:nvSpPr>
        <p:spPr>
          <a:xfrm>
            <a:off x="4206072" y="1505285"/>
            <a:ext cx="1201045" cy="461665"/>
          </a:xfrm>
          <a:prstGeom prst="rect">
            <a:avLst/>
          </a:prstGeom>
          <a:noFill/>
        </p:spPr>
        <p:txBody>
          <a:bodyPr wrap="square" rtlCol="0">
            <a:sp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1200" b="1" kern="1200" spc="300" dirty="0">
                <a:solidFill>
                  <a:schemeClr val="tx1">
                    <a:lumMod val="65000"/>
                    <a:lumOff val="35000"/>
                    <a:alpha val="40000"/>
                  </a:schemeClr>
                </a:solidFill>
                <a:latin typeface="Arial" panose="020B0604020202020204" pitchFamily="34" charset="0"/>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0"/>
              </a:spcBef>
            </a:pPr>
            <a:r>
              <a:rPr lang="en-US" altLang="zh-CN" dirty="0"/>
              <a:t>PART</a:t>
            </a:r>
            <a:endParaRPr lang="en-US" altLang="zh-CN" dirty="0"/>
          </a:p>
          <a:p>
            <a:pPr marL="228600" indent="-228600">
              <a:lnSpc>
                <a:spcPct val="100000"/>
              </a:lnSpc>
              <a:spcBef>
                <a:spcPts val="0"/>
              </a:spcBef>
            </a:pPr>
            <a:endParaRPr lang="en-US" dirty="0"/>
          </a:p>
        </p:txBody>
      </p:sp>
      <p:grpSp>
        <p:nvGrpSpPr>
          <p:cNvPr id="3" name="组合 2"/>
          <p:cNvGrpSpPr/>
          <p:nvPr/>
        </p:nvGrpSpPr>
        <p:grpSpPr>
          <a:xfrm>
            <a:off x="4206240" y="2847340"/>
            <a:ext cx="3995420" cy="1310640"/>
            <a:chOff x="6624" y="5939"/>
            <a:chExt cx="6292" cy="2064"/>
          </a:xfrm>
        </p:grpSpPr>
        <p:sp>
          <p:nvSpPr>
            <p:cNvPr id="106" name="矩形: 圆角 105"/>
            <p:cNvSpPr/>
            <p:nvPr/>
          </p:nvSpPr>
          <p:spPr>
            <a:xfrm>
              <a:off x="8765" y="6769"/>
              <a:ext cx="3960" cy="698"/>
            </a:xfrm>
            <a:prstGeom prst="roundRect">
              <a:avLst>
                <a:gd name="adj" fmla="val 8828"/>
              </a:avLst>
            </a:prstGeom>
            <a:solidFill>
              <a:schemeClr val="bg1"/>
            </a:solidFill>
            <a:ln>
              <a:noFill/>
            </a:ln>
            <a:effectLst>
              <a:outerShdw blurRad="139700" dist="127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cxnSp>
          <p:nvCxnSpPr>
            <p:cNvPr id="107" name="直接连接符 106"/>
            <p:cNvCxnSpPr/>
            <p:nvPr/>
          </p:nvCxnSpPr>
          <p:spPr>
            <a:xfrm flipV="1">
              <a:off x="8765" y="6910"/>
              <a:ext cx="0" cy="416"/>
            </a:xfrm>
            <a:prstGeom prst="line">
              <a:avLst/>
            </a:prstGeom>
            <a:ln w="19050">
              <a:solidFill>
                <a:srgbClr val="00B140"/>
              </a:solidFill>
            </a:ln>
          </p:spPr>
          <p:style>
            <a:lnRef idx="1">
              <a:schemeClr val="accent1"/>
            </a:lnRef>
            <a:fillRef idx="0">
              <a:schemeClr val="accent1"/>
            </a:fillRef>
            <a:effectRef idx="0">
              <a:schemeClr val="accent1"/>
            </a:effectRef>
            <a:fontRef idx="minor">
              <a:schemeClr val="tx1"/>
            </a:fontRef>
          </p:style>
        </p:cxnSp>
        <p:sp>
          <p:nvSpPr>
            <p:cNvPr id="108" name="文本占位符 54"/>
            <p:cNvSpPr txBox="1"/>
            <p:nvPr/>
          </p:nvSpPr>
          <p:spPr>
            <a:xfrm>
              <a:off x="7073" y="5939"/>
              <a:ext cx="1891" cy="2065"/>
            </a:xfrm>
            <a:prstGeom prst="rect">
              <a:avLst/>
            </a:prstGeom>
            <a:noFill/>
          </p:spPr>
          <p:txBody>
            <a:bodyPr wrap="square" rtlCol="0">
              <a:sp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8800" b="1" i="1" kern="1200" dirty="0">
                  <a:gradFill flip="none" rotWithShape="1">
                    <a:gsLst>
                      <a:gs pos="0">
                        <a:schemeClr val="tx1">
                          <a:lumMod val="95000"/>
                          <a:lumOff val="5000"/>
                          <a:alpha val="40000"/>
                        </a:schemeClr>
                      </a:gs>
                      <a:gs pos="84000">
                        <a:schemeClr val="tx1">
                          <a:lumMod val="95000"/>
                          <a:lumOff val="5000"/>
                          <a:alpha val="0"/>
                        </a:schemeClr>
                      </a:gs>
                    </a:gsLst>
                    <a:lin ang="5400000" scaled="1"/>
                    <a:tileRect/>
                  </a:gradFill>
                  <a:latin typeface="Arial" panose="020B0604020202020204" pitchFamily="34"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3</a:t>
              </a:r>
              <a:endParaRPr lang="en-US"/>
            </a:p>
          </p:txBody>
        </p:sp>
        <p:sp>
          <p:nvSpPr>
            <p:cNvPr id="109" name="文本占位符 56"/>
            <p:cNvSpPr txBox="1"/>
            <p:nvPr/>
          </p:nvSpPr>
          <p:spPr>
            <a:xfrm>
              <a:off x="9022" y="6827"/>
              <a:ext cx="3894" cy="580"/>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000" b="1" kern="1200" spc="0" dirty="0">
                  <a:solidFill>
                    <a:schemeClr val="tx1">
                      <a:lumMod val="65000"/>
                      <a:lumOff val="35000"/>
                    </a:schemeClr>
                  </a:solidFill>
                  <a:effectLst/>
                  <a:latin typeface="微软雅黑" panose="020B0503020204020204" charset="-122"/>
                  <a:ea typeface="微软雅黑" panose="020B0503020204020204" charset="-122"/>
                  <a:cs typeface="OPPOSans R" panose="00020600040101010101"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有效性</a:t>
              </a:r>
              <a:endParaRPr lang="zh-CN" altLang="en-US" dirty="0"/>
            </a:p>
          </p:txBody>
        </p:sp>
        <p:sp>
          <p:nvSpPr>
            <p:cNvPr id="110" name="文本占位符 62"/>
            <p:cNvSpPr txBox="1"/>
            <p:nvPr/>
          </p:nvSpPr>
          <p:spPr>
            <a:xfrm>
              <a:off x="6624" y="6770"/>
              <a:ext cx="1891" cy="436"/>
            </a:xfrm>
            <a:prstGeom prst="rect">
              <a:avLst/>
            </a:prstGeom>
            <a:noFill/>
          </p:spPr>
          <p:txBody>
            <a:bodyPr wrap="square" rtlCol="0">
              <a:sp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1200" b="1" kern="1200" spc="300" dirty="0">
                  <a:solidFill>
                    <a:schemeClr val="tx1">
                      <a:lumMod val="65000"/>
                      <a:lumOff val="35000"/>
                      <a:alpha val="40000"/>
                    </a:schemeClr>
                  </a:solidFill>
                  <a:latin typeface="Arial" panose="020B0604020202020204" pitchFamily="34" charset="0"/>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0"/>
                </a:spcBef>
              </a:pPr>
              <a:r>
                <a:rPr lang="en-US" altLang="zh-CN" dirty="0"/>
                <a:t>PART</a:t>
              </a:r>
              <a:endParaRPr lang="en-US" altLang="zh-CN" dirty="0"/>
            </a:p>
          </p:txBody>
        </p:sp>
      </p:grpSp>
      <p:sp>
        <p:nvSpPr>
          <p:cNvPr id="111" name="矩形: 圆角 110"/>
          <p:cNvSpPr/>
          <p:nvPr/>
        </p:nvSpPr>
        <p:spPr>
          <a:xfrm>
            <a:off x="9312370" y="1504452"/>
            <a:ext cx="2514586" cy="443090"/>
          </a:xfrm>
          <a:prstGeom prst="roundRect">
            <a:avLst>
              <a:gd name="adj" fmla="val 8828"/>
            </a:avLst>
          </a:prstGeom>
          <a:solidFill>
            <a:schemeClr val="bg1"/>
          </a:solidFill>
          <a:ln>
            <a:noFill/>
          </a:ln>
          <a:effectLst>
            <a:outerShdw blurRad="139700" dist="127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cxnSp>
        <p:nvCxnSpPr>
          <p:cNvPr id="112" name="直接连接符 111"/>
          <p:cNvCxnSpPr/>
          <p:nvPr/>
        </p:nvCxnSpPr>
        <p:spPr>
          <a:xfrm flipV="1">
            <a:off x="9312371" y="1594038"/>
            <a:ext cx="0" cy="263918"/>
          </a:xfrm>
          <a:prstGeom prst="line">
            <a:avLst/>
          </a:prstGeom>
          <a:ln w="19050">
            <a:solidFill>
              <a:srgbClr val="00B140"/>
            </a:solidFill>
          </a:ln>
        </p:spPr>
        <p:style>
          <a:lnRef idx="1">
            <a:schemeClr val="accent1"/>
          </a:lnRef>
          <a:fillRef idx="0">
            <a:schemeClr val="accent1"/>
          </a:fillRef>
          <a:effectRef idx="0">
            <a:schemeClr val="accent1"/>
          </a:effectRef>
          <a:fontRef idx="minor">
            <a:schemeClr val="tx1"/>
          </a:fontRef>
        </p:style>
      </p:cxnSp>
      <p:sp>
        <p:nvSpPr>
          <p:cNvPr id="113" name="文本占位符 54"/>
          <p:cNvSpPr txBox="1"/>
          <p:nvPr/>
        </p:nvSpPr>
        <p:spPr>
          <a:xfrm>
            <a:off x="8237914" y="977450"/>
            <a:ext cx="1201045" cy="1311128"/>
          </a:xfrm>
          <a:prstGeom prst="rect">
            <a:avLst/>
          </a:prstGeom>
          <a:noFill/>
        </p:spPr>
        <p:txBody>
          <a:bodyPr wrap="square" rtlCol="0">
            <a:sp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8800" b="1" i="1" kern="1200" dirty="0">
                <a:gradFill flip="none" rotWithShape="1">
                  <a:gsLst>
                    <a:gs pos="0">
                      <a:schemeClr val="tx1">
                        <a:lumMod val="95000"/>
                        <a:lumOff val="5000"/>
                        <a:alpha val="40000"/>
                      </a:schemeClr>
                    </a:gs>
                    <a:gs pos="84000">
                      <a:schemeClr val="tx1">
                        <a:lumMod val="95000"/>
                        <a:lumOff val="5000"/>
                        <a:alpha val="0"/>
                      </a:schemeClr>
                    </a:gs>
                  </a:gsLst>
                  <a:lin ang="5400000" scaled="1"/>
                  <a:tileRect/>
                </a:gradFill>
                <a:latin typeface="Arial" panose="020B0604020202020204" pitchFamily="34"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2</a:t>
            </a:r>
            <a:endParaRPr lang="en-US"/>
          </a:p>
        </p:txBody>
      </p:sp>
      <p:sp>
        <p:nvSpPr>
          <p:cNvPr id="114" name="文本占位符 56"/>
          <p:cNvSpPr txBox="1"/>
          <p:nvPr/>
        </p:nvSpPr>
        <p:spPr>
          <a:xfrm>
            <a:off x="9312275" y="1552575"/>
            <a:ext cx="2879725" cy="368300"/>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000" b="1" kern="1200" spc="0" dirty="0">
                <a:solidFill>
                  <a:schemeClr val="tx1">
                    <a:lumMod val="65000"/>
                    <a:lumOff val="35000"/>
                  </a:schemeClr>
                </a:solidFill>
                <a:effectLst/>
                <a:latin typeface="微软雅黑" panose="020B0503020204020204" charset="-122"/>
                <a:ea typeface="微软雅黑" panose="020B0503020204020204" charset="-122"/>
                <a:cs typeface="OPPOSans R" panose="00020600040101010101"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安全性</a:t>
            </a:r>
            <a:endParaRPr lang="zh-CN" altLang="en-US" dirty="0"/>
          </a:p>
        </p:txBody>
      </p:sp>
      <p:sp>
        <p:nvSpPr>
          <p:cNvPr id="115" name="文本占位符 62"/>
          <p:cNvSpPr txBox="1"/>
          <p:nvPr/>
        </p:nvSpPr>
        <p:spPr>
          <a:xfrm>
            <a:off x="7952742" y="1505285"/>
            <a:ext cx="1201045" cy="276999"/>
          </a:xfrm>
          <a:prstGeom prst="rect">
            <a:avLst/>
          </a:prstGeom>
          <a:noFill/>
        </p:spPr>
        <p:txBody>
          <a:bodyPr wrap="square" rtlCol="0">
            <a:sp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1200" b="1" kern="1200" spc="300" dirty="0">
                <a:solidFill>
                  <a:schemeClr val="tx1">
                    <a:lumMod val="65000"/>
                    <a:lumOff val="35000"/>
                    <a:alpha val="40000"/>
                  </a:schemeClr>
                </a:solidFill>
                <a:latin typeface="Arial" panose="020B0604020202020204" pitchFamily="34" charset="0"/>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0"/>
              </a:spcBef>
            </a:pPr>
            <a:r>
              <a:rPr lang="en-US" altLang="zh-CN" dirty="0"/>
              <a:t>PART</a:t>
            </a:r>
            <a:endParaRPr lang="en-US" altLang="zh-CN" dirty="0"/>
          </a:p>
        </p:txBody>
      </p:sp>
      <p:grpSp>
        <p:nvGrpSpPr>
          <p:cNvPr id="16" name="组合 15"/>
          <p:cNvGrpSpPr/>
          <p:nvPr/>
        </p:nvGrpSpPr>
        <p:grpSpPr>
          <a:xfrm>
            <a:off x="7952740" y="2856865"/>
            <a:ext cx="3954780" cy="1311275"/>
            <a:chOff x="12524" y="5939"/>
            <a:chExt cx="6228" cy="2065"/>
          </a:xfrm>
        </p:grpSpPr>
        <p:grpSp>
          <p:nvGrpSpPr>
            <p:cNvPr id="10" name="组合 9"/>
            <p:cNvGrpSpPr/>
            <p:nvPr/>
          </p:nvGrpSpPr>
          <p:grpSpPr>
            <a:xfrm>
              <a:off x="12973" y="5939"/>
              <a:ext cx="5779" cy="2065"/>
              <a:chOff x="12973" y="5939"/>
              <a:chExt cx="5779" cy="2065"/>
            </a:xfrm>
          </p:grpSpPr>
          <p:sp>
            <p:nvSpPr>
              <p:cNvPr id="116" name="矩形: 圆角 115"/>
              <p:cNvSpPr/>
              <p:nvPr/>
            </p:nvSpPr>
            <p:spPr>
              <a:xfrm>
                <a:off x="14665" y="6769"/>
                <a:ext cx="3960" cy="698"/>
              </a:xfrm>
              <a:prstGeom prst="roundRect">
                <a:avLst>
                  <a:gd name="adj" fmla="val 8828"/>
                </a:avLst>
              </a:prstGeom>
              <a:solidFill>
                <a:schemeClr val="bg1"/>
              </a:solidFill>
              <a:ln>
                <a:noFill/>
              </a:ln>
              <a:effectLst>
                <a:outerShdw blurRad="139700" dist="127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cxnSp>
            <p:nvCxnSpPr>
              <p:cNvPr id="117" name="直接连接符 116"/>
              <p:cNvCxnSpPr/>
              <p:nvPr/>
            </p:nvCxnSpPr>
            <p:spPr>
              <a:xfrm flipV="1">
                <a:off x="14665" y="6910"/>
                <a:ext cx="0" cy="416"/>
              </a:xfrm>
              <a:prstGeom prst="line">
                <a:avLst/>
              </a:prstGeom>
              <a:ln w="19050">
                <a:solidFill>
                  <a:srgbClr val="00B140"/>
                </a:solidFill>
              </a:ln>
            </p:spPr>
            <p:style>
              <a:lnRef idx="1">
                <a:schemeClr val="accent1"/>
              </a:lnRef>
              <a:fillRef idx="0">
                <a:schemeClr val="accent1"/>
              </a:fillRef>
              <a:effectRef idx="0">
                <a:schemeClr val="accent1"/>
              </a:effectRef>
              <a:fontRef idx="minor">
                <a:schemeClr val="tx1"/>
              </a:fontRef>
            </p:style>
          </p:cxnSp>
          <p:sp>
            <p:nvSpPr>
              <p:cNvPr id="118" name="文本占位符 54"/>
              <p:cNvSpPr txBox="1"/>
              <p:nvPr/>
            </p:nvSpPr>
            <p:spPr>
              <a:xfrm>
                <a:off x="12973" y="5939"/>
                <a:ext cx="1891" cy="2065"/>
              </a:xfrm>
              <a:prstGeom prst="rect">
                <a:avLst/>
              </a:prstGeom>
              <a:noFill/>
            </p:spPr>
            <p:txBody>
              <a:bodyPr wrap="square" rtlCol="0">
                <a:sp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8800" b="1" i="1" kern="1200" dirty="0">
                    <a:gradFill flip="none" rotWithShape="1">
                      <a:gsLst>
                        <a:gs pos="0">
                          <a:schemeClr val="tx1">
                            <a:lumMod val="95000"/>
                            <a:lumOff val="5000"/>
                            <a:alpha val="40000"/>
                          </a:schemeClr>
                        </a:gs>
                        <a:gs pos="84000">
                          <a:schemeClr val="tx1">
                            <a:lumMod val="95000"/>
                            <a:lumOff val="5000"/>
                            <a:alpha val="0"/>
                          </a:schemeClr>
                        </a:gs>
                      </a:gsLst>
                      <a:lin ang="5400000" scaled="1"/>
                      <a:tileRect/>
                    </a:gradFill>
                    <a:latin typeface="Arial" panose="020B0604020202020204" pitchFamily="34"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4</a:t>
                </a:r>
                <a:endParaRPr lang="en-US"/>
              </a:p>
            </p:txBody>
          </p:sp>
          <p:sp>
            <p:nvSpPr>
              <p:cNvPr id="119" name="文本占位符 56"/>
              <p:cNvSpPr txBox="1"/>
              <p:nvPr/>
            </p:nvSpPr>
            <p:spPr>
              <a:xfrm>
                <a:off x="14858" y="6844"/>
                <a:ext cx="3894" cy="580"/>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000" b="1" kern="1200" spc="0" dirty="0">
                    <a:solidFill>
                      <a:schemeClr val="tx1">
                        <a:lumMod val="65000"/>
                        <a:lumOff val="35000"/>
                      </a:schemeClr>
                    </a:solidFill>
                    <a:effectLst/>
                    <a:latin typeface="微软雅黑" panose="020B0503020204020204" charset="-122"/>
                    <a:ea typeface="微软雅黑" panose="020B0503020204020204" charset="-122"/>
                    <a:cs typeface="OPPOSans R" panose="00020600040101010101"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创新性</a:t>
                </a:r>
                <a:endParaRPr lang="zh-CN" altLang="en-US" dirty="0"/>
              </a:p>
            </p:txBody>
          </p:sp>
        </p:grpSp>
        <p:sp>
          <p:nvSpPr>
            <p:cNvPr id="120" name="文本占位符 62"/>
            <p:cNvSpPr txBox="1"/>
            <p:nvPr/>
          </p:nvSpPr>
          <p:spPr>
            <a:xfrm>
              <a:off x="12524" y="6770"/>
              <a:ext cx="1891" cy="436"/>
            </a:xfrm>
            <a:prstGeom prst="rect">
              <a:avLst/>
            </a:prstGeom>
            <a:noFill/>
          </p:spPr>
          <p:txBody>
            <a:bodyPr wrap="square" rtlCol="0">
              <a:sp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1200" b="1" kern="1200" spc="300" dirty="0">
                  <a:solidFill>
                    <a:schemeClr val="tx1">
                      <a:lumMod val="65000"/>
                      <a:lumOff val="35000"/>
                      <a:alpha val="40000"/>
                    </a:schemeClr>
                  </a:solidFill>
                  <a:latin typeface="Arial" panose="020B0604020202020204" pitchFamily="34" charset="0"/>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0"/>
                </a:spcBef>
              </a:pPr>
              <a:r>
                <a:rPr lang="en-US" altLang="zh-CN" dirty="0"/>
                <a:t>PART</a:t>
              </a:r>
              <a:endParaRPr lang="en-US" altLang="zh-CN" dirty="0"/>
            </a:p>
          </p:txBody>
        </p:sp>
      </p:grpSp>
      <p:sp>
        <p:nvSpPr>
          <p:cNvPr id="5" name="矩形: 圆角 105"/>
          <p:cNvSpPr/>
          <p:nvPr/>
        </p:nvSpPr>
        <p:spPr>
          <a:xfrm>
            <a:off x="5601970" y="5041265"/>
            <a:ext cx="2514600" cy="443230"/>
          </a:xfrm>
          <a:prstGeom prst="roundRect">
            <a:avLst>
              <a:gd name="adj" fmla="val 8828"/>
            </a:avLst>
          </a:prstGeom>
          <a:solidFill>
            <a:schemeClr val="bg1"/>
          </a:solidFill>
          <a:ln>
            <a:noFill/>
          </a:ln>
          <a:effectLst>
            <a:outerShdw blurRad="139700" dist="127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cxnSp>
        <p:nvCxnSpPr>
          <p:cNvPr id="6" name="直接连接符 5"/>
          <p:cNvCxnSpPr/>
          <p:nvPr/>
        </p:nvCxnSpPr>
        <p:spPr>
          <a:xfrm flipV="1">
            <a:off x="5601970" y="5130800"/>
            <a:ext cx="0" cy="264160"/>
          </a:xfrm>
          <a:prstGeom prst="line">
            <a:avLst/>
          </a:prstGeom>
          <a:ln w="19050">
            <a:solidFill>
              <a:srgbClr val="00B140"/>
            </a:solidFill>
          </a:ln>
        </p:spPr>
        <p:style>
          <a:lnRef idx="1">
            <a:schemeClr val="accent1"/>
          </a:lnRef>
          <a:fillRef idx="0">
            <a:schemeClr val="accent1"/>
          </a:fillRef>
          <a:effectRef idx="0">
            <a:schemeClr val="accent1"/>
          </a:effectRef>
          <a:fontRef idx="minor">
            <a:schemeClr val="tx1"/>
          </a:fontRef>
        </p:style>
      </p:cxnSp>
      <p:sp>
        <p:nvSpPr>
          <p:cNvPr id="7" name="文本占位符 54"/>
          <p:cNvSpPr txBox="1"/>
          <p:nvPr/>
        </p:nvSpPr>
        <p:spPr>
          <a:xfrm>
            <a:off x="4527550" y="4514215"/>
            <a:ext cx="1200785" cy="1309370"/>
          </a:xfrm>
          <a:prstGeom prst="rect">
            <a:avLst/>
          </a:prstGeom>
          <a:noFill/>
        </p:spPr>
        <p:txBody>
          <a:bodyPr wrap="square" rtlCol="0">
            <a:sp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8800" b="1" i="1" kern="1200" dirty="0">
                <a:gradFill flip="none" rotWithShape="1">
                  <a:gsLst>
                    <a:gs pos="0">
                      <a:schemeClr val="tx1">
                        <a:lumMod val="95000"/>
                        <a:lumOff val="5000"/>
                        <a:alpha val="40000"/>
                      </a:schemeClr>
                    </a:gs>
                    <a:gs pos="84000">
                      <a:schemeClr val="tx1">
                        <a:lumMod val="95000"/>
                        <a:lumOff val="5000"/>
                        <a:alpha val="0"/>
                      </a:schemeClr>
                    </a:gs>
                  </a:gsLst>
                  <a:lin ang="5400000" scaled="1"/>
                  <a:tileRect/>
                </a:gradFill>
                <a:latin typeface="Arial" panose="020B0604020202020204" pitchFamily="34"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5</a:t>
            </a:r>
            <a:endParaRPr lang="en-US"/>
          </a:p>
        </p:txBody>
      </p:sp>
      <p:sp>
        <p:nvSpPr>
          <p:cNvPr id="8" name="文本占位符 56"/>
          <p:cNvSpPr txBox="1"/>
          <p:nvPr/>
        </p:nvSpPr>
        <p:spPr>
          <a:xfrm>
            <a:off x="5765165" y="5078095"/>
            <a:ext cx="2307590" cy="368300"/>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000" b="1" kern="1200" spc="0" dirty="0">
                <a:solidFill>
                  <a:schemeClr val="tx1">
                    <a:lumMod val="65000"/>
                    <a:lumOff val="35000"/>
                  </a:schemeClr>
                </a:solidFill>
                <a:effectLst/>
                <a:latin typeface="微软雅黑" panose="020B0503020204020204" charset="-122"/>
                <a:ea typeface="微软雅黑" panose="020B0503020204020204" charset="-122"/>
                <a:cs typeface="OPPOSans R" panose="00020600040101010101"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公平性</a:t>
            </a:r>
            <a:endParaRPr lang="zh-CN" altLang="en-US" dirty="0"/>
          </a:p>
        </p:txBody>
      </p:sp>
      <p:sp>
        <p:nvSpPr>
          <p:cNvPr id="9" name="文本占位符 62"/>
          <p:cNvSpPr txBox="1"/>
          <p:nvPr/>
        </p:nvSpPr>
        <p:spPr>
          <a:xfrm>
            <a:off x="4242435" y="5041900"/>
            <a:ext cx="1200785" cy="276860"/>
          </a:xfrm>
          <a:prstGeom prst="rect">
            <a:avLst/>
          </a:prstGeom>
          <a:noFill/>
        </p:spPr>
        <p:txBody>
          <a:bodyPr wrap="square" rtlCol="0">
            <a:sp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1200" b="1" kern="1200" spc="300" dirty="0">
                <a:solidFill>
                  <a:schemeClr val="tx1">
                    <a:lumMod val="65000"/>
                    <a:lumOff val="35000"/>
                    <a:alpha val="40000"/>
                  </a:schemeClr>
                </a:solidFill>
                <a:latin typeface="Arial" panose="020B0604020202020204" pitchFamily="34" charset="0"/>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0"/>
              </a:spcBef>
            </a:pPr>
            <a:r>
              <a:rPr lang="en-US" altLang="zh-CN" dirty="0"/>
              <a:t>PART</a:t>
            </a:r>
            <a:endParaRPr lang="en-US" altLang="zh-CN" dirty="0"/>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469900" y="15718"/>
            <a:ext cx="10868025" cy="732155"/>
          </a:xfrm>
        </p:spPr>
        <p:txBody>
          <a:bodyPr/>
          <a:lstStyle/>
          <a:p>
            <a:r>
              <a:rPr lang="en-US" altLang="zh-CN" dirty="0"/>
              <a:t>01 </a:t>
            </a:r>
            <a:r>
              <a:rPr dirty="0"/>
              <a:t>基本信息（</a:t>
            </a:r>
            <a:r>
              <a:rPr lang="en-US" altLang="zh-CN" dirty="0"/>
              <a:t>1/2)</a:t>
            </a:r>
            <a:endParaRPr lang="en-US" altLang="zh-CN" dirty="0"/>
          </a:p>
        </p:txBody>
      </p:sp>
      <p:sp>
        <p:nvSpPr>
          <p:cNvPr id="7" name="文本框 6"/>
          <p:cNvSpPr txBox="1"/>
          <p:nvPr/>
        </p:nvSpPr>
        <p:spPr>
          <a:xfrm>
            <a:off x="549275" y="975360"/>
            <a:ext cx="10859770" cy="4861560"/>
          </a:xfrm>
          <a:prstGeom prst="rect">
            <a:avLst/>
          </a:prstGeom>
          <a:noFill/>
        </p:spPr>
        <p:txBody>
          <a:bodyPr wrap="square" rtlCol="0">
            <a:spAutoFit/>
          </a:bodyPr>
          <a:p>
            <a:pPr>
              <a:lnSpc>
                <a:spcPct val="150000"/>
              </a:lnSpc>
              <a:spcBef>
                <a:spcPts val="1200"/>
              </a:spcBef>
              <a:defRPr/>
            </a:pPr>
            <a:r>
              <a:rPr lang="zh-CN" altLang="en-US" b="1" dirty="0">
                <a:solidFill>
                  <a:schemeClr val="accent3">
                    <a:lumMod val="75000"/>
                  </a:schemeClr>
                </a:solidFill>
                <a:latin typeface="微软雅黑" panose="020B0503020204020204" charset="-122"/>
              </a:rPr>
              <a:t>通用名：</a:t>
            </a:r>
            <a:r>
              <a:rPr lang="zh-CN" sz="1600" dirty="0">
                <a:solidFill>
                  <a:srgbClr val="000000"/>
                </a:solidFill>
                <a:latin typeface="微软雅黑" panose="020B0503020204020204" charset="-122"/>
              </a:rPr>
              <a:t>依达拉奉右莰醇注射用浓溶液</a:t>
            </a:r>
            <a:endParaRPr lang="zh-CN" sz="1600" dirty="0">
              <a:solidFill>
                <a:srgbClr val="000000"/>
              </a:solidFill>
              <a:latin typeface="微软雅黑" panose="020B0503020204020204" charset="-122"/>
            </a:endParaRPr>
          </a:p>
          <a:p>
            <a:pPr algn="l">
              <a:lnSpc>
                <a:spcPct val="150000"/>
              </a:lnSpc>
              <a:spcBef>
                <a:spcPts val="1200"/>
              </a:spcBef>
              <a:buClrTx/>
              <a:buSzTx/>
              <a:buFontTx/>
              <a:defRPr/>
            </a:pPr>
            <a:r>
              <a:rPr lang="zh-CN" altLang="en-US" b="1" dirty="0">
                <a:solidFill>
                  <a:schemeClr val="accent3">
                    <a:lumMod val="75000"/>
                  </a:schemeClr>
                </a:solidFill>
                <a:latin typeface="微软雅黑" panose="020B0503020204020204" charset="-122"/>
              </a:rPr>
              <a:t>注册规格：</a:t>
            </a:r>
            <a:r>
              <a:rPr lang="zh-CN" sz="1600" dirty="0">
                <a:solidFill>
                  <a:srgbClr val="000000"/>
                </a:solidFill>
                <a:latin typeface="微软雅黑" panose="020B0503020204020204" charset="-122"/>
              </a:rPr>
              <a:t>5ml/依达拉奉10mg与右莰醇 是 2.5mg</a:t>
            </a:r>
            <a:endParaRPr lang="zh-CN" sz="1600" dirty="0">
              <a:solidFill>
                <a:srgbClr val="000000"/>
              </a:solidFill>
              <a:latin typeface="微软雅黑" panose="020B0503020204020204" charset="-122"/>
            </a:endParaRPr>
          </a:p>
          <a:p>
            <a:pPr algn="l">
              <a:lnSpc>
                <a:spcPct val="150000"/>
              </a:lnSpc>
              <a:spcBef>
                <a:spcPts val="1200"/>
              </a:spcBef>
              <a:buClrTx/>
              <a:buSzTx/>
              <a:buFontTx/>
              <a:defRPr/>
            </a:pPr>
            <a:r>
              <a:rPr lang="zh-CN" altLang="en-US" b="1" dirty="0">
                <a:solidFill>
                  <a:schemeClr val="accent3">
                    <a:lumMod val="75000"/>
                  </a:schemeClr>
                </a:solidFill>
                <a:latin typeface="微软雅黑" panose="020B0503020204020204" charset="-122"/>
              </a:rPr>
              <a:t>中国大陆首次上市时间：</a:t>
            </a:r>
            <a:r>
              <a:rPr lang="en-US" altLang="zh-CN" dirty="0">
                <a:solidFill>
                  <a:schemeClr val="accent5">
                    <a:lumMod val="75000"/>
                  </a:schemeClr>
                </a:solidFill>
                <a:latin typeface="微软雅黑" panose="020B0503020204020204" charset="-122"/>
              </a:rPr>
              <a:t> </a:t>
            </a:r>
            <a:r>
              <a:rPr lang="zh-CN" sz="1600" dirty="0">
                <a:solidFill>
                  <a:srgbClr val="000000"/>
                </a:solidFill>
                <a:latin typeface="微软雅黑" panose="020B0503020204020204" charset="-122"/>
              </a:rPr>
              <a:t>2020年7月</a:t>
            </a:r>
            <a:endParaRPr lang="zh-CN" sz="1600" dirty="0">
              <a:solidFill>
                <a:srgbClr val="000000"/>
              </a:solidFill>
              <a:latin typeface="微软雅黑" panose="020B0503020204020204" charset="-122"/>
            </a:endParaRPr>
          </a:p>
          <a:p>
            <a:pPr algn="l">
              <a:lnSpc>
                <a:spcPct val="150000"/>
              </a:lnSpc>
              <a:spcBef>
                <a:spcPts val="1200"/>
              </a:spcBef>
              <a:buClrTx/>
              <a:buSzTx/>
              <a:buFontTx/>
              <a:defRPr/>
            </a:pPr>
            <a:r>
              <a:rPr lang="zh-CN" altLang="en-US" b="1" dirty="0">
                <a:solidFill>
                  <a:schemeClr val="accent3">
                    <a:lumMod val="75000"/>
                  </a:schemeClr>
                </a:solidFill>
                <a:latin typeface="微软雅黑" panose="020B0503020204020204" charset="-122"/>
              </a:rPr>
              <a:t>目前中国大陆同通用名上市情况：</a:t>
            </a:r>
            <a:r>
              <a:rPr lang="en-US" altLang="zh-CN" dirty="0">
                <a:solidFill>
                  <a:schemeClr val="accent5">
                    <a:lumMod val="75000"/>
                  </a:schemeClr>
                </a:solidFill>
                <a:latin typeface="微软雅黑" panose="020B0503020204020204" charset="-122"/>
              </a:rPr>
              <a:t> </a:t>
            </a:r>
            <a:r>
              <a:rPr lang="zh-CN" sz="1600" dirty="0">
                <a:solidFill>
                  <a:srgbClr val="000000"/>
                </a:solidFill>
                <a:latin typeface="微软雅黑" panose="020B0503020204020204" charset="-122"/>
              </a:rPr>
              <a:t>无</a:t>
            </a:r>
            <a:endParaRPr lang="zh-CN" sz="1600" dirty="0">
              <a:solidFill>
                <a:srgbClr val="000000"/>
              </a:solidFill>
              <a:latin typeface="微软雅黑" panose="020B0503020204020204" charset="-122"/>
            </a:endParaRPr>
          </a:p>
          <a:p>
            <a:pPr algn="l">
              <a:lnSpc>
                <a:spcPct val="150000"/>
              </a:lnSpc>
              <a:spcBef>
                <a:spcPts val="1200"/>
              </a:spcBef>
              <a:buClrTx/>
              <a:buSzTx/>
              <a:buFontTx/>
              <a:defRPr/>
            </a:pPr>
            <a:r>
              <a:rPr lang="zh-CN" altLang="en-US" b="1" dirty="0">
                <a:solidFill>
                  <a:schemeClr val="accent3">
                    <a:lumMod val="75000"/>
                  </a:schemeClr>
                </a:solidFill>
                <a:latin typeface="微软雅黑" panose="020B0503020204020204" charset="-122"/>
              </a:rPr>
              <a:t>全球首个上市国家/地区上市时间：</a:t>
            </a:r>
            <a:r>
              <a:rPr lang="zh-CN" sz="1600" dirty="0">
                <a:solidFill>
                  <a:srgbClr val="000000"/>
                </a:solidFill>
                <a:latin typeface="微软雅黑" panose="020B0503020204020204" charset="-122"/>
              </a:rPr>
              <a:t>中国/2020年</a:t>
            </a:r>
            <a:endParaRPr lang="zh-CN" sz="1600" dirty="0">
              <a:solidFill>
                <a:srgbClr val="000000"/>
              </a:solidFill>
              <a:latin typeface="微软雅黑" panose="020B0503020204020204" charset="-122"/>
            </a:endParaRPr>
          </a:p>
          <a:p>
            <a:pPr algn="l">
              <a:lnSpc>
                <a:spcPct val="150000"/>
              </a:lnSpc>
              <a:spcBef>
                <a:spcPts val="1200"/>
              </a:spcBef>
              <a:buClrTx/>
              <a:buSzTx/>
              <a:buFontTx/>
              <a:defRPr/>
            </a:pPr>
            <a:r>
              <a:rPr lang="zh-CN" altLang="en-US" sz="1800" b="1" dirty="0">
                <a:solidFill>
                  <a:schemeClr val="accent3">
                    <a:lumMod val="75000"/>
                  </a:schemeClr>
                </a:solidFill>
                <a:latin typeface="微软雅黑" panose="020B0503020204020204" charset="-122"/>
              </a:rPr>
              <a:t>是否OTC药品：</a:t>
            </a:r>
            <a:r>
              <a:rPr lang="zh-CN" sz="1600" dirty="0">
                <a:solidFill>
                  <a:srgbClr val="000000"/>
                </a:solidFill>
                <a:latin typeface="微软雅黑" panose="020B0503020204020204" charset="-122"/>
              </a:rPr>
              <a:t> 否</a:t>
            </a:r>
            <a:endParaRPr lang="zh-CN" sz="1600" dirty="0">
              <a:solidFill>
                <a:srgbClr val="000000"/>
              </a:solidFill>
              <a:latin typeface="微软雅黑" panose="020B0503020204020204" charset="-122"/>
            </a:endParaRPr>
          </a:p>
          <a:p>
            <a:pPr algn="l">
              <a:lnSpc>
                <a:spcPct val="150000"/>
              </a:lnSpc>
              <a:spcBef>
                <a:spcPts val="1200"/>
              </a:spcBef>
              <a:buClrTx/>
              <a:buSzTx/>
              <a:buFontTx/>
              <a:defRPr/>
            </a:pPr>
            <a:r>
              <a:rPr lang="zh-CN" altLang="en-US" b="1" dirty="0">
                <a:solidFill>
                  <a:schemeClr val="accent3">
                    <a:lumMod val="75000"/>
                  </a:schemeClr>
                </a:solidFill>
                <a:latin typeface="微软雅黑" panose="020B0503020204020204" charset="-122"/>
              </a:rPr>
              <a:t>参照药品：</a:t>
            </a:r>
            <a:r>
              <a:rPr lang="en-US" altLang="zh-CN" dirty="0">
                <a:solidFill>
                  <a:schemeClr val="accent5">
                    <a:lumMod val="75000"/>
                  </a:schemeClr>
                </a:solidFill>
                <a:latin typeface="微软雅黑" panose="020B0503020204020204" charset="-122"/>
              </a:rPr>
              <a:t> </a:t>
            </a:r>
            <a:r>
              <a:rPr lang="zh-CN" sz="1600" dirty="0">
                <a:solidFill>
                  <a:srgbClr val="000000"/>
                </a:solidFill>
                <a:latin typeface="微软雅黑" panose="020B0503020204020204" charset="-122"/>
              </a:rPr>
              <a:t>丁苯酞氯化钠注射液</a:t>
            </a:r>
            <a:endParaRPr lang="zh-CN" sz="1600" dirty="0">
              <a:solidFill>
                <a:srgbClr val="000000"/>
              </a:solidFill>
              <a:latin typeface="微软雅黑" panose="020B0503020204020204" charset="-122"/>
            </a:endParaRPr>
          </a:p>
          <a:p>
            <a:pPr algn="l">
              <a:lnSpc>
                <a:spcPct val="150000"/>
              </a:lnSpc>
              <a:spcBef>
                <a:spcPts val="1200"/>
              </a:spcBef>
              <a:buClrTx/>
              <a:buSzTx/>
              <a:buFontTx/>
              <a:defRPr/>
            </a:pPr>
            <a:r>
              <a:rPr lang="zh-CN" altLang="en-US" b="1" dirty="0">
                <a:solidFill>
                  <a:schemeClr val="accent3">
                    <a:lumMod val="75000"/>
                  </a:schemeClr>
                </a:solidFill>
                <a:latin typeface="微软雅黑" panose="020B0503020204020204" charset="-122"/>
              </a:rPr>
              <a:t>用法用量：</a:t>
            </a:r>
            <a:r>
              <a:rPr lang="zh-CN" sz="1600" dirty="0">
                <a:solidFill>
                  <a:srgbClr val="000000"/>
                </a:solidFill>
                <a:latin typeface="微软雅黑" panose="020B0503020204020204" charset="-122"/>
              </a:rPr>
              <a:t>静脉滴注。推荐剂量为每次15ml（含依达拉奉30mg，右莰醇7.5mg），每日2次。使用时加入到100ml生理盐水中稀释后静脉滴注，30分钟内滴完，连续治疗14天。应于发病后48小时内开始给药。</a:t>
            </a:r>
            <a:endParaRPr lang="zh-CN" sz="1600" dirty="0">
              <a:solidFill>
                <a:srgbClr val="000000"/>
              </a:solidFill>
              <a:latin typeface="微软雅黑" panose="020B0503020204020204" charset="-122"/>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469900" y="15718"/>
            <a:ext cx="10868025" cy="732155"/>
          </a:xfrm>
        </p:spPr>
        <p:txBody>
          <a:bodyPr/>
          <a:lstStyle/>
          <a:p>
            <a:r>
              <a:rPr lang="en-US" altLang="zh-CN" dirty="0"/>
              <a:t>01 </a:t>
            </a:r>
            <a:r>
              <a:rPr dirty="0"/>
              <a:t>基本信息（</a:t>
            </a:r>
            <a:r>
              <a:rPr lang="en-US" altLang="zh-CN" dirty="0"/>
              <a:t>2</a:t>
            </a:r>
            <a:r>
              <a:rPr lang="en-US" altLang="zh-CN" dirty="0"/>
              <a:t>/2)</a:t>
            </a:r>
            <a:endParaRPr lang="en-US" altLang="zh-CN" dirty="0"/>
          </a:p>
        </p:txBody>
      </p:sp>
      <p:sp>
        <p:nvSpPr>
          <p:cNvPr id="2" name="文本框 1"/>
          <p:cNvSpPr txBox="1"/>
          <p:nvPr/>
        </p:nvSpPr>
        <p:spPr>
          <a:xfrm>
            <a:off x="592455" y="748030"/>
            <a:ext cx="11275695" cy="5364480"/>
          </a:xfrm>
          <a:prstGeom prst="rect">
            <a:avLst/>
          </a:prstGeom>
          <a:noFill/>
        </p:spPr>
        <p:txBody>
          <a:bodyPr wrap="square" rtlCol="0">
            <a:spAutoFit/>
          </a:bodyPr>
          <a:p>
            <a:pPr>
              <a:lnSpc>
                <a:spcPct val="100000"/>
              </a:lnSpc>
            </a:pPr>
            <a:r>
              <a:rPr lang="zh-CN" altLang="en-US" b="1" dirty="0">
                <a:solidFill>
                  <a:schemeClr val="accent3">
                    <a:lumMod val="75000"/>
                  </a:schemeClr>
                </a:solidFill>
                <a:latin typeface="微软雅黑" panose="020B0503020204020204" charset="-122"/>
              </a:rPr>
              <a:t>适应症：</a:t>
            </a:r>
            <a:endParaRPr lang="zh-CN" altLang="en-US" b="1" dirty="0">
              <a:solidFill>
                <a:schemeClr val="accent3">
                  <a:lumMod val="75000"/>
                </a:schemeClr>
              </a:solidFill>
              <a:latin typeface="微软雅黑" panose="020B0503020204020204" charset="-122"/>
            </a:endParaRPr>
          </a:p>
          <a:p>
            <a:pPr marL="285750" indent="-285750">
              <a:lnSpc>
                <a:spcPct val="100000"/>
              </a:lnSpc>
              <a:buFont typeface="Arial" panose="020B0604020202020204" pitchFamily="34" charset="0"/>
              <a:buChar char="•"/>
            </a:pPr>
            <a:r>
              <a:rPr lang="zh-CN" sz="1400" dirty="0">
                <a:solidFill>
                  <a:srgbClr val="000000"/>
                </a:solidFill>
                <a:latin typeface="微软雅黑" panose="020B0503020204020204" charset="-122"/>
              </a:rPr>
              <a:t>用于改善急性缺血性脑卒中所致的神经症状、日常生活活动能力和功能障碍。</a:t>
            </a:r>
            <a:endParaRPr lang="zh-CN" sz="1400" dirty="0">
              <a:solidFill>
                <a:srgbClr val="000000"/>
              </a:solidFill>
              <a:latin typeface="微软雅黑" panose="020B0503020204020204" charset="-122"/>
            </a:endParaRPr>
          </a:p>
          <a:p>
            <a:pPr>
              <a:lnSpc>
                <a:spcPct val="100000"/>
              </a:lnSpc>
            </a:pPr>
            <a:endParaRPr lang="zh-CN" sz="1600" dirty="0">
              <a:solidFill>
                <a:srgbClr val="000000"/>
              </a:solidFill>
              <a:latin typeface="微软雅黑" panose="020B0503020204020204" charset="-122"/>
            </a:endParaRPr>
          </a:p>
          <a:p>
            <a:pPr algn="l">
              <a:lnSpc>
                <a:spcPct val="100000"/>
              </a:lnSpc>
              <a:buClrTx/>
              <a:buSzTx/>
              <a:buFontTx/>
            </a:pPr>
            <a:r>
              <a:rPr lang="zh-CN" altLang="en-US" b="1" dirty="0">
                <a:solidFill>
                  <a:schemeClr val="accent3">
                    <a:lumMod val="75000"/>
                  </a:schemeClr>
                </a:solidFill>
                <a:latin typeface="微软雅黑" panose="020B0503020204020204" charset="-122"/>
              </a:rPr>
              <a:t>所治疗疾病基本情况：</a:t>
            </a:r>
            <a:endParaRPr lang="zh-CN" altLang="en-US" b="1" dirty="0">
              <a:solidFill>
                <a:schemeClr val="accent3">
                  <a:lumMod val="75000"/>
                </a:schemeClr>
              </a:solidFill>
              <a:latin typeface="微软雅黑" panose="020B0503020204020204" charset="-122"/>
            </a:endParaRPr>
          </a:p>
          <a:p>
            <a:pPr marL="285750" indent="-285750" algn="l">
              <a:lnSpc>
                <a:spcPct val="100000"/>
              </a:lnSpc>
              <a:buClrTx/>
              <a:buSzTx/>
              <a:buFont typeface="Arial" panose="020B0604020202020204" pitchFamily="34" charset="0"/>
              <a:buChar char="•"/>
            </a:pPr>
            <a:r>
              <a:rPr lang="zh-CN" sz="1400" dirty="0">
                <a:solidFill>
                  <a:srgbClr val="000000"/>
                </a:solidFill>
                <a:latin typeface="微软雅黑" panose="020B0503020204020204" charset="-122"/>
              </a:rPr>
              <a:t>卒中是严重危害中国国民健康的重大慢性非传染性疾病，是我国成人致死、致残的首位病因，具有高发病率、高致 残率、高死亡率、高复发率、高经济负担五大特点。随着社会人口老龄化及城镇化进程的加速，卒中危险因素流行趋势明显，卒中疾病负担日益增加。</a:t>
            </a:r>
            <a:endParaRPr lang="zh-CN" sz="1400" dirty="0">
              <a:solidFill>
                <a:srgbClr val="000000"/>
              </a:solidFill>
              <a:latin typeface="微软雅黑" panose="020B0503020204020204" charset="-122"/>
            </a:endParaRPr>
          </a:p>
          <a:p>
            <a:pPr algn="l">
              <a:lnSpc>
                <a:spcPct val="100000"/>
              </a:lnSpc>
              <a:buClrTx/>
              <a:buSzTx/>
              <a:buFontTx/>
            </a:pPr>
            <a:endParaRPr lang="zh-CN" sz="1600" dirty="0">
              <a:solidFill>
                <a:srgbClr val="000000"/>
              </a:solidFill>
              <a:latin typeface="微软雅黑" panose="020B0503020204020204" charset="-122"/>
            </a:endParaRPr>
          </a:p>
          <a:p>
            <a:pPr algn="l">
              <a:lnSpc>
                <a:spcPct val="100000"/>
              </a:lnSpc>
              <a:buClrTx/>
              <a:buSzTx/>
              <a:buFontTx/>
            </a:pPr>
            <a:r>
              <a:rPr lang="zh-CN" altLang="en-US" b="1" dirty="0">
                <a:solidFill>
                  <a:schemeClr val="accent3">
                    <a:lumMod val="75000"/>
                  </a:schemeClr>
                </a:solidFill>
                <a:latin typeface="微软雅黑" panose="020B0503020204020204" charset="-122"/>
              </a:rPr>
              <a:t>未满足的治疗需求：</a:t>
            </a:r>
            <a:endParaRPr lang="zh-CN" altLang="en-US" b="1" dirty="0">
              <a:solidFill>
                <a:schemeClr val="accent3">
                  <a:lumMod val="75000"/>
                </a:schemeClr>
              </a:solidFill>
              <a:latin typeface="微软雅黑" panose="020B0503020204020204" charset="-122"/>
            </a:endParaRPr>
          </a:p>
          <a:p>
            <a:pPr marL="285750" indent="-285750" algn="l">
              <a:lnSpc>
                <a:spcPct val="100000"/>
              </a:lnSpc>
              <a:buClrTx/>
              <a:buSzTx/>
              <a:buFont typeface="Wingdings" panose="05000000000000000000" charset="0"/>
              <a:buChar char="Ø"/>
            </a:pPr>
            <a:r>
              <a:rPr lang="zh-CN" sz="1600" b="1" dirty="0">
                <a:solidFill>
                  <a:srgbClr val="000000"/>
                </a:solidFill>
                <a:latin typeface="微软雅黑" panose="020B0503020204020204" charset="-122"/>
              </a:rPr>
              <a:t>致死/残率高，经济负担重：</a:t>
            </a:r>
            <a:endParaRPr lang="zh-CN" sz="1600" b="1" dirty="0">
              <a:solidFill>
                <a:srgbClr val="000000"/>
              </a:solidFill>
              <a:latin typeface="微软雅黑" panose="020B0503020204020204" charset="-122"/>
            </a:endParaRPr>
          </a:p>
          <a:p>
            <a:pPr indent="0" algn="l">
              <a:lnSpc>
                <a:spcPct val="100000"/>
              </a:lnSpc>
              <a:buClrTx/>
              <a:buSzTx/>
              <a:buFont typeface="Arial" panose="020B0604020202020204" pitchFamily="34" charset="0"/>
              <a:buNone/>
            </a:pPr>
            <a:r>
              <a:rPr lang="en-US" altLang="zh-CN" sz="1600" dirty="0">
                <a:solidFill>
                  <a:srgbClr val="000000"/>
                </a:solidFill>
                <a:latin typeface="微软雅黑" panose="020B0503020204020204" charset="-122"/>
              </a:rPr>
              <a:t>     </a:t>
            </a:r>
            <a:r>
              <a:rPr lang="zh-CN" sz="1400" dirty="0">
                <a:solidFill>
                  <a:srgbClr val="000000"/>
                </a:solidFill>
                <a:latin typeface="微软雅黑" panose="020B0503020204020204" charset="-122"/>
              </a:rPr>
              <a:t>新发卒中患者345万/年，死亡率高达10%，1/3患者致残；</a:t>
            </a:r>
            <a:endParaRPr lang="zh-CN" sz="1400" dirty="0">
              <a:solidFill>
                <a:srgbClr val="000000"/>
              </a:solidFill>
              <a:latin typeface="微软雅黑" panose="020B0503020204020204" charset="-122"/>
            </a:endParaRPr>
          </a:p>
          <a:p>
            <a:pPr indent="0" algn="l">
              <a:lnSpc>
                <a:spcPct val="100000"/>
              </a:lnSpc>
              <a:spcBef>
                <a:spcPts val="0"/>
              </a:spcBef>
              <a:spcAft>
                <a:spcPts val="800"/>
              </a:spcAft>
              <a:buClrTx/>
              <a:buSzTx/>
              <a:buFont typeface="Arial" panose="020B0604020202020204" pitchFamily="34" charset="0"/>
              <a:buNone/>
            </a:pPr>
            <a:r>
              <a:rPr lang="en-US" altLang="zh-CN" sz="1400" dirty="0">
                <a:solidFill>
                  <a:srgbClr val="000000"/>
                </a:solidFill>
                <a:latin typeface="微软雅黑" panose="020B0503020204020204" charset="-122"/>
              </a:rPr>
              <a:t>      </a:t>
            </a:r>
            <a:r>
              <a:rPr lang="zh-CN" sz="1400" dirty="0">
                <a:solidFill>
                  <a:srgbClr val="000000"/>
                </a:solidFill>
                <a:latin typeface="微软雅黑" panose="020B0503020204020204" charset="-122"/>
              </a:rPr>
              <a:t>脑卒中人均年治疗费用高达10万元; 致残后的间接损失巨大，占总经济负担的50%以上；</a:t>
            </a:r>
            <a:endParaRPr lang="zh-CN" sz="1400" dirty="0">
              <a:solidFill>
                <a:srgbClr val="000000"/>
              </a:solidFill>
              <a:latin typeface="微软雅黑" panose="020B0503020204020204" charset="-122"/>
            </a:endParaRPr>
          </a:p>
          <a:p>
            <a:pPr marL="285750" indent="-285750" algn="l">
              <a:lnSpc>
                <a:spcPct val="100000"/>
              </a:lnSpc>
              <a:buClrTx/>
              <a:buSzTx/>
              <a:buFont typeface="Wingdings" panose="05000000000000000000" charset="0"/>
              <a:buChar char="Ø"/>
            </a:pPr>
            <a:r>
              <a:rPr lang="zh-CN" sz="1600" b="1" dirty="0">
                <a:solidFill>
                  <a:srgbClr val="000000"/>
                </a:solidFill>
                <a:latin typeface="微软雅黑" panose="020B0503020204020204" charset="-122"/>
              </a:rPr>
              <a:t>当前治疗选择有限，疗效不确切：</a:t>
            </a:r>
            <a:endParaRPr lang="zh-CN" sz="1600" b="1" dirty="0">
              <a:solidFill>
                <a:srgbClr val="000000"/>
              </a:solidFill>
              <a:latin typeface="微软雅黑" panose="020B0503020204020204" charset="-122"/>
            </a:endParaRPr>
          </a:p>
          <a:p>
            <a:pPr indent="0" algn="l">
              <a:lnSpc>
                <a:spcPct val="100000"/>
              </a:lnSpc>
              <a:buClrTx/>
              <a:buSzTx/>
              <a:buFont typeface="Arial" panose="020B0604020202020204" pitchFamily="34" charset="0"/>
              <a:buNone/>
            </a:pPr>
            <a:r>
              <a:rPr lang="en-US" altLang="zh-CN" sz="1600" dirty="0">
                <a:solidFill>
                  <a:srgbClr val="000000"/>
                </a:solidFill>
                <a:latin typeface="微软雅黑" panose="020B0503020204020204" charset="-122"/>
              </a:rPr>
              <a:t>    </a:t>
            </a:r>
            <a:r>
              <a:rPr lang="zh-CN" altLang="en-US" sz="1400" dirty="0">
                <a:solidFill>
                  <a:srgbClr val="000000"/>
                </a:solidFill>
                <a:latin typeface="微软雅黑" panose="020B0503020204020204" charset="-122"/>
              </a:rPr>
              <a:t>目前</a:t>
            </a:r>
            <a:r>
              <a:rPr lang="zh-CN" sz="1400" dirty="0">
                <a:solidFill>
                  <a:srgbClr val="000000"/>
                </a:solidFill>
                <a:latin typeface="微软雅黑" panose="020B0503020204020204" charset="-122"/>
              </a:rPr>
              <a:t>治疗时间窗有限，80%患者错失溶、取栓治疗黄金窗口期，导致预后极差；</a:t>
            </a:r>
            <a:endParaRPr lang="zh-CN" sz="1400" dirty="0">
              <a:solidFill>
                <a:srgbClr val="000000"/>
              </a:solidFill>
              <a:latin typeface="微软雅黑" panose="020B0503020204020204" charset="-122"/>
            </a:endParaRPr>
          </a:p>
          <a:p>
            <a:pPr indent="0" algn="l">
              <a:lnSpc>
                <a:spcPct val="100000"/>
              </a:lnSpc>
              <a:buClrTx/>
              <a:buSzTx/>
              <a:buFont typeface="Arial" panose="020B0604020202020204" pitchFamily="34" charset="0"/>
              <a:buNone/>
            </a:pPr>
            <a:r>
              <a:rPr lang="en-US" altLang="zh-CN" sz="1400" dirty="0">
                <a:solidFill>
                  <a:srgbClr val="000000"/>
                </a:solidFill>
                <a:latin typeface="微软雅黑" panose="020B0503020204020204" charset="-122"/>
              </a:rPr>
              <a:t>     </a:t>
            </a:r>
            <a:r>
              <a:rPr lang="zh-CN" sz="1400" dirty="0">
                <a:solidFill>
                  <a:srgbClr val="000000"/>
                </a:solidFill>
                <a:latin typeface="微软雅黑" panose="020B0503020204020204" charset="-122"/>
              </a:rPr>
              <a:t>接受溶/取栓治疗的患者仍有50%独立生活能力恢复不佳；</a:t>
            </a:r>
            <a:endParaRPr lang="zh-CN" sz="1400" dirty="0">
              <a:solidFill>
                <a:srgbClr val="000000"/>
              </a:solidFill>
              <a:latin typeface="微软雅黑" panose="020B0503020204020204" charset="-122"/>
            </a:endParaRPr>
          </a:p>
          <a:p>
            <a:pPr indent="0" algn="l">
              <a:lnSpc>
                <a:spcPct val="100000"/>
              </a:lnSpc>
              <a:buClrTx/>
              <a:buSzTx/>
              <a:buFont typeface="Arial" panose="020B0604020202020204" pitchFamily="34" charset="0"/>
              <a:buNone/>
            </a:pPr>
            <a:r>
              <a:rPr lang="en-US" altLang="zh-CN" sz="1400" dirty="0">
                <a:solidFill>
                  <a:srgbClr val="000000"/>
                </a:solidFill>
                <a:latin typeface="微软雅黑" panose="020B0503020204020204" charset="-122"/>
              </a:rPr>
              <a:t>     </a:t>
            </a:r>
            <a:r>
              <a:rPr lang="zh-CN" sz="1400" dirty="0">
                <a:solidFill>
                  <a:srgbClr val="000000"/>
                </a:solidFill>
                <a:latin typeface="微软雅黑" panose="020B0503020204020204" charset="-122"/>
              </a:rPr>
              <a:t>中药注射剂、神经营养类药物的疗效缺乏科学论证，临床疗效不明确；</a:t>
            </a:r>
            <a:endParaRPr lang="zh-CN" sz="1400" dirty="0">
              <a:solidFill>
                <a:srgbClr val="000000"/>
              </a:solidFill>
              <a:latin typeface="微软雅黑" panose="020B0503020204020204" charset="-122"/>
            </a:endParaRPr>
          </a:p>
          <a:p>
            <a:pPr indent="0">
              <a:lnSpc>
                <a:spcPct val="100000"/>
              </a:lnSpc>
              <a:buFont typeface="Arial" panose="020B0604020202020204" pitchFamily="34" charset="0"/>
              <a:buNone/>
            </a:pPr>
            <a:r>
              <a:rPr lang="en-US" altLang="zh-CN" sz="1400" dirty="0">
                <a:solidFill>
                  <a:srgbClr val="000000"/>
                </a:solidFill>
                <a:latin typeface="微软雅黑" panose="020B0503020204020204" charset="-122"/>
              </a:rPr>
              <a:t>     </a:t>
            </a:r>
            <a:r>
              <a:rPr lang="zh-CN" sz="1400" dirty="0">
                <a:solidFill>
                  <a:srgbClr val="000000"/>
                </a:solidFill>
                <a:latin typeface="微软雅黑" panose="020B0503020204020204" charset="-122"/>
              </a:rPr>
              <a:t>多靶点神经保护剂是世界公认的卒中重要治疗策略，但新药研发鲜有成功；</a:t>
            </a:r>
            <a:endParaRPr lang="zh-CN" sz="1400" dirty="0">
              <a:solidFill>
                <a:srgbClr val="000000"/>
              </a:solidFill>
              <a:latin typeface="微软雅黑" panose="020B0503020204020204" charset="-122"/>
            </a:endParaRPr>
          </a:p>
          <a:p>
            <a:pPr indent="0">
              <a:lnSpc>
                <a:spcPct val="100000"/>
              </a:lnSpc>
              <a:buFont typeface="Arial" panose="020B0604020202020204" pitchFamily="34" charset="0"/>
              <a:buNone/>
            </a:pPr>
            <a:endParaRPr lang="zh-CN" sz="1400" dirty="0">
              <a:solidFill>
                <a:srgbClr val="000000"/>
              </a:solidFill>
              <a:latin typeface="微软雅黑" panose="020B0503020204020204" charset="-122"/>
            </a:endParaRPr>
          </a:p>
          <a:p>
            <a:pPr algn="l">
              <a:lnSpc>
                <a:spcPct val="100000"/>
              </a:lnSpc>
              <a:buClrTx/>
              <a:buSzTx/>
              <a:buNone/>
            </a:pPr>
            <a:r>
              <a:rPr lang="zh-CN" altLang="en-US" b="1" dirty="0">
                <a:solidFill>
                  <a:schemeClr val="accent3">
                    <a:lumMod val="75000"/>
                  </a:schemeClr>
                </a:solidFill>
                <a:latin typeface="微软雅黑" panose="020B0503020204020204" charset="-122"/>
              </a:rPr>
              <a:t>产品特点：</a:t>
            </a:r>
            <a:endParaRPr lang="zh-CN" altLang="en-US" b="1" dirty="0">
              <a:solidFill>
                <a:schemeClr val="accent3">
                  <a:lumMod val="75000"/>
                </a:schemeClr>
              </a:solidFill>
              <a:latin typeface="微软雅黑" panose="020B0503020204020204" charset="-122"/>
            </a:endParaRPr>
          </a:p>
          <a:p>
            <a:pPr marL="285750" indent="-285750" algn="l">
              <a:lnSpc>
                <a:spcPct val="100000"/>
              </a:lnSpc>
              <a:buClrTx/>
              <a:buSzTx/>
              <a:buFont typeface="Arial" panose="020B0604020202020204" pitchFamily="34" charset="0"/>
              <a:buChar char="•"/>
            </a:pPr>
            <a:r>
              <a:rPr lang="zh-CN" sz="1400" dirty="0">
                <a:solidFill>
                  <a:srgbClr val="000000"/>
                </a:solidFill>
                <a:latin typeface="微软雅黑" panose="020B0503020204020204" charset="-122"/>
              </a:rPr>
              <a:t>多靶点干预，抑制卒中后神经损伤；</a:t>
            </a:r>
            <a:endParaRPr lang="zh-CN" sz="1400" dirty="0">
              <a:solidFill>
                <a:srgbClr val="000000"/>
              </a:solidFill>
              <a:latin typeface="微软雅黑" panose="020B0503020204020204" charset="-122"/>
            </a:endParaRPr>
          </a:p>
          <a:p>
            <a:pPr marL="285750" indent="-285750" algn="l">
              <a:lnSpc>
                <a:spcPct val="100000"/>
              </a:lnSpc>
              <a:buClrTx/>
              <a:buSzTx/>
              <a:buFont typeface="Arial" panose="020B0604020202020204" pitchFamily="34" charset="0"/>
              <a:buChar char="•"/>
            </a:pPr>
            <a:r>
              <a:rPr lang="zh-CN" sz="1400" dirty="0">
                <a:solidFill>
                  <a:srgbClr val="000000"/>
                </a:solidFill>
                <a:latin typeface="微软雅黑" panose="020B0503020204020204" charset="-122"/>
              </a:rPr>
              <a:t>显著改善患者神经功能，降低致残率；</a:t>
            </a:r>
            <a:endParaRPr lang="zh-CN" sz="1400" dirty="0">
              <a:solidFill>
                <a:srgbClr val="000000"/>
              </a:solidFill>
              <a:latin typeface="微软雅黑" panose="020B0503020204020204" charset="-122"/>
            </a:endParaRPr>
          </a:p>
          <a:p>
            <a:pPr marL="285750" indent="-285750" algn="l">
              <a:lnSpc>
                <a:spcPct val="100000"/>
              </a:lnSpc>
              <a:buClrTx/>
              <a:buSzTx/>
              <a:buFont typeface="Arial" panose="020B0604020202020204" pitchFamily="34" charset="0"/>
              <a:buChar char="•"/>
            </a:pPr>
            <a:r>
              <a:rPr lang="zh-CN" sz="1400" dirty="0">
                <a:solidFill>
                  <a:srgbClr val="000000"/>
                </a:solidFill>
                <a:latin typeface="微软雅黑" panose="020B0503020204020204" charset="-122"/>
              </a:rPr>
              <a:t>真正在循证医学上被证实具有脑细胞作用的药物；</a:t>
            </a:r>
            <a:endParaRPr lang="zh-CN" sz="1400" dirty="0">
              <a:solidFill>
                <a:srgbClr val="000000"/>
              </a:solidFill>
              <a:latin typeface="微软雅黑" panose="020B0503020204020204" charset="-122"/>
            </a:endParaRPr>
          </a:p>
          <a:p>
            <a:pPr marL="285750" indent="-285750" algn="l">
              <a:lnSpc>
                <a:spcPct val="100000"/>
              </a:lnSpc>
              <a:buClrTx/>
              <a:buSzTx/>
              <a:buFont typeface="Arial" panose="020B0604020202020204" pitchFamily="34" charset="0"/>
              <a:buChar char="•"/>
            </a:pPr>
            <a:r>
              <a:rPr lang="zh-CN" sz="1400" dirty="0">
                <a:solidFill>
                  <a:srgbClr val="000000"/>
                </a:solidFill>
                <a:latin typeface="微软雅黑" panose="020B0503020204020204" charset="-122"/>
              </a:rPr>
              <a:t>填补了缺血性卒中领域治疗的国际空白；</a:t>
            </a:r>
            <a:endParaRPr lang="zh-CN" altLang="en-US" sz="1400" b="1" dirty="0">
              <a:solidFill>
                <a:srgbClr val="000000"/>
              </a:solidFill>
              <a:latin typeface="微软雅黑" panose="020B0503020204020204" charset="-122"/>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469900" y="15718"/>
            <a:ext cx="10868025" cy="732155"/>
          </a:xfrm>
        </p:spPr>
        <p:txBody>
          <a:bodyPr/>
          <a:lstStyle/>
          <a:p>
            <a:r>
              <a:rPr lang="en-US" altLang="zh-CN" dirty="0"/>
              <a:t>02 </a:t>
            </a:r>
            <a:r>
              <a:rPr dirty="0"/>
              <a:t>安全性</a:t>
            </a:r>
            <a:endParaRPr lang="en-US" altLang="zh-CN" dirty="0"/>
          </a:p>
        </p:txBody>
      </p:sp>
      <p:sp>
        <p:nvSpPr>
          <p:cNvPr id="7" name="文本框 6"/>
          <p:cNvSpPr txBox="1"/>
          <p:nvPr/>
        </p:nvSpPr>
        <p:spPr>
          <a:xfrm>
            <a:off x="469265" y="748030"/>
            <a:ext cx="11316970" cy="2212340"/>
          </a:xfrm>
          <a:prstGeom prst="rect">
            <a:avLst/>
          </a:prstGeom>
          <a:noFill/>
        </p:spPr>
        <p:txBody>
          <a:bodyPr wrap="square" rtlCol="0">
            <a:spAutoFit/>
          </a:bodyPr>
          <a:p>
            <a:pPr>
              <a:lnSpc>
                <a:spcPct val="90000"/>
              </a:lnSpc>
              <a:spcBef>
                <a:spcPts val="1200"/>
              </a:spcBef>
              <a:spcAft>
                <a:spcPts val="0"/>
              </a:spcAft>
              <a:defRPr/>
            </a:pPr>
            <a:r>
              <a:rPr lang="zh-CN" altLang="en-US" b="1" dirty="0">
                <a:solidFill>
                  <a:schemeClr val="accent3">
                    <a:lumMod val="75000"/>
                  </a:schemeClr>
                </a:solidFill>
                <a:latin typeface="微软雅黑" panose="020B0503020204020204" charset="-122"/>
              </a:rPr>
              <a:t>不良反应情况：</a:t>
            </a:r>
            <a:endParaRPr lang="zh-CN" altLang="en-US" b="1" dirty="0">
              <a:solidFill>
                <a:schemeClr val="accent3">
                  <a:lumMod val="75000"/>
                </a:schemeClr>
              </a:solidFill>
              <a:latin typeface="微软雅黑" panose="020B0503020204020204" charset="-122"/>
            </a:endParaRPr>
          </a:p>
          <a:p>
            <a:pPr marL="285750" indent="-285750">
              <a:lnSpc>
                <a:spcPct val="90000"/>
              </a:lnSpc>
              <a:spcBef>
                <a:spcPts val="1200"/>
              </a:spcBef>
              <a:spcAft>
                <a:spcPts val="0"/>
              </a:spcAft>
              <a:buFont typeface="Wingdings" panose="05000000000000000000" charset="0"/>
              <a:buChar char="Ø"/>
              <a:defRPr/>
            </a:pPr>
            <a:r>
              <a:rPr lang="zh-CN" sz="1400" dirty="0">
                <a:solidFill>
                  <a:srgbClr val="333333"/>
                </a:solidFill>
              </a:rPr>
              <a:t>III期临床试验中依达拉奉右莰醇注射用浓溶液总体不良反应发生率为13.7%（82例），常见不良反应（发生率&gt;1%）为：转氨酶升高28例（4.7%）和低钾血症12例（2 .0%）。</a:t>
            </a:r>
            <a:endParaRPr lang="zh-CN" sz="1400" dirty="0">
              <a:solidFill>
                <a:srgbClr val="333333"/>
              </a:solidFill>
            </a:endParaRPr>
          </a:p>
          <a:p>
            <a:pPr marL="285750" indent="-285750">
              <a:lnSpc>
                <a:spcPct val="90000"/>
              </a:lnSpc>
              <a:spcBef>
                <a:spcPts val="1200"/>
              </a:spcBef>
              <a:spcAft>
                <a:spcPts val="0"/>
              </a:spcAft>
              <a:buFont typeface="Wingdings" panose="05000000000000000000" charset="0"/>
              <a:buChar char="Ø"/>
              <a:defRPr/>
            </a:pPr>
            <a:r>
              <a:rPr lang="zh-CN" sz="1400" dirty="0">
                <a:solidFill>
                  <a:srgbClr val="333333"/>
                </a:solidFill>
              </a:rPr>
              <a:t>各类检查值异常总发生率8.0%，其中包括：转氨酶升高、血肌酐升高、血肌酸磷酸激酶升高、血尿、γ谷氨酰转移酶升高、蛋白尿、高密度脂蛋白降低、结合胆红素升高、肾脏功能检查异常、血甘油三酯升高、血尿素升高、血小板计数升高、α羟丁酸脱氢酶升高、红细胞计数下降、尿氮降低、前白蛋白降低、血白蛋白降低、血红胆素升高、血碱性磷酸酶升高、血同型半胱氨酸升高、转氨酶降低。</a:t>
            </a:r>
            <a:endParaRPr lang="zh-CN" sz="1400" dirty="0">
              <a:solidFill>
                <a:srgbClr val="333333"/>
              </a:solidFill>
            </a:endParaRPr>
          </a:p>
          <a:p>
            <a:pPr indent="0">
              <a:lnSpc>
                <a:spcPct val="90000"/>
              </a:lnSpc>
              <a:spcBef>
                <a:spcPts val="1200"/>
              </a:spcBef>
              <a:spcAft>
                <a:spcPts val="0"/>
              </a:spcAft>
              <a:buFont typeface="Wingdings" panose="05000000000000000000" charset="0"/>
              <a:buNone/>
              <a:defRPr/>
            </a:pPr>
            <a:r>
              <a:rPr lang="zh-CN" sz="1600" b="1" dirty="0">
                <a:solidFill>
                  <a:srgbClr val="333333"/>
                </a:solidFill>
              </a:rPr>
              <a:t>III期临床结果显示依达拉奉右莰醇安全性良好，无严重不良反应。两组（对照组依达拉奉）之间总体不良事件及严重程度、不良反应发生率相似，没有显著性差异。</a:t>
            </a:r>
            <a:endParaRPr lang="zh-CN" sz="1600" b="1" dirty="0">
              <a:solidFill>
                <a:srgbClr val="333333"/>
              </a:solidFill>
            </a:endParaRPr>
          </a:p>
        </p:txBody>
      </p:sp>
      <p:graphicFrame>
        <p:nvGraphicFramePr>
          <p:cNvPr id="2" name="表格 1"/>
          <p:cNvGraphicFramePr>
            <a:graphicFrameLocks noGrp="1"/>
          </p:cNvGraphicFramePr>
          <p:nvPr>
            <p:custDataLst>
              <p:tags r:id="rId1"/>
            </p:custDataLst>
          </p:nvPr>
        </p:nvGraphicFramePr>
        <p:xfrm>
          <a:off x="654685" y="3078480"/>
          <a:ext cx="5450205" cy="3208655"/>
        </p:xfrm>
        <a:graphic>
          <a:graphicData uri="http://schemas.openxmlformats.org/drawingml/2006/table">
            <a:tbl>
              <a:tblPr firstRow="1" bandRow="1">
                <a:tableStyleId>{5C22544A-7EE6-4342-B048-85BDC9FD1C3A}</a:tableStyleId>
              </a:tblPr>
              <a:tblGrid>
                <a:gridCol w="1718310"/>
                <a:gridCol w="1137920"/>
                <a:gridCol w="793750"/>
                <a:gridCol w="1228725"/>
                <a:gridCol w="571500"/>
              </a:tblGrid>
              <a:tr h="545465">
                <a:tc>
                  <a:txBody>
                    <a:bodyPr/>
                    <a:p>
                      <a:pPr algn="ctr">
                        <a:lnSpc>
                          <a:spcPct val="120000"/>
                        </a:lnSpc>
                        <a:spcBef>
                          <a:spcPts val="0"/>
                        </a:spcBef>
                        <a:spcAft>
                          <a:spcPts val="0"/>
                        </a:spcAft>
                      </a:pPr>
                      <a:r>
                        <a:rPr lang="en-US" sz="8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rPr>
                        <a:t>Event</a:t>
                      </a:r>
                      <a:endParaRPr lang="en-US" sz="8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solidFill>
                      <a:schemeClr val="accent3">
                        <a:lumMod val="75000"/>
                      </a:schemeClr>
                    </a:solidFill>
                  </a:tcPr>
                </a:tc>
                <a:tc>
                  <a:txBody>
                    <a:bodyPr/>
                    <a:p>
                      <a:pPr algn="ctr">
                        <a:lnSpc>
                          <a:spcPct val="120000"/>
                        </a:lnSpc>
                        <a:spcBef>
                          <a:spcPts val="0"/>
                        </a:spcBef>
                        <a:spcAft>
                          <a:spcPts val="0"/>
                        </a:spcAft>
                      </a:pPr>
                      <a:r>
                        <a:rPr lang="en-US" sz="8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rPr>
                        <a:t>Edaravone Dexborneol</a:t>
                      </a:r>
                      <a:br>
                        <a:rPr lang="en-US" sz="8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rPr>
                      </a:br>
                      <a:r>
                        <a:rPr lang="en-US" sz="8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rPr>
                        <a:t>(N=599)</a:t>
                      </a:r>
                      <a:endParaRPr lang="en-US" sz="8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solidFill>
                      <a:schemeClr val="accent3">
                        <a:lumMod val="75000"/>
                      </a:schemeClr>
                    </a:solidFill>
                  </a:tcPr>
                </a:tc>
                <a:tc>
                  <a:txBody>
                    <a:bodyPr/>
                    <a:p>
                      <a:pPr algn="ctr">
                        <a:lnSpc>
                          <a:spcPct val="120000"/>
                        </a:lnSpc>
                        <a:spcBef>
                          <a:spcPts val="0"/>
                        </a:spcBef>
                        <a:spcAft>
                          <a:spcPts val="0"/>
                        </a:spcAft>
                      </a:pPr>
                      <a:r>
                        <a:rPr lang="en-US" sz="800" kern="0" spc="60">
                          <a:solidFill>
                            <a:schemeClr val="bg1"/>
                          </a:solidFill>
                          <a:effectLst/>
                          <a:latin typeface="微软雅黑" panose="020B0503020204020204" charset="-122"/>
                          <a:ea typeface="微软雅黑" panose="020B0503020204020204" charset="-122"/>
                          <a:cs typeface="Times New Roman" panose="02020603050405020304" pitchFamily="18" charset="0"/>
                        </a:rPr>
                        <a:t>Edavarone</a:t>
                      </a:r>
                      <a:br>
                        <a:rPr lang="en-US" sz="800" kern="0" spc="60">
                          <a:solidFill>
                            <a:schemeClr val="bg1"/>
                          </a:solidFill>
                          <a:effectLst/>
                          <a:latin typeface="微软雅黑" panose="020B0503020204020204" charset="-122"/>
                          <a:ea typeface="微软雅黑" panose="020B0503020204020204" charset="-122"/>
                          <a:cs typeface="Times New Roman" panose="02020603050405020304" pitchFamily="18" charset="0"/>
                        </a:rPr>
                      </a:br>
                      <a:r>
                        <a:rPr lang="en-US" sz="800" kern="0" spc="60">
                          <a:solidFill>
                            <a:schemeClr val="bg1"/>
                          </a:solidFill>
                          <a:effectLst/>
                          <a:latin typeface="微软雅黑" panose="020B0503020204020204" charset="-122"/>
                          <a:ea typeface="微软雅黑" panose="020B0503020204020204" charset="-122"/>
                          <a:cs typeface="Times New Roman" panose="02020603050405020304" pitchFamily="18" charset="0"/>
                        </a:rPr>
                        <a:t>(N=595)</a:t>
                      </a:r>
                      <a:endParaRPr lang="en-US" sz="800" kern="0" spc="6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solidFill>
                      <a:schemeClr val="accent3">
                        <a:lumMod val="75000"/>
                      </a:schemeClr>
                    </a:solidFill>
                  </a:tcPr>
                </a:tc>
                <a:tc>
                  <a:txBody>
                    <a:bodyPr/>
                    <a:p>
                      <a:pPr algn="ctr">
                        <a:lnSpc>
                          <a:spcPct val="120000"/>
                        </a:lnSpc>
                        <a:spcBef>
                          <a:spcPts val="0"/>
                        </a:spcBef>
                        <a:spcAft>
                          <a:spcPts val="0"/>
                        </a:spcAft>
                      </a:pPr>
                      <a:r>
                        <a:rPr lang="en-US" altLang="zh-CN" sz="8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rPr>
                        <a:t>OR(95% CI)</a:t>
                      </a:r>
                      <a:endParaRPr lang="en-US" altLang="zh-CN" sz="8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solidFill>
                      <a:schemeClr val="accent3">
                        <a:lumMod val="75000"/>
                      </a:schemeClr>
                    </a:solidFill>
                  </a:tcPr>
                </a:tc>
                <a:tc>
                  <a:txBody>
                    <a:bodyPr/>
                    <a:p>
                      <a:pPr algn="ctr">
                        <a:lnSpc>
                          <a:spcPct val="120000"/>
                        </a:lnSpc>
                        <a:spcBef>
                          <a:spcPts val="0"/>
                        </a:spcBef>
                        <a:spcAft>
                          <a:spcPts val="0"/>
                        </a:spcAft>
                      </a:pPr>
                      <a:r>
                        <a:rPr lang="en-US" altLang="zh-CN" sz="800" kern="100" spc="60" dirty="0">
                          <a:solidFill>
                            <a:schemeClr val="bg1"/>
                          </a:solidFill>
                          <a:effectLst/>
                          <a:latin typeface="微软雅黑" panose="020B0503020204020204" charset="-122"/>
                          <a:ea typeface="微软雅黑" panose="020B0503020204020204" charset="-122"/>
                          <a:cs typeface="Times New Roman" panose="02020603050405020304" pitchFamily="18" charset="0"/>
                        </a:rPr>
                        <a:t>P value</a:t>
                      </a:r>
                      <a:endParaRPr lang="en-US" altLang="zh-CN" sz="800" kern="100" spc="6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solidFill>
                      <a:schemeClr val="accent3">
                        <a:lumMod val="75000"/>
                      </a:schemeClr>
                    </a:solidFill>
                  </a:tcPr>
                </a:tc>
              </a:tr>
              <a:tr h="304800">
                <a:tc>
                  <a:txBody>
                    <a:bodyPr/>
                    <a:p>
                      <a:pPr algn="ctr">
                        <a:lnSpc>
                          <a:spcPct val="120000"/>
                        </a:lnSpc>
                        <a:spcBef>
                          <a:spcPts val="0"/>
                        </a:spcBef>
                        <a:spcAft>
                          <a:spcPts val="0"/>
                        </a:spcAft>
                      </a:pPr>
                      <a:r>
                        <a:rPr lang="en-US" sz="800" b="1" kern="0" spc="60" dirty="0">
                          <a:solidFill>
                            <a:srgbClr val="000000"/>
                          </a:solidFill>
                          <a:effectLst/>
                          <a:latin typeface="微软雅黑" panose="020B0503020204020204" charset="-122"/>
                          <a:ea typeface="微软雅黑" panose="020B0503020204020204" charset="-122"/>
                          <a:cs typeface="微软雅黑" panose="020B0503020204020204" charset="-122"/>
                        </a:rPr>
                        <a:t>Serious adverse event， n. (%)</a:t>
                      </a:r>
                      <a:endParaRPr lang="en-US" sz="800" b="1" kern="0" spc="60"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tc>
                <a:tc>
                  <a:txBody>
                    <a:bodyPr/>
                    <a:p>
                      <a:pPr algn="ctr">
                        <a:lnSpc>
                          <a:spcPct val="120000"/>
                        </a:lnSpc>
                        <a:spcBef>
                          <a:spcPts val="0"/>
                        </a:spcBef>
                        <a:spcAft>
                          <a:spcPts val="0"/>
                        </a:spcAft>
                      </a:pPr>
                      <a:endParaRPr 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endParaRPr 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endParaRPr lang="zh-CN" sz="800" kern="100" spc="6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endParaRPr lang="zh-CN" sz="800" kern="100" spc="6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17805">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Cerebellar infarction</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20 (3.3)</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14 (2.4)</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0" spc="60" dirty="0">
                          <a:solidFill>
                            <a:srgbClr val="000000"/>
                          </a:solidFill>
                          <a:effectLst/>
                          <a:latin typeface="微软雅黑" panose="020B0503020204020204" charset="-122"/>
                          <a:ea typeface="微软雅黑" panose="020B0503020204020204" charset="-122"/>
                          <a:cs typeface="微软雅黑" panose="020B0503020204020204" charset="-122"/>
                        </a:rPr>
                        <a:t>0.70(0.35</a:t>
                      </a:r>
                      <a:r>
                        <a:rPr lang="en-US" altLang="zh-CN" sz="800" kern="0" spc="60" baseline="0" dirty="0">
                          <a:solidFill>
                            <a:srgbClr val="000000"/>
                          </a:solidFill>
                          <a:effectLst/>
                          <a:latin typeface="微软雅黑" panose="020B0503020204020204" charset="-122"/>
                          <a:ea typeface="微软雅黑" panose="020B0503020204020204" charset="-122"/>
                          <a:cs typeface="微软雅黑" panose="020B0503020204020204" charset="-122"/>
                        </a:rPr>
                        <a:t> to 1.39</a:t>
                      </a:r>
                      <a:r>
                        <a:rPr lang="zh-CN" altLang="en-US" sz="800" kern="0" spc="60" dirty="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altLang="en-US" sz="800" kern="0" spc="60"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0.3058</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17805">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Lung infection</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7 (1.2)</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6 (1.0)</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0.86</a:t>
                      </a:r>
                      <a:r>
                        <a:rPr lang="en-US" sz="800" kern="0" spc="60" baseline="0" dirty="0">
                          <a:solidFill>
                            <a:srgbClr val="000000"/>
                          </a:solidFill>
                          <a:effectLst/>
                          <a:latin typeface="微软雅黑" panose="020B0503020204020204" charset="-122"/>
                          <a:ea typeface="微软雅黑" panose="020B0503020204020204" charset="-122"/>
                          <a:cs typeface="Times New Roman" panose="02020603050405020304" pitchFamily="18" charset="0"/>
                        </a:rPr>
                        <a:t> (0.29 to 2.58)</a:t>
                      </a:r>
                      <a:endParaRPr lang="en-US" sz="800" kern="0" spc="60" baseline="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0.7897</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304800">
                <a:tc>
                  <a:txBody>
                    <a:bodyPr/>
                    <a:p>
                      <a:pPr algn="ctr">
                        <a:lnSpc>
                          <a:spcPct val="120000"/>
                        </a:lnSpc>
                        <a:spcBef>
                          <a:spcPts val="0"/>
                        </a:spcBef>
                        <a:spcAft>
                          <a:spcPts val="0"/>
                        </a:spcAft>
                      </a:pPr>
                      <a:r>
                        <a:rPr lang="en-US" sz="800" kern="0" spc="60" dirty="0" err="1">
                          <a:solidFill>
                            <a:srgbClr val="000000"/>
                          </a:solidFill>
                          <a:effectLst/>
                          <a:latin typeface="微软雅黑" panose="020B0503020204020204" charset="-122"/>
                          <a:ea typeface="微软雅黑" panose="020B0503020204020204" charset="-122"/>
                          <a:cs typeface="Times New Roman" panose="02020603050405020304" pitchFamily="18" charset="0"/>
                        </a:rPr>
                        <a:t>Haemorrhagic</a:t>
                      </a: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 cerebral infarction</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3 (0.5)</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2 (0.3)</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0.67(0.11</a:t>
                      </a:r>
                      <a:r>
                        <a:rPr lang="en-US" altLang="zh-CN" sz="800" kern="0" spc="60" baseline="0" dirty="0">
                          <a:solidFill>
                            <a:srgbClr val="000000"/>
                          </a:solidFill>
                          <a:effectLst/>
                          <a:latin typeface="微软雅黑" panose="020B0503020204020204" charset="-122"/>
                          <a:ea typeface="微软雅黑" panose="020B0503020204020204" charset="-122"/>
                          <a:cs typeface="Times New Roman" panose="02020603050405020304" pitchFamily="18" charset="0"/>
                        </a:rPr>
                        <a:t> to 4.02)</a:t>
                      </a:r>
                      <a:endParaRPr lang="en-US" altLang="zh-CN" sz="800" kern="0" spc="60" baseline="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1.0000</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19075">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Cerebral haemorrhage</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3 (0.5)</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1 (0.2)</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0.34(0.35 to 3.22)</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0.6244</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17805">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Transient ischaemic attack</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3 (0.5)</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1 (0.2)</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0.34(0.35 to 3.22)</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0.6244</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20345">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Atrial fibrillation</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2 (0.3)</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2 (0.3)</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1.01(0.14</a:t>
                      </a:r>
                      <a:r>
                        <a:rPr lang="en-US" altLang="zh-CN" sz="800" kern="0" spc="60" baseline="0" dirty="0">
                          <a:solidFill>
                            <a:srgbClr val="000000"/>
                          </a:solidFill>
                          <a:effectLst/>
                          <a:latin typeface="微软雅黑" panose="020B0503020204020204" charset="-122"/>
                          <a:ea typeface="微软雅黑" panose="020B0503020204020204" charset="-122"/>
                          <a:cs typeface="Times New Roman" panose="02020603050405020304" pitchFamily="18" charset="0"/>
                        </a:rPr>
                        <a:t> to 7.17)</a:t>
                      </a:r>
                      <a:endParaRPr lang="en-US" altLang="zh-CN" sz="800" kern="0" spc="60" baseline="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1.0000</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19710">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Carotid artery stenosis</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0(0.0)</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3 (0.5)</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endParaRPr 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0.1234</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17170">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Urinary tract infection</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1 (0.2)</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2 (0.3)</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2.02(0.18</a:t>
                      </a:r>
                      <a:r>
                        <a:rPr lang="en-US" altLang="zh-CN" sz="800" kern="0" spc="60" baseline="0" dirty="0">
                          <a:solidFill>
                            <a:srgbClr val="000000"/>
                          </a:solidFill>
                          <a:effectLst/>
                          <a:latin typeface="微软雅黑" panose="020B0503020204020204" charset="-122"/>
                          <a:ea typeface="微软雅黑" panose="020B0503020204020204" charset="-122"/>
                          <a:cs typeface="Times New Roman" panose="02020603050405020304" pitchFamily="18" charset="0"/>
                        </a:rPr>
                        <a:t> to 22.30)</a:t>
                      </a:r>
                      <a:endParaRPr lang="en-US" altLang="zh-CN" sz="800" kern="0" spc="60" baseline="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0.6234</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304800">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Upper gastrointestinal haemorrhage</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0(0.0)</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3 (0.5)</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endParaRPr 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0.1234</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19075">
                <a:tc>
                  <a:txBody>
                    <a:bodyPr/>
                    <a:p>
                      <a:pPr marL="0" algn="ctr" defTabSz="914400" rtl="0" eaLnBrk="1" latinLnBrk="0" hangingPunct="1">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Type 2 diabetes mellitus</a:t>
                      </a:r>
                      <a:endParaRPr lang="en-US" alt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marL="0" algn="ctr" defTabSz="914400" rtl="0" eaLnBrk="1" latinLnBrk="0" hangingPunct="1">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1 (0.2)</a:t>
                      </a:r>
                      <a:endParaRPr lang="en-US" alt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marL="0" algn="ctr" defTabSz="914400" rtl="0" eaLnBrk="1" latinLnBrk="0" hangingPunct="1">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1 (0.2)</a:t>
                      </a:r>
                      <a:endParaRPr lang="en-US" alt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marL="0" algn="ctr" defTabSz="914400" rtl="0" eaLnBrk="1" latinLnBrk="0" hangingPunct="1">
                        <a:lnSpc>
                          <a:spcPct val="120000"/>
                        </a:lnSpc>
                        <a:spcBef>
                          <a:spcPts val="0"/>
                        </a:spcBef>
                        <a:spcAft>
                          <a:spcPts val="0"/>
                        </a:spcAft>
                      </a:pPr>
                      <a:r>
                        <a:rPr lang="en-US" altLang="zh-CN"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1.01(0.06</a:t>
                      </a:r>
                      <a:r>
                        <a:rPr lang="en-US" altLang="zh-CN" sz="800" kern="0" spc="60" baseline="0" dirty="0">
                          <a:solidFill>
                            <a:srgbClr val="000000"/>
                          </a:solidFill>
                          <a:effectLst/>
                          <a:latin typeface="微软雅黑" panose="020B0503020204020204" charset="-122"/>
                          <a:ea typeface="微软雅黑" panose="020B0503020204020204" charset="-122"/>
                          <a:cs typeface="Times New Roman" panose="02020603050405020304" pitchFamily="18" charset="0"/>
                        </a:rPr>
                        <a:t> to 16.13)</a:t>
                      </a:r>
                      <a:endParaRPr lang="en-US" altLang="zh-CN" sz="800" kern="0" spc="60" baseline="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marL="0" algn="ctr" defTabSz="914400" rtl="0" eaLnBrk="1" latinLnBrk="0" hangingPunct="1">
                        <a:lnSpc>
                          <a:spcPct val="120000"/>
                        </a:lnSpc>
                        <a:spcBef>
                          <a:spcPts val="0"/>
                        </a:spcBef>
                        <a:spcAft>
                          <a:spcPts val="0"/>
                        </a:spcAft>
                      </a:pPr>
                      <a:r>
                        <a:rPr lang="en-US" altLang="zh-CN"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1.0000</a:t>
                      </a:r>
                      <a:endParaRPr lang="en-US" altLang="zh-CN"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bl>
          </a:graphicData>
        </a:graphic>
      </p:graphicFrame>
      <p:graphicFrame>
        <p:nvGraphicFramePr>
          <p:cNvPr id="5" name="表格 4"/>
          <p:cNvGraphicFramePr>
            <a:graphicFrameLocks noGrp="1"/>
          </p:cNvGraphicFramePr>
          <p:nvPr>
            <p:custDataLst>
              <p:tags r:id="rId2"/>
            </p:custDataLst>
          </p:nvPr>
        </p:nvGraphicFramePr>
        <p:xfrm>
          <a:off x="6429375" y="3073400"/>
          <a:ext cx="5272405" cy="3138805"/>
        </p:xfrm>
        <a:graphic>
          <a:graphicData uri="http://schemas.openxmlformats.org/drawingml/2006/table">
            <a:tbl>
              <a:tblPr firstRow="1" bandRow="1">
                <a:tableStyleId>{5C22544A-7EE6-4342-B048-85BDC9FD1C3A}</a:tableStyleId>
              </a:tblPr>
              <a:tblGrid>
                <a:gridCol w="1541145"/>
                <a:gridCol w="944880"/>
                <a:gridCol w="873125"/>
                <a:gridCol w="1287780"/>
                <a:gridCol w="625475"/>
              </a:tblGrid>
              <a:tr h="583565">
                <a:tc>
                  <a:txBody>
                    <a:bodyPr/>
                    <a:p>
                      <a:pPr algn="ctr">
                        <a:lnSpc>
                          <a:spcPct val="120000"/>
                        </a:lnSpc>
                        <a:spcBef>
                          <a:spcPts val="0"/>
                        </a:spcBef>
                        <a:spcAft>
                          <a:spcPts val="0"/>
                        </a:spcAft>
                      </a:pPr>
                      <a:r>
                        <a:rPr lang="en-US" sz="9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rPr>
                        <a:t>Event</a:t>
                      </a:r>
                      <a:endParaRPr lang="en-US" sz="9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solidFill>
                      <a:schemeClr val="accent3">
                        <a:lumMod val="75000"/>
                      </a:schemeClr>
                    </a:solidFill>
                  </a:tcPr>
                </a:tc>
                <a:tc>
                  <a:txBody>
                    <a:bodyPr/>
                    <a:p>
                      <a:pPr algn="ctr">
                        <a:lnSpc>
                          <a:spcPct val="120000"/>
                        </a:lnSpc>
                        <a:spcBef>
                          <a:spcPts val="0"/>
                        </a:spcBef>
                        <a:spcAft>
                          <a:spcPts val="0"/>
                        </a:spcAft>
                      </a:pPr>
                      <a:r>
                        <a:rPr lang="en-US" sz="900" kern="0" spc="60" dirty="0" err="1">
                          <a:solidFill>
                            <a:schemeClr val="bg1"/>
                          </a:solidFill>
                          <a:effectLst/>
                          <a:latin typeface="微软雅黑" panose="020B0503020204020204" charset="-122"/>
                          <a:ea typeface="微软雅黑" panose="020B0503020204020204" charset="-122"/>
                          <a:cs typeface="Times New Roman" panose="02020603050405020304" pitchFamily="18" charset="0"/>
                        </a:rPr>
                        <a:t>Edaravone Dexborneol</a:t>
                      </a:r>
                      <a:br>
                        <a:rPr lang="en-US" sz="900" kern="0" spc="60" dirty="0" err="1">
                          <a:solidFill>
                            <a:schemeClr val="bg1"/>
                          </a:solidFill>
                          <a:effectLst/>
                          <a:latin typeface="微软雅黑" panose="020B0503020204020204" charset="-122"/>
                          <a:ea typeface="微软雅黑" panose="020B0503020204020204" charset="-122"/>
                          <a:cs typeface="Times New Roman" panose="02020603050405020304" pitchFamily="18" charset="0"/>
                        </a:rPr>
                      </a:br>
                      <a:r>
                        <a:rPr lang="en-US" sz="900" kern="0" spc="60" dirty="0" err="1">
                          <a:solidFill>
                            <a:schemeClr val="bg1"/>
                          </a:solidFill>
                          <a:effectLst/>
                          <a:latin typeface="微软雅黑" panose="020B0503020204020204" charset="-122"/>
                          <a:ea typeface="微软雅黑" panose="020B0503020204020204" charset="-122"/>
                          <a:cs typeface="Times New Roman" panose="02020603050405020304" pitchFamily="18" charset="0"/>
                        </a:rPr>
                        <a:t>(N=599)</a:t>
                      </a:r>
                      <a:endParaRPr lang="en-US" sz="900" kern="0" spc="60" dirty="0" err="1">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solidFill>
                      <a:schemeClr val="accent3">
                        <a:lumMod val="75000"/>
                      </a:schemeClr>
                    </a:solidFill>
                  </a:tcPr>
                </a:tc>
                <a:tc>
                  <a:txBody>
                    <a:bodyPr/>
                    <a:p>
                      <a:pPr algn="ctr">
                        <a:lnSpc>
                          <a:spcPct val="120000"/>
                        </a:lnSpc>
                        <a:spcBef>
                          <a:spcPts val="0"/>
                        </a:spcBef>
                        <a:spcAft>
                          <a:spcPts val="0"/>
                        </a:spcAft>
                      </a:pPr>
                      <a:r>
                        <a:rPr lang="en-US" sz="900" kern="0" spc="60">
                          <a:solidFill>
                            <a:schemeClr val="bg1"/>
                          </a:solidFill>
                          <a:effectLst/>
                          <a:latin typeface="微软雅黑" panose="020B0503020204020204" charset="-122"/>
                          <a:ea typeface="微软雅黑" panose="020B0503020204020204" charset="-122"/>
                          <a:cs typeface="Times New Roman" panose="02020603050405020304" pitchFamily="18" charset="0"/>
                        </a:rPr>
                        <a:t>Edavarone</a:t>
                      </a:r>
                      <a:br>
                        <a:rPr lang="en-US" sz="900" kern="0" spc="60">
                          <a:solidFill>
                            <a:schemeClr val="bg1"/>
                          </a:solidFill>
                          <a:effectLst/>
                          <a:latin typeface="微软雅黑" panose="020B0503020204020204" charset="-122"/>
                          <a:ea typeface="微软雅黑" panose="020B0503020204020204" charset="-122"/>
                          <a:cs typeface="Times New Roman" panose="02020603050405020304" pitchFamily="18" charset="0"/>
                        </a:rPr>
                      </a:br>
                      <a:r>
                        <a:rPr lang="en-US" sz="900" kern="0" spc="60">
                          <a:solidFill>
                            <a:schemeClr val="bg1"/>
                          </a:solidFill>
                          <a:effectLst/>
                          <a:latin typeface="微软雅黑" panose="020B0503020204020204" charset="-122"/>
                          <a:ea typeface="微软雅黑" panose="020B0503020204020204" charset="-122"/>
                          <a:cs typeface="Times New Roman" panose="02020603050405020304" pitchFamily="18" charset="0"/>
                        </a:rPr>
                        <a:t>(N=595)</a:t>
                      </a:r>
                      <a:endParaRPr lang="en-US" sz="900" kern="0" spc="6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solidFill>
                      <a:schemeClr val="accent3">
                        <a:lumMod val="75000"/>
                      </a:schemeClr>
                    </a:solidFill>
                  </a:tcPr>
                </a:tc>
                <a:tc>
                  <a:txBody>
                    <a:bodyPr/>
                    <a:p>
                      <a:pPr algn="ctr">
                        <a:lnSpc>
                          <a:spcPct val="120000"/>
                        </a:lnSpc>
                        <a:spcBef>
                          <a:spcPts val="0"/>
                        </a:spcBef>
                        <a:spcAft>
                          <a:spcPts val="0"/>
                        </a:spcAft>
                      </a:pPr>
                      <a:r>
                        <a:rPr lang="en-US" sz="9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rPr>
                        <a:t>OR(95% CI)</a:t>
                      </a:r>
                      <a:endParaRPr lang="en-US" sz="900" kern="0" spc="6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solidFill>
                      <a:schemeClr val="accent3">
                        <a:lumMod val="75000"/>
                      </a:schemeClr>
                    </a:solidFill>
                  </a:tcPr>
                </a:tc>
                <a:tc>
                  <a:txBody>
                    <a:bodyPr/>
                    <a:p>
                      <a:pPr algn="ctr">
                        <a:lnSpc>
                          <a:spcPct val="120000"/>
                        </a:lnSpc>
                        <a:spcBef>
                          <a:spcPts val="0"/>
                        </a:spcBef>
                        <a:spcAft>
                          <a:spcPts val="0"/>
                        </a:spcAft>
                      </a:pPr>
                      <a:r>
                        <a:rPr lang="en-US" altLang="zh-CN" sz="900" kern="100" spc="60" dirty="0">
                          <a:solidFill>
                            <a:schemeClr val="bg1"/>
                          </a:solidFill>
                          <a:effectLst/>
                          <a:latin typeface="微软雅黑" panose="020B0503020204020204" charset="-122"/>
                          <a:ea typeface="微软雅黑" panose="020B0503020204020204" charset="-122"/>
                          <a:cs typeface="Times New Roman" panose="02020603050405020304" pitchFamily="18" charset="0"/>
                        </a:rPr>
                        <a:t>P value</a:t>
                      </a:r>
                      <a:endParaRPr lang="en-US" altLang="zh-CN" sz="900" kern="100" spc="6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solidFill>
                      <a:schemeClr val="accent3">
                        <a:lumMod val="75000"/>
                      </a:schemeClr>
                    </a:solidFill>
                  </a:tcPr>
                </a:tc>
              </a:tr>
              <a:tr h="232410">
                <a:tc gridSpan="4">
                  <a:txBody>
                    <a:bodyPr/>
                    <a:p>
                      <a:pPr algn="ctr">
                        <a:lnSpc>
                          <a:spcPct val="120000"/>
                        </a:lnSpc>
                        <a:spcBef>
                          <a:spcPts val="0"/>
                        </a:spcBef>
                        <a:spcAft>
                          <a:spcPts val="0"/>
                        </a:spcAft>
                      </a:pPr>
                      <a:r>
                        <a:rPr lang="en-US" sz="800" b="1"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Other adverse events, no. (%)</a:t>
                      </a:r>
                      <a:endParaRPr lang="en-US" sz="800" b="1"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hMerge="1">
                  <a:tcPr marL="68580" marR="68580" marT="0" marB="0" anchor="ctr"/>
                </a:tc>
                <a:tc hMerge="1">
                  <a:tcPr marL="68580" marR="68580" marT="0" marB="0" anchor="ctr"/>
                </a:tc>
                <a:tc hMerge="1">
                  <a:tcPr/>
                </a:tc>
                <a:tc>
                  <a:txBody>
                    <a:bodyPr/>
                    <a:p>
                      <a:pPr algn="ctr">
                        <a:lnSpc>
                          <a:spcPct val="120000"/>
                        </a:lnSpc>
                        <a:spcBef>
                          <a:spcPts val="0"/>
                        </a:spcBef>
                        <a:spcAft>
                          <a:spcPts val="0"/>
                        </a:spcAft>
                      </a:pPr>
                      <a:endParaRPr 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32410">
                <a:tc>
                  <a:txBody>
                    <a:bodyPr/>
                    <a:p>
                      <a:pPr algn="l">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Constipation</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157 (26.2)</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140 (23.5)</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0.89(0.68 to 1.15)</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0.3658</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32410">
                <a:tc>
                  <a:txBody>
                    <a:bodyPr/>
                    <a:p>
                      <a:pPr algn="l">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Hypokalaemia</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65 (10.9)</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76 (12.8)</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1.20(0.85 to 1.71)</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0.3036</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32410">
                <a:tc>
                  <a:txBody>
                    <a:bodyPr/>
                    <a:p>
                      <a:pPr algn="l">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Cough</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58 (9.7)</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69 (11.6)</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1.22(0.85 to 1.77)</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0.2835</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32410">
                <a:tc>
                  <a:txBody>
                    <a:bodyPr/>
                    <a:p>
                      <a:pPr algn="l">
                        <a:lnSpc>
                          <a:spcPct val="120000"/>
                        </a:lnSpc>
                        <a:spcBef>
                          <a:spcPts val="0"/>
                        </a:spcBef>
                        <a:spcAft>
                          <a:spcPts val="0"/>
                        </a:spcAft>
                      </a:pPr>
                      <a:r>
                        <a:rPr lang="en-US" sz="800" kern="0" spc="60" dirty="0" err="1">
                          <a:solidFill>
                            <a:srgbClr val="000000"/>
                          </a:solidFill>
                          <a:effectLst/>
                          <a:latin typeface="微软雅黑" panose="020B0503020204020204" charset="-122"/>
                          <a:ea typeface="微软雅黑" panose="020B0503020204020204" charset="-122"/>
                          <a:cs typeface="Times New Roman" panose="02020603050405020304" pitchFamily="18" charset="0"/>
                        </a:rPr>
                        <a:t>Hyperhomocysteinaemia</a:t>
                      </a:r>
                      <a:endParaRPr lang="en-US" sz="800" kern="0" spc="60" dirty="0" err="1">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49 (8.2)</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59 (9.9)</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1.24(0.83 to 1.84)</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0.2958</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32410">
                <a:tc>
                  <a:txBody>
                    <a:bodyPr/>
                    <a:p>
                      <a:pPr algn="l">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Pyrexia</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51 (8.5)</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49 (8.2)</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0.96(0.64 to 1.45)</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0.8619</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31775">
                <a:tc>
                  <a:txBody>
                    <a:bodyPr/>
                    <a:p>
                      <a:pPr algn="l">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Headache</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47 (7.8)</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52 (8.7)</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1.12(0.74 to 1.70)</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0.5758</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32410">
                <a:tc>
                  <a:txBody>
                    <a:bodyPr/>
                    <a:p>
                      <a:pPr algn="l">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Arteriosclerosis</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37 (6.2)</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rPr>
                        <a:t>43 (7.2)</a:t>
                      </a:r>
                      <a:endParaRPr lang="en-US" sz="800" kern="0" spc="6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1.18(0.75 to 1.86)</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0.4681</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31775">
                <a:tc>
                  <a:txBody>
                    <a:bodyPr/>
                    <a:p>
                      <a:pPr algn="l">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Pruritus</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12 (2.0)</a:t>
                      </a:r>
                      <a:endParaRPr lang="en-US"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rPr>
                        <a:t>11(1.9)</a:t>
                      </a:r>
                      <a:endParaRPr lang="en-US" altLang="zh-CN" sz="800" kern="0" spc="60"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0.92(0.40 to 2.10)</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0.8459</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32410">
                <a:tc>
                  <a:txBody>
                    <a:bodyPr/>
                    <a:p>
                      <a:pPr algn="l">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Skin rash</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8(1.3)</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6(1.0)</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0.75(0.26 to 2.18)</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0.5995</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r h="232410">
                <a:tc>
                  <a:txBody>
                    <a:bodyPr/>
                    <a:p>
                      <a:pPr algn="l">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Renal function </a:t>
                      </a:r>
                      <a:r>
                        <a:rPr lang="en-US" altLang="zh-CN" sz="800" kern="100" spc="60" dirty="0" err="1">
                          <a:effectLst/>
                          <a:latin typeface="微软雅黑" panose="020B0503020204020204" charset="-122"/>
                          <a:ea typeface="微软雅黑" panose="020B0503020204020204" charset="-122"/>
                          <a:cs typeface="Times New Roman" panose="02020603050405020304" pitchFamily="18" charset="0"/>
                        </a:rPr>
                        <a:t>abnomal</a:t>
                      </a:r>
                      <a:endParaRPr lang="en-US" altLang="zh-CN" sz="800" kern="100" spc="60" dirty="0" err="1">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6(1.0)</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5(0.8)</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0.84 (0.25 to 2.76)</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c>
                  <a:txBody>
                    <a:bodyPr/>
                    <a:p>
                      <a:pPr algn="ctr">
                        <a:lnSpc>
                          <a:spcPct val="120000"/>
                        </a:lnSpc>
                        <a:spcBef>
                          <a:spcPts val="0"/>
                        </a:spcBef>
                        <a:spcAft>
                          <a:spcPts val="0"/>
                        </a:spcAft>
                      </a:pPr>
                      <a:r>
                        <a:rPr lang="en-US" altLang="zh-CN" sz="800" kern="100" spc="60" dirty="0">
                          <a:effectLst/>
                          <a:latin typeface="微软雅黑" panose="020B0503020204020204" charset="-122"/>
                          <a:ea typeface="微软雅黑" panose="020B0503020204020204" charset="-122"/>
                          <a:cs typeface="Times New Roman" panose="02020603050405020304" pitchFamily="18" charset="0"/>
                        </a:rPr>
                        <a:t>0.7705</a:t>
                      </a:r>
                      <a:endParaRPr lang="en-US" altLang="zh-CN" sz="800" kern="100" spc="60" dirty="0">
                        <a:effectLst/>
                        <a:latin typeface="微软雅黑" panose="020B0503020204020204" charset="-122"/>
                        <a:ea typeface="微软雅黑" panose="020B0503020204020204" charset="-122"/>
                        <a:cs typeface="Times New Roman" panose="02020603050405020304" pitchFamily="18" charset="0"/>
                      </a:endParaRPr>
                    </a:p>
                  </a:txBody>
                  <a:tcPr marL="25400" marR="25400" marT="6350" marB="6350" anchor="ctr"/>
                </a:tc>
              </a:tr>
            </a:tbl>
          </a:graphicData>
        </a:graphic>
      </p:graphicFrame>
      <p:cxnSp>
        <p:nvCxnSpPr>
          <p:cNvPr id="3" name="直接连接符 2"/>
          <p:cNvCxnSpPr/>
          <p:nvPr/>
        </p:nvCxnSpPr>
        <p:spPr>
          <a:xfrm>
            <a:off x="6249035" y="3089275"/>
            <a:ext cx="19050" cy="3503930"/>
          </a:xfrm>
          <a:prstGeom prst="line">
            <a:avLst/>
          </a:prstGeom>
          <a:ln>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469900" y="15718"/>
            <a:ext cx="10868025" cy="732155"/>
          </a:xfrm>
        </p:spPr>
        <p:txBody>
          <a:bodyPr/>
          <a:lstStyle/>
          <a:p>
            <a:r>
              <a:rPr lang="en-US" altLang="zh-CN" dirty="0"/>
              <a:t>03 </a:t>
            </a:r>
            <a:r>
              <a:rPr dirty="0"/>
              <a:t>有效性</a:t>
            </a:r>
            <a:endParaRPr lang="en-US" altLang="zh-CN" dirty="0"/>
          </a:p>
        </p:txBody>
      </p:sp>
      <p:sp>
        <p:nvSpPr>
          <p:cNvPr id="2" name="文本框 1"/>
          <p:cNvSpPr txBox="1"/>
          <p:nvPr/>
        </p:nvSpPr>
        <p:spPr>
          <a:xfrm>
            <a:off x="469900" y="837565"/>
            <a:ext cx="11427460" cy="5015865"/>
          </a:xfrm>
          <a:prstGeom prst="rect">
            <a:avLst/>
          </a:prstGeom>
          <a:noFill/>
        </p:spPr>
        <p:txBody>
          <a:bodyPr wrap="square" rtlCol="0">
            <a:spAutoFit/>
          </a:bodyPr>
          <a:p>
            <a:pPr>
              <a:lnSpc>
                <a:spcPct val="100000"/>
              </a:lnSpc>
              <a:spcBef>
                <a:spcPts val="0"/>
              </a:spcBef>
              <a:spcAft>
                <a:spcPts val="800"/>
              </a:spcAft>
            </a:pPr>
            <a:r>
              <a:rPr lang="zh-CN" altLang="en-US" b="1" dirty="0">
                <a:solidFill>
                  <a:schemeClr val="accent3">
                    <a:lumMod val="75000"/>
                  </a:schemeClr>
                </a:solidFill>
                <a:sym typeface="+mn-ea"/>
              </a:rPr>
              <a:t>依达拉奉右莰醇注射用浓溶液三期试验结果显示：</a:t>
            </a:r>
            <a:endParaRPr lang="zh-CN" altLang="en-US" b="1" dirty="0">
              <a:solidFill>
                <a:schemeClr val="accent3">
                  <a:lumMod val="75000"/>
                </a:schemeClr>
              </a:solidFill>
              <a:sym typeface="+mn-ea"/>
            </a:endParaRPr>
          </a:p>
          <a:p>
            <a:pPr marL="285750" indent="-285750">
              <a:lnSpc>
                <a:spcPct val="100000"/>
              </a:lnSpc>
              <a:spcBef>
                <a:spcPts val="0"/>
              </a:spcBef>
              <a:spcAft>
                <a:spcPts val="800"/>
              </a:spcAft>
              <a:buFont typeface="Wingdings" panose="05000000000000000000" charset="0"/>
              <a:buChar char="Ø"/>
            </a:pPr>
            <a:r>
              <a:rPr lang="zh-CN" altLang="en-US" sz="1600" b="1"/>
              <a:t>主要终点指标：</a:t>
            </a:r>
            <a:r>
              <a:rPr lang="zh-CN" altLang="en-US" sz="1400"/>
              <a:t>第90天 mRS 评分≤1分受试者比例</a:t>
            </a:r>
            <a:r>
              <a:rPr lang="zh-CN" altLang="en-US" sz="1400" b="1">
                <a:solidFill>
                  <a:srgbClr val="FF0000"/>
                </a:solidFill>
              </a:rPr>
              <a:t>依达拉奉右莰醇组（65.61%）高于依达拉奉注射液组（57.48%）</a:t>
            </a:r>
            <a:r>
              <a:rPr lang="zh-CN" altLang="en-US" sz="1400"/>
              <a:t>，两组间差异为7.79%，95%CI为（2.29%,13.30%，P=0.0056）；</a:t>
            </a:r>
            <a:endParaRPr lang="zh-CN" altLang="en-US" sz="1400"/>
          </a:p>
          <a:p>
            <a:pPr marL="285750" indent="-285750">
              <a:lnSpc>
                <a:spcPct val="100000"/>
              </a:lnSpc>
              <a:spcBef>
                <a:spcPts val="0"/>
              </a:spcBef>
              <a:spcAft>
                <a:spcPts val="800"/>
              </a:spcAft>
              <a:buFont typeface="Wingdings" panose="05000000000000000000" charset="0"/>
              <a:buChar char="Ø"/>
            </a:pPr>
            <a:r>
              <a:rPr lang="zh-CN" altLang="en-US" sz="1600" b="1"/>
              <a:t>次要终点指标：</a:t>
            </a:r>
            <a:r>
              <a:rPr lang="zh-CN" altLang="en-US" sz="1400"/>
              <a:t>治疗后第14天/30天/90天NIHSS评分较基线差值组间</a:t>
            </a:r>
            <a:r>
              <a:rPr lang="zh-CN" altLang="en-US" sz="1400" b="1">
                <a:solidFill>
                  <a:srgbClr val="FF0000"/>
                </a:solidFill>
              </a:rPr>
              <a:t>具有显著性差异</a:t>
            </a:r>
            <a:r>
              <a:rPr lang="zh-CN" altLang="en-US" sz="1400"/>
              <a:t>。依达拉奉右莰醇组较依达拉奉组两组间在第14天/30天/90天NIHSS评分下降幅度的平均差值分别为-0.40（95%CI：-0.71~-0.09，P=0.0097）、-0.37（95%CI：-0.68~-0.06，P=0.0151）和-0.27（95%CI：-0.55~-0.01，P=0.0370），两组间差异均有显著统计学意义；</a:t>
            </a:r>
            <a:endParaRPr lang="zh-CN" altLang="en-US" sz="1600"/>
          </a:p>
          <a:p>
            <a:pPr marL="285750" indent="-285750">
              <a:lnSpc>
                <a:spcPct val="100000"/>
              </a:lnSpc>
              <a:buFont typeface="Wingdings" panose="05000000000000000000" charset="0"/>
              <a:buChar char="Ø"/>
            </a:pPr>
            <a:r>
              <a:rPr lang="zh-CN" altLang="en-US" sz="1600" b="1"/>
              <a:t>结论：</a:t>
            </a:r>
            <a:r>
              <a:rPr lang="zh-CN" altLang="en-US" sz="1400">
                <a:solidFill>
                  <a:schemeClr val="tx1"/>
                </a:solidFill>
              </a:rPr>
              <a:t>相比于临床常用的依达拉奉注射液</a:t>
            </a:r>
            <a:r>
              <a:rPr lang="zh-CN" altLang="en-US" sz="1400" b="1">
                <a:solidFill>
                  <a:srgbClr val="FF0000"/>
                </a:solidFill>
              </a:rPr>
              <a:t>，依达拉奉右莰醇注射用浓溶液能进一步提高患者的神经功能结局，帮助减少残疾，有望改善卒中患者后续的生活质量。</a:t>
            </a:r>
            <a:endParaRPr lang="zh-CN" altLang="en-US" sz="1400" b="1">
              <a:solidFill>
                <a:srgbClr val="FF0000"/>
              </a:solidFill>
            </a:endParaRPr>
          </a:p>
          <a:p>
            <a:pPr marL="285750" indent="-285750">
              <a:lnSpc>
                <a:spcPct val="100000"/>
              </a:lnSpc>
              <a:buFont typeface="Wingdings" panose="05000000000000000000" charset="0"/>
              <a:buChar char="Ø"/>
            </a:pPr>
            <a:endParaRPr lang="zh-CN" altLang="en-US" sz="1400" b="1">
              <a:solidFill>
                <a:srgbClr val="FF0000"/>
              </a:solidFill>
            </a:endParaRPr>
          </a:p>
          <a:p>
            <a:pPr marL="285750" indent="-285750">
              <a:lnSpc>
                <a:spcPct val="100000"/>
              </a:lnSpc>
              <a:buFont typeface="Wingdings" panose="05000000000000000000" charset="0"/>
              <a:buChar char="Ø"/>
            </a:pPr>
            <a:endParaRPr lang="zh-CN" altLang="en-US" sz="1400" b="1">
              <a:solidFill>
                <a:srgbClr val="FF0000"/>
              </a:solidFill>
            </a:endParaRPr>
          </a:p>
          <a:p>
            <a:pPr marL="285750" indent="-285750">
              <a:lnSpc>
                <a:spcPct val="100000"/>
              </a:lnSpc>
              <a:buFont typeface="Wingdings" panose="05000000000000000000" charset="0"/>
              <a:buChar char="Ø"/>
            </a:pPr>
            <a:endParaRPr lang="zh-CN" altLang="en-US" sz="1400" b="1">
              <a:solidFill>
                <a:srgbClr val="FF0000"/>
              </a:solidFill>
            </a:endParaRPr>
          </a:p>
          <a:p>
            <a:pPr indent="0">
              <a:lnSpc>
                <a:spcPct val="100000"/>
              </a:lnSpc>
              <a:buFont typeface="Wingdings" panose="05000000000000000000" charset="0"/>
              <a:buNone/>
            </a:pPr>
            <a:endParaRPr lang="zh-CN" altLang="en-US" sz="1400"/>
          </a:p>
          <a:p>
            <a:pPr indent="0">
              <a:lnSpc>
                <a:spcPct val="100000"/>
              </a:lnSpc>
              <a:spcBef>
                <a:spcPts val="0"/>
              </a:spcBef>
              <a:spcAft>
                <a:spcPts val="800"/>
              </a:spcAft>
              <a:buFont typeface="Wingdings" panose="05000000000000000000" charset="0"/>
              <a:buNone/>
            </a:pPr>
            <a:r>
              <a:rPr lang="zh-CN" altLang="en-US" sz="1800" b="1" dirty="0">
                <a:solidFill>
                  <a:schemeClr val="accent3">
                    <a:lumMod val="75000"/>
                  </a:schemeClr>
                </a:solidFill>
                <a:sym typeface="+mn-ea"/>
              </a:rPr>
              <a:t>临床指南/诊疗规范推荐：</a:t>
            </a:r>
            <a:endParaRPr lang="zh-CN" altLang="en-US" sz="1800" b="1" dirty="0">
              <a:solidFill>
                <a:schemeClr val="accent3">
                  <a:lumMod val="75000"/>
                </a:schemeClr>
              </a:solidFill>
              <a:sym typeface="+mn-ea"/>
            </a:endParaRPr>
          </a:p>
          <a:p>
            <a:pPr marL="285750" indent="-285750">
              <a:lnSpc>
                <a:spcPct val="100000"/>
              </a:lnSpc>
              <a:spcBef>
                <a:spcPts val="0"/>
              </a:spcBef>
              <a:spcAft>
                <a:spcPts val="800"/>
              </a:spcAft>
              <a:buFont typeface="Arial" panose="020B0604020202020204" pitchFamily="34" charset="0"/>
              <a:buChar char="•"/>
            </a:pPr>
            <a:r>
              <a:rPr lang="zh-CN" altLang="en-US" sz="1400"/>
              <a:t>2021年8月中国医师协会</a:t>
            </a:r>
            <a:r>
              <a:rPr lang="zh-CN" altLang="en-US" sz="1400" b="1"/>
              <a:t>《急性脑梗死缺血半暗带临床评估和治疗中国专家共识》</a:t>
            </a:r>
            <a:r>
              <a:rPr lang="zh-CN" altLang="en-US" sz="1400"/>
              <a:t>：依达拉奉右茨醇通过多靶点阻断脑缺血级联反应，对缺血半暗带的保护作用值得进一步临床探索（Ⅱ级推荐，B级证据）；</a:t>
            </a:r>
            <a:endParaRPr lang="zh-CN" altLang="en-US" sz="1400"/>
          </a:p>
          <a:p>
            <a:pPr marL="285750" indent="-285750">
              <a:lnSpc>
                <a:spcPct val="100000"/>
              </a:lnSpc>
              <a:spcBef>
                <a:spcPts val="0"/>
              </a:spcBef>
              <a:spcAft>
                <a:spcPts val="800"/>
              </a:spcAft>
              <a:buFont typeface="Arial" panose="020B0604020202020204" pitchFamily="34" charset="0"/>
              <a:buChar char="•"/>
            </a:pPr>
            <a:r>
              <a:rPr lang="zh-CN" altLang="en-US" sz="1400"/>
              <a:t>2021年10月中华医学会</a:t>
            </a:r>
            <a:r>
              <a:rPr lang="zh-CN" altLang="en-US" sz="1400" b="1"/>
              <a:t>《缺血性卒中基层诊疗指南》</a:t>
            </a:r>
            <a:r>
              <a:rPr lang="zh-CN" altLang="en-US" sz="1400"/>
              <a:t>：依达拉奉右莰醇有改善缺血区微循环的作用；</a:t>
            </a:r>
            <a:endParaRPr lang="zh-CN" altLang="en-US" sz="1400"/>
          </a:p>
          <a:p>
            <a:pPr marL="285750" indent="-285750">
              <a:lnSpc>
                <a:spcPct val="100000"/>
              </a:lnSpc>
              <a:buFont typeface="Arial" panose="020B0604020202020204" pitchFamily="34" charset="0"/>
              <a:buChar char="•"/>
            </a:pPr>
            <a:r>
              <a:rPr lang="zh-CN" altLang="en-US" sz="1400"/>
              <a:t>2021年中国科学技术出版社</a:t>
            </a:r>
            <a:r>
              <a:rPr lang="zh-CN" altLang="en-US" sz="1400" b="1"/>
              <a:t>《脑卒中防治体系建设指导规范》</a:t>
            </a:r>
            <a:r>
              <a:rPr lang="zh-CN" altLang="en-US" sz="1400"/>
              <a:t>：依达拉奉右莰醇通过自由基清除、抗炎、对抗谷氨酸兴奋性毒性等多靶点阻断脑缺血级联反应，可显著改善缺血性脑卒中患者的功能结局，且临床使用安全，为治疗急性缺血性脑卒中提供新的、更有效的临床治疗手段（Ⅱa级推荐，A级证据）；</a:t>
            </a:r>
            <a:endParaRPr lang="zh-CN" altLang="en-US" sz="140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469900" y="15718"/>
            <a:ext cx="10868025" cy="732155"/>
          </a:xfrm>
        </p:spPr>
        <p:txBody>
          <a:bodyPr/>
          <a:lstStyle/>
          <a:p>
            <a:r>
              <a:rPr lang="en-US" altLang="zh-CN" dirty="0"/>
              <a:t>04 </a:t>
            </a:r>
            <a:r>
              <a:rPr dirty="0"/>
              <a:t>创新性</a:t>
            </a:r>
            <a:endParaRPr lang="en-US" altLang="zh-CN" dirty="0"/>
          </a:p>
        </p:txBody>
      </p:sp>
      <p:sp>
        <p:nvSpPr>
          <p:cNvPr id="2" name="文本框 1"/>
          <p:cNvSpPr txBox="1"/>
          <p:nvPr/>
        </p:nvSpPr>
        <p:spPr>
          <a:xfrm>
            <a:off x="1786890" y="987425"/>
            <a:ext cx="5256530" cy="521970"/>
          </a:xfrm>
          <a:prstGeom prst="rect">
            <a:avLst/>
          </a:prstGeom>
          <a:solidFill>
            <a:schemeClr val="accent3">
              <a:lumMod val="75000"/>
            </a:schemeClr>
          </a:solidFill>
          <a:ln>
            <a:noFill/>
            <a:prstDash val="dash"/>
          </a:ln>
        </p:spPr>
        <p:txBody>
          <a:bodyPr wrap="square" rtlCol="0">
            <a:spAutoFit/>
          </a:bodyPr>
          <a:p>
            <a:pPr algn="ctr"/>
            <a:r>
              <a:rPr lang="zh-CN" altLang="en-US" sz="1400" b="1">
                <a:solidFill>
                  <a:schemeClr val="bg1"/>
                </a:solidFill>
              </a:rPr>
              <a:t>全球首次发现天然药物活性成份右莰醇在脑卒中治疗的临床价值</a:t>
            </a:r>
            <a:endParaRPr lang="zh-CN" altLang="en-US" sz="1400" b="1">
              <a:solidFill>
                <a:schemeClr val="bg1"/>
              </a:solidFill>
            </a:endParaRPr>
          </a:p>
          <a:p>
            <a:pPr algn="ctr"/>
            <a:r>
              <a:rPr lang="zh-CN" altLang="en-US" sz="1400" b="1">
                <a:solidFill>
                  <a:schemeClr val="bg1"/>
                </a:solidFill>
              </a:rPr>
              <a:t>科学确定依达拉奉和右莰醇的黄金配比</a:t>
            </a:r>
            <a:endParaRPr lang="zh-CN" altLang="en-US" sz="1400" b="1">
              <a:solidFill>
                <a:schemeClr val="bg1"/>
              </a:solidFill>
            </a:endParaRPr>
          </a:p>
        </p:txBody>
      </p:sp>
      <p:sp>
        <p:nvSpPr>
          <p:cNvPr id="5" name="下箭头 4"/>
          <p:cNvSpPr/>
          <p:nvPr/>
        </p:nvSpPr>
        <p:spPr>
          <a:xfrm>
            <a:off x="3886835" y="1504950"/>
            <a:ext cx="857250" cy="744220"/>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3118485" y="2249170"/>
            <a:ext cx="2393950" cy="734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t>缺血再灌注后氧化应激损伤</a:t>
            </a:r>
            <a:endParaRPr lang="zh-CN" altLang="en-US" sz="1400" b="1"/>
          </a:p>
          <a:p>
            <a:pPr algn="ctr"/>
            <a:r>
              <a:rPr lang="en-US" altLang="zh-CN" sz="1400" b="1"/>
              <a:t>+</a:t>
            </a:r>
            <a:endParaRPr lang="en-US" altLang="zh-CN" sz="1400" b="1"/>
          </a:p>
          <a:p>
            <a:pPr algn="ctr"/>
            <a:r>
              <a:rPr lang="en-US" altLang="zh-CN" sz="1400" b="1"/>
              <a:t>炎症反应</a:t>
            </a:r>
            <a:endParaRPr lang="en-US" altLang="zh-CN" sz="1400" b="1"/>
          </a:p>
        </p:txBody>
      </p:sp>
      <p:sp>
        <p:nvSpPr>
          <p:cNvPr id="8" name="下箭头 7"/>
          <p:cNvSpPr/>
          <p:nvPr/>
        </p:nvSpPr>
        <p:spPr>
          <a:xfrm>
            <a:off x="3886835" y="2983865"/>
            <a:ext cx="857250" cy="744220"/>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786890" y="3728085"/>
            <a:ext cx="5256530" cy="521970"/>
          </a:xfrm>
          <a:prstGeom prst="rect">
            <a:avLst/>
          </a:prstGeom>
          <a:solidFill>
            <a:srgbClr val="92D050"/>
          </a:solidFill>
        </p:spPr>
        <p:txBody>
          <a:bodyPr wrap="square" rtlCol="0">
            <a:spAutoFit/>
          </a:bodyPr>
          <a:p>
            <a:r>
              <a:rPr lang="zh-CN" altLang="en-US" sz="1400" b="1">
                <a:solidFill>
                  <a:schemeClr val="bg1"/>
                </a:solidFill>
                <a:sym typeface="+mn-ea"/>
              </a:rPr>
              <a:t>提高患者神经功能结局，减少残疾，改善卒中患者后续生活质量</a:t>
            </a:r>
            <a:endParaRPr lang="zh-CN" altLang="en-US" sz="1400" b="1">
              <a:solidFill>
                <a:schemeClr val="bg1"/>
              </a:solidFill>
            </a:endParaRPr>
          </a:p>
          <a:p>
            <a:pPr algn="ctr"/>
            <a:r>
              <a:rPr lang="zh-CN" altLang="en-US" sz="1400" b="1">
                <a:solidFill>
                  <a:schemeClr val="bg1"/>
                </a:solidFill>
              </a:rPr>
              <a:t>临床价值获得医患认可，迅速放量，替代疗效不确切产品</a:t>
            </a:r>
            <a:endParaRPr lang="zh-CN" altLang="en-US"/>
          </a:p>
        </p:txBody>
      </p:sp>
      <p:sp>
        <p:nvSpPr>
          <p:cNvPr id="10" name="圆角矩形 9"/>
          <p:cNvSpPr/>
          <p:nvPr/>
        </p:nvSpPr>
        <p:spPr>
          <a:xfrm>
            <a:off x="487680" y="987425"/>
            <a:ext cx="1205865" cy="5251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创新点</a:t>
            </a:r>
            <a:endParaRPr lang="zh-CN" altLang="en-US" b="1">
              <a:solidFill>
                <a:schemeClr val="tx1"/>
              </a:solidFill>
            </a:endParaRPr>
          </a:p>
        </p:txBody>
      </p:sp>
      <p:sp>
        <p:nvSpPr>
          <p:cNvPr id="11" name="圆角矩形 10"/>
          <p:cNvSpPr/>
          <p:nvPr/>
        </p:nvSpPr>
        <p:spPr>
          <a:xfrm>
            <a:off x="487680" y="2357755"/>
            <a:ext cx="1205865" cy="5251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双靶点</a:t>
            </a:r>
            <a:endParaRPr lang="zh-CN" altLang="en-US" b="1">
              <a:solidFill>
                <a:schemeClr val="tx1"/>
              </a:solidFill>
            </a:endParaRPr>
          </a:p>
          <a:p>
            <a:pPr algn="ctr"/>
            <a:r>
              <a:rPr lang="zh-CN" altLang="en-US" b="1">
                <a:solidFill>
                  <a:schemeClr val="tx1"/>
                </a:solidFill>
              </a:rPr>
              <a:t>治疗机制</a:t>
            </a:r>
            <a:endParaRPr lang="zh-CN" altLang="en-US" b="1">
              <a:solidFill>
                <a:schemeClr val="tx1"/>
              </a:solidFill>
            </a:endParaRPr>
          </a:p>
        </p:txBody>
      </p:sp>
      <p:sp>
        <p:nvSpPr>
          <p:cNvPr id="13" name="圆角矩形 12"/>
          <p:cNvSpPr/>
          <p:nvPr/>
        </p:nvSpPr>
        <p:spPr>
          <a:xfrm>
            <a:off x="487680" y="3728085"/>
            <a:ext cx="1205865" cy="5251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临床疗效</a:t>
            </a:r>
            <a:endParaRPr lang="zh-CN" altLang="en-US" b="1">
              <a:solidFill>
                <a:schemeClr val="tx1"/>
              </a:solidFill>
            </a:endParaRPr>
          </a:p>
        </p:txBody>
      </p:sp>
      <p:sp>
        <p:nvSpPr>
          <p:cNvPr id="14" name="文本框 13"/>
          <p:cNvSpPr txBox="1"/>
          <p:nvPr/>
        </p:nvSpPr>
        <p:spPr>
          <a:xfrm>
            <a:off x="459740" y="4455160"/>
            <a:ext cx="11200765" cy="1706880"/>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1400"/>
              <a:t>分别于2013年和2020年</a:t>
            </a:r>
            <a:r>
              <a:rPr lang="zh-CN" altLang="en-US" sz="1400" b="1"/>
              <a:t>两次获得“重大新药创制”科技重大专项支持</a:t>
            </a:r>
            <a:r>
              <a:rPr lang="zh-CN" altLang="en-US" sz="1400"/>
              <a:t>，成为15年来首个在脑卒中领域获得</a:t>
            </a:r>
            <a:r>
              <a:rPr lang="zh-CN" altLang="en-US" sz="1400">
                <a:latin typeface="微软雅黑" panose="020B0503020204020204" charset="-122"/>
                <a:ea typeface="微软雅黑" panose="020B0503020204020204" charset="-122"/>
              </a:rPr>
              <a:t>Ⅰ</a:t>
            </a:r>
            <a:r>
              <a:rPr lang="zh-CN" altLang="en-US" sz="1400"/>
              <a:t>类新药批件的重大专项支持项目。</a:t>
            </a:r>
            <a:endParaRPr lang="zh-CN" altLang="en-US" sz="1400"/>
          </a:p>
          <a:p>
            <a:pPr marL="285750" indent="-285750">
              <a:lnSpc>
                <a:spcPct val="150000"/>
              </a:lnSpc>
              <a:buFont typeface="Wingdings" panose="05000000000000000000" charset="0"/>
              <a:buChar char="Ø"/>
            </a:pPr>
            <a:r>
              <a:rPr lang="zh-CN" altLang="en-US" sz="1400"/>
              <a:t>2018年12月25日，依达拉奉右莰醇注射液因“</a:t>
            </a:r>
            <a:r>
              <a:rPr lang="zh-CN" altLang="en-US" sz="1400" b="1"/>
              <a:t>具有明显治疗优势创新药</a:t>
            </a:r>
            <a:r>
              <a:rPr lang="zh-CN" altLang="en-US" sz="1400"/>
              <a:t>”获得国家药监局优先审评资格，是我国有史以来第一个因具有明显治疗优势获得优先审评资格的脑卒中治疗药物。</a:t>
            </a:r>
            <a:endParaRPr lang="zh-CN" altLang="en-US" sz="1400"/>
          </a:p>
          <a:p>
            <a:pPr marL="285750" indent="-285750">
              <a:lnSpc>
                <a:spcPct val="150000"/>
              </a:lnSpc>
              <a:buFont typeface="Wingdings" panose="05000000000000000000" charset="0"/>
              <a:buChar char="Ø"/>
            </a:pPr>
            <a:r>
              <a:rPr lang="zh-CN" altLang="en-US" sz="1400"/>
              <a:t>荣获</a:t>
            </a:r>
            <a:r>
              <a:rPr lang="zh-CN" altLang="en-US" sz="1400" b="1"/>
              <a:t>8项发明专利</a:t>
            </a:r>
            <a:r>
              <a:rPr lang="zh-CN" altLang="en-US" sz="1400"/>
              <a:t>，核心专利在多个国家和地区（美国、日本、澳大利亚、加拿大、欧洲、中国香港等）获得授权。</a:t>
            </a:r>
            <a:endParaRPr lang="zh-CN" altLang="en-US" sz="1400"/>
          </a:p>
        </p:txBody>
      </p:sp>
      <p:pic>
        <p:nvPicPr>
          <p:cNvPr id="16" name="图片 15"/>
          <p:cNvPicPr>
            <a:picLocks noChangeAspect="1"/>
          </p:cNvPicPr>
          <p:nvPr/>
        </p:nvPicPr>
        <p:blipFill>
          <a:blip r:embed="rId1"/>
          <a:stretch>
            <a:fillRect/>
          </a:stretch>
        </p:blipFill>
        <p:spPr>
          <a:xfrm>
            <a:off x="7767320" y="1734185"/>
            <a:ext cx="3956685" cy="2433955"/>
          </a:xfrm>
          <a:prstGeom prst="rect">
            <a:avLst/>
          </a:prstGeom>
        </p:spPr>
      </p:pic>
      <p:sp>
        <p:nvSpPr>
          <p:cNvPr id="17" name="文本框 16"/>
          <p:cNvSpPr txBox="1"/>
          <p:nvPr/>
        </p:nvSpPr>
        <p:spPr>
          <a:xfrm>
            <a:off x="7767320" y="996950"/>
            <a:ext cx="3893185" cy="737235"/>
          </a:xfrm>
          <a:prstGeom prst="rect">
            <a:avLst/>
          </a:prstGeom>
          <a:noFill/>
          <a:ln>
            <a:solidFill>
              <a:schemeClr val="accent3">
                <a:lumMod val="75000"/>
              </a:schemeClr>
            </a:solidFill>
            <a:prstDash val="dash"/>
          </a:ln>
        </p:spPr>
        <p:txBody>
          <a:bodyPr wrap="square" rtlCol="0">
            <a:spAutoFit/>
          </a:bodyPr>
          <a:p>
            <a:pPr indent="0" algn="l">
              <a:lnSpc>
                <a:spcPct val="100000"/>
              </a:lnSpc>
              <a:buClrTx/>
              <a:buSzTx/>
              <a:buFont typeface="Wingdings" panose="05000000000000000000" charset="0"/>
              <a:buNone/>
            </a:pPr>
            <a:r>
              <a:rPr lang="zh-CN" altLang="en-US" sz="1400"/>
              <a:t>右莰醇抑制谷氨酸兴奋性毒性，抑制促炎性介质TNF-α、iNOS、IL-1β和COX-2等炎症相关蛋白的表达</a:t>
            </a:r>
            <a:endParaRPr lang="zh-CN" altLang="en-US" sz="140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469900" y="15718"/>
            <a:ext cx="10868025" cy="732155"/>
          </a:xfrm>
        </p:spPr>
        <p:txBody>
          <a:bodyPr/>
          <a:lstStyle/>
          <a:p>
            <a:r>
              <a:rPr lang="en-US" altLang="zh-CN" dirty="0"/>
              <a:t>05 </a:t>
            </a:r>
            <a:r>
              <a:rPr dirty="0"/>
              <a:t>公平性</a:t>
            </a:r>
            <a:endParaRPr lang="en-US" altLang="zh-CN" dirty="0"/>
          </a:p>
        </p:txBody>
      </p:sp>
      <p:sp>
        <p:nvSpPr>
          <p:cNvPr id="2" name="文本框 1"/>
          <p:cNvSpPr txBox="1"/>
          <p:nvPr/>
        </p:nvSpPr>
        <p:spPr>
          <a:xfrm>
            <a:off x="619760" y="932180"/>
            <a:ext cx="11172825" cy="3184525"/>
          </a:xfrm>
          <a:prstGeom prst="rect">
            <a:avLst/>
          </a:prstGeom>
          <a:noFill/>
        </p:spPr>
        <p:txBody>
          <a:bodyPr wrap="square" rtlCol="0">
            <a:spAutoFit/>
          </a:bodyPr>
          <a:p>
            <a:r>
              <a:rPr lang="zh-CN" altLang="en-US" b="1">
                <a:solidFill>
                  <a:schemeClr val="accent3">
                    <a:lumMod val="75000"/>
                  </a:schemeClr>
                </a:solidFill>
              </a:rPr>
              <a:t>发病总数：</a:t>
            </a:r>
            <a:endParaRPr lang="zh-CN" altLang="en-US" b="1">
              <a:solidFill>
                <a:schemeClr val="accent3">
                  <a:lumMod val="75000"/>
                </a:schemeClr>
              </a:solidFill>
            </a:endParaRPr>
          </a:p>
          <a:p>
            <a:pPr marL="285750" indent="-285750">
              <a:buFont typeface="Arial" panose="020B0604020202020204" pitchFamily="34" charset="0"/>
              <a:buChar char="•"/>
            </a:pPr>
            <a:r>
              <a:rPr lang="zh-CN" sz="1400" dirty="0">
                <a:solidFill>
                  <a:srgbClr val="000000"/>
                </a:solidFill>
                <a:latin typeface="微软雅黑" panose="020B0503020204020204" charset="-122"/>
                <a:sym typeface="+mn-ea"/>
              </a:rPr>
              <a:t>新发卒中患者345万/年</a:t>
            </a:r>
            <a:endParaRPr lang="zh-CN" sz="1400" dirty="0">
              <a:solidFill>
                <a:srgbClr val="000000"/>
              </a:solidFill>
              <a:latin typeface="微软雅黑" panose="020B0503020204020204" charset="-122"/>
              <a:sym typeface="+mn-ea"/>
            </a:endParaRPr>
          </a:p>
          <a:p>
            <a:pPr marL="285750" indent="-285750">
              <a:buFont typeface="Arial" panose="020B0604020202020204" pitchFamily="34" charset="0"/>
              <a:buChar char="•"/>
            </a:pPr>
            <a:endParaRPr lang="zh-CN" sz="1400" dirty="0">
              <a:solidFill>
                <a:srgbClr val="000000"/>
              </a:solidFill>
              <a:latin typeface="微软雅黑" panose="020B0503020204020204" charset="-122"/>
              <a:sym typeface="+mn-ea"/>
            </a:endParaRPr>
          </a:p>
          <a:p>
            <a:pPr marL="285750" indent="-285750"/>
            <a:r>
              <a:rPr lang="zh-CN" altLang="en-US" b="1">
                <a:solidFill>
                  <a:schemeClr val="accent3">
                    <a:lumMod val="75000"/>
                  </a:schemeClr>
                </a:solidFill>
              </a:rPr>
              <a:t>弥补⽬录短板：</a:t>
            </a:r>
            <a:endParaRPr lang="zh-CN" altLang="en-US" b="1">
              <a:solidFill>
                <a:schemeClr val="accent3">
                  <a:lumMod val="75000"/>
                </a:schemeClr>
              </a:solidFill>
            </a:endParaRPr>
          </a:p>
          <a:p>
            <a:pPr marL="285750" indent="-285750" algn="l">
              <a:lnSpc>
                <a:spcPct val="150000"/>
              </a:lnSpc>
              <a:buClrTx/>
              <a:buSzTx/>
              <a:buFont typeface="Arial" panose="020B0604020202020204" pitchFamily="34" charset="0"/>
              <a:buChar char="•"/>
            </a:pPr>
            <a:r>
              <a:rPr lang="zh-CN" sz="1400" dirty="0">
                <a:solidFill>
                  <a:srgbClr val="000000"/>
                </a:solidFill>
                <a:latin typeface="微软雅黑" panose="020B0503020204020204" charset="-122"/>
              </a:rPr>
              <a:t>有效解决现有治疗手段时间窗过短的严重缺点；</a:t>
            </a:r>
            <a:endParaRPr lang="zh-CN" sz="1400" dirty="0">
              <a:solidFill>
                <a:srgbClr val="000000"/>
              </a:solidFill>
              <a:latin typeface="微软雅黑" panose="020B0503020204020204" charset="-122"/>
            </a:endParaRPr>
          </a:p>
          <a:p>
            <a:pPr marL="285750" indent="-285750" algn="l">
              <a:lnSpc>
                <a:spcPct val="150000"/>
              </a:lnSpc>
              <a:buClrTx/>
              <a:buSzTx/>
              <a:buFont typeface="Arial" panose="020B0604020202020204" pitchFamily="34" charset="0"/>
              <a:buChar char="•"/>
            </a:pPr>
            <a:r>
              <a:rPr lang="zh-CN" sz="1400" dirty="0">
                <a:solidFill>
                  <a:srgbClr val="000000"/>
                </a:solidFill>
                <a:latin typeface="微软雅黑" panose="020B0503020204020204" charset="-122"/>
              </a:rPr>
              <a:t>清除自由基及抗炎的双靶点治疗弥补了目录内单一靶点治疗手段；</a:t>
            </a:r>
            <a:endParaRPr lang="zh-CN" sz="1400" dirty="0">
              <a:solidFill>
                <a:srgbClr val="000000"/>
              </a:solidFill>
              <a:latin typeface="微软雅黑" panose="020B0503020204020204" charset="-122"/>
            </a:endParaRPr>
          </a:p>
          <a:p>
            <a:pPr marL="285750" indent="-285750" algn="l">
              <a:buClrTx/>
              <a:buSzTx/>
              <a:buFont typeface="Arial" panose="020B0604020202020204" pitchFamily="34" charset="0"/>
              <a:buChar char="•"/>
            </a:pPr>
            <a:endParaRPr lang="zh-CN" sz="1400" dirty="0">
              <a:solidFill>
                <a:srgbClr val="000000"/>
              </a:solidFill>
              <a:latin typeface="微软雅黑" panose="020B0503020204020204" charset="-122"/>
            </a:endParaRPr>
          </a:p>
          <a:p>
            <a:pPr marL="285750" indent="-285750" algn="l">
              <a:buClrTx/>
              <a:buSzTx/>
              <a:buFontTx/>
            </a:pPr>
            <a:r>
              <a:rPr lang="zh-CN" altLang="en-US" b="1">
                <a:solidFill>
                  <a:schemeClr val="accent3">
                    <a:lumMod val="75000"/>
                  </a:schemeClr>
                </a:solidFill>
              </a:rPr>
              <a:t>取消限定支付范围中</a:t>
            </a:r>
            <a:r>
              <a:rPr lang="en-US" altLang="zh-CN" b="1">
                <a:solidFill>
                  <a:schemeClr val="accent3">
                    <a:lumMod val="75000"/>
                  </a:schemeClr>
                </a:solidFill>
              </a:rPr>
              <a:t>“</a:t>
            </a:r>
            <a:r>
              <a:rPr lang="zh-CN" altLang="en-US" b="1">
                <a:solidFill>
                  <a:schemeClr val="accent3">
                    <a:lumMod val="75000"/>
                  </a:schemeClr>
                </a:solidFill>
              </a:rPr>
              <a:t>限新发</a:t>
            </a:r>
            <a:r>
              <a:rPr lang="en-US" altLang="zh-CN" b="1">
                <a:solidFill>
                  <a:schemeClr val="accent3">
                    <a:lumMod val="75000"/>
                  </a:schemeClr>
                </a:solidFill>
              </a:rPr>
              <a:t>”</a:t>
            </a:r>
            <a:r>
              <a:rPr lang="zh-CN" altLang="en-US" b="1">
                <a:solidFill>
                  <a:schemeClr val="accent3">
                    <a:lumMod val="75000"/>
                  </a:schemeClr>
                </a:solidFill>
              </a:rPr>
              <a:t>后对临床管理无难度：</a:t>
            </a:r>
            <a:endParaRPr lang="zh-CN" altLang="en-US" b="1">
              <a:solidFill>
                <a:schemeClr val="accent3">
                  <a:lumMod val="75000"/>
                </a:schemeClr>
              </a:solidFill>
            </a:endParaRPr>
          </a:p>
          <a:p>
            <a:pPr marL="285750" indent="-285750" algn="l">
              <a:lnSpc>
                <a:spcPct val="150000"/>
              </a:lnSpc>
              <a:buClrTx/>
              <a:buSzTx/>
              <a:buFont typeface="Arial" panose="020B0604020202020204" pitchFamily="34" charset="0"/>
              <a:buChar char="•"/>
            </a:pPr>
            <a:r>
              <a:rPr lang="zh-CN" sz="1400" dirty="0">
                <a:solidFill>
                  <a:srgbClr val="000000"/>
                </a:solidFill>
                <a:latin typeface="微软雅黑" panose="020B0503020204020204" charset="-122"/>
              </a:rPr>
              <a:t>说明书已对临床使用的时间窗、疗程以及用法用量做出了明确要求；</a:t>
            </a:r>
            <a:endParaRPr lang="zh-CN" sz="1400" dirty="0">
              <a:solidFill>
                <a:srgbClr val="000000"/>
              </a:solidFill>
              <a:latin typeface="微软雅黑" panose="020B0503020204020204" charset="-122"/>
            </a:endParaRPr>
          </a:p>
          <a:p>
            <a:pPr marL="285750" indent="-285750" algn="l">
              <a:lnSpc>
                <a:spcPct val="150000"/>
              </a:lnSpc>
              <a:buClrTx/>
              <a:buSzTx/>
              <a:buFont typeface="Arial" panose="020B0604020202020204" pitchFamily="34" charset="0"/>
              <a:buChar char="•"/>
            </a:pPr>
            <a:r>
              <a:rPr lang="zh-CN" sz="1400" dirty="0">
                <a:solidFill>
                  <a:srgbClr val="000000"/>
                </a:solidFill>
                <a:latin typeface="微软雅黑" panose="020B0503020204020204" charset="-122"/>
              </a:rPr>
              <a:t>两年的临床使用医生已对该产品的使用要求熟悉；</a:t>
            </a:r>
            <a:endParaRPr lang="zh-CN" sz="1400" dirty="0">
              <a:solidFill>
                <a:srgbClr val="000000"/>
              </a:solidFill>
              <a:latin typeface="微软雅黑" panose="020B0503020204020204" charset="-122"/>
            </a:endParaRPr>
          </a:p>
          <a:p>
            <a:pPr marL="285750" indent="-285750" algn="l">
              <a:lnSpc>
                <a:spcPct val="150000"/>
              </a:lnSpc>
              <a:buClrTx/>
              <a:buSzTx/>
              <a:buFont typeface="Arial" panose="020B0604020202020204" pitchFamily="34" charset="0"/>
              <a:buChar char="•"/>
            </a:pPr>
            <a:r>
              <a:rPr lang="zh-CN" sz="1400" dirty="0">
                <a:solidFill>
                  <a:srgbClr val="000000"/>
                </a:solidFill>
                <a:latin typeface="微软雅黑" panose="020B0503020204020204" charset="-122"/>
              </a:rPr>
              <a:t>临床在诊断急性缺血性脑卒中时不区分新发、复发，而是根据影像学资料观察是否存在新发脑梗病灶。</a:t>
            </a:r>
            <a:endParaRPr lang="zh-CN" sz="1400" dirty="0">
              <a:solidFill>
                <a:srgbClr val="000000"/>
              </a:solidFill>
              <a:latin typeface="微软雅黑" panose="020B0503020204020204" charset="-122"/>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73.xml><?xml version="1.0" encoding="utf-8"?>
<p:tagLst xmlns:p="http://schemas.openxmlformats.org/presentationml/2006/main">
  <p:tag name="KSO_WM_UNIT_TABLE_BEAUTIFY" val="smartTable{5536a501-d68a-4705-a2e8-faa9d4993a3b}"/>
  <p:tag name="TABLE_ENDDRAG_ORIGIN_RECT" val="429*246"/>
  <p:tag name="TABLE_ENDDRAG_RECT" val="51*242*429*246"/>
  <p:tag name="TABLE_AUTOADJUST_FLAG" val="1"/>
</p:tagLst>
</file>

<file path=ppt/tags/tag374.xml><?xml version="1.0" encoding="utf-8"?>
<p:tagLst xmlns:p="http://schemas.openxmlformats.org/presentationml/2006/main">
  <p:tag name="KSO_WM_UNIT_TABLE_BEAUTIFY" val="smartTable{6c3a4085-686b-4ae4-8334-8b01bdd38511}"/>
  <p:tag name="TABLE_ENDDRAG_ORIGIN_RECT" val="414*247"/>
  <p:tag name="TABLE_ENDDRAG_RECT" val="507*242*414*247"/>
  <p:tag name="TABLE_AUTOADJUST_FLAG" val="1"/>
</p:tagLst>
</file>

<file path=ppt/tags/tag375.xml><?xml version="1.0" encoding="utf-8"?>
<p:tagLst xmlns:p="http://schemas.openxmlformats.org/presentationml/2006/main">
  <p:tag name="COMMONDATA" val="eyJoZGlkIjoiYWJmNTAxYTA0NTllZTU0OWY5NWY0MWNlMzBjNGU2OTYifQ=="/>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3849</Words>
  <Application>WPS 演示</Application>
  <PresentationFormat>宽屏</PresentationFormat>
  <Paragraphs>355</Paragraphs>
  <Slides>9</Slides>
  <Notes>4</Notes>
  <HiddenSlides>0</HiddenSlides>
  <MMClips>0</MMClips>
  <ScaleCrop>false</ScaleCrop>
  <HeadingPairs>
    <vt:vector size="6" baseType="variant">
      <vt:variant>
        <vt:lpstr>已用的字体</vt:lpstr>
      </vt:variant>
      <vt:variant>
        <vt:i4>12</vt:i4>
      </vt:variant>
      <vt:variant>
        <vt:lpstr>主题</vt:lpstr>
      </vt:variant>
      <vt:variant>
        <vt:i4>6</vt:i4>
      </vt:variant>
      <vt:variant>
        <vt:lpstr>幻灯片标题</vt:lpstr>
      </vt:variant>
      <vt:variant>
        <vt:i4>9</vt:i4>
      </vt:variant>
    </vt:vector>
  </HeadingPairs>
  <TitlesOfParts>
    <vt:vector size="27" baseType="lpstr">
      <vt:lpstr>Arial</vt:lpstr>
      <vt:lpstr>宋体</vt:lpstr>
      <vt:lpstr>Wingdings</vt:lpstr>
      <vt:lpstr>Wingdings</vt:lpstr>
      <vt:lpstr>微软雅黑</vt:lpstr>
      <vt:lpstr>Roboto Black</vt:lpstr>
      <vt:lpstr>Wide Latin</vt:lpstr>
      <vt:lpstr>Roboto</vt:lpstr>
      <vt:lpstr>OPPOSans R</vt:lpstr>
      <vt:lpstr>Times New Roman</vt:lpstr>
      <vt:lpstr>Arial Unicode MS</vt:lpstr>
      <vt:lpstr>Calibri</vt:lpstr>
      <vt:lpstr>Office 主题​​</vt:lpstr>
      <vt:lpstr>1_Office 主题​​</vt:lpstr>
      <vt:lpstr>2_Office 主题​​</vt:lpstr>
      <vt:lpstr>3_Office 主题​​</vt:lpstr>
      <vt:lpstr>4_Office 主题​​</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月月鸟</cp:lastModifiedBy>
  <cp:revision>175</cp:revision>
  <dcterms:created xsi:type="dcterms:W3CDTF">2019-06-19T02:08:00Z</dcterms:created>
  <dcterms:modified xsi:type="dcterms:W3CDTF">2022-07-25T15:03:29Z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89A6C39787384E0E8043217C821D0081</vt:lpwstr>
  </property>
</Properties>
</file>