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heme/theme3.xml" ContentType="application/vnd.openxmlformats-officedocument.theme+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notesSlides/notesSlide1.xml" ContentType="application/vnd.openxmlformats-officedocument.presentationml.notesSlide+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notesSlides/notesSlide2.xml" ContentType="application/vnd.openxmlformats-officedocument.presentationml.notesSlide+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notesSlides/notesSlide3.xml" ContentType="application/vnd.openxmlformats-officedocument.presentationml.notesSlide+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notesSlides/notesSlide4.xml" ContentType="application/vnd.openxmlformats-officedocument.presentationml.notesSlide+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831" r:id="rId1"/>
    <p:sldMasterId id="2147483843" r:id="rId2"/>
  </p:sldMasterIdLst>
  <p:notesMasterIdLst>
    <p:notesMasterId r:id="rId11"/>
  </p:notesMasterIdLst>
  <p:sldIdLst>
    <p:sldId id="256" r:id="rId3"/>
    <p:sldId id="327" r:id="rId4"/>
    <p:sldId id="269" r:id="rId5"/>
    <p:sldId id="1133" r:id="rId6"/>
    <p:sldId id="1134" r:id="rId7"/>
    <p:sldId id="270" r:id="rId8"/>
    <p:sldId id="1948345451" r:id="rId9"/>
    <p:sldId id="1948345731" r:id="rId10"/>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3353" autoAdjust="0"/>
  </p:normalViewPr>
  <p:slideViewPr>
    <p:cSldViewPr snapToGrid="0" showGuides="1">
      <p:cViewPr varScale="1">
        <p:scale>
          <a:sx n="158" d="100"/>
          <a:sy n="158" d="100"/>
        </p:scale>
        <p:origin x="348" y="144"/>
      </p:cViewPr>
      <p:guideLst>
        <p:guide orient="horz" pos="2137"/>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A0852E6-2C13-4B6A-BD67-C1AA0A195795}" type="datetimeFigureOut">
              <a:rPr lang="de-DE" smtClean="0"/>
              <a:t>13.07.2022</a:t>
            </a:fld>
            <a:endParaRPr lang="de-DE"/>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de-DE"/>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09F0EA-CE26-4619-8D8E-C40AE42AFF49}" type="slidenum">
              <a:rPr lang="de-DE" smtClean="0"/>
              <a:t>‹#›</a:t>
            </a:fld>
            <a:endParaRPr lang="de-DE"/>
          </a:p>
        </p:txBody>
      </p:sp>
    </p:spTree>
    <p:extLst>
      <p:ext uri="{BB962C8B-B14F-4D97-AF65-F5344CB8AC3E}">
        <p14:creationId xmlns:p14="http://schemas.microsoft.com/office/powerpoint/2010/main" val="1345957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pPr defTabSz="914377"/>
            <a:fld id="{28182E2C-AC48-45A1-A539-1D63FC6BDE45}" type="slidenum">
              <a:rPr lang="de-DE" smtClean="0"/>
              <a:pPr defTabSz="914377"/>
              <a:t>2</a:t>
            </a:fld>
            <a:endParaRPr lang="de-DE" dirty="0"/>
          </a:p>
        </p:txBody>
      </p:sp>
    </p:spTree>
    <p:extLst>
      <p:ext uri="{BB962C8B-B14F-4D97-AF65-F5344CB8AC3E}">
        <p14:creationId xmlns:p14="http://schemas.microsoft.com/office/powerpoint/2010/main" val="7457469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228600" y="387350"/>
            <a:ext cx="4897438" cy="2755900"/>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217BAA4-B5B9-4EE6-BF04-2BF699039A35}" type="slidenum">
              <a:rPr lang="de-DE" smtClean="0"/>
              <a:pPr/>
              <a:t>3</a:t>
            </a:fld>
            <a:endParaRPr lang="de-DE" dirty="0"/>
          </a:p>
        </p:txBody>
      </p:sp>
    </p:spTree>
    <p:extLst>
      <p:ext uri="{BB962C8B-B14F-4D97-AF65-F5344CB8AC3E}">
        <p14:creationId xmlns:p14="http://schemas.microsoft.com/office/powerpoint/2010/main" val="35517861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30200" y="387350"/>
            <a:ext cx="4897438" cy="2755900"/>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F63B9190-1F80-4130-9F5B-B151D715E09E}" type="slidenum">
              <a:rPr lang="de-DE" smtClean="0">
                <a:latin typeface="Verdana" panose="020B0604030504040204" pitchFamily="34" charset="0"/>
              </a:rPr>
              <a:pPr/>
              <a:t>4</a:t>
            </a:fld>
            <a:endParaRPr lang="de-DE" dirty="0">
              <a:latin typeface="Verdana" panose="020B0604030504040204" pitchFamily="34" charset="0"/>
            </a:endParaRPr>
          </a:p>
        </p:txBody>
      </p:sp>
    </p:spTree>
    <p:extLst>
      <p:ext uri="{BB962C8B-B14F-4D97-AF65-F5344CB8AC3E}">
        <p14:creationId xmlns:p14="http://schemas.microsoft.com/office/powerpoint/2010/main" val="33608395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228600" y="387350"/>
            <a:ext cx="4897438" cy="2755900"/>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2217BAA4-B5B9-4EE6-BF04-2BF699039A35}" type="slidenum">
              <a:rPr lang="de-DE" smtClean="0"/>
              <a:pPr/>
              <a:t>6</a:t>
            </a:fld>
            <a:endParaRPr lang="de-DE" dirty="0"/>
          </a:p>
        </p:txBody>
      </p:sp>
    </p:spTree>
    <p:extLst>
      <p:ext uri="{BB962C8B-B14F-4D97-AF65-F5344CB8AC3E}">
        <p14:creationId xmlns:p14="http://schemas.microsoft.com/office/powerpoint/2010/main" val="3368916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6.xml"/><Relationship Id="rId1" Type="http://schemas.openxmlformats.org/officeDocument/2006/relationships/vmlDrawing" Target="../drawings/vmlDrawing2.v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oleObject" Target="../embeddings/oleObject2.bin"/></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7.xml"/><Relationship Id="rId1" Type="http://schemas.openxmlformats.org/officeDocument/2006/relationships/vmlDrawing" Target="../drawings/vmlDrawing3.vml"/><Relationship Id="rId5" Type="http://schemas.openxmlformats.org/officeDocument/2006/relationships/image" Target="../media/image1.emf"/><Relationship Id="rId4" Type="http://schemas.openxmlformats.org/officeDocument/2006/relationships/oleObject" Target="../embeddings/oleObject3.bin"/></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8.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9.xml"/></Relationships>
</file>

<file path=ppt/slideLayouts/_rels/slideLayout23.xml.rels><?xml version="1.0" encoding="UTF-8" standalone="yes"?>
<Relationships xmlns="http://schemas.openxmlformats.org/package/2006/relationships"><Relationship Id="rId3" Type="http://schemas.openxmlformats.org/officeDocument/2006/relationships/tags" Target="../tags/tag11.xml"/><Relationship Id="rId7" Type="http://schemas.openxmlformats.org/officeDocument/2006/relationships/image" Target="../media/image3.png"/><Relationship Id="rId2" Type="http://schemas.openxmlformats.org/officeDocument/2006/relationships/tags" Target="../tags/tag10.xml"/><Relationship Id="rId1" Type="http://schemas.openxmlformats.org/officeDocument/2006/relationships/vmlDrawing" Target="../drawings/vmlDrawing4.vml"/><Relationship Id="rId6" Type="http://schemas.openxmlformats.org/officeDocument/2006/relationships/image" Target="../media/image1.emf"/><Relationship Id="rId5" Type="http://schemas.openxmlformats.org/officeDocument/2006/relationships/oleObject" Target="../embeddings/oleObject4.bin"/><Relationship Id="rId4"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12.xml"/><Relationship Id="rId1" Type="http://schemas.openxmlformats.org/officeDocument/2006/relationships/vmlDrawing" Target="../drawings/vmlDrawing5.v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oleObject" Target="../embeddings/oleObject5.bin"/></Relationships>
</file>

<file path=ppt/slideLayouts/_rels/slideLayout25.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1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886A694-15E8-407C-802E-BB8DA164616D}"/>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de-DE"/>
          </a:p>
        </p:txBody>
      </p:sp>
      <p:sp>
        <p:nvSpPr>
          <p:cNvPr id="3" name="副标题 2">
            <a:extLst>
              <a:ext uri="{FF2B5EF4-FFF2-40B4-BE49-F238E27FC236}">
                <a16:creationId xmlns:a16="http://schemas.microsoft.com/office/drawing/2014/main" id="{D89F4650-F29C-4ADC-83BF-B05CD1BEC1B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de-DE"/>
          </a:p>
        </p:txBody>
      </p:sp>
      <p:sp>
        <p:nvSpPr>
          <p:cNvPr id="4" name="日期占位符 3">
            <a:extLst>
              <a:ext uri="{FF2B5EF4-FFF2-40B4-BE49-F238E27FC236}">
                <a16:creationId xmlns:a16="http://schemas.microsoft.com/office/drawing/2014/main" id="{81CE3841-2780-417F-A6DD-3E6354BA17CF}"/>
              </a:ext>
            </a:extLst>
          </p:cNvPr>
          <p:cNvSpPr>
            <a:spLocks noGrp="1"/>
          </p:cNvSpPr>
          <p:nvPr>
            <p:ph type="dt" sz="half" idx="10"/>
          </p:nvPr>
        </p:nvSpPr>
        <p:spPr/>
        <p:txBody>
          <a:bodyPr/>
          <a:lstStyle/>
          <a:p>
            <a:fld id="{1EC6B223-E800-486D-AFAD-6ED5B92DFCA4}" type="datetimeFigureOut">
              <a:rPr lang="de-DE" smtClean="0"/>
              <a:t>13.07.2022</a:t>
            </a:fld>
            <a:endParaRPr lang="de-DE"/>
          </a:p>
        </p:txBody>
      </p:sp>
      <p:sp>
        <p:nvSpPr>
          <p:cNvPr id="5" name="页脚占位符 4">
            <a:extLst>
              <a:ext uri="{FF2B5EF4-FFF2-40B4-BE49-F238E27FC236}">
                <a16:creationId xmlns:a16="http://schemas.microsoft.com/office/drawing/2014/main" id="{01760FF4-61D4-4EFB-B805-D68E5E6270E5}"/>
              </a:ext>
            </a:extLst>
          </p:cNvPr>
          <p:cNvSpPr>
            <a:spLocks noGrp="1"/>
          </p:cNvSpPr>
          <p:nvPr>
            <p:ph type="ftr" sz="quarter" idx="11"/>
          </p:nvPr>
        </p:nvSpPr>
        <p:spPr/>
        <p:txBody>
          <a:bodyPr/>
          <a:lstStyle/>
          <a:p>
            <a:endParaRPr lang="de-DE"/>
          </a:p>
        </p:txBody>
      </p:sp>
      <p:sp>
        <p:nvSpPr>
          <p:cNvPr id="6" name="灯片编号占位符 5">
            <a:extLst>
              <a:ext uri="{FF2B5EF4-FFF2-40B4-BE49-F238E27FC236}">
                <a16:creationId xmlns:a16="http://schemas.microsoft.com/office/drawing/2014/main" id="{845FF134-B9C6-4408-93F2-FCB79C1DBE58}"/>
              </a:ext>
            </a:extLst>
          </p:cNvPr>
          <p:cNvSpPr>
            <a:spLocks noGrp="1"/>
          </p:cNvSpPr>
          <p:nvPr>
            <p:ph type="sldNum" sz="quarter" idx="12"/>
          </p:nvPr>
        </p:nvSpPr>
        <p:spPr/>
        <p:txBody>
          <a:bodyPr/>
          <a:lstStyle/>
          <a:p>
            <a:fld id="{5D0D8919-FE8B-4740-BF9A-9E6AA07DFCD7}" type="slidenum">
              <a:rPr lang="de-DE" smtClean="0"/>
              <a:t>‹#›</a:t>
            </a:fld>
            <a:endParaRPr lang="de-DE"/>
          </a:p>
        </p:txBody>
      </p:sp>
    </p:spTree>
    <p:extLst>
      <p:ext uri="{BB962C8B-B14F-4D97-AF65-F5344CB8AC3E}">
        <p14:creationId xmlns:p14="http://schemas.microsoft.com/office/powerpoint/2010/main" val="372523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1684BC5-4BB7-453C-A0C5-3B5220882317}"/>
              </a:ext>
            </a:extLst>
          </p:cNvPr>
          <p:cNvSpPr>
            <a:spLocks noGrp="1"/>
          </p:cNvSpPr>
          <p:nvPr>
            <p:ph type="title"/>
          </p:nvPr>
        </p:nvSpPr>
        <p:spPr/>
        <p:txBody>
          <a:bodyPr/>
          <a:lstStyle/>
          <a:p>
            <a:r>
              <a:rPr lang="zh-CN" altLang="en-US"/>
              <a:t>单击此处编辑母版标题样式</a:t>
            </a:r>
            <a:endParaRPr lang="de-DE"/>
          </a:p>
        </p:txBody>
      </p:sp>
      <p:sp>
        <p:nvSpPr>
          <p:cNvPr id="3" name="竖排文字占位符 2">
            <a:extLst>
              <a:ext uri="{FF2B5EF4-FFF2-40B4-BE49-F238E27FC236}">
                <a16:creationId xmlns:a16="http://schemas.microsoft.com/office/drawing/2014/main" id="{0ECCF0DF-C5CC-4042-9329-31ED4C69D214}"/>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de-DE"/>
          </a:p>
        </p:txBody>
      </p:sp>
      <p:sp>
        <p:nvSpPr>
          <p:cNvPr id="4" name="日期占位符 3">
            <a:extLst>
              <a:ext uri="{FF2B5EF4-FFF2-40B4-BE49-F238E27FC236}">
                <a16:creationId xmlns:a16="http://schemas.microsoft.com/office/drawing/2014/main" id="{DAD435CB-B876-4651-B70E-778E87084BF8}"/>
              </a:ext>
            </a:extLst>
          </p:cNvPr>
          <p:cNvSpPr>
            <a:spLocks noGrp="1"/>
          </p:cNvSpPr>
          <p:nvPr>
            <p:ph type="dt" sz="half" idx="10"/>
          </p:nvPr>
        </p:nvSpPr>
        <p:spPr/>
        <p:txBody>
          <a:bodyPr/>
          <a:lstStyle/>
          <a:p>
            <a:fld id="{1EC6B223-E800-486D-AFAD-6ED5B92DFCA4}" type="datetimeFigureOut">
              <a:rPr lang="de-DE" smtClean="0"/>
              <a:t>13.07.2022</a:t>
            </a:fld>
            <a:endParaRPr lang="de-DE"/>
          </a:p>
        </p:txBody>
      </p:sp>
      <p:sp>
        <p:nvSpPr>
          <p:cNvPr id="5" name="页脚占位符 4">
            <a:extLst>
              <a:ext uri="{FF2B5EF4-FFF2-40B4-BE49-F238E27FC236}">
                <a16:creationId xmlns:a16="http://schemas.microsoft.com/office/drawing/2014/main" id="{10D6E06C-8A16-498B-B7B2-5BEC403912D0}"/>
              </a:ext>
            </a:extLst>
          </p:cNvPr>
          <p:cNvSpPr>
            <a:spLocks noGrp="1"/>
          </p:cNvSpPr>
          <p:nvPr>
            <p:ph type="ftr" sz="quarter" idx="11"/>
          </p:nvPr>
        </p:nvSpPr>
        <p:spPr/>
        <p:txBody>
          <a:bodyPr/>
          <a:lstStyle/>
          <a:p>
            <a:endParaRPr lang="de-DE"/>
          </a:p>
        </p:txBody>
      </p:sp>
      <p:sp>
        <p:nvSpPr>
          <p:cNvPr id="6" name="灯片编号占位符 5">
            <a:extLst>
              <a:ext uri="{FF2B5EF4-FFF2-40B4-BE49-F238E27FC236}">
                <a16:creationId xmlns:a16="http://schemas.microsoft.com/office/drawing/2014/main" id="{B7D13687-EC6C-40DD-A00E-F36259EFE63D}"/>
              </a:ext>
            </a:extLst>
          </p:cNvPr>
          <p:cNvSpPr>
            <a:spLocks noGrp="1"/>
          </p:cNvSpPr>
          <p:nvPr>
            <p:ph type="sldNum" sz="quarter" idx="12"/>
          </p:nvPr>
        </p:nvSpPr>
        <p:spPr/>
        <p:txBody>
          <a:bodyPr/>
          <a:lstStyle/>
          <a:p>
            <a:fld id="{5D0D8919-FE8B-4740-BF9A-9E6AA07DFCD7}" type="slidenum">
              <a:rPr lang="de-DE" smtClean="0"/>
              <a:t>‹#›</a:t>
            </a:fld>
            <a:endParaRPr lang="de-DE"/>
          </a:p>
        </p:txBody>
      </p:sp>
    </p:spTree>
    <p:extLst>
      <p:ext uri="{BB962C8B-B14F-4D97-AF65-F5344CB8AC3E}">
        <p14:creationId xmlns:p14="http://schemas.microsoft.com/office/powerpoint/2010/main" val="5494041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0BA95FA7-F09E-4982-85CB-77350763F4D2}"/>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de-DE"/>
          </a:p>
        </p:txBody>
      </p:sp>
      <p:sp>
        <p:nvSpPr>
          <p:cNvPr id="3" name="竖排文字占位符 2">
            <a:extLst>
              <a:ext uri="{FF2B5EF4-FFF2-40B4-BE49-F238E27FC236}">
                <a16:creationId xmlns:a16="http://schemas.microsoft.com/office/drawing/2014/main" id="{F8E7581F-62FB-4F74-9DA3-5C06A85AA1F6}"/>
              </a:ext>
            </a:extLst>
          </p:cNvPr>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de-DE"/>
          </a:p>
        </p:txBody>
      </p:sp>
      <p:sp>
        <p:nvSpPr>
          <p:cNvPr id="4" name="日期占位符 3">
            <a:extLst>
              <a:ext uri="{FF2B5EF4-FFF2-40B4-BE49-F238E27FC236}">
                <a16:creationId xmlns:a16="http://schemas.microsoft.com/office/drawing/2014/main" id="{52F47D93-BED0-49D9-AF95-E52C2A96F516}"/>
              </a:ext>
            </a:extLst>
          </p:cNvPr>
          <p:cNvSpPr>
            <a:spLocks noGrp="1"/>
          </p:cNvSpPr>
          <p:nvPr>
            <p:ph type="dt" sz="half" idx="10"/>
          </p:nvPr>
        </p:nvSpPr>
        <p:spPr/>
        <p:txBody>
          <a:bodyPr/>
          <a:lstStyle/>
          <a:p>
            <a:fld id="{1EC6B223-E800-486D-AFAD-6ED5B92DFCA4}" type="datetimeFigureOut">
              <a:rPr lang="de-DE" smtClean="0"/>
              <a:t>13.07.2022</a:t>
            </a:fld>
            <a:endParaRPr lang="de-DE"/>
          </a:p>
        </p:txBody>
      </p:sp>
      <p:sp>
        <p:nvSpPr>
          <p:cNvPr id="5" name="页脚占位符 4">
            <a:extLst>
              <a:ext uri="{FF2B5EF4-FFF2-40B4-BE49-F238E27FC236}">
                <a16:creationId xmlns:a16="http://schemas.microsoft.com/office/drawing/2014/main" id="{308D7C17-E88A-4898-97C0-6979B986E832}"/>
              </a:ext>
            </a:extLst>
          </p:cNvPr>
          <p:cNvSpPr>
            <a:spLocks noGrp="1"/>
          </p:cNvSpPr>
          <p:nvPr>
            <p:ph type="ftr" sz="quarter" idx="11"/>
          </p:nvPr>
        </p:nvSpPr>
        <p:spPr/>
        <p:txBody>
          <a:bodyPr/>
          <a:lstStyle/>
          <a:p>
            <a:endParaRPr lang="de-DE"/>
          </a:p>
        </p:txBody>
      </p:sp>
      <p:sp>
        <p:nvSpPr>
          <p:cNvPr id="6" name="灯片编号占位符 5">
            <a:extLst>
              <a:ext uri="{FF2B5EF4-FFF2-40B4-BE49-F238E27FC236}">
                <a16:creationId xmlns:a16="http://schemas.microsoft.com/office/drawing/2014/main" id="{05C72E69-CCD7-4C3E-A251-955964B89A2C}"/>
              </a:ext>
            </a:extLst>
          </p:cNvPr>
          <p:cNvSpPr>
            <a:spLocks noGrp="1"/>
          </p:cNvSpPr>
          <p:nvPr>
            <p:ph type="sldNum" sz="quarter" idx="12"/>
          </p:nvPr>
        </p:nvSpPr>
        <p:spPr/>
        <p:txBody>
          <a:bodyPr/>
          <a:lstStyle/>
          <a:p>
            <a:fld id="{5D0D8919-FE8B-4740-BF9A-9E6AA07DFCD7}" type="slidenum">
              <a:rPr lang="de-DE" smtClean="0"/>
              <a:t>‹#›</a:t>
            </a:fld>
            <a:endParaRPr lang="de-DE"/>
          </a:p>
        </p:txBody>
      </p:sp>
    </p:spTree>
    <p:extLst>
      <p:ext uri="{BB962C8B-B14F-4D97-AF65-F5344CB8AC3E}">
        <p14:creationId xmlns:p14="http://schemas.microsoft.com/office/powerpoint/2010/main" val="28704192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ntro">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46318" name="think-cell Slide" r:id="rId4" imgW="353" imgH="353" progId="TCLayout.ActiveDocument.1">
                  <p:embed/>
                </p:oleObj>
              </mc:Choice>
              <mc:Fallback>
                <p:oleObj name="think-cell Slide" r:id="rId4" imgW="353" imgH="353" progId="TCLayout.ActiveDocument.1">
                  <p:embed/>
                  <p:pic>
                    <p:nvPicPr>
                      <p:cNvPr id="3" name="Object 2"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24" name="Rectangle 4">
            <a:extLst>
              <a:ext uri="{FF2B5EF4-FFF2-40B4-BE49-F238E27FC236}">
                <a16:creationId xmlns:a16="http://schemas.microsoft.com/office/drawing/2014/main" id="{20122DDC-25B1-4633-9E58-12D653110EE6}"/>
              </a:ext>
            </a:extLst>
          </p:cNvPr>
          <p:cNvSpPr/>
          <p:nvPr/>
        </p:nvSpPr>
        <p:spPr bwMode="gray">
          <a:xfrm>
            <a:off x="1" y="0"/>
            <a:ext cx="12192000" cy="6858001"/>
          </a:xfrm>
          <a:prstGeom prst="rect">
            <a:avLst/>
          </a:prstGeom>
          <a:solidFill>
            <a:schemeClr val="accent3"/>
          </a:solidFill>
          <a:ln w="9525" cap="flat" cmpd="sng" algn="ctr">
            <a:noFill/>
            <a:prstDash val="solid"/>
          </a:ln>
          <a:effectLst/>
        </p:spPr>
        <p:txBody>
          <a:bodyPr rtlCol="0" anchor="ctr" anchorCtr="0"/>
          <a:lstStyle/>
          <a:p>
            <a:pPr marL="0" indent="0" algn="ctr">
              <a:spcBef>
                <a:spcPts val="300"/>
              </a:spcBef>
              <a:spcAft>
                <a:spcPts val="300"/>
              </a:spcAft>
              <a:buClr>
                <a:schemeClr val="bg1"/>
              </a:buClr>
              <a:buSzPct val="100000"/>
              <a:buFont typeface="Arial" panose="020B0604020202020204" pitchFamily="34" charset="0"/>
              <a:buNone/>
            </a:pPr>
            <a:endParaRPr lang="en-US" sz="1400" kern="0" dirty="0">
              <a:solidFill>
                <a:srgbClr val="FFFFFF"/>
              </a:solidFill>
              <a:latin typeface="Verdana"/>
            </a:endParaRPr>
          </a:p>
        </p:txBody>
      </p:sp>
      <p:pic>
        <p:nvPicPr>
          <p:cNvPr id="5" name="Grafik 4">
            <a:extLst>
              <a:ext uri="{FF2B5EF4-FFF2-40B4-BE49-F238E27FC236}">
                <a16:creationId xmlns:a16="http://schemas.microsoft.com/office/drawing/2014/main" id="{E9B59890-9273-4351-A23F-91EE4F95A12D}"/>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048125" y="2386633"/>
            <a:ext cx="4098051" cy="2071759"/>
          </a:xfrm>
          <a:prstGeom prst="rect">
            <a:avLst/>
          </a:prstGeom>
        </p:spPr>
      </p:pic>
      <p:sp>
        <p:nvSpPr>
          <p:cNvPr id="6" name="Rechteck 19">
            <a:extLst>
              <a:ext uri="{FF2B5EF4-FFF2-40B4-BE49-F238E27FC236}">
                <a16:creationId xmlns:a16="http://schemas.microsoft.com/office/drawing/2014/main" id="{D9AB3316-3DA6-4C17-9EE7-4818114FF442}"/>
              </a:ext>
            </a:extLst>
          </p:cNvPr>
          <p:cNvSpPr/>
          <p:nvPr/>
        </p:nvSpPr>
        <p:spPr bwMode="gray">
          <a:xfrm>
            <a:off x="0" y="-387424"/>
            <a:ext cx="12192000" cy="288032"/>
          </a:xfrm>
          <a:prstGeom prst="rect">
            <a:avLst/>
          </a:prstGeom>
          <a:solidFill>
            <a:srgbClr val="E61E50"/>
          </a:solidFill>
          <a:ln w="9525" cap="flat" cmpd="sng" algn="ctr">
            <a:noFill/>
            <a:prstDash val="solid"/>
          </a:ln>
          <a:effectLst/>
        </p:spPr>
        <p:txBody>
          <a:bodyPr rtlCol="0" anchor="ctr" anchorCtr="0"/>
          <a:lstStyle/>
          <a:p>
            <a:pPr marL="0" indent="0" algn="ctr">
              <a:spcBef>
                <a:spcPts val="300"/>
              </a:spcBef>
              <a:spcAft>
                <a:spcPts val="300"/>
              </a:spcAft>
              <a:buClr>
                <a:schemeClr val="bg1"/>
              </a:buClr>
              <a:buSzPct val="100000"/>
              <a:buFont typeface="Arial" panose="020B0604020202020204" pitchFamily="34" charset="0"/>
              <a:buNone/>
            </a:pPr>
            <a:r>
              <a:rPr lang="en-US" sz="1400" kern="0" dirty="0">
                <a:solidFill>
                  <a:srgbClr val="FFFFFF"/>
                </a:solidFill>
                <a:latin typeface="+mn-lt"/>
              </a:rPr>
              <a:t>Please note: External facing presentation must include trademark and copyright language, as required for all marketing material.</a:t>
            </a:r>
            <a:endParaRPr lang="en-US" sz="1400" kern="0" dirty="0">
              <a:solidFill>
                <a:srgbClr val="FFFFFF"/>
              </a:solidFill>
              <a:latin typeface="Verdana"/>
            </a:endParaRPr>
          </a:p>
        </p:txBody>
      </p:sp>
      <p:sp>
        <p:nvSpPr>
          <p:cNvPr id="7" name="Text Placeholder 6">
            <a:extLst>
              <a:ext uri="{FF2B5EF4-FFF2-40B4-BE49-F238E27FC236}">
                <a16:creationId xmlns:a16="http://schemas.microsoft.com/office/drawing/2014/main" id="{D1C1E5CA-B3D0-4571-806B-50F9701E82CB}"/>
              </a:ext>
            </a:extLst>
          </p:cNvPr>
          <p:cNvSpPr>
            <a:spLocks noGrp="1"/>
          </p:cNvSpPr>
          <p:nvPr>
            <p:ph type="body" sz="quarter" idx="10" hasCustomPrompt="1"/>
          </p:nvPr>
        </p:nvSpPr>
        <p:spPr>
          <a:xfrm>
            <a:off x="623888" y="5656569"/>
            <a:ext cx="10944225" cy="466344"/>
          </a:xfrm>
        </p:spPr>
        <p:txBody>
          <a:bodyPr lIns="91440" tIns="45720" rIns="91440" bIns="45720"/>
          <a:lstStyle>
            <a:lvl1pPr marL="0" indent="0" algn="ctr">
              <a:lnSpc>
                <a:spcPct val="100000"/>
              </a:lnSpc>
              <a:spcBef>
                <a:spcPts val="0"/>
              </a:spcBef>
              <a:spcAft>
                <a:spcPts val="0"/>
              </a:spcAft>
              <a:buFont typeface="Arial" panose="020B0604020202020204" pitchFamily="34" charset="0"/>
              <a:buNone/>
              <a:defRPr lang="en-US" sz="900">
                <a:solidFill>
                  <a:schemeClr val="accent1"/>
                </a:solidFill>
                <a:effectLst/>
              </a:defRPr>
            </a:lvl1pPr>
            <a:lvl2pPr marL="0" indent="0" algn="ctr">
              <a:lnSpc>
                <a:spcPct val="100000"/>
              </a:lnSpc>
              <a:spcBef>
                <a:spcPts val="0"/>
              </a:spcBef>
              <a:spcAft>
                <a:spcPts val="0"/>
              </a:spcAft>
              <a:buNone/>
              <a:defRPr sz="800">
                <a:solidFill>
                  <a:schemeClr val="accent1"/>
                </a:solidFill>
              </a:defRPr>
            </a:lvl2pPr>
            <a:lvl3pPr marL="0" indent="0" algn="ctr">
              <a:lnSpc>
                <a:spcPct val="100000"/>
              </a:lnSpc>
              <a:spcBef>
                <a:spcPts val="0"/>
              </a:spcBef>
              <a:spcAft>
                <a:spcPts val="0"/>
              </a:spcAft>
              <a:buNone/>
              <a:defRPr sz="800">
                <a:solidFill>
                  <a:schemeClr val="accent1"/>
                </a:solidFill>
              </a:defRPr>
            </a:lvl3pPr>
            <a:lvl4pPr marL="0" indent="0" algn="ctr">
              <a:lnSpc>
                <a:spcPct val="100000"/>
              </a:lnSpc>
              <a:spcBef>
                <a:spcPts val="0"/>
              </a:spcBef>
              <a:spcAft>
                <a:spcPts val="0"/>
              </a:spcAft>
              <a:buNone/>
              <a:defRPr sz="800">
                <a:solidFill>
                  <a:schemeClr val="accent1"/>
                </a:solidFill>
              </a:defRPr>
            </a:lvl4pPr>
            <a:lvl5pPr marL="0" indent="0" algn="ctr">
              <a:lnSpc>
                <a:spcPct val="100000"/>
              </a:lnSpc>
              <a:spcBef>
                <a:spcPts val="0"/>
              </a:spcBef>
              <a:spcAft>
                <a:spcPts val="0"/>
              </a:spcAft>
              <a:buNone/>
              <a:defRPr sz="800">
                <a:solidFill>
                  <a:schemeClr val="accent1"/>
                </a:solidFill>
              </a:defRPr>
            </a:lvl5pPr>
          </a:lstStyle>
          <a:p>
            <a:pPr lvl="0"/>
            <a:r>
              <a:rPr lang="en-US" sz="900" dirty="0">
                <a:effectLst/>
                <a:latin typeface="Verdana" panose="020B0604030504040204" pitchFamily="34" charset="0"/>
                <a:ea typeface="Calibri" panose="020F0502020204030204" pitchFamily="34" charset="0"/>
                <a:cs typeface="Calibri" panose="020F0502020204030204" pitchFamily="34" charset="0"/>
              </a:rPr>
              <a:t>This is a placeholder for trademark and copyright language. </a:t>
            </a:r>
            <a:br>
              <a:rPr lang="en-US" sz="900" dirty="0">
                <a:effectLst/>
                <a:latin typeface="Verdana" panose="020B0604030504040204" pitchFamily="34" charset="0"/>
                <a:ea typeface="Calibri" panose="020F0502020204030204" pitchFamily="34" charset="0"/>
                <a:cs typeface="Calibri" panose="020F0502020204030204" pitchFamily="34" charset="0"/>
              </a:rPr>
            </a:br>
            <a:r>
              <a:rPr lang="en-US" sz="900" dirty="0">
                <a:effectLst/>
                <a:latin typeface="Verdana" panose="020B0604030504040204" pitchFamily="34" charset="0"/>
                <a:ea typeface="Calibri" panose="020F0502020204030204" pitchFamily="34" charset="0"/>
                <a:cs typeface="Calibri" panose="020F0502020204030204" pitchFamily="34" charset="0"/>
              </a:rPr>
              <a:t>E.g. “Merck, the vibrant M are trademarks of Merck </a:t>
            </a:r>
            <a:r>
              <a:rPr lang="en-US" sz="900" dirty="0" err="1">
                <a:effectLst/>
                <a:latin typeface="Verdana" panose="020B0604030504040204" pitchFamily="34" charset="0"/>
                <a:ea typeface="Calibri" panose="020F0502020204030204" pitchFamily="34" charset="0"/>
                <a:cs typeface="Calibri" panose="020F0502020204030204" pitchFamily="34" charset="0"/>
              </a:rPr>
              <a:t>KGaA</a:t>
            </a:r>
            <a:r>
              <a:rPr lang="en-US" sz="900" dirty="0">
                <a:effectLst/>
                <a:latin typeface="Verdana" panose="020B0604030504040204" pitchFamily="34" charset="0"/>
                <a:ea typeface="Calibri" panose="020F0502020204030204" pitchFamily="34" charset="0"/>
                <a:cs typeface="Calibri" panose="020F0502020204030204" pitchFamily="34" charset="0"/>
              </a:rPr>
              <a:t>, Darmstadt, Germany or its affiliates.</a:t>
            </a:r>
            <a:br>
              <a:rPr lang="en-US" sz="900" dirty="0">
                <a:effectLst/>
                <a:latin typeface="Verdana" panose="020B0604030504040204" pitchFamily="34" charset="0"/>
                <a:ea typeface="Calibri" panose="020F0502020204030204" pitchFamily="34" charset="0"/>
                <a:cs typeface="Calibri" panose="020F0502020204030204" pitchFamily="34" charset="0"/>
              </a:rPr>
            </a:br>
            <a:r>
              <a:rPr lang="en-US" sz="900" dirty="0">
                <a:effectLst/>
                <a:latin typeface="Verdana" panose="020B0604030504040204" pitchFamily="34" charset="0"/>
                <a:ea typeface="Calibri" panose="020F0502020204030204" pitchFamily="34" charset="0"/>
                <a:cs typeface="Calibri" panose="020F0502020204030204" pitchFamily="34" charset="0"/>
              </a:rPr>
              <a:t>All other trademarks are the property of their respective owners.”</a:t>
            </a:r>
          </a:p>
          <a:p>
            <a:pPr lvl="0"/>
            <a:br>
              <a:rPr lang="en-US" sz="900" dirty="0">
                <a:effectLst/>
                <a:latin typeface="Verdana" panose="020B0604030504040204" pitchFamily="34" charset="0"/>
                <a:ea typeface="Calibri" panose="020F0502020204030204" pitchFamily="34" charset="0"/>
                <a:cs typeface="Calibri" panose="020F0502020204030204" pitchFamily="34" charset="0"/>
              </a:rPr>
            </a:br>
            <a:endParaRPr lang="en-US" dirty="0"/>
          </a:p>
        </p:txBody>
      </p:sp>
    </p:spTree>
    <p:extLst>
      <p:ext uri="{BB962C8B-B14F-4D97-AF65-F5344CB8AC3E}">
        <p14:creationId xmlns:p14="http://schemas.microsoft.com/office/powerpoint/2010/main" val="17237913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p:spTree>
      <p:nvGrpSpPr>
        <p:cNvPr id="1" name=""/>
        <p:cNvGrpSpPr/>
        <p:nvPr/>
      </p:nvGrpSpPr>
      <p:grpSpPr>
        <a:xfrm>
          <a:off x="0" y="0"/>
          <a:ext cx="0" cy="0"/>
          <a:chOff x="0" y="0"/>
          <a:chExt cx="0" cy="0"/>
        </a:xfrm>
      </p:grpSpPr>
      <p:sp>
        <p:nvSpPr>
          <p:cNvPr id="74" name="Rechteck 73">
            <a:extLst>
              <a:ext uri="{FF2B5EF4-FFF2-40B4-BE49-F238E27FC236}">
                <a16:creationId xmlns:a16="http://schemas.microsoft.com/office/drawing/2014/main" id="{A1A770D3-63BD-45BF-AB25-100E53CC11A8}"/>
              </a:ext>
            </a:extLst>
          </p:cNvPr>
          <p:cNvSpPr/>
          <p:nvPr/>
        </p:nvSpPr>
        <p:spPr bwMode="gray">
          <a:xfrm>
            <a:off x="0" y="0"/>
            <a:ext cx="12192000" cy="6858000"/>
          </a:xfrm>
          <a:prstGeom prst="rect">
            <a:avLst/>
          </a:prstGeom>
          <a:solidFill>
            <a:schemeClr val="accent3"/>
          </a:solidFill>
          <a:ln w="9525" cap="flat" cmpd="sng" algn="ctr">
            <a:noFill/>
            <a:prstDash val="solid"/>
          </a:ln>
          <a:effectLst/>
        </p:spPr>
        <p:txBody>
          <a:bodyPr wrap="square" rtlCol="0" anchor="ctr" anchorCtr="0">
            <a:noAutofit/>
          </a:bodyPr>
          <a:lstStyle/>
          <a:p>
            <a:pPr marL="0" indent="0" algn="ctr">
              <a:spcBef>
                <a:spcPts val="300"/>
              </a:spcBef>
              <a:spcAft>
                <a:spcPts val="300"/>
              </a:spcAft>
              <a:buClr>
                <a:schemeClr val="bg1"/>
              </a:buClr>
              <a:buSzPct val="100000"/>
              <a:buFont typeface="Arial" panose="020B0604020202020204" pitchFamily="34" charset="0"/>
              <a:buNone/>
            </a:pPr>
            <a:endParaRPr lang="en-US" sz="1600" kern="0" dirty="0" err="1">
              <a:solidFill>
                <a:srgbClr val="FFFFFF"/>
              </a:solidFill>
              <a:latin typeface="Verdana"/>
            </a:endParaRPr>
          </a:p>
        </p:txBody>
      </p:sp>
      <p:sp>
        <p:nvSpPr>
          <p:cNvPr id="28" name="Freihandform: Form 27">
            <a:extLst>
              <a:ext uri="{FF2B5EF4-FFF2-40B4-BE49-F238E27FC236}">
                <a16:creationId xmlns:a16="http://schemas.microsoft.com/office/drawing/2014/main" id="{C71FD00C-BA5C-4FB6-9BC8-7A70CB092290}"/>
              </a:ext>
            </a:extLst>
          </p:cNvPr>
          <p:cNvSpPr>
            <a:spLocks/>
          </p:cNvSpPr>
          <p:nvPr/>
        </p:nvSpPr>
        <p:spPr bwMode="auto">
          <a:xfrm>
            <a:off x="0" y="0"/>
            <a:ext cx="11618517" cy="5373216"/>
          </a:xfrm>
          <a:custGeom>
            <a:avLst/>
            <a:gdLst>
              <a:gd name="connsiteX0" fmla="*/ 0 w 11618517"/>
              <a:gd name="connsiteY0" fmla="*/ 0 h 5102648"/>
              <a:gd name="connsiteX1" fmla="*/ 10936453 w 11618517"/>
              <a:gd name="connsiteY1" fmla="*/ 0 h 5102648"/>
              <a:gd name="connsiteX2" fmla="*/ 10937350 w 11618517"/>
              <a:gd name="connsiteY2" fmla="*/ 4319 h 5102648"/>
              <a:gd name="connsiteX3" fmla="*/ 11569401 w 11618517"/>
              <a:gd name="connsiteY3" fmla="*/ 3057010 h 5102648"/>
              <a:gd name="connsiteX4" fmla="*/ 7953960 w 11618517"/>
              <a:gd name="connsiteY4" fmla="*/ 4996506 h 5102648"/>
              <a:gd name="connsiteX5" fmla="*/ 86246 w 11618517"/>
              <a:gd name="connsiteY5" fmla="*/ 3698730 h 5102648"/>
              <a:gd name="connsiteX6" fmla="*/ 0 w 11618517"/>
              <a:gd name="connsiteY6" fmla="*/ 3684244 h 51026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618517" h="5102648">
                <a:moveTo>
                  <a:pt x="0" y="0"/>
                </a:moveTo>
                <a:lnTo>
                  <a:pt x="10936453" y="0"/>
                </a:lnTo>
                <a:lnTo>
                  <a:pt x="10937350" y="4319"/>
                </a:lnTo>
                <a:cubicBezTo>
                  <a:pt x="11247430" y="1497930"/>
                  <a:pt x="11569401" y="3057010"/>
                  <a:pt x="11569401" y="3057010"/>
                </a:cubicBezTo>
                <a:cubicBezTo>
                  <a:pt x="11856638" y="4341692"/>
                  <a:pt x="10913751" y="5457994"/>
                  <a:pt x="7953960" y="4996506"/>
                </a:cubicBezTo>
                <a:cubicBezTo>
                  <a:pt x="5970620" y="4685470"/>
                  <a:pt x="1238329" y="3892190"/>
                  <a:pt x="86246" y="3698730"/>
                </a:cubicBezTo>
                <a:lnTo>
                  <a:pt x="0" y="3684244"/>
                </a:lnTo>
                <a:close/>
              </a:path>
            </a:pathLst>
          </a:custGeom>
          <a:solidFill>
            <a:schemeClr val="accent1"/>
          </a:solidFill>
          <a:ln>
            <a:noFill/>
          </a:ln>
        </p:spPr>
        <p:txBody>
          <a:bodyPr vert="horz" wrap="square" lIns="91440" tIns="45720" rIns="91440" bIns="45720" numCol="1" anchor="t" anchorCtr="0" compatLnSpc="1">
            <a:prstTxWarp prst="textNoShape">
              <a:avLst/>
            </a:prstTxWarp>
            <a:noAutofit/>
          </a:bodyPr>
          <a:lstStyle/>
          <a:p>
            <a:endParaRPr lang="en-US" dirty="0"/>
          </a:p>
        </p:txBody>
      </p:sp>
      <p:sp>
        <p:nvSpPr>
          <p:cNvPr id="29" name="Freihandform: Form 28">
            <a:extLst>
              <a:ext uri="{FF2B5EF4-FFF2-40B4-BE49-F238E27FC236}">
                <a16:creationId xmlns:a16="http://schemas.microsoft.com/office/drawing/2014/main" id="{21E3F2C5-CF6B-4E17-9DF1-3A724A602327}"/>
              </a:ext>
            </a:extLst>
          </p:cNvPr>
          <p:cNvSpPr>
            <a:spLocks/>
          </p:cNvSpPr>
          <p:nvPr/>
        </p:nvSpPr>
        <p:spPr bwMode="auto">
          <a:xfrm>
            <a:off x="8703257" y="5658891"/>
            <a:ext cx="3488743" cy="1199109"/>
          </a:xfrm>
          <a:custGeom>
            <a:avLst/>
            <a:gdLst>
              <a:gd name="connsiteX0" fmla="*/ 2302252 w 3520481"/>
              <a:gd name="connsiteY0" fmla="*/ 191 h 1310125"/>
              <a:gd name="connsiteX1" fmla="*/ 2811762 w 3520481"/>
              <a:gd name="connsiteY1" fmla="*/ 19862 h 1310125"/>
              <a:gd name="connsiteX2" fmla="*/ 3474500 w 3520481"/>
              <a:gd name="connsiteY2" fmla="*/ 76983 h 1310125"/>
              <a:gd name="connsiteX3" fmla="*/ 3520481 w 3520481"/>
              <a:gd name="connsiteY3" fmla="*/ 80946 h 1310125"/>
              <a:gd name="connsiteX4" fmla="*/ 3520481 w 3520481"/>
              <a:gd name="connsiteY4" fmla="*/ 1310125 h 1310125"/>
              <a:gd name="connsiteX5" fmla="*/ 31066 w 3520481"/>
              <a:gd name="connsiteY5" fmla="*/ 1310125 h 1310125"/>
              <a:gd name="connsiteX6" fmla="*/ 13827 w 3520481"/>
              <a:gd name="connsiteY6" fmla="*/ 1192778 h 1310125"/>
              <a:gd name="connsiteX7" fmla="*/ 551 w 3520481"/>
              <a:gd name="connsiteY7" fmla="*/ 937796 h 1310125"/>
              <a:gd name="connsiteX8" fmla="*/ 2167298 w 3520481"/>
              <a:gd name="connsiteY8" fmla="*/ 371 h 1310125"/>
              <a:gd name="connsiteX9" fmla="*/ 2302252 w 3520481"/>
              <a:gd name="connsiteY9" fmla="*/ 191 h 1310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20481" h="1310125">
                <a:moveTo>
                  <a:pt x="2302252" y="191"/>
                </a:moveTo>
                <a:cubicBezTo>
                  <a:pt x="2604376" y="2228"/>
                  <a:pt x="2811762" y="19862"/>
                  <a:pt x="2811762" y="19862"/>
                </a:cubicBezTo>
                <a:cubicBezTo>
                  <a:pt x="2811762" y="19862"/>
                  <a:pt x="2811762" y="19862"/>
                  <a:pt x="3474500" y="76983"/>
                </a:cubicBezTo>
                <a:lnTo>
                  <a:pt x="3520481" y="80946"/>
                </a:lnTo>
                <a:lnTo>
                  <a:pt x="3520481" y="1310125"/>
                </a:lnTo>
                <a:lnTo>
                  <a:pt x="31066" y="1310125"/>
                </a:lnTo>
                <a:lnTo>
                  <a:pt x="13827" y="1192778"/>
                </a:lnTo>
                <a:cubicBezTo>
                  <a:pt x="-4134" y="1039789"/>
                  <a:pt x="551" y="937796"/>
                  <a:pt x="551" y="937796"/>
                </a:cubicBezTo>
                <a:cubicBezTo>
                  <a:pt x="26321" y="144564"/>
                  <a:pt x="1345394" y="8159"/>
                  <a:pt x="2167298" y="371"/>
                </a:cubicBezTo>
                <a:cubicBezTo>
                  <a:pt x="2213997" y="-72"/>
                  <a:pt x="2259091" y="-100"/>
                  <a:pt x="2302252" y="191"/>
                </a:cubicBezTo>
                <a:close/>
              </a:path>
            </a:pathLst>
          </a:custGeom>
          <a:solidFill>
            <a:schemeClr val="accent1"/>
          </a:solidFill>
          <a:ln>
            <a:noFill/>
          </a:ln>
        </p:spPr>
        <p:txBody>
          <a:bodyPr vert="horz" wrap="square" lIns="91440" tIns="45720" rIns="91440" bIns="45720" numCol="1" anchor="t" anchorCtr="0" compatLnSpc="1">
            <a:prstTxWarp prst="textNoShape">
              <a:avLst/>
            </a:prstTxWarp>
            <a:noAutofit/>
          </a:bodyPr>
          <a:lstStyle/>
          <a:p>
            <a:endParaRPr lang="en-US" dirty="0"/>
          </a:p>
        </p:txBody>
      </p:sp>
      <p:sp>
        <p:nvSpPr>
          <p:cNvPr id="7" name="Text Placeholder 12"/>
          <p:cNvSpPr>
            <a:spLocks noGrp="1"/>
          </p:cNvSpPr>
          <p:nvPr>
            <p:ph type="body" sz="quarter" idx="10" hasCustomPrompt="1"/>
          </p:nvPr>
        </p:nvSpPr>
        <p:spPr bwMode="gray">
          <a:xfrm>
            <a:off x="4366481" y="3597205"/>
            <a:ext cx="6265902" cy="576262"/>
          </a:xfrm>
          <a:prstGeom prst="rect">
            <a:avLst/>
          </a:prstGeom>
        </p:spPr>
        <p:txBody>
          <a:bodyPr>
            <a:noAutofit/>
          </a:bodyPr>
          <a:lstStyle>
            <a:lvl1pPr marL="0" indent="0">
              <a:spcBef>
                <a:spcPts val="0"/>
              </a:spcBef>
              <a:spcAft>
                <a:spcPts val="0"/>
              </a:spcAft>
              <a:buFont typeface="Arial" panose="020B0604020202020204" pitchFamily="34" charset="0"/>
              <a:buNone/>
              <a:defRPr sz="1600" baseline="0">
                <a:solidFill>
                  <a:schemeClr val="accent3"/>
                </a:solidFill>
              </a:defRPr>
            </a:lvl1pPr>
            <a:lvl2pPr marL="0" indent="0">
              <a:spcBef>
                <a:spcPts val="0"/>
              </a:spcBef>
              <a:spcAft>
                <a:spcPts val="0"/>
              </a:spcAft>
              <a:buNone/>
              <a:defRPr sz="1600">
                <a:solidFill>
                  <a:schemeClr val="accent1"/>
                </a:solidFill>
              </a:defRPr>
            </a:lvl2pPr>
            <a:lvl3pPr marL="0" indent="0">
              <a:spcBef>
                <a:spcPts val="0"/>
              </a:spcBef>
              <a:spcAft>
                <a:spcPts val="0"/>
              </a:spcAft>
              <a:buNone/>
              <a:defRPr sz="1600">
                <a:solidFill>
                  <a:schemeClr val="accent1"/>
                </a:solidFill>
              </a:defRPr>
            </a:lvl3pPr>
            <a:lvl4pPr marL="0" indent="0">
              <a:spcBef>
                <a:spcPts val="0"/>
              </a:spcBef>
              <a:spcAft>
                <a:spcPts val="0"/>
              </a:spcAft>
              <a:buNone/>
              <a:defRPr sz="1600">
                <a:solidFill>
                  <a:schemeClr val="accent1"/>
                </a:solidFill>
              </a:defRPr>
            </a:lvl4pPr>
            <a:lvl5pPr marL="0" indent="0">
              <a:spcBef>
                <a:spcPts val="0"/>
              </a:spcBef>
              <a:spcAft>
                <a:spcPts val="0"/>
              </a:spcAft>
              <a:buNone/>
              <a:defRPr sz="1600">
                <a:solidFill>
                  <a:schemeClr val="accent1"/>
                </a:solidFill>
              </a:defRPr>
            </a:lvl5pPr>
            <a:lvl6pPr marL="0" indent="0">
              <a:spcBef>
                <a:spcPts val="0"/>
              </a:spcBef>
              <a:spcAft>
                <a:spcPts val="0"/>
              </a:spcAft>
              <a:buNone/>
              <a:defRPr sz="1600">
                <a:solidFill>
                  <a:schemeClr val="accent1"/>
                </a:solidFill>
              </a:defRPr>
            </a:lvl6pPr>
            <a:lvl7pPr marL="0" indent="0">
              <a:spcBef>
                <a:spcPts val="0"/>
              </a:spcBef>
              <a:spcAft>
                <a:spcPts val="0"/>
              </a:spcAft>
              <a:buNone/>
              <a:defRPr sz="1600">
                <a:solidFill>
                  <a:schemeClr val="accent1"/>
                </a:solidFill>
              </a:defRPr>
            </a:lvl7pPr>
            <a:lvl8pPr marL="0" indent="0">
              <a:spcBef>
                <a:spcPts val="0"/>
              </a:spcBef>
              <a:spcAft>
                <a:spcPts val="0"/>
              </a:spcAft>
              <a:buNone/>
              <a:defRPr sz="1600">
                <a:solidFill>
                  <a:schemeClr val="accent1"/>
                </a:solidFill>
              </a:defRPr>
            </a:lvl8pPr>
            <a:lvl9pPr marL="0" indent="0">
              <a:spcBef>
                <a:spcPts val="0"/>
              </a:spcBef>
              <a:spcAft>
                <a:spcPts val="0"/>
              </a:spcAft>
              <a:buNone/>
              <a:defRPr sz="1600">
                <a:solidFill>
                  <a:schemeClr val="accent1"/>
                </a:solidFill>
              </a:defRPr>
            </a:lvl9pPr>
          </a:lstStyle>
          <a:p>
            <a:r>
              <a:rPr lang="en-US" noProof="0" dirty="0"/>
              <a:t>Name</a:t>
            </a:r>
            <a:br>
              <a:rPr lang="en-US" noProof="0" dirty="0"/>
            </a:br>
            <a:r>
              <a:rPr lang="en-US" noProof="0" dirty="0"/>
              <a:t>Place, Date</a:t>
            </a:r>
          </a:p>
        </p:txBody>
      </p:sp>
      <p:sp>
        <p:nvSpPr>
          <p:cNvPr id="3" name="Subtitle 2"/>
          <p:cNvSpPr>
            <a:spLocks noGrp="1"/>
          </p:cNvSpPr>
          <p:nvPr>
            <p:ph type="subTitle" idx="1" hasCustomPrompt="1"/>
          </p:nvPr>
        </p:nvSpPr>
        <p:spPr bwMode="gray">
          <a:xfrm>
            <a:off x="4367212" y="2877197"/>
            <a:ext cx="6265291" cy="576000"/>
          </a:xfrm>
          <a:prstGeom prst="rect">
            <a:avLst/>
          </a:prstGeom>
        </p:spPr>
        <p:txBody>
          <a:bodyPr>
            <a:noAutofit/>
          </a:bodyPr>
          <a:lstStyle>
            <a:lvl1pPr marL="0" indent="0" algn="l">
              <a:spcBef>
                <a:spcPts val="0"/>
              </a:spcBef>
              <a:spcAft>
                <a:spcPts val="1200"/>
              </a:spcAft>
              <a:buNone/>
              <a:defRPr sz="1600" b="1" i="0" baseline="0">
                <a:solidFill>
                  <a:schemeClr val="accent3"/>
                </a:solidFill>
                <a:latin typeface="+mn-lt"/>
              </a:defRPr>
            </a:lvl1pPr>
            <a:lvl2pPr marL="0" indent="0" algn="l">
              <a:spcBef>
                <a:spcPts val="0"/>
              </a:spcBef>
              <a:spcAft>
                <a:spcPts val="1200"/>
              </a:spcAft>
              <a:buNone/>
              <a:defRPr sz="1600" b="1">
                <a:solidFill>
                  <a:schemeClr val="accent1"/>
                </a:solidFill>
              </a:defRPr>
            </a:lvl2pPr>
            <a:lvl3pPr marL="0" indent="0" algn="l">
              <a:spcBef>
                <a:spcPts val="0"/>
              </a:spcBef>
              <a:spcAft>
                <a:spcPts val="1200"/>
              </a:spcAft>
              <a:buNone/>
              <a:defRPr sz="1600" b="1">
                <a:solidFill>
                  <a:schemeClr val="accent1"/>
                </a:solidFill>
              </a:defRPr>
            </a:lvl3pPr>
            <a:lvl4pPr marL="0" indent="0" algn="l">
              <a:spcBef>
                <a:spcPts val="0"/>
              </a:spcBef>
              <a:spcAft>
                <a:spcPts val="1200"/>
              </a:spcAft>
              <a:buNone/>
              <a:defRPr sz="1600" b="1">
                <a:solidFill>
                  <a:schemeClr val="accent1"/>
                </a:solidFill>
              </a:defRPr>
            </a:lvl4pPr>
            <a:lvl5pPr marL="0" indent="0" algn="l">
              <a:spcBef>
                <a:spcPts val="0"/>
              </a:spcBef>
              <a:spcAft>
                <a:spcPts val="1200"/>
              </a:spcAft>
              <a:buNone/>
              <a:defRPr sz="1600" b="1">
                <a:solidFill>
                  <a:schemeClr val="accent1"/>
                </a:solidFill>
              </a:defRPr>
            </a:lvl5pPr>
            <a:lvl6pPr marL="0" indent="0" algn="l">
              <a:spcBef>
                <a:spcPts val="0"/>
              </a:spcBef>
              <a:spcAft>
                <a:spcPts val="1200"/>
              </a:spcAft>
              <a:buNone/>
              <a:defRPr sz="1600" b="1">
                <a:solidFill>
                  <a:schemeClr val="accent1"/>
                </a:solidFill>
              </a:defRPr>
            </a:lvl6pPr>
            <a:lvl7pPr marL="0" indent="0" algn="l">
              <a:spcBef>
                <a:spcPts val="0"/>
              </a:spcBef>
              <a:spcAft>
                <a:spcPts val="1200"/>
              </a:spcAft>
              <a:buNone/>
              <a:defRPr sz="1600" b="1">
                <a:solidFill>
                  <a:schemeClr val="accent1"/>
                </a:solidFill>
              </a:defRPr>
            </a:lvl7pPr>
            <a:lvl8pPr marL="0" indent="0" algn="l">
              <a:spcBef>
                <a:spcPts val="0"/>
              </a:spcBef>
              <a:spcAft>
                <a:spcPts val="1200"/>
              </a:spcAft>
              <a:buNone/>
              <a:defRPr sz="1600" b="1">
                <a:solidFill>
                  <a:schemeClr val="accent1"/>
                </a:solidFill>
              </a:defRPr>
            </a:lvl8pPr>
            <a:lvl9pPr marL="0" indent="0" algn="l">
              <a:spcBef>
                <a:spcPts val="0"/>
              </a:spcBef>
              <a:spcAft>
                <a:spcPts val="1200"/>
              </a:spcAft>
              <a:buNone/>
              <a:defRPr sz="1600" b="1">
                <a:solidFill>
                  <a:schemeClr val="accent1"/>
                </a:solidFill>
              </a:defRPr>
            </a:lvl9pPr>
          </a:lstStyle>
          <a:p>
            <a:pPr lvl="0"/>
            <a:r>
              <a:rPr lang="en-US" noProof="0" dirty="0"/>
              <a:t>Subtitle and other information of this presentation</a:t>
            </a:r>
            <a:endParaRPr lang="en-US" dirty="0"/>
          </a:p>
          <a:p>
            <a:pPr lvl="0"/>
            <a:endParaRPr lang="en-US" noProof="0" dirty="0"/>
          </a:p>
        </p:txBody>
      </p:sp>
      <p:sp>
        <p:nvSpPr>
          <p:cNvPr id="2" name="Title 1"/>
          <p:cNvSpPr>
            <a:spLocks noGrp="1"/>
          </p:cNvSpPr>
          <p:nvPr>
            <p:ph type="ctrTitle" hasCustomPrompt="1"/>
          </p:nvPr>
        </p:nvSpPr>
        <p:spPr bwMode="gray">
          <a:xfrm>
            <a:off x="4367212" y="1484784"/>
            <a:ext cx="6265291" cy="1249282"/>
          </a:xfrm>
          <a:prstGeom prst="rect">
            <a:avLst/>
          </a:prstGeom>
          <a:noFill/>
        </p:spPr>
        <p:txBody>
          <a:bodyPr anchor="b"/>
          <a:lstStyle>
            <a:lvl1pPr algn="l">
              <a:lnSpc>
                <a:spcPct val="100000"/>
              </a:lnSpc>
              <a:defRPr sz="4000" b="0" cap="none" baseline="0">
                <a:solidFill>
                  <a:schemeClr val="accent3"/>
                </a:solidFill>
                <a:latin typeface="Merck" panose="04040805020F02020302" pitchFamily="82" charset="0"/>
                <a:ea typeface="Verdana" panose="020B0604030504040204" pitchFamily="34" charset="0"/>
                <a:cs typeface="Verdana" panose="020B0604030504040204" pitchFamily="34" charset="0"/>
              </a:defRPr>
            </a:lvl1pPr>
          </a:lstStyle>
          <a:p>
            <a:r>
              <a:rPr lang="en-US" noProof="0" dirty="0"/>
              <a:t>Title of presentation</a:t>
            </a:r>
          </a:p>
        </p:txBody>
      </p:sp>
      <p:grpSp>
        <p:nvGrpSpPr>
          <p:cNvPr id="12" name="Logo Merck"/>
          <p:cNvGrpSpPr>
            <a:grpSpLocks noChangeAspect="1"/>
          </p:cNvGrpSpPr>
          <p:nvPr/>
        </p:nvGrpSpPr>
        <p:grpSpPr bwMode="gray">
          <a:xfrm>
            <a:off x="9536024" y="6170950"/>
            <a:ext cx="2248608" cy="354050"/>
            <a:chOff x="396364" y="7173520"/>
            <a:chExt cx="1871956" cy="294745"/>
          </a:xfrm>
          <a:solidFill>
            <a:schemeClr val="bg2"/>
          </a:solidFill>
        </p:grpSpPr>
        <p:sp>
          <p:nvSpPr>
            <p:cNvPr id="14" name="Freeform 6"/>
            <p:cNvSpPr>
              <a:spLocks noEditPoints="1"/>
            </p:cNvSpPr>
            <p:nvPr userDrawn="1"/>
          </p:nvSpPr>
          <p:spPr bwMode="gray">
            <a:xfrm>
              <a:off x="1029112" y="7173520"/>
              <a:ext cx="1239208" cy="294745"/>
            </a:xfrm>
            <a:custGeom>
              <a:avLst/>
              <a:gdLst>
                <a:gd name="T0" fmla="*/ 8002 w 35641"/>
                <a:gd name="T1" fmla="*/ 6527 h 8475"/>
                <a:gd name="T2" fmla="*/ 3677 w 35641"/>
                <a:gd name="T3" fmla="*/ 5962 h 8475"/>
                <a:gd name="T4" fmla="*/ 2195 w 35641"/>
                <a:gd name="T5" fmla="*/ 3534 h 8475"/>
                <a:gd name="T6" fmla="*/ 2766 w 35641"/>
                <a:gd name="T7" fmla="*/ 2364 h 8475"/>
                <a:gd name="T8" fmla="*/ 2911 w 35641"/>
                <a:gd name="T9" fmla="*/ 2288 h 8475"/>
                <a:gd name="T10" fmla="*/ 3650 w 35641"/>
                <a:gd name="T11" fmla="*/ 2146 h 8475"/>
                <a:gd name="T12" fmla="*/ 5948 w 35641"/>
                <a:gd name="T13" fmla="*/ 3451 h 8475"/>
                <a:gd name="T14" fmla="*/ 5802 w 35641"/>
                <a:gd name="T15" fmla="*/ 3480 h 8475"/>
                <a:gd name="T16" fmla="*/ 3450 w 35641"/>
                <a:gd name="T17" fmla="*/ 3481 h 8475"/>
                <a:gd name="T18" fmla="*/ 4944 w 35641"/>
                <a:gd name="T19" fmla="*/ 5272 h 8475"/>
                <a:gd name="T20" fmla="*/ 7290 w 35641"/>
                <a:gd name="T21" fmla="*/ 5272 h 8475"/>
                <a:gd name="T22" fmla="*/ 7961 w 35641"/>
                <a:gd name="T23" fmla="*/ 2790 h 8475"/>
                <a:gd name="T24" fmla="*/ 3629 w 35641"/>
                <a:gd name="T25" fmla="*/ 0 h 8475"/>
                <a:gd name="T26" fmla="*/ 0 w 35641"/>
                <a:gd name="T27" fmla="*/ 3616 h 8475"/>
                <a:gd name="T28" fmla="*/ 2875 w 35641"/>
                <a:gd name="T29" fmla="*/ 7966 h 8475"/>
                <a:gd name="T30" fmla="*/ 8342 w 35641"/>
                <a:gd name="T31" fmla="*/ 8146 h 8475"/>
                <a:gd name="T32" fmla="*/ 18183 w 35641"/>
                <a:gd name="T33" fmla="*/ 7537 h 8475"/>
                <a:gd name="T34" fmla="*/ 15820 w 35641"/>
                <a:gd name="T35" fmla="*/ 5792 h 8475"/>
                <a:gd name="T36" fmla="*/ 17009 w 35641"/>
                <a:gd name="T37" fmla="*/ 2216 h 8475"/>
                <a:gd name="T38" fmla="*/ 12645 w 35641"/>
                <a:gd name="T39" fmla="*/ 0 h 8475"/>
                <a:gd name="T40" fmla="*/ 9100 w 35641"/>
                <a:gd name="T41" fmla="*/ 5836 h 8475"/>
                <a:gd name="T42" fmla="*/ 9100 w 35641"/>
                <a:gd name="T43" fmla="*/ 8082 h 8475"/>
                <a:gd name="T44" fmla="*/ 10232 w 35641"/>
                <a:gd name="T45" fmla="*/ 8273 h 8475"/>
                <a:gd name="T46" fmla="*/ 11344 w 35641"/>
                <a:gd name="T47" fmla="*/ 6101 h 8475"/>
                <a:gd name="T48" fmla="*/ 11379 w 35641"/>
                <a:gd name="T49" fmla="*/ 2676 h 8475"/>
                <a:gd name="T50" fmla="*/ 11436 w 35641"/>
                <a:gd name="T51" fmla="*/ 2533 h 8475"/>
                <a:gd name="T52" fmla="*/ 15015 w 35641"/>
                <a:gd name="T53" fmla="*/ 3676 h 8475"/>
                <a:gd name="T54" fmla="*/ 12983 w 35641"/>
                <a:gd name="T55" fmla="*/ 4188 h 8475"/>
                <a:gd name="T56" fmla="*/ 12245 w 35641"/>
                <a:gd name="T57" fmla="*/ 4238 h 8475"/>
                <a:gd name="T58" fmla="*/ 12244 w 35641"/>
                <a:gd name="T59" fmla="*/ 5128 h 8475"/>
                <a:gd name="T60" fmla="*/ 15206 w 35641"/>
                <a:gd name="T61" fmla="*/ 7967 h 8475"/>
                <a:gd name="T62" fmla="*/ 17991 w 35641"/>
                <a:gd name="T63" fmla="*/ 8345 h 8475"/>
                <a:gd name="T64" fmla="*/ 26540 w 35641"/>
                <a:gd name="T65" fmla="*/ 5085 h 8475"/>
                <a:gd name="T66" fmla="*/ 24192 w 35641"/>
                <a:gd name="T67" fmla="*/ 5460 h 8475"/>
                <a:gd name="T68" fmla="*/ 22103 w 35641"/>
                <a:gd name="T69" fmla="*/ 6071 h 8475"/>
                <a:gd name="T70" fmla="*/ 20467 w 35641"/>
                <a:gd name="T71" fmla="*/ 3537 h 8475"/>
                <a:gd name="T72" fmla="*/ 23058 w 35641"/>
                <a:gd name="T73" fmla="*/ 2625 h 8475"/>
                <a:gd name="T74" fmla="*/ 25083 w 35641"/>
                <a:gd name="T75" fmla="*/ 1646 h 8475"/>
                <a:gd name="T76" fmla="*/ 23512 w 35641"/>
                <a:gd name="T77" fmla="*/ 359 h 8475"/>
                <a:gd name="T78" fmla="*/ 18200 w 35641"/>
                <a:gd name="T79" fmla="*/ 229 h 8475"/>
                <a:gd name="T80" fmla="*/ 19665 w 35641"/>
                <a:gd name="T81" fmla="*/ 7009 h 8475"/>
                <a:gd name="T82" fmla="*/ 24370 w 35641"/>
                <a:gd name="T83" fmla="*/ 8222 h 8475"/>
                <a:gd name="T84" fmla="*/ 35641 w 35641"/>
                <a:gd name="T85" fmla="*/ 8152 h 8475"/>
                <a:gd name="T86" fmla="*/ 34704 w 35641"/>
                <a:gd name="T87" fmla="*/ 5892 h 8475"/>
                <a:gd name="T88" fmla="*/ 33145 w 35641"/>
                <a:gd name="T89" fmla="*/ 3887 h 8475"/>
                <a:gd name="T90" fmla="*/ 35637 w 35641"/>
                <a:gd name="T91" fmla="*/ 784 h 8475"/>
                <a:gd name="T92" fmla="*/ 35639 w 35641"/>
                <a:gd name="T93" fmla="*/ 753 h 8475"/>
                <a:gd name="T94" fmla="*/ 34865 w 35641"/>
                <a:gd name="T95" fmla="*/ 0 h 8475"/>
                <a:gd name="T96" fmla="*/ 31470 w 35641"/>
                <a:gd name="T97" fmla="*/ 2323 h 8475"/>
                <a:gd name="T98" fmla="*/ 29572 w 35641"/>
                <a:gd name="T99" fmla="*/ 1229 h 8475"/>
                <a:gd name="T100" fmla="*/ 27379 w 35641"/>
                <a:gd name="T101" fmla="*/ 53 h 8475"/>
                <a:gd name="T102" fmla="*/ 27489 w 35641"/>
                <a:gd name="T103" fmla="*/ 8342 h 8475"/>
                <a:gd name="T104" fmla="*/ 27910 w 35641"/>
                <a:gd name="T105" fmla="*/ 8345 h 8475"/>
                <a:gd name="T106" fmla="*/ 30620 w 35641"/>
                <a:gd name="T107" fmla="*/ 6875 h 8475"/>
                <a:gd name="T108" fmla="*/ 31733 w 35641"/>
                <a:gd name="T109" fmla="*/ 7123 h 8475"/>
                <a:gd name="T110" fmla="*/ 35451 w 35641"/>
                <a:gd name="T111" fmla="*/ 8345 h 8475"/>
                <a:gd name="T112" fmla="*/ 35641 w 35641"/>
                <a:gd name="T113" fmla="*/ 8152 h 84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5641" h="8475">
                  <a:moveTo>
                    <a:pt x="8342" y="8146"/>
                  </a:moveTo>
                  <a:cubicBezTo>
                    <a:pt x="8342" y="7475"/>
                    <a:pt x="8342" y="7475"/>
                    <a:pt x="8342" y="7475"/>
                  </a:cubicBezTo>
                  <a:cubicBezTo>
                    <a:pt x="8342" y="7072"/>
                    <a:pt x="8228" y="6756"/>
                    <a:pt x="8002" y="6527"/>
                  </a:cubicBezTo>
                  <a:cubicBezTo>
                    <a:pt x="7775" y="6297"/>
                    <a:pt x="7462" y="6183"/>
                    <a:pt x="7062" y="6183"/>
                  </a:cubicBezTo>
                  <a:cubicBezTo>
                    <a:pt x="4641" y="6183"/>
                    <a:pt x="4641" y="6183"/>
                    <a:pt x="4641" y="6183"/>
                  </a:cubicBezTo>
                  <a:cubicBezTo>
                    <a:pt x="4295" y="6183"/>
                    <a:pt x="3982" y="6092"/>
                    <a:pt x="3677" y="5962"/>
                  </a:cubicBezTo>
                  <a:cubicBezTo>
                    <a:pt x="3417" y="5852"/>
                    <a:pt x="3019" y="5505"/>
                    <a:pt x="2900" y="5373"/>
                  </a:cubicBezTo>
                  <a:cubicBezTo>
                    <a:pt x="2679" y="5129"/>
                    <a:pt x="2505" y="4845"/>
                    <a:pt x="2381" y="4523"/>
                  </a:cubicBezTo>
                  <a:cubicBezTo>
                    <a:pt x="2257" y="4202"/>
                    <a:pt x="2195" y="3872"/>
                    <a:pt x="2195" y="3534"/>
                  </a:cubicBezTo>
                  <a:cubicBezTo>
                    <a:pt x="2195" y="3098"/>
                    <a:pt x="2319" y="2760"/>
                    <a:pt x="2568" y="2519"/>
                  </a:cubicBezTo>
                  <a:cubicBezTo>
                    <a:pt x="2606" y="2482"/>
                    <a:pt x="2648" y="2448"/>
                    <a:pt x="2691" y="2417"/>
                  </a:cubicBezTo>
                  <a:cubicBezTo>
                    <a:pt x="2714" y="2399"/>
                    <a:pt x="2739" y="2381"/>
                    <a:pt x="2766" y="2364"/>
                  </a:cubicBezTo>
                  <a:cubicBezTo>
                    <a:pt x="2771" y="2361"/>
                    <a:pt x="2775" y="2359"/>
                    <a:pt x="2780" y="2356"/>
                  </a:cubicBezTo>
                  <a:cubicBezTo>
                    <a:pt x="2804" y="2342"/>
                    <a:pt x="2830" y="2328"/>
                    <a:pt x="2857" y="2314"/>
                  </a:cubicBezTo>
                  <a:cubicBezTo>
                    <a:pt x="2874" y="2305"/>
                    <a:pt x="2892" y="2296"/>
                    <a:pt x="2911" y="2288"/>
                  </a:cubicBezTo>
                  <a:cubicBezTo>
                    <a:pt x="2915" y="2286"/>
                    <a:pt x="2920" y="2284"/>
                    <a:pt x="2924" y="2282"/>
                  </a:cubicBezTo>
                  <a:cubicBezTo>
                    <a:pt x="3004" y="2247"/>
                    <a:pt x="3088" y="2220"/>
                    <a:pt x="3177" y="2200"/>
                  </a:cubicBezTo>
                  <a:cubicBezTo>
                    <a:pt x="3322" y="2166"/>
                    <a:pt x="3481" y="2146"/>
                    <a:pt x="3650" y="2146"/>
                  </a:cubicBezTo>
                  <a:cubicBezTo>
                    <a:pt x="3817" y="2146"/>
                    <a:pt x="3977" y="2166"/>
                    <a:pt x="4121" y="2200"/>
                  </a:cubicBezTo>
                  <a:cubicBezTo>
                    <a:pt x="4393" y="2254"/>
                    <a:pt x="4661" y="2362"/>
                    <a:pt x="4923" y="2528"/>
                  </a:cubicBezTo>
                  <a:cubicBezTo>
                    <a:pt x="5301" y="2767"/>
                    <a:pt x="5679" y="3102"/>
                    <a:pt x="5948" y="3451"/>
                  </a:cubicBezTo>
                  <a:cubicBezTo>
                    <a:pt x="5969" y="3480"/>
                    <a:pt x="5969" y="3480"/>
                    <a:pt x="5969" y="3480"/>
                  </a:cubicBezTo>
                  <a:cubicBezTo>
                    <a:pt x="5874" y="3480"/>
                    <a:pt x="5874" y="3480"/>
                    <a:pt x="5874" y="3480"/>
                  </a:cubicBezTo>
                  <a:cubicBezTo>
                    <a:pt x="5802" y="3480"/>
                    <a:pt x="5802" y="3480"/>
                    <a:pt x="5802" y="3480"/>
                  </a:cubicBezTo>
                  <a:cubicBezTo>
                    <a:pt x="3617" y="3480"/>
                    <a:pt x="3617" y="3480"/>
                    <a:pt x="3617" y="3480"/>
                  </a:cubicBezTo>
                  <a:cubicBezTo>
                    <a:pt x="3611" y="3480"/>
                    <a:pt x="3607" y="3481"/>
                    <a:pt x="3602" y="3481"/>
                  </a:cubicBezTo>
                  <a:cubicBezTo>
                    <a:pt x="3450" y="3481"/>
                    <a:pt x="3450" y="3481"/>
                    <a:pt x="3450" y="3481"/>
                  </a:cubicBezTo>
                  <a:cubicBezTo>
                    <a:pt x="3298" y="3481"/>
                    <a:pt x="3223" y="3546"/>
                    <a:pt x="3223" y="3678"/>
                  </a:cubicBezTo>
                  <a:cubicBezTo>
                    <a:pt x="3223" y="3938"/>
                    <a:pt x="3262" y="4107"/>
                    <a:pt x="3365" y="4319"/>
                  </a:cubicBezTo>
                  <a:cubicBezTo>
                    <a:pt x="3467" y="4531"/>
                    <a:pt x="3953" y="5272"/>
                    <a:pt x="4944" y="5272"/>
                  </a:cubicBezTo>
                  <a:cubicBezTo>
                    <a:pt x="5092" y="5272"/>
                    <a:pt x="5092" y="5272"/>
                    <a:pt x="5092" y="5272"/>
                  </a:cubicBezTo>
                  <a:cubicBezTo>
                    <a:pt x="5099" y="5272"/>
                    <a:pt x="5106" y="5272"/>
                    <a:pt x="5114" y="5272"/>
                  </a:cubicBezTo>
                  <a:cubicBezTo>
                    <a:pt x="7290" y="5272"/>
                    <a:pt x="7290" y="5272"/>
                    <a:pt x="7290" y="5272"/>
                  </a:cubicBezTo>
                  <a:cubicBezTo>
                    <a:pt x="7700" y="5272"/>
                    <a:pt x="7984" y="5164"/>
                    <a:pt x="8140" y="4945"/>
                  </a:cubicBezTo>
                  <a:cubicBezTo>
                    <a:pt x="8297" y="4727"/>
                    <a:pt x="8342" y="4540"/>
                    <a:pt x="8342" y="4245"/>
                  </a:cubicBezTo>
                  <a:cubicBezTo>
                    <a:pt x="8342" y="3766"/>
                    <a:pt x="8215" y="3296"/>
                    <a:pt x="7961" y="2790"/>
                  </a:cubicBezTo>
                  <a:cubicBezTo>
                    <a:pt x="7708" y="2282"/>
                    <a:pt x="7364" y="1822"/>
                    <a:pt x="6933" y="1407"/>
                  </a:cubicBezTo>
                  <a:cubicBezTo>
                    <a:pt x="6501" y="993"/>
                    <a:pt x="5999" y="655"/>
                    <a:pt x="5426" y="394"/>
                  </a:cubicBezTo>
                  <a:cubicBezTo>
                    <a:pt x="4854" y="132"/>
                    <a:pt x="4255" y="0"/>
                    <a:pt x="3629" y="0"/>
                  </a:cubicBezTo>
                  <a:cubicBezTo>
                    <a:pt x="195" y="0"/>
                    <a:pt x="195" y="0"/>
                    <a:pt x="195" y="0"/>
                  </a:cubicBezTo>
                  <a:cubicBezTo>
                    <a:pt x="65" y="0"/>
                    <a:pt x="0" y="77"/>
                    <a:pt x="0" y="230"/>
                  </a:cubicBezTo>
                  <a:cubicBezTo>
                    <a:pt x="0" y="3616"/>
                    <a:pt x="0" y="3616"/>
                    <a:pt x="0" y="3616"/>
                  </a:cubicBezTo>
                  <a:cubicBezTo>
                    <a:pt x="0" y="4259"/>
                    <a:pt x="124" y="4867"/>
                    <a:pt x="373" y="5439"/>
                  </a:cubicBezTo>
                  <a:cubicBezTo>
                    <a:pt x="621" y="6012"/>
                    <a:pt x="959" y="6513"/>
                    <a:pt x="1385" y="6944"/>
                  </a:cubicBezTo>
                  <a:cubicBezTo>
                    <a:pt x="1812" y="7375"/>
                    <a:pt x="2308" y="7715"/>
                    <a:pt x="2875" y="7966"/>
                  </a:cubicBezTo>
                  <a:cubicBezTo>
                    <a:pt x="3443" y="8217"/>
                    <a:pt x="4050" y="8342"/>
                    <a:pt x="4698" y="8342"/>
                  </a:cubicBezTo>
                  <a:cubicBezTo>
                    <a:pt x="8115" y="8342"/>
                    <a:pt x="8115" y="8342"/>
                    <a:pt x="8115" y="8342"/>
                  </a:cubicBezTo>
                  <a:cubicBezTo>
                    <a:pt x="8266" y="8342"/>
                    <a:pt x="8342" y="8276"/>
                    <a:pt x="8342" y="8146"/>
                  </a:cubicBezTo>
                  <a:moveTo>
                    <a:pt x="18183" y="8116"/>
                  </a:moveTo>
                  <a:cubicBezTo>
                    <a:pt x="18183" y="8095"/>
                    <a:pt x="18183" y="8095"/>
                    <a:pt x="18183" y="8095"/>
                  </a:cubicBezTo>
                  <a:cubicBezTo>
                    <a:pt x="18183" y="7537"/>
                    <a:pt x="18183" y="7537"/>
                    <a:pt x="18183" y="7537"/>
                  </a:cubicBezTo>
                  <a:cubicBezTo>
                    <a:pt x="18183" y="7446"/>
                    <a:pt x="18114" y="7355"/>
                    <a:pt x="18053" y="7331"/>
                  </a:cubicBezTo>
                  <a:cubicBezTo>
                    <a:pt x="18051" y="7330"/>
                    <a:pt x="17612" y="7209"/>
                    <a:pt x="16745" y="6522"/>
                  </a:cubicBezTo>
                  <a:cubicBezTo>
                    <a:pt x="16295" y="6166"/>
                    <a:pt x="15962" y="5905"/>
                    <a:pt x="15820" y="5792"/>
                  </a:cubicBezTo>
                  <a:cubicBezTo>
                    <a:pt x="15980" y="5689"/>
                    <a:pt x="16507" y="5479"/>
                    <a:pt x="16985" y="4932"/>
                  </a:cubicBezTo>
                  <a:cubicBezTo>
                    <a:pt x="17281" y="4592"/>
                    <a:pt x="17442" y="4166"/>
                    <a:pt x="17442" y="3632"/>
                  </a:cubicBezTo>
                  <a:cubicBezTo>
                    <a:pt x="17442" y="3130"/>
                    <a:pt x="17297" y="2658"/>
                    <a:pt x="17009" y="2216"/>
                  </a:cubicBezTo>
                  <a:cubicBezTo>
                    <a:pt x="16720" y="1775"/>
                    <a:pt x="16345" y="1390"/>
                    <a:pt x="15885" y="1063"/>
                  </a:cubicBezTo>
                  <a:cubicBezTo>
                    <a:pt x="15426" y="736"/>
                    <a:pt x="14909" y="478"/>
                    <a:pt x="14338" y="287"/>
                  </a:cubicBezTo>
                  <a:cubicBezTo>
                    <a:pt x="13765" y="96"/>
                    <a:pt x="13201" y="0"/>
                    <a:pt x="12645" y="0"/>
                  </a:cubicBezTo>
                  <a:cubicBezTo>
                    <a:pt x="9292" y="0"/>
                    <a:pt x="9292" y="0"/>
                    <a:pt x="9292" y="0"/>
                  </a:cubicBezTo>
                  <a:cubicBezTo>
                    <a:pt x="9164" y="0"/>
                    <a:pt x="9100" y="77"/>
                    <a:pt x="9100" y="229"/>
                  </a:cubicBezTo>
                  <a:cubicBezTo>
                    <a:pt x="9100" y="5836"/>
                    <a:pt x="9100" y="5836"/>
                    <a:pt x="9100" y="5836"/>
                  </a:cubicBezTo>
                  <a:cubicBezTo>
                    <a:pt x="9100" y="7089"/>
                    <a:pt x="9100" y="7089"/>
                    <a:pt x="9100" y="7089"/>
                  </a:cubicBezTo>
                  <a:cubicBezTo>
                    <a:pt x="9100" y="7522"/>
                    <a:pt x="9100" y="7522"/>
                    <a:pt x="9100" y="7522"/>
                  </a:cubicBezTo>
                  <a:cubicBezTo>
                    <a:pt x="9100" y="8082"/>
                    <a:pt x="9100" y="8082"/>
                    <a:pt x="9100" y="8082"/>
                  </a:cubicBezTo>
                  <a:cubicBezTo>
                    <a:pt x="9100" y="8162"/>
                    <a:pt x="9100" y="8247"/>
                    <a:pt x="9179" y="8290"/>
                  </a:cubicBezTo>
                  <a:cubicBezTo>
                    <a:pt x="9285" y="8345"/>
                    <a:pt x="9529" y="8342"/>
                    <a:pt x="9662" y="8342"/>
                  </a:cubicBezTo>
                  <a:cubicBezTo>
                    <a:pt x="9853" y="8342"/>
                    <a:pt x="10047" y="8331"/>
                    <a:pt x="10232" y="8273"/>
                  </a:cubicBezTo>
                  <a:cubicBezTo>
                    <a:pt x="10520" y="8179"/>
                    <a:pt x="10766" y="7980"/>
                    <a:pt x="10948" y="7737"/>
                  </a:cubicBezTo>
                  <a:cubicBezTo>
                    <a:pt x="11267" y="7317"/>
                    <a:pt x="11346" y="6841"/>
                    <a:pt x="11346" y="6328"/>
                  </a:cubicBezTo>
                  <a:cubicBezTo>
                    <a:pt x="11346" y="6280"/>
                    <a:pt x="11345" y="6190"/>
                    <a:pt x="11344" y="6101"/>
                  </a:cubicBezTo>
                  <a:cubicBezTo>
                    <a:pt x="11344" y="6098"/>
                    <a:pt x="11346" y="6097"/>
                    <a:pt x="11346" y="6095"/>
                  </a:cubicBezTo>
                  <a:cubicBezTo>
                    <a:pt x="11346" y="2909"/>
                    <a:pt x="11346" y="2909"/>
                    <a:pt x="11346" y="2909"/>
                  </a:cubicBezTo>
                  <a:cubicBezTo>
                    <a:pt x="11346" y="2825"/>
                    <a:pt x="11358" y="2748"/>
                    <a:pt x="11379" y="2676"/>
                  </a:cubicBezTo>
                  <a:cubicBezTo>
                    <a:pt x="11380" y="2669"/>
                    <a:pt x="11383" y="2662"/>
                    <a:pt x="11385" y="2655"/>
                  </a:cubicBezTo>
                  <a:cubicBezTo>
                    <a:pt x="11390" y="2637"/>
                    <a:pt x="11397" y="2619"/>
                    <a:pt x="11404" y="2602"/>
                  </a:cubicBezTo>
                  <a:cubicBezTo>
                    <a:pt x="11413" y="2578"/>
                    <a:pt x="11424" y="2556"/>
                    <a:pt x="11436" y="2533"/>
                  </a:cubicBezTo>
                  <a:cubicBezTo>
                    <a:pt x="11436" y="2533"/>
                    <a:pt x="11436" y="2532"/>
                    <a:pt x="11436" y="2532"/>
                  </a:cubicBezTo>
                  <a:cubicBezTo>
                    <a:pt x="11693" y="2061"/>
                    <a:pt x="12570" y="1876"/>
                    <a:pt x="13515" y="2115"/>
                  </a:cubicBezTo>
                  <a:cubicBezTo>
                    <a:pt x="14775" y="2433"/>
                    <a:pt x="15147" y="3302"/>
                    <a:pt x="15015" y="3676"/>
                  </a:cubicBezTo>
                  <a:cubicBezTo>
                    <a:pt x="14871" y="4080"/>
                    <a:pt x="14417" y="4334"/>
                    <a:pt x="13848" y="4334"/>
                  </a:cubicBezTo>
                  <a:cubicBezTo>
                    <a:pt x="13577" y="4334"/>
                    <a:pt x="13299" y="4285"/>
                    <a:pt x="13012" y="4194"/>
                  </a:cubicBezTo>
                  <a:cubicBezTo>
                    <a:pt x="13003" y="4192"/>
                    <a:pt x="12993" y="4190"/>
                    <a:pt x="12983" y="4188"/>
                  </a:cubicBezTo>
                  <a:cubicBezTo>
                    <a:pt x="12820" y="4146"/>
                    <a:pt x="12666" y="4093"/>
                    <a:pt x="12520" y="4032"/>
                  </a:cubicBezTo>
                  <a:cubicBezTo>
                    <a:pt x="12472" y="4018"/>
                    <a:pt x="12427" y="4009"/>
                    <a:pt x="12389" y="4009"/>
                  </a:cubicBezTo>
                  <a:cubicBezTo>
                    <a:pt x="12292" y="4009"/>
                    <a:pt x="12245" y="4085"/>
                    <a:pt x="12245" y="4238"/>
                  </a:cubicBezTo>
                  <a:cubicBezTo>
                    <a:pt x="12245" y="4740"/>
                    <a:pt x="12245" y="4740"/>
                    <a:pt x="12245" y="4740"/>
                  </a:cubicBezTo>
                  <a:cubicBezTo>
                    <a:pt x="12245" y="5128"/>
                    <a:pt x="12245" y="5128"/>
                    <a:pt x="12245" y="5128"/>
                  </a:cubicBezTo>
                  <a:cubicBezTo>
                    <a:pt x="12244" y="5128"/>
                    <a:pt x="12244" y="5128"/>
                    <a:pt x="12244" y="5128"/>
                  </a:cubicBezTo>
                  <a:cubicBezTo>
                    <a:pt x="12244" y="5129"/>
                    <a:pt x="12245" y="5130"/>
                    <a:pt x="12245" y="5131"/>
                  </a:cubicBezTo>
                  <a:cubicBezTo>
                    <a:pt x="12245" y="5439"/>
                    <a:pt x="12367" y="5711"/>
                    <a:pt x="12552" y="5875"/>
                  </a:cubicBezTo>
                  <a:cubicBezTo>
                    <a:pt x="12560" y="5882"/>
                    <a:pt x="15206" y="7967"/>
                    <a:pt x="15206" y="7967"/>
                  </a:cubicBezTo>
                  <a:cubicBezTo>
                    <a:pt x="15308" y="8048"/>
                    <a:pt x="15308" y="8048"/>
                    <a:pt x="15308" y="8048"/>
                  </a:cubicBezTo>
                  <a:cubicBezTo>
                    <a:pt x="15575" y="8244"/>
                    <a:pt x="15864" y="8342"/>
                    <a:pt x="16174" y="8342"/>
                  </a:cubicBezTo>
                  <a:cubicBezTo>
                    <a:pt x="17991" y="8345"/>
                    <a:pt x="17991" y="8345"/>
                    <a:pt x="17991" y="8345"/>
                  </a:cubicBezTo>
                  <a:cubicBezTo>
                    <a:pt x="18120" y="8345"/>
                    <a:pt x="18183" y="8269"/>
                    <a:pt x="18183" y="8116"/>
                  </a:cubicBezTo>
                  <a:moveTo>
                    <a:pt x="26216" y="6446"/>
                  </a:moveTo>
                  <a:cubicBezTo>
                    <a:pt x="26399" y="6028"/>
                    <a:pt x="26507" y="5575"/>
                    <a:pt x="26540" y="5085"/>
                  </a:cubicBezTo>
                  <a:cubicBezTo>
                    <a:pt x="26551" y="4934"/>
                    <a:pt x="26491" y="4857"/>
                    <a:pt x="26362" y="4857"/>
                  </a:cubicBezTo>
                  <a:cubicBezTo>
                    <a:pt x="25098" y="4857"/>
                    <a:pt x="25098" y="4857"/>
                    <a:pt x="25098" y="4857"/>
                  </a:cubicBezTo>
                  <a:cubicBezTo>
                    <a:pt x="24634" y="4857"/>
                    <a:pt x="24332" y="5058"/>
                    <a:pt x="24192" y="5460"/>
                  </a:cubicBezTo>
                  <a:cubicBezTo>
                    <a:pt x="24106" y="5721"/>
                    <a:pt x="23962" y="5930"/>
                    <a:pt x="23763" y="6088"/>
                  </a:cubicBezTo>
                  <a:cubicBezTo>
                    <a:pt x="23562" y="6245"/>
                    <a:pt x="23307" y="6324"/>
                    <a:pt x="22994" y="6324"/>
                  </a:cubicBezTo>
                  <a:cubicBezTo>
                    <a:pt x="22702" y="6324"/>
                    <a:pt x="22405" y="6240"/>
                    <a:pt x="22103" y="6071"/>
                  </a:cubicBezTo>
                  <a:cubicBezTo>
                    <a:pt x="21800" y="5903"/>
                    <a:pt x="21528" y="5686"/>
                    <a:pt x="21285" y="5419"/>
                  </a:cubicBezTo>
                  <a:cubicBezTo>
                    <a:pt x="21042" y="5153"/>
                    <a:pt x="20845" y="4854"/>
                    <a:pt x="20694" y="4523"/>
                  </a:cubicBezTo>
                  <a:cubicBezTo>
                    <a:pt x="20543" y="4191"/>
                    <a:pt x="20467" y="3863"/>
                    <a:pt x="20467" y="3537"/>
                  </a:cubicBezTo>
                  <a:cubicBezTo>
                    <a:pt x="20467" y="3124"/>
                    <a:pt x="20591" y="2790"/>
                    <a:pt x="20839" y="2535"/>
                  </a:cubicBezTo>
                  <a:cubicBezTo>
                    <a:pt x="21088" y="2280"/>
                    <a:pt x="21401" y="2152"/>
                    <a:pt x="21779" y="2152"/>
                  </a:cubicBezTo>
                  <a:cubicBezTo>
                    <a:pt x="22210" y="2152"/>
                    <a:pt x="22637" y="2310"/>
                    <a:pt x="23058" y="2625"/>
                  </a:cubicBezTo>
                  <a:cubicBezTo>
                    <a:pt x="23231" y="2755"/>
                    <a:pt x="23414" y="2820"/>
                    <a:pt x="23609" y="2820"/>
                  </a:cubicBezTo>
                  <a:cubicBezTo>
                    <a:pt x="23803" y="2820"/>
                    <a:pt x="24008" y="2712"/>
                    <a:pt x="24224" y="2494"/>
                  </a:cubicBezTo>
                  <a:cubicBezTo>
                    <a:pt x="25083" y="1646"/>
                    <a:pt x="25083" y="1646"/>
                    <a:pt x="25083" y="1646"/>
                  </a:cubicBezTo>
                  <a:cubicBezTo>
                    <a:pt x="25136" y="1593"/>
                    <a:pt x="25155" y="1544"/>
                    <a:pt x="25139" y="1500"/>
                  </a:cubicBezTo>
                  <a:cubicBezTo>
                    <a:pt x="25123" y="1457"/>
                    <a:pt x="25088" y="1407"/>
                    <a:pt x="25034" y="1353"/>
                  </a:cubicBezTo>
                  <a:cubicBezTo>
                    <a:pt x="24570" y="929"/>
                    <a:pt x="24063" y="598"/>
                    <a:pt x="23512" y="359"/>
                  </a:cubicBezTo>
                  <a:cubicBezTo>
                    <a:pt x="22961" y="121"/>
                    <a:pt x="22383" y="0"/>
                    <a:pt x="21779" y="0"/>
                  </a:cubicBezTo>
                  <a:cubicBezTo>
                    <a:pt x="18394" y="0"/>
                    <a:pt x="18394" y="0"/>
                    <a:pt x="18394" y="0"/>
                  </a:cubicBezTo>
                  <a:cubicBezTo>
                    <a:pt x="18265" y="0"/>
                    <a:pt x="18200" y="77"/>
                    <a:pt x="18200" y="229"/>
                  </a:cubicBezTo>
                  <a:cubicBezTo>
                    <a:pt x="18200" y="3602"/>
                    <a:pt x="18200" y="3602"/>
                    <a:pt x="18200" y="3602"/>
                  </a:cubicBezTo>
                  <a:cubicBezTo>
                    <a:pt x="18200" y="4254"/>
                    <a:pt x="18332" y="4874"/>
                    <a:pt x="18597" y="5460"/>
                  </a:cubicBezTo>
                  <a:cubicBezTo>
                    <a:pt x="18861" y="6047"/>
                    <a:pt x="19217" y="6563"/>
                    <a:pt x="19665" y="7009"/>
                  </a:cubicBezTo>
                  <a:cubicBezTo>
                    <a:pt x="20114" y="7454"/>
                    <a:pt x="20626" y="7810"/>
                    <a:pt x="21204" y="8076"/>
                  </a:cubicBezTo>
                  <a:cubicBezTo>
                    <a:pt x="21781" y="8342"/>
                    <a:pt x="22378" y="8475"/>
                    <a:pt x="22994" y="8475"/>
                  </a:cubicBezTo>
                  <a:cubicBezTo>
                    <a:pt x="23490" y="8475"/>
                    <a:pt x="23949" y="8391"/>
                    <a:pt x="24370" y="8222"/>
                  </a:cubicBezTo>
                  <a:cubicBezTo>
                    <a:pt x="24791" y="8054"/>
                    <a:pt x="25158" y="7821"/>
                    <a:pt x="25471" y="7522"/>
                  </a:cubicBezTo>
                  <a:cubicBezTo>
                    <a:pt x="25784" y="7223"/>
                    <a:pt x="26033" y="6865"/>
                    <a:pt x="26216" y="6446"/>
                  </a:cubicBezTo>
                  <a:moveTo>
                    <a:pt x="35641" y="8152"/>
                  </a:moveTo>
                  <a:cubicBezTo>
                    <a:pt x="35641" y="7292"/>
                    <a:pt x="35641" y="7292"/>
                    <a:pt x="35641" y="7292"/>
                  </a:cubicBezTo>
                  <a:cubicBezTo>
                    <a:pt x="35641" y="7292"/>
                    <a:pt x="35641" y="7292"/>
                    <a:pt x="35641" y="7292"/>
                  </a:cubicBezTo>
                  <a:cubicBezTo>
                    <a:pt x="35640" y="6697"/>
                    <a:pt x="35288" y="6134"/>
                    <a:pt x="34704" y="5892"/>
                  </a:cubicBezTo>
                  <a:cubicBezTo>
                    <a:pt x="34198" y="5682"/>
                    <a:pt x="34198" y="5682"/>
                    <a:pt x="34198" y="5682"/>
                  </a:cubicBezTo>
                  <a:cubicBezTo>
                    <a:pt x="33773" y="5525"/>
                    <a:pt x="33307" y="5214"/>
                    <a:pt x="33069" y="4988"/>
                  </a:cubicBezTo>
                  <a:cubicBezTo>
                    <a:pt x="33069" y="4988"/>
                    <a:pt x="32601" y="4430"/>
                    <a:pt x="33145" y="3887"/>
                  </a:cubicBezTo>
                  <a:cubicBezTo>
                    <a:pt x="34209" y="2817"/>
                    <a:pt x="34209" y="2817"/>
                    <a:pt x="34209" y="2817"/>
                  </a:cubicBezTo>
                  <a:cubicBezTo>
                    <a:pt x="35220" y="1805"/>
                    <a:pt x="35220" y="1805"/>
                    <a:pt x="35220" y="1805"/>
                  </a:cubicBezTo>
                  <a:cubicBezTo>
                    <a:pt x="35493" y="1519"/>
                    <a:pt x="35631" y="1153"/>
                    <a:pt x="35637" y="784"/>
                  </a:cubicBezTo>
                  <a:cubicBezTo>
                    <a:pt x="35638" y="759"/>
                    <a:pt x="35638" y="759"/>
                    <a:pt x="35638" y="759"/>
                  </a:cubicBezTo>
                  <a:cubicBezTo>
                    <a:pt x="35639" y="759"/>
                    <a:pt x="35639" y="759"/>
                    <a:pt x="35639" y="759"/>
                  </a:cubicBezTo>
                  <a:cubicBezTo>
                    <a:pt x="35639" y="757"/>
                    <a:pt x="35639" y="755"/>
                    <a:pt x="35639" y="753"/>
                  </a:cubicBezTo>
                  <a:cubicBezTo>
                    <a:pt x="35633" y="524"/>
                    <a:pt x="35566" y="342"/>
                    <a:pt x="35435" y="209"/>
                  </a:cubicBezTo>
                  <a:cubicBezTo>
                    <a:pt x="35302" y="75"/>
                    <a:pt x="35120" y="7"/>
                    <a:pt x="34889" y="2"/>
                  </a:cubicBezTo>
                  <a:cubicBezTo>
                    <a:pt x="34881" y="2"/>
                    <a:pt x="34873" y="0"/>
                    <a:pt x="34865" y="0"/>
                  </a:cubicBezTo>
                  <a:cubicBezTo>
                    <a:pt x="34562" y="0"/>
                    <a:pt x="34562" y="0"/>
                    <a:pt x="34562" y="0"/>
                  </a:cubicBezTo>
                  <a:cubicBezTo>
                    <a:pt x="34016" y="13"/>
                    <a:pt x="33541" y="250"/>
                    <a:pt x="33196" y="592"/>
                  </a:cubicBezTo>
                  <a:cubicBezTo>
                    <a:pt x="33182" y="606"/>
                    <a:pt x="31828" y="1964"/>
                    <a:pt x="31470" y="2323"/>
                  </a:cubicBezTo>
                  <a:cubicBezTo>
                    <a:pt x="31488" y="2321"/>
                    <a:pt x="31488" y="2321"/>
                    <a:pt x="31488" y="2321"/>
                  </a:cubicBezTo>
                  <a:cubicBezTo>
                    <a:pt x="29574" y="4234"/>
                    <a:pt x="29574" y="4234"/>
                    <a:pt x="29574" y="4234"/>
                  </a:cubicBezTo>
                  <a:cubicBezTo>
                    <a:pt x="29574" y="4234"/>
                    <a:pt x="29572" y="1232"/>
                    <a:pt x="29572" y="1229"/>
                  </a:cubicBezTo>
                  <a:cubicBezTo>
                    <a:pt x="29572" y="550"/>
                    <a:pt x="29022" y="0"/>
                    <a:pt x="28344" y="0"/>
                  </a:cubicBezTo>
                  <a:cubicBezTo>
                    <a:pt x="28344" y="0"/>
                    <a:pt x="27833" y="1"/>
                    <a:pt x="27813" y="1"/>
                  </a:cubicBezTo>
                  <a:cubicBezTo>
                    <a:pt x="27675" y="1"/>
                    <a:pt x="27474" y="4"/>
                    <a:pt x="27379" y="53"/>
                  </a:cubicBezTo>
                  <a:cubicBezTo>
                    <a:pt x="27299" y="96"/>
                    <a:pt x="27300" y="181"/>
                    <a:pt x="27300" y="261"/>
                  </a:cubicBezTo>
                  <a:cubicBezTo>
                    <a:pt x="27300" y="8152"/>
                    <a:pt x="27300" y="8152"/>
                    <a:pt x="27300" y="8152"/>
                  </a:cubicBezTo>
                  <a:cubicBezTo>
                    <a:pt x="27300" y="8257"/>
                    <a:pt x="27384" y="8342"/>
                    <a:pt x="27489" y="8342"/>
                  </a:cubicBezTo>
                  <a:cubicBezTo>
                    <a:pt x="27491" y="8341"/>
                    <a:pt x="27491" y="8341"/>
                    <a:pt x="27491" y="8341"/>
                  </a:cubicBezTo>
                  <a:cubicBezTo>
                    <a:pt x="27489" y="8345"/>
                    <a:pt x="27489" y="8345"/>
                    <a:pt x="27489" y="8345"/>
                  </a:cubicBezTo>
                  <a:cubicBezTo>
                    <a:pt x="27910" y="8345"/>
                    <a:pt x="27910" y="8345"/>
                    <a:pt x="27910" y="8345"/>
                  </a:cubicBezTo>
                  <a:cubicBezTo>
                    <a:pt x="28456" y="8332"/>
                    <a:pt x="28931" y="8095"/>
                    <a:pt x="29275" y="7752"/>
                  </a:cubicBezTo>
                  <a:cubicBezTo>
                    <a:pt x="29281" y="7747"/>
                    <a:pt x="29518" y="7510"/>
                    <a:pt x="29817" y="7209"/>
                  </a:cubicBezTo>
                  <a:cubicBezTo>
                    <a:pt x="30023" y="7004"/>
                    <a:pt x="30306" y="6876"/>
                    <a:pt x="30620" y="6875"/>
                  </a:cubicBezTo>
                  <a:cubicBezTo>
                    <a:pt x="30621" y="6875"/>
                    <a:pt x="30621" y="6875"/>
                    <a:pt x="30621" y="6875"/>
                  </a:cubicBezTo>
                  <a:cubicBezTo>
                    <a:pt x="30621" y="6875"/>
                    <a:pt x="30621" y="6875"/>
                    <a:pt x="30621" y="6875"/>
                  </a:cubicBezTo>
                  <a:cubicBezTo>
                    <a:pt x="31018" y="6876"/>
                    <a:pt x="31395" y="6966"/>
                    <a:pt x="31733" y="7123"/>
                  </a:cubicBezTo>
                  <a:cubicBezTo>
                    <a:pt x="34067" y="8091"/>
                    <a:pt x="34067" y="8091"/>
                    <a:pt x="34067" y="8091"/>
                  </a:cubicBezTo>
                  <a:cubicBezTo>
                    <a:pt x="34067" y="8091"/>
                    <a:pt x="34633" y="8345"/>
                    <a:pt x="35108" y="8345"/>
                  </a:cubicBezTo>
                  <a:cubicBezTo>
                    <a:pt x="35451" y="8345"/>
                    <a:pt x="35451" y="8345"/>
                    <a:pt x="35451" y="8345"/>
                  </a:cubicBezTo>
                  <a:cubicBezTo>
                    <a:pt x="35450" y="8341"/>
                    <a:pt x="35450" y="8341"/>
                    <a:pt x="35450" y="8341"/>
                  </a:cubicBezTo>
                  <a:cubicBezTo>
                    <a:pt x="35451" y="8342"/>
                    <a:pt x="35451" y="8342"/>
                    <a:pt x="35451" y="8342"/>
                  </a:cubicBezTo>
                  <a:cubicBezTo>
                    <a:pt x="35556" y="8342"/>
                    <a:pt x="35641" y="8257"/>
                    <a:pt x="35641" y="815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p>
          </p:txBody>
        </p:sp>
        <p:sp>
          <p:nvSpPr>
            <p:cNvPr id="13" name="Freeform 5"/>
            <p:cNvSpPr>
              <a:spLocks/>
            </p:cNvSpPr>
            <p:nvPr userDrawn="1"/>
          </p:nvSpPr>
          <p:spPr bwMode="gray">
            <a:xfrm>
              <a:off x="396364" y="7173594"/>
              <a:ext cx="606328" cy="290506"/>
            </a:xfrm>
            <a:custGeom>
              <a:avLst/>
              <a:gdLst>
                <a:gd name="T0" fmla="*/ 17439 w 17439"/>
                <a:gd name="T1" fmla="*/ 1228 h 8353"/>
                <a:gd name="T2" fmla="*/ 16211 w 17439"/>
                <a:gd name="T3" fmla="*/ 0 h 8353"/>
                <a:gd name="T4" fmla="*/ 14912 w 17439"/>
                <a:gd name="T5" fmla="*/ 0 h 8353"/>
                <a:gd name="T6" fmla="*/ 14911 w 17439"/>
                <a:gd name="T7" fmla="*/ 0 h 8353"/>
                <a:gd name="T8" fmla="*/ 14911 w 17439"/>
                <a:gd name="T9" fmla="*/ 0 h 8353"/>
                <a:gd name="T10" fmla="*/ 14910 w 17439"/>
                <a:gd name="T11" fmla="*/ 0 h 8353"/>
                <a:gd name="T12" fmla="*/ 14742 w 17439"/>
                <a:gd name="T13" fmla="*/ 67 h 8353"/>
                <a:gd name="T14" fmla="*/ 14742 w 17439"/>
                <a:gd name="T15" fmla="*/ 65 h 8353"/>
                <a:gd name="T16" fmla="*/ 12136 w 17439"/>
                <a:gd name="T17" fmla="*/ 2515 h 8353"/>
                <a:gd name="T18" fmla="*/ 12135 w 17439"/>
                <a:gd name="T19" fmla="*/ 2515 h 8353"/>
                <a:gd name="T20" fmla="*/ 8719 w 17439"/>
                <a:gd name="T21" fmla="*/ 3825 h 8353"/>
                <a:gd name="T22" fmla="*/ 5193 w 17439"/>
                <a:gd name="T23" fmla="*/ 2409 h 8353"/>
                <a:gd name="T24" fmla="*/ 3259 w 17439"/>
                <a:gd name="T25" fmla="*/ 592 h 8353"/>
                <a:gd name="T26" fmla="*/ 1802 w 17439"/>
                <a:gd name="T27" fmla="*/ 0 h 8353"/>
                <a:gd name="T28" fmla="*/ 246 w 17439"/>
                <a:gd name="T29" fmla="*/ 0 h 8353"/>
                <a:gd name="T30" fmla="*/ 0 w 17439"/>
                <a:gd name="T31" fmla="*/ 245 h 8353"/>
                <a:gd name="T32" fmla="*/ 0 w 17439"/>
                <a:gd name="T33" fmla="*/ 7122 h 8353"/>
                <a:gd name="T34" fmla="*/ 1228 w 17439"/>
                <a:gd name="T35" fmla="*/ 8350 h 8353"/>
                <a:gd name="T36" fmla="*/ 1703 w 17439"/>
                <a:gd name="T37" fmla="*/ 8349 h 8353"/>
                <a:gd name="T38" fmla="*/ 2192 w 17439"/>
                <a:gd name="T39" fmla="*/ 8298 h 8353"/>
                <a:gd name="T40" fmla="*/ 2272 w 17439"/>
                <a:gd name="T41" fmla="*/ 8090 h 8353"/>
                <a:gd name="T42" fmla="*/ 2272 w 17439"/>
                <a:gd name="T43" fmla="*/ 5656 h 8353"/>
                <a:gd name="T44" fmla="*/ 3423 w 17439"/>
                <a:gd name="T45" fmla="*/ 4490 h 8353"/>
                <a:gd name="T46" fmla="*/ 6193 w 17439"/>
                <a:gd name="T47" fmla="*/ 6163 h 8353"/>
                <a:gd name="T48" fmla="*/ 8719 w 17439"/>
                <a:gd name="T49" fmla="*/ 7775 h 8353"/>
                <a:gd name="T50" fmla="*/ 11245 w 17439"/>
                <a:gd name="T51" fmla="*/ 6163 h 8353"/>
                <a:gd name="T52" fmla="*/ 14015 w 17439"/>
                <a:gd name="T53" fmla="*/ 4490 h 8353"/>
                <a:gd name="T54" fmla="*/ 15167 w 17439"/>
                <a:gd name="T55" fmla="*/ 5646 h 8353"/>
                <a:gd name="T56" fmla="*/ 15167 w 17439"/>
                <a:gd name="T57" fmla="*/ 5647 h 8353"/>
                <a:gd name="T58" fmla="*/ 15167 w 17439"/>
                <a:gd name="T59" fmla="*/ 7122 h 8353"/>
                <a:gd name="T60" fmla="*/ 16395 w 17439"/>
                <a:gd name="T61" fmla="*/ 8350 h 8353"/>
                <a:gd name="T62" fmla="*/ 16925 w 17439"/>
                <a:gd name="T63" fmla="*/ 8349 h 8353"/>
                <a:gd name="T64" fmla="*/ 17359 w 17439"/>
                <a:gd name="T65" fmla="*/ 8298 h 8353"/>
                <a:gd name="T66" fmla="*/ 17439 w 17439"/>
                <a:gd name="T67" fmla="*/ 8090 h 8353"/>
                <a:gd name="T68" fmla="*/ 17439 w 17439"/>
                <a:gd name="T69" fmla="*/ 1228 h 8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7439" h="8353">
                  <a:moveTo>
                    <a:pt x="17439" y="1228"/>
                  </a:moveTo>
                  <a:cubicBezTo>
                    <a:pt x="17439" y="549"/>
                    <a:pt x="16889" y="0"/>
                    <a:pt x="16211" y="0"/>
                  </a:cubicBezTo>
                  <a:cubicBezTo>
                    <a:pt x="14912" y="0"/>
                    <a:pt x="14912" y="0"/>
                    <a:pt x="14912" y="0"/>
                  </a:cubicBezTo>
                  <a:cubicBezTo>
                    <a:pt x="14911" y="0"/>
                    <a:pt x="14911" y="0"/>
                    <a:pt x="14911" y="0"/>
                  </a:cubicBezTo>
                  <a:cubicBezTo>
                    <a:pt x="14911" y="0"/>
                    <a:pt x="14911" y="0"/>
                    <a:pt x="14911" y="0"/>
                  </a:cubicBezTo>
                  <a:cubicBezTo>
                    <a:pt x="14910" y="0"/>
                    <a:pt x="14910" y="0"/>
                    <a:pt x="14910" y="0"/>
                  </a:cubicBezTo>
                  <a:cubicBezTo>
                    <a:pt x="14845" y="0"/>
                    <a:pt x="14786" y="25"/>
                    <a:pt x="14742" y="67"/>
                  </a:cubicBezTo>
                  <a:cubicBezTo>
                    <a:pt x="14742" y="65"/>
                    <a:pt x="14742" y="65"/>
                    <a:pt x="14742" y="65"/>
                  </a:cubicBezTo>
                  <a:cubicBezTo>
                    <a:pt x="12136" y="2515"/>
                    <a:pt x="12136" y="2515"/>
                    <a:pt x="12136" y="2515"/>
                  </a:cubicBezTo>
                  <a:cubicBezTo>
                    <a:pt x="12135" y="2515"/>
                    <a:pt x="12135" y="2515"/>
                    <a:pt x="12135" y="2515"/>
                  </a:cubicBezTo>
                  <a:cubicBezTo>
                    <a:pt x="11243" y="3354"/>
                    <a:pt x="10041" y="3825"/>
                    <a:pt x="8719" y="3825"/>
                  </a:cubicBezTo>
                  <a:cubicBezTo>
                    <a:pt x="7342" y="3825"/>
                    <a:pt x="6096" y="3310"/>
                    <a:pt x="5193" y="2409"/>
                  </a:cubicBezTo>
                  <a:cubicBezTo>
                    <a:pt x="5193" y="2409"/>
                    <a:pt x="3276" y="608"/>
                    <a:pt x="3259" y="592"/>
                  </a:cubicBezTo>
                  <a:cubicBezTo>
                    <a:pt x="2891" y="249"/>
                    <a:pt x="2385" y="12"/>
                    <a:pt x="1802" y="0"/>
                  </a:cubicBezTo>
                  <a:cubicBezTo>
                    <a:pt x="246" y="0"/>
                    <a:pt x="246" y="0"/>
                    <a:pt x="246" y="0"/>
                  </a:cubicBezTo>
                  <a:cubicBezTo>
                    <a:pt x="110" y="0"/>
                    <a:pt x="0" y="110"/>
                    <a:pt x="0" y="245"/>
                  </a:cubicBezTo>
                  <a:cubicBezTo>
                    <a:pt x="0" y="7122"/>
                    <a:pt x="0" y="7122"/>
                    <a:pt x="0" y="7122"/>
                  </a:cubicBezTo>
                  <a:cubicBezTo>
                    <a:pt x="0" y="7801"/>
                    <a:pt x="550" y="8350"/>
                    <a:pt x="1228" y="8350"/>
                  </a:cubicBezTo>
                  <a:cubicBezTo>
                    <a:pt x="1703" y="8349"/>
                    <a:pt x="1703" y="8349"/>
                    <a:pt x="1703" y="8349"/>
                  </a:cubicBezTo>
                  <a:cubicBezTo>
                    <a:pt x="1837" y="8349"/>
                    <a:pt x="2085" y="8353"/>
                    <a:pt x="2192" y="8298"/>
                  </a:cubicBezTo>
                  <a:cubicBezTo>
                    <a:pt x="2272" y="8255"/>
                    <a:pt x="2272" y="8169"/>
                    <a:pt x="2272" y="8090"/>
                  </a:cubicBezTo>
                  <a:cubicBezTo>
                    <a:pt x="2272" y="5656"/>
                    <a:pt x="2272" y="5656"/>
                    <a:pt x="2272" y="5656"/>
                  </a:cubicBezTo>
                  <a:cubicBezTo>
                    <a:pt x="2272" y="5017"/>
                    <a:pt x="2794" y="4490"/>
                    <a:pt x="3423" y="4490"/>
                  </a:cubicBezTo>
                  <a:cubicBezTo>
                    <a:pt x="4594" y="4490"/>
                    <a:pt x="5434" y="5493"/>
                    <a:pt x="6193" y="6163"/>
                  </a:cubicBezTo>
                  <a:cubicBezTo>
                    <a:pt x="7123" y="6984"/>
                    <a:pt x="7839" y="7775"/>
                    <a:pt x="8719" y="7775"/>
                  </a:cubicBezTo>
                  <a:cubicBezTo>
                    <a:pt x="9600" y="7775"/>
                    <a:pt x="10316" y="6984"/>
                    <a:pt x="11245" y="6163"/>
                  </a:cubicBezTo>
                  <a:cubicBezTo>
                    <a:pt x="12004" y="5493"/>
                    <a:pt x="12844" y="4490"/>
                    <a:pt x="14015" y="4490"/>
                  </a:cubicBezTo>
                  <a:cubicBezTo>
                    <a:pt x="14641" y="4490"/>
                    <a:pt x="15161" y="5011"/>
                    <a:pt x="15167" y="5646"/>
                  </a:cubicBezTo>
                  <a:cubicBezTo>
                    <a:pt x="15167" y="5647"/>
                    <a:pt x="15167" y="5647"/>
                    <a:pt x="15167" y="5647"/>
                  </a:cubicBezTo>
                  <a:cubicBezTo>
                    <a:pt x="15167" y="6046"/>
                    <a:pt x="15167" y="7113"/>
                    <a:pt x="15167" y="7122"/>
                  </a:cubicBezTo>
                  <a:cubicBezTo>
                    <a:pt x="15167" y="7801"/>
                    <a:pt x="15716" y="8350"/>
                    <a:pt x="16395" y="8350"/>
                  </a:cubicBezTo>
                  <a:cubicBezTo>
                    <a:pt x="16395" y="8350"/>
                    <a:pt x="16905" y="8349"/>
                    <a:pt x="16925" y="8349"/>
                  </a:cubicBezTo>
                  <a:cubicBezTo>
                    <a:pt x="17064" y="8349"/>
                    <a:pt x="17265" y="8346"/>
                    <a:pt x="17359" y="8298"/>
                  </a:cubicBezTo>
                  <a:cubicBezTo>
                    <a:pt x="17439" y="8255"/>
                    <a:pt x="17439" y="8169"/>
                    <a:pt x="17439" y="8090"/>
                  </a:cubicBezTo>
                  <a:cubicBezTo>
                    <a:pt x="17439" y="7434"/>
                    <a:pt x="17439" y="1285"/>
                    <a:pt x="17439" y="122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p>
          </p:txBody>
        </p:sp>
      </p:grpSp>
      <p:pic>
        <p:nvPicPr>
          <p:cNvPr id="5" name="Grafik 4">
            <a:extLst>
              <a:ext uri="{FF2B5EF4-FFF2-40B4-BE49-F238E27FC236}">
                <a16:creationId xmlns:a16="http://schemas.microsoft.com/office/drawing/2014/main" id="{E5471CB3-4E59-4776-AFD6-9452AA267849}"/>
              </a:ext>
            </a:extLst>
          </p:cNvPr>
          <p:cNvPicPr>
            <a:picLocks noChangeAspect="1"/>
          </p:cNvPicPr>
          <p:nvPr/>
        </p:nvPicPr>
        <p:blipFill>
          <a:blip r:embed="rId2"/>
          <a:stretch>
            <a:fillRect/>
          </a:stretch>
        </p:blipFill>
        <p:spPr>
          <a:xfrm>
            <a:off x="431005" y="5293713"/>
            <a:ext cx="2455069" cy="1241153"/>
          </a:xfrm>
          <a:prstGeom prst="rect">
            <a:avLst/>
          </a:prstGeom>
        </p:spPr>
      </p:pic>
    </p:spTree>
    <p:extLst>
      <p:ext uri="{BB962C8B-B14F-4D97-AF65-F5344CB8AC3E}">
        <p14:creationId xmlns:p14="http://schemas.microsoft.com/office/powerpoint/2010/main" val="3245952676"/>
      </p:ext>
    </p:extLst>
  </p:cSld>
  <p:clrMapOvr>
    <a:masterClrMapping/>
  </p:clrMapOvr>
  <p:extLst>
    <p:ext uri="{DCECCB84-F9BA-43D5-87BE-67443E8EF086}">
      <p15:sldGuideLst xmlns:p15="http://schemas.microsoft.com/office/powerpoint/2012/main"/>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itle with picture">
    <p:spTree>
      <p:nvGrpSpPr>
        <p:cNvPr id="1" name=""/>
        <p:cNvGrpSpPr/>
        <p:nvPr/>
      </p:nvGrpSpPr>
      <p:grpSpPr>
        <a:xfrm>
          <a:off x="0" y="0"/>
          <a:ext cx="0" cy="0"/>
          <a:chOff x="0" y="0"/>
          <a:chExt cx="0" cy="0"/>
        </a:xfrm>
      </p:grpSpPr>
      <p:sp>
        <p:nvSpPr>
          <p:cNvPr id="38" name="Rechteck 37">
            <a:extLst>
              <a:ext uri="{FF2B5EF4-FFF2-40B4-BE49-F238E27FC236}">
                <a16:creationId xmlns:a16="http://schemas.microsoft.com/office/drawing/2014/main" id="{72E51C3F-45BF-4228-9D36-14DF5EDD2289}"/>
              </a:ext>
            </a:extLst>
          </p:cNvPr>
          <p:cNvSpPr/>
          <p:nvPr/>
        </p:nvSpPr>
        <p:spPr bwMode="gray">
          <a:xfrm>
            <a:off x="0" y="0"/>
            <a:ext cx="12192000" cy="6858000"/>
          </a:xfrm>
          <a:prstGeom prst="rect">
            <a:avLst/>
          </a:prstGeom>
          <a:solidFill>
            <a:schemeClr val="accent3"/>
          </a:solidFill>
          <a:ln w="9525" cap="flat" cmpd="sng" algn="ctr">
            <a:noFill/>
            <a:prstDash val="solid"/>
          </a:ln>
          <a:effectLst/>
        </p:spPr>
        <p:txBody>
          <a:bodyPr rtlCol="0" anchor="ctr" anchorCtr="0"/>
          <a:lstStyle/>
          <a:p>
            <a:pPr marL="0" indent="0" algn="ctr">
              <a:spcBef>
                <a:spcPts val="300"/>
              </a:spcBef>
              <a:spcAft>
                <a:spcPts val="300"/>
              </a:spcAft>
              <a:buClr>
                <a:schemeClr val="bg1"/>
              </a:buClr>
              <a:buSzPct val="100000"/>
              <a:buFont typeface="Arial" panose="020B0604020202020204" pitchFamily="34" charset="0"/>
              <a:buNone/>
            </a:pPr>
            <a:endParaRPr lang="en-US" sz="1600" kern="0" dirty="0" err="1">
              <a:solidFill>
                <a:srgbClr val="FFFFFF"/>
              </a:solidFill>
              <a:latin typeface="Verdana"/>
            </a:endParaRPr>
          </a:p>
        </p:txBody>
      </p:sp>
      <p:sp>
        <p:nvSpPr>
          <p:cNvPr id="44" name="Freihandform: Form 43">
            <a:extLst>
              <a:ext uri="{FF2B5EF4-FFF2-40B4-BE49-F238E27FC236}">
                <a16:creationId xmlns:a16="http://schemas.microsoft.com/office/drawing/2014/main" id="{3C87FA55-4415-48DB-86EA-2E1D69DD0043}"/>
              </a:ext>
            </a:extLst>
          </p:cNvPr>
          <p:cNvSpPr>
            <a:spLocks/>
          </p:cNvSpPr>
          <p:nvPr/>
        </p:nvSpPr>
        <p:spPr bwMode="auto">
          <a:xfrm>
            <a:off x="8590554" y="5347530"/>
            <a:ext cx="3601445" cy="1510470"/>
          </a:xfrm>
          <a:custGeom>
            <a:avLst/>
            <a:gdLst>
              <a:gd name="connsiteX0" fmla="*/ 1419798 w 3633180"/>
              <a:gd name="connsiteY0" fmla="*/ 61 h 1510470"/>
              <a:gd name="connsiteX1" fmla="*/ 2252069 w 3633180"/>
              <a:gd name="connsiteY1" fmla="*/ 78281 h 1510470"/>
              <a:gd name="connsiteX2" fmla="*/ 3598836 w 3633180"/>
              <a:gd name="connsiteY2" fmla="*/ 305954 h 1510470"/>
              <a:gd name="connsiteX3" fmla="*/ 3633180 w 3633180"/>
              <a:gd name="connsiteY3" fmla="*/ 311854 h 1510470"/>
              <a:gd name="connsiteX4" fmla="*/ 3633180 w 3633180"/>
              <a:gd name="connsiteY4" fmla="*/ 1510470 h 1510470"/>
              <a:gd name="connsiteX5" fmla="*/ 0 w 3633180"/>
              <a:gd name="connsiteY5" fmla="*/ 1510470 h 1510470"/>
              <a:gd name="connsiteX6" fmla="*/ 52435 w 3633180"/>
              <a:gd name="connsiteY6" fmla="*/ 1324194 h 1510470"/>
              <a:gd name="connsiteX7" fmla="*/ 225377 w 3633180"/>
              <a:gd name="connsiteY7" fmla="*/ 705469 h 1510470"/>
              <a:gd name="connsiteX8" fmla="*/ 1419798 w 3633180"/>
              <a:gd name="connsiteY8" fmla="*/ 61 h 1510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633180" h="1510470">
                <a:moveTo>
                  <a:pt x="1419798" y="61"/>
                </a:moveTo>
                <a:cubicBezTo>
                  <a:pt x="1680922" y="-1590"/>
                  <a:pt x="1964637" y="30767"/>
                  <a:pt x="2252069" y="78281"/>
                </a:cubicBezTo>
                <a:cubicBezTo>
                  <a:pt x="2535933" y="124212"/>
                  <a:pt x="3102867" y="220824"/>
                  <a:pt x="3598836" y="305954"/>
                </a:cubicBezTo>
                <a:lnTo>
                  <a:pt x="3633180" y="311854"/>
                </a:lnTo>
                <a:lnTo>
                  <a:pt x="3633180" y="1510470"/>
                </a:lnTo>
                <a:lnTo>
                  <a:pt x="0" y="1510470"/>
                </a:lnTo>
                <a:lnTo>
                  <a:pt x="52435" y="1324194"/>
                </a:lnTo>
                <a:cubicBezTo>
                  <a:pt x="154461" y="961155"/>
                  <a:pt x="225377" y="705469"/>
                  <a:pt x="225377" y="705469"/>
                </a:cubicBezTo>
                <a:cubicBezTo>
                  <a:pt x="380194" y="171924"/>
                  <a:pt x="845326" y="3693"/>
                  <a:pt x="1419798" y="61"/>
                </a:cubicBezTo>
                <a:close/>
              </a:path>
            </a:pathLst>
          </a:custGeom>
          <a:solidFill>
            <a:schemeClr val="accent1"/>
          </a:solidFill>
          <a:ln>
            <a:noFill/>
          </a:ln>
        </p:spPr>
        <p:txBody>
          <a:bodyPr vert="horz" wrap="square" lIns="91440" tIns="45720" rIns="91440" bIns="45720" numCol="1" anchor="t" anchorCtr="0" compatLnSpc="1">
            <a:prstTxWarp prst="textNoShape">
              <a:avLst/>
            </a:prstTxWarp>
            <a:noAutofit/>
          </a:bodyPr>
          <a:lstStyle/>
          <a:p>
            <a:endParaRPr lang="en-US" dirty="0"/>
          </a:p>
        </p:txBody>
      </p:sp>
      <p:sp>
        <p:nvSpPr>
          <p:cNvPr id="45" name="Bildplatzhalter 62">
            <a:extLst>
              <a:ext uri="{FF2B5EF4-FFF2-40B4-BE49-F238E27FC236}">
                <a16:creationId xmlns:a16="http://schemas.microsoft.com/office/drawing/2014/main" id="{5AA96D2F-C803-46E7-B4BD-F75DFA8303F2}"/>
              </a:ext>
            </a:extLst>
          </p:cNvPr>
          <p:cNvSpPr>
            <a:spLocks noGrp="1"/>
          </p:cNvSpPr>
          <p:nvPr>
            <p:ph type="pic" sz="quarter" idx="13" hasCustomPrompt="1"/>
          </p:nvPr>
        </p:nvSpPr>
        <p:spPr bwMode="gray">
          <a:xfrm>
            <a:off x="6389003" y="-1"/>
            <a:ext cx="5802996" cy="5189065"/>
          </a:xfrm>
          <a:custGeom>
            <a:avLst/>
            <a:gdLst>
              <a:gd name="connsiteX0" fmla="*/ 0 w 5802996"/>
              <a:gd name="connsiteY0" fmla="*/ 0 h 5189065"/>
              <a:gd name="connsiteX1" fmla="*/ 5802996 w 5802996"/>
              <a:gd name="connsiteY1" fmla="*/ 0 h 5189065"/>
              <a:gd name="connsiteX2" fmla="*/ 5802996 w 5802996"/>
              <a:gd name="connsiteY2" fmla="*/ 5174145 h 5189065"/>
              <a:gd name="connsiteX3" fmla="*/ 5799234 w 5802996"/>
              <a:gd name="connsiteY3" fmla="*/ 5174691 h 5189065"/>
              <a:gd name="connsiteX4" fmla="*/ 5329484 w 5802996"/>
              <a:gd name="connsiteY4" fmla="*/ 5169087 h 5189065"/>
              <a:gd name="connsiteX5" fmla="*/ 1552731 w 5802996"/>
              <a:gd name="connsiteY5" fmla="*/ 4477977 h 5189065"/>
              <a:gd name="connsiteX6" fmla="*/ 165046 w 5802996"/>
              <a:gd name="connsiteY6" fmla="*/ 2262690 h 5189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02996" h="5189065">
                <a:moveTo>
                  <a:pt x="0" y="0"/>
                </a:moveTo>
                <a:lnTo>
                  <a:pt x="5802996" y="0"/>
                </a:lnTo>
                <a:lnTo>
                  <a:pt x="5802996" y="5174145"/>
                </a:lnTo>
                <a:lnTo>
                  <a:pt x="5799234" y="5174691"/>
                </a:lnTo>
                <a:cubicBezTo>
                  <a:pt x="5669842" y="5190567"/>
                  <a:pt x="5498256" y="5198973"/>
                  <a:pt x="5329484" y="5169087"/>
                </a:cubicBezTo>
                <a:cubicBezTo>
                  <a:pt x="1552731" y="4477977"/>
                  <a:pt x="1552731" y="4477977"/>
                  <a:pt x="1552731" y="4477977"/>
                </a:cubicBezTo>
                <a:cubicBezTo>
                  <a:pt x="1552731" y="4477977"/>
                  <a:pt x="183799" y="4470505"/>
                  <a:pt x="165046" y="2262690"/>
                </a:cubicBezTo>
                <a:close/>
              </a:path>
            </a:pathLst>
          </a:custGeom>
          <a:solidFill>
            <a:schemeClr val="accent1"/>
          </a:solidFill>
        </p:spPr>
        <p:txBody>
          <a:bodyPr wrap="square" tIns="720000" anchor="ctr">
            <a:noAutofit/>
          </a:bodyPr>
          <a:lstStyle>
            <a:lvl1pPr algn="ctr">
              <a:defRPr sz="1000">
                <a:solidFill>
                  <a:schemeClr val="accent3"/>
                </a:solidFill>
              </a:defRPr>
            </a:lvl1pPr>
          </a:lstStyle>
          <a:p>
            <a:r>
              <a:rPr lang="en-US" noProof="0" dirty="0"/>
              <a:t>Click icon to add picture</a:t>
            </a:r>
          </a:p>
        </p:txBody>
      </p:sp>
      <p:grpSp>
        <p:nvGrpSpPr>
          <p:cNvPr id="12" name="Logo Merck"/>
          <p:cNvGrpSpPr>
            <a:grpSpLocks noChangeAspect="1"/>
          </p:cNvGrpSpPr>
          <p:nvPr/>
        </p:nvGrpSpPr>
        <p:grpSpPr bwMode="gray">
          <a:xfrm>
            <a:off x="9536024" y="6170950"/>
            <a:ext cx="2248608" cy="354050"/>
            <a:chOff x="396364" y="7173520"/>
            <a:chExt cx="1871956" cy="294745"/>
          </a:xfrm>
          <a:solidFill>
            <a:schemeClr val="bg2"/>
          </a:solidFill>
        </p:grpSpPr>
        <p:sp>
          <p:nvSpPr>
            <p:cNvPr id="13" name="Freeform 5"/>
            <p:cNvSpPr>
              <a:spLocks/>
            </p:cNvSpPr>
            <p:nvPr userDrawn="1"/>
          </p:nvSpPr>
          <p:spPr bwMode="gray">
            <a:xfrm>
              <a:off x="396364" y="7173594"/>
              <a:ext cx="606328" cy="290506"/>
            </a:xfrm>
            <a:custGeom>
              <a:avLst/>
              <a:gdLst>
                <a:gd name="T0" fmla="*/ 17439 w 17439"/>
                <a:gd name="T1" fmla="*/ 1228 h 8353"/>
                <a:gd name="T2" fmla="*/ 16211 w 17439"/>
                <a:gd name="T3" fmla="*/ 0 h 8353"/>
                <a:gd name="T4" fmla="*/ 14912 w 17439"/>
                <a:gd name="T5" fmla="*/ 0 h 8353"/>
                <a:gd name="T6" fmla="*/ 14911 w 17439"/>
                <a:gd name="T7" fmla="*/ 0 h 8353"/>
                <a:gd name="T8" fmla="*/ 14911 w 17439"/>
                <a:gd name="T9" fmla="*/ 0 h 8353"/>
                <a:gd name="T10" fmla="*/ 14910 w 17439"/>
                <a:gd name="T11" fmla="*/ 0 h 8353"/>
                <a:gd name="T12" fmla="*/ 14742 w 17439"/>
                <a:gd name="T13" fmla="*/ 67 h 8353"/>
                <a:gd name="T14" fmla="*/ 14742 w 17439"/>
                <a:gd name="T15" fmla="*/ 65 h 8353"/>
                <a:gd name="T16" fmla="*/ 12136 w 17439"/>
                <a:gd name="T17" fmla="*/ 2515 h 8353"/>
                <a:gd name="T18" fmla="*/ 12135 w 17439"/>
                <a:gd name="T19" fmla="*/ 2515 h 8353"/>
                <a:gd name="T20" fmla="*/ 8719 w 17439"/>
                <a:gd name="T21" fmla="*/ 3825 h 8353"/>
                <a:gd name="T22" fmla="*/ 5193 w 17439"/>
                <a:gd name="T23" fmla="*/ 2409 h 8353"/>
                <a:gd name="T24" fmla="*/ 3259 w 17439"/>
                <a:gd name="T25" fmla="*/ 592 h 8353"/>
                <a:gd name="T26" fmla="*/ 1802 w 17439"/>
                <a:gd name="T27" fmla="*/ 0 h 8353"/>
                <a:gd name="T28" fmla="*/ 246 w 17439"/>
                <a:gd name="T29" fmla="*/ 0 h 8353"/>
                <a:gd name="T30" fmla="*/ 0 w 17439"/>
                <a:gd name="T31" fmla="*/ 245 h 8353"/>
                <a:gd name="T32" fmla="*/ 0 w 17439"/>
                <a:gd name="T33" fmla="*/ 7122 h 8353"/>
                <a:gd name="T34" fmla="*/ 1228 w 17439"/>
                <a:gd name="T35" fmla="*/ 8350 h 8353"/>
                <a:gd name="T36" fmla="*/ 1703 w 17439"/>
                <a:gd name="T37" fmla="*/ 8349 h 8353"/>
                <a:gd name="T38" fmla="*/ 2192 w 17439"/>
                <a:gd name="T39" fmla="*/ 8298 h 8353"/>
                <a:gd name="T40" fmla="*/ 2272 w 17439"/>
                <a:gd name="T41" fmla="*/ 8090 h 8353"/>
                <a:gd name="T42" fmla="*/ 2272 w 17439"/>
                <a:gd name="T43" fmla="*/ 5656 h 8353"/>
                <a:gd name="T44" fmla="*/ 3423 w 17439"/>
                <a:gd name="T45" fmla="*/ 4490 h 8353"/>
                <a:gd name="T46" fmla="*/ 6193 w 17439"/>
                <a:gd name="T47" fmla="*/ 6163 h 8353"/>
                <a:gd name="T48" fmla="*/ 8719 w 17439"/>
                <a:gd name="T49" fmla="*/ 7775 h 8353"/>
                <a:gd name="T50" fmla="*/ 11245 w 17439"/>
                <a:gd name="T51" fmla="*/ 6163 h 8353"/>
                <a:gd name="T52" fmla="*/ 14015 w 17439"/>
                <a:gd name="T53" fmla="*/ 4490 h 8353"/>
                <a:gd name="T54" fmla="*/ 15167 w 17439"/>
                <a:gd name="T55" fmla="*/ 5646 h 8353"/>
                <a:gd name="T56" fmla="*/ 15167 w 17439"/>
                <a:gd name="T57" fmla="*/ 5647 h 8353"/>
                <a:gd name="T58" fmla="*/ 15167 w 17439"/>
                <a:gd name="T59" fmla="*/ 7122 h 8353"/>
                <a:gd name="T60" fmla="*/ 16395 w 17439"/>
                <a:gd name="T61" fmla="*/ 8350 h 8353"/>
                <a:gd name="T62" fmla="*/ 16925 w 17439"/>
                <a:gd name="T63" fmla="*/ 8349 h 8353"/>
                <a:gd name="T64" fmla="*/ 17359 w 17439"/>
                <a:gd name="T65" fmla="*/ 8298 h 8353"/>
                <a:gd name="T66" fmla="*/ 17439 w 17439"/>
                <a:gd name="T67" fmla="*/ 8090 h 8353"/>
                <a:gd name="T68" fmla="*/ 17439 w 17439"/>
                <a:gd name="T69" fmla="*/ 1228 h 8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7439" h="8353">
                  <a:moveTo>
                    <a:pt x="17439" y="1228"/>
                  </a:moveTo>
                  <a:cubicBezTo>
                    <a:pt x="17439" y="549"/>
                    <a:pt x="16889" y="0"/>
                    <a:pt x="16211" y="0"/>
                  </a:cubicBezTo>
                  <a:cubicBezTo>
                    <a:pt x="14912" y="0"/>
                    <a:pt x="14912" y="0"/>
                    <a:pt x="14912" y="0"/>
                  </a:cubicBezTo>
                  <a:cubicBezTo>
                    <a:pt x="14911" y="0"/>
                    <a:pt x="14911" y="0"/>
                    <a:pt x="14911" y="0"/>
                  </a:cubicBezTo>
                  <a:cubicBezTo>
                    <a:pt x="14911" y="0"/>
                    <a:pt x="14911" y="0"/>
                    <a:pt x="14911" y="0"/>
                  </a:cubicBezTo>
                  <a:cubicBezTo>
                    <a:pt x="14910" y="0"/>
                    <a:pt x="14910" y="0"/>
                    <a:pt x="14910" y="0"/>
                  </a:cubicBezTo>
                  <a:cubicBezTo>
                    <a:pt x="14845" y="0"/>
                    <a:pt x="14786" y="25"/>
                    <a:pt x="14742" y="67"/>
                  </a:cubicBezTo>
                  <a:cubicBezTo>
                    <a:pt x="14742" y="65"/>
                    <a:pt x="14742" y="65"/>
                    <a:pt x="14742" y="65"/>
                  </a:cubicBezTo>
                  <a:cubicBezTo>
                    <a:pt x="12136" y="2515"/>
                    <a:pt x="12136" y="2515"/>
                    <a:pt x="12136" y="2515"/>
                  </a:cubicBezTo>
                  <a:cubicBezTo>
                    <a:pt x="12135" y="2515"/>
                    <a:pt x="12135" y="2515"/>
                    <a:pt x="12135" y="2515"/>
                  </a:cubicBezTo>
                  <a:cubicBezTo>
                    <a:pt x="11243" y="3354"/>
                    <a:pt x="10041" y="3825"/>
                    <a:pt x="8719" y="3825"/>
                  </a:cubicBezTo>
                  <a:cubicBezTo>
                    <a:pt x="7342" y="3825"/>
                    <a:pt x="6096" y="3310"/>
                    <a:pt x="5193" y="2409"/>
                  </a:cubicBezTo>
                  <a:cubicBezTo>
                    <a:pt x="5193" y="2409"/>
                    <a:pt x="3276" y="608"/>
                    <a:pt x="3259" y="592"/>
                  </a:cubicBezTo>
                  <a:cubicBezTo>
                    <a:pt x="2891" y="249"/>
                    <a:pt x="2385" y="12"/>
                    <a:pt x="1802" y="0"/>
                  </a:cubicBezTo>
                  <a:cubicBezTo>
                    <a:pt x="246" y="0"/>
                    <a:pt x="246" y="0"/>
                    <a:pt x="246" y="0"/>
                  </a:cubicBezTo>
                  <a:cubicBezTo>
                    <a:pt x="110" y="0"/>
                    <a:pt x="0" y="110"/>
                    <a:pt x="0" y="245"/>
                  </a:cubicBezTo>
                  <a:cubicBezTo>
                    <a:pt x="0" y="7122"/>
                    <a:pt x="0" y="7122"/>
                    <a:pt x="0" y="7122"/>
                  </a:cubicBezTo>
                  <a:cubicBezTo>
                    <a:pt x="0" y="7801"/>
                    <a:pt x="550" y="8350"/>
                    <a:pt x="1228" y="8350"/>
                  </a:cubicBezTo>
                  <a:cubicBezTo>
                    <a:pt x="1703" y="8349"/>
                    <a:pt x="1703" y="8349"/>
                    <a:pt x="1703" y="8349"/>
                  </a:cubicBezTo>
                  <a:cubicBezTo>
                    <a:pt x="1837" y="8349"/>
                    <a:pt x="2085" y="8353"/>
                    <a:pt x="2192" y="8298"/>
                  </a:cubicBezTo>
                  <a:cubicBezTo>
                    <a:pt x="2272" y="8255"/>
                    <a:pt x="2272" y="8169"/>
                    <a:pt x="2272" y="8090"/>
                  </a:cubicBezTo>
                  <a:cubicBezTo>
                    <a:pt x="2272" y="5656"/>
                    <a:pt x="2272" y="5656"/>
                    <a:pt x="2272" y="5656"/>
                  </a:cubicBezTo>
                  <a:cubicBezTo>
                    <a:pt x="2272" y="5017"/>
                    <a:pt x="2794" y="4490"/>
                    <a:pt x="3423" y="4490"/>
                  </a:cubicBezTo>
                  <a:cubicBezTo>
                    <a:pt x="4594" y="4490"/>
                    <a:pt x="5434" y="5493"/>
                    <a:pt x="6193" y="6163"/>
                  </a:cubicBezTo>
                  <a:cubicBezTo>
                    <a:pt x="7123" y="6984"/>
                    <a:pt x="7839" y="7775"/>
                    <a:pt x="8719" y="7775"/>
                  </a:cubicBezTo>
                  <a:cubicBezTo>
                    <a:pt x="9600" y="7775"/>
                    <a:pt x="10316" y="6984"/>
                    <a:pt x="11245" y="6163"/>
                  </a:cubicBezTo>
                  <a:cubicBezTo>
                    <a:pt x="12004" y="5493"/>
                    <a:pt x="12844" y="4490"/>
                    <a:pt x="14015" y="4490"/>
                  </a:cubicBezTo>
                  <a:cubicBezTo>
                    <a:pt x="14641" y="4490"/>
                    <a:pt x="15161" y="5011"/>
                    <a:pt x="15167" y="5646"/>
                  </a:cubicBezTo>
                  <a:cubicBezTo>
                    <a:pt x="15167" y="5647"/>
                    <a:pt x="15167" y="5647"/>
                    <a:pt x="15167" y="5647"/>
                  </a:cubicBezTo>
                  <a:cubicBezTo>
                    <a:pt x="15167" y="6046"/>
                    <a:pt x="15167" y="7113"/>
                    <a:pt x="15167" y="7122"/>
                  </a:cubicBezTo>
                  <a:cubicBezTo>
                    <a:pt x="15167" y="7801"/>
                    <a:pt x="15716" y="8350"/>
                    <a:pt x="16395" y="8350"/>
                  </a:cubicBezTo>
                  <a:cubicBezTo>
                    <a:pt x="16395" y="8350"/>
                    <a:pt x="16905" y="8349"/>
                    <a:pt x="16925" y="8349"/>
                  </a:cubicBezTo>
                  <a:cubicBezTo>
                    <a:pt x="17064" y="8349"/>
                    <a:pt x="17265" y="8346"/>
                    <a:pt x="17359" y="8298"/>
                  </a:cubicBezTo>
                  <a:cubicBezTo>
                    <a:pt x="17439" y="8255"/>
                    <a:pt x="17439" y="8169"/>
                    <a:pt x="17439" y="8090"/>
                  </a:cubicBezTo>
                  <a:cubicBezTo>
                    <a:pt x="17439" y="7434"/>
                    <a:pt x="17439" y="1285"/>
                    <a:pt x="17439" y="122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p>
          </p:txBody>
        </p:sp>
        <p:sp>
          <p:nvSpPr>
            <p:cNvPr id="14" name="Freeform 6"/>
            <p:cNvSpPr>
              <a:spLocks noEditPoints="1"/>
            </p:cNvSpPr>
            <p:nvPr userDrawn="1"/>
          </p:nvSpPr>
          <p:spPr bwMode="gray">
            <a:xfrm>
              <a:off x="1029112" y="7173520"/>
              <a:ext cx="1239208" cy="294745"/>
            </a:xfrm>
            <a:custGeom>
              <a:avLst/>
              <a:gdLst>
                <a:gd name="T0" fmla="*/ 8002 w 35641"/>
                <a:gd name="T1" fmla="*/ 6527 h 8475"/>
                <a:gd name="T2" fmla="*/ 3677 w 35641"/>
                <a:gd name="T3" fmla="*/ 5962 h 8475"/>
                <a:gd name="T4" fmla="*/ 2195 w 35641"/>
                <a:gd name="T5" fmla="*/ 3534 h 8475"/>
                <a:gd name="T6" fmla="*/ 2766 w 35641"/>
                <a:gd name="T7" fmla="*/ 2364 h 8475"/>
                <a:gd name="T8" fmla="*/ 2911 w 35641"/>
                <a:gd name="T9" fmla="*/ 2288 h 8475"/>
                <a:gd name="T10" fmla="*/ 3650 w 35641"/>
                <a:gd name="T11" fmla="*/ 2146 h 8475"/>
                <a:gd name="T12" fmla="*/ 5948 w 35641"/>
                <a:gd name="T13" fmla="*/ 3451 h 8475"/>
                <a:gd name="T14" fmla="*/ 5802 w 35641"/>
                <a:gd name="T15" fmla="*/ 3480 h 8475"/>
                <a:gd name="T16" fmla="*/ 3450 w 35641"/>
                <a:gd name="T17" fmla="*/ 3481 h 8475"/>
                <a:gd name="T18" fmla="*/ 4944 w 35641"/>
                <a:gd name="T19" fmla="*/ 5272 h 8475"/>
                <a:gd name="T20" fmla="*/ 7290 w 35641"/>
                <a:gd name="T21" fmla="*/ 5272 h 8475"/>
                <a:gd name="T22" fmla="*/ 7961 w 35641"/>
                <a:gd name="T23" fmla="*/ 2790 h 8475"/>
                <a:gd name="T24" fmla="*/ 3629 w 35641"/>
                <a:gd name="T25" fmla="*/ 0 h 8475"/>
                <a:gd name="T26" fmla="*/ 0 w 35641"/>
                <a:gd name="T27" fmla="*/ 3616 h 8475"/>
                <a:gd name="T28" fmla="*/ 2875 w 35641"/>
                <a:gd name="T29" fmla="*/ 7966 h 8475"/>
                <a:gd name="T30" fmla="*/ 8342 w 35641"/>
                <a:gd name="T31" fmla="*/ 8146 h 8475"/>
                <a:gd name="T32" fmla="*/ 18183 w 35641"/>
                <a:gd name="T33" fmla="*/ 7537 h 8475"/>
                <a:gd name="T34" fmla="*/ 15820 w 35641"/>
                <a:gd name="T35" fmla="*/ 5792 h 8475"/>
                <a:gd name="T36" fmla="*/ 17009 w 35641"/>
                <a:gd name="T37" fmla="*/ 2216 h 8475"/>
                <a:gd name="T38" fmla="*/ 12645 w 35641"/>
                <a:gd name="T39" fmla="*/ 0 h 8475"/>
                <a:gd name="T40" fmla="*/ 9100 w 35641"/>
                <a:gd name="T41" fmla="*/ 5836 h 8475"/>
                <a:gd name="T42" fmla="*/ 9100 w 35641"/>
                <a:gd name="T43" fmla="*/ 8082 h 8475"/>
                <a:gd name="T44" fmla="*/ 10232 w 35641"/>
                <a:gd name="T45" fmla="*/ 8273 h 8475"/>
                <a:gd name="T46" fmla="*/ 11344 w 35641"/>
                <a:gd name="T47" fmla="*/ 6101 h 8475"/>
                <a:gd name="T48" fmla="*/ 11379 w 35641"/>
                <a:gd name="T49" fmla="*/ 2676 h 8475"/>
                <a:gd name="T50" fmla="*/ 11436 w 35641"/>
                <a:gd name="T51" fmla="*/ 2533 h 8475"/>
                <a:gd name="T52" fmla="*/ 15015 w 35641"/>
                <a:gd name="T53" fmla="*/ 3676 h 8475"/>
                <a:gd name="T54" fmla="*/ 12983 w 35641"/>
                <a:gd name="T55" fmla="*/ 4188 h 8475"/>
                <a:gd name="T56" fmla="*/ 12245 w 35641"/>
                <a:gd name="T57" fmla="*/ 4238 h 8475"/>
                <a:gd name="T58" fmla="*/ 12244 w 35641"/>
                <a:gd name="T59" fmla="*/ 5128 h 8475"/>
                <a:gd name="T60" fmla="*/ 15206 w 35641"/>
                <a:gd name="T61" fmla="*/ 7967 h 8475"/>
                <a:gd name="T62" fmla="*/ 17991 w 35641"/>
                <a:gd name="T63" fmla="*/ 8345 h 8475"/>
                <a:gd name="T64" fmla="*/ 26540 w 35641"/>
                <a:gd name="T65" fmla="*/ 5085 h 8475"/>
                <a:gd name="T66" fmla="*/ 24192 w 35641"/>
                <a:gd name="T67" fmla="*/ 5460 h 8475"/>
                <a:gd name="T68" fmla="*/ 22103 w 35641"/>
                <a:gd name="T69" fmla="*/ 6071 h 8475"/>
                <a:gd name="T70" fmla="*/ 20467 w 35641"/>
                <a:gd name="T71" fmla="*/ 3537 h 8475"/>
                <a:gd name="T72" fmla="*/ 23058 w 35641"/>
                <a:gd name="T73" fmla="*/ 2625 h 8475"/>
                <a:gd name="T74" fmla="*/ 25083 w 35641"/>
                <a:gd name="T75" fmla="*/ 1646 h 8475"/>
                <a:gd name="T76" fmla="*/ 23512 w 35641"/>
                <a:gd name="T77" fmla="*/ 359 h 8475"/>
                <a:gd name="T78" fmla="*/ 18200 w 35641"/>
                <a:gd name="T79" fmla="*/ 229 h 8475"/>
                <a:gd name="T80" fmla="*/ 19665 w 35641"/>
                <a:gd name="T81" fmla="*/ 7009 h 8475"/>
                <a:gd name="T82" fmla="*/ 24370 w 35641"/>
                <a:gd name="T83" fmla="*/ 8222 h 8475"/>
                <a:gd name="T84" fmla="*/ 35641 w 35641"/>
                <a:gd name="T85" fmla="*/ 8152 h 8475"/>
                <a:gd name="T86" fmla="*/ 34704 w 35641"/>
                <a:gd name="T87" fmla="*/ 5892 h 8475"/>
                <a:gd name="T88" fmla="*/ 33145 w 35641"/>
                <a:gd name="T89" fmla="*/ 3887 h 8475"/>
                <a:gd name="T90" fmla="*/ 35637 w 35641"/>
                <a:gd name="T91" fmla="*/ 784 h 8475"/>
                <a:gd name="T92" fmla="*/ 35639 w 35641"/>
                <a:gd name="T93" fmla="*/ 753 h 8475"/>
                <a:gd name="T94" fmla="*/ 34865 w 35641"/>
                <a:gd name="T95" fmla="*/ 0 h 8475"/>
                <a:gd name="T96" fmla="*/ 31470 w 35641"/>
                <a:gd name="T97" fmla="*/ 2323 h 8475"/>
                <a:gd name="T98" fmla="*/ 29572 w 35641"/>
                <a:gd name="T99" fmla="*/ 1229 h 8475"/>
                <a:gd name="T100" fmla="*/ 27379 w 35641"/>
                <a:gd name="T101" fmla="*/ 53 h 8475"/>
                <a:gd name="T102" fmla="*/ 27489 w 35641"/>
                <a:gd name="T103" fmla="*/ 8342 h 8475"/>
                <a:gd name="T104" fmla="*/ 27910 w 35641"/>
                <a:gd name="T105" fmla="*/ 8345 h 8475"/>
                <a:gd name="T106" fmla="*/ 30620 w 35641"/>
                <a:gd name="T107" fmla="*/ 6875 h 8475"/>
                <a:gd name="T108" fmla="*/ 31733 w 35641"/>
                <a:gd name="T109" fmla="*/ 7123 h 8475"/>
                <a:gd name="T110" fmla="*/ 35451 w 35641"/>
                <a:gd name="T111" fmla="*/ 8345 h 8475"/>
                <a:gd name="T112" fmla="*/ 35641 w 35641"/>
                <a:gd name="T113" fmla="*/ 8152 h 84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5641" h="8475">
                  <a:moveTo>
                    <a:pt x="8342" y="8146"/>
                  </a:moveTo>
                  <a:cubicBezTo>
                    <a:pt x="8342" y="7475"/>
                    <a:pt x="8342" y="7475"/>
                    <a:pt x="8342" y="7475"/>
                  </a:cubicBezTo>
                  <a:cubicBezTo>
                    <a:pt x="8342" y="7072"/>
                    <a:pt x="8228" y="6756"/>
                    <a:pt x="8002" y="6527"/>
                  </a:cubicBezTo>
                  <a:cubicBezTo>
                    <a:pt x="7775" y="6297"/>
                    <a:pt x="7462" y="6183"/>
                    <a:pt x="7062" y="6183"/>
                  </a:cubicBezTo>
                  <a:cubicBezTo>
                    <a:pt x="4641" y="6183"/>
                    <a:pt x="4641" y="6183"/>
                    <a:pt x="4641" y="6183"/>
                  </a:cubicBezTo>
                  <a:cubicBezTo>
                    <a:pt x="4295" y="6183"/>
                    <a:pt x="3982" y="6092"/>
                    <a:pt x="3677" y="5962"/>
                  </a:cubicBezTo>
                  <a:cubicBezTo>
                    <a:pt x="3417" y="5852"/>
                    <a:pt x="3019" y="5505"/>
                    <a:pt x="2900" y="5373"/>
                  </a:cubicBezTo>
                  <a:cubicBezTo>
                    <a:pt x="2679" y="5129"/>
                    <a:pt x="2505" y="4845"/>
                    <a:pt x="2381" y="4523"/>
                  </a:cubicBezTo>
                  <a:cubicBezTo>
                    <a:pt x="2257" y="4202"/>
                    <a:pt x="2195" y="3872"/>
                    <a:pt x="2195" y="3534"/>
                  </a:cubicBezTo>
                  <a:cubicBezTo>
                    <a:pt x="2195" y="3098"/>
                    <a:pt x="2319" y="2760"/>
                    <a:pt x="2568" y="2519"/>
                  </a:cubicBezTo>
                  <a:cubicBezTo>
                    <a:pt x="2606" y="2482"/>
                    <a:pt x="2648" y="2448"/>
                    <a:pt x="2691" y="2417"/>
                  </a:cubicBezTo>
                  <a:cubicBezTo>
                    <a:pt x="2714" y="2399"/>
                    <a:pt x="2739" y="2381"/>
                    <a:pt x="2766" y="2364"/>
                  </a:cubicBezTo>
                  <a:cubicBezTo>
                    <a:pt x="2771" y="2361"/>
                    <a:pt x="2775" y="2359"/>
                    <a:pt x="2780" y="2356"/>
                  </a:cubicBezTo>
                  <a:cubicBezTo>
                    <a:pt x="2804" y="2342"/>
                    <a:pt x="2830" y="2328"/>
                    <a:pt x="2857" y="2314"/>
                  </a:cubicBezTo>
                  <a:cubicBezTo>
                    <a:pt x="2874" y="2305"/>
                    <a:pt x="2892" y="2296"/>
                    <a:pt x="2911" y="2288"/>
                  </a:cubicBezTo>
                  <a:cubicBezTo>
                    <a:pt x="2915" y="2286"/>
                    <a:pt x="2920" y="2284"/>
                    <a:pt x="2924" y="2282"/>
                  </a:cubicBezTo>
                  <a:cubicBezTo>
                    <a:pt x="3004" y="2247"/>
                    <a:pt x="3088" y="2220"/>
                    <a:pt x="3177" y="2200"/>
                  </a:cubicBezTo>
                  <a:cubicBezTo>
                    <a:pt x="3322" y="2166"/>
                    <a:pt x="3481" y="2146"/>
                    <a:pt x="3650" y="2146"/>
                  </a:cubicBezTo>
                  <a:cubicBezTo>
                    <a:pt x="3817" y="2146"/>
                    <a:pt x="3977" y="2166"/>
                    <a:pt x="4121" y="2200"/>
                  </a:cubicBezTo>
                  <a:cubicBezTo>
                    <a:pt x="4393" y="2254"/>
                    <a:pt x="4661" y="2362"/>
                    <a:pt x="4923" y="2528"/>
                  </a:cubicBezTo>
                  <a:cubicBezTo>
                    <a:pt x="5301" y="2767"/>
                    <a:pt x="5679" y="3102"/>
                    <a:pt x="5948" y="3451"/>
                  </a:cubicBezTo>
                  <a:cubicBezTo>
                    <a:pt x="5969" y="3480"/>
                    <a:pt x="5969" y="3480"/>
                    <a:pt x="5969" y="3480"/>
                  </a:cubicBezTo>
                  <a:cubicBezTo>
                    <a:pt x="5874" y="3480"/>
                    <a:pt x="5874" y="3480"/>
                    <a:pt x="5874" y="3480"/>
                  </a:cubicBezTo>
                  <a:cubicBezTo>
                    <a:pt x="5802" y="3480"/>
                    <a:pt x="5802" y="3480"/>
                    <a:pt x="5802" y="3480"/>
                  </a:cubicBezTo>
                  <a:cubicBezTo>
                    <a:pt x="3617" y="3480"/>
                    <a:pt x="3617" y="3480"/>
                    <a:pt x="3617" y="3480"/>
                  </a:cubicBezTo>
                  <a:cubicBezTo>
                    <a:pt x="3611" y="3480"/>
                    <a:pt x="3607" y="3481"/>
                    <a:pt x="3602" y="3481"/>
                  </a:cubicBezTo>
                  <a:cubicBezTo>
                    <a:pt x="3450" y="3481"/>
                    <a:pt x="3450" y="3481"/>
                    <a:pt x="3450" y="3481"/>
                  </a:cubicBezTo>
                  <a:cubicBezTo>
                    <a:pt x="3298" y="3481"/>
                    <a:pt x="3223" y="3546"/>
                    <a:pt x="3223" y="3678"/>
                  </a:cubicBezTo>
                  <a:cubicBezTo>
                    <a:pt x="3223" y="3938"/>
                    <a:pt x="3262" y="4107"/>
                    <a:pt x="3365" y="4319"/>
                  </a:cubicBezTo>
                  <a:cubicBezTo>
                    <a:pt x="3467" y="4531"/>
                    <a:pt x="3953" y="5272"/>
                    <a:pt x="4944" y="5272"/>
                  </a:cubicBezTo>
                  <a:cubicBezTo>
                    <a:pt x="5092" y="5272"/>
                    <a:pt x="5092" y="5272"/>
                    <a:pt x="5092" y="5272"/>
                  </a:cubicBezTo>
                  <a:cubicBezTo>
                    <a:pt x="5099" y="5272"/>
                    <a:pt x="5106" y="5272"/>
                    <a:pt x="5114" y="5272"/>
                  </a:cubicBezTo>
                  <a:cubicBezTo>
                    <a:pt x="7290" y="5272"/>
                    <a:pt x="7290" y="5272"/>
                    <a:pt x="7290" y="5272"/>
                  </a:cubicBezTo>
                  <a:cubicBezTo>
                    <a:pt x="7700" y="5272"/>
                    <a:pt x="7984" y="5164"/>
                    <a:pt x="8140" y="4945"/>
                  </a:cubicBezTo>
                  <a:cubicBezTo>
                    <a:pt x="8297" y="4727"/>
                    <a:pt x="8342" y="4540"/>
                    <a:pt x="8342" y="4245"/>
                  </a:cubicBezTo>
                  <a:cubicBezTo>
                    <a:pt x="8342" y="3766"/>
                    <a:pt x="8215" y="3296"/>
                    <a:pt x="7961" y="2790"/>
                  </a:cubicBezTo>
                  <a:cubicBezTo>
                    <a:pt x="7708" y="2282"/>
                    <a:pt x="7364" y="1822"/>
                    <a:pt x="6933" y="1407"/>
                  </a:cubicBezTo>
                  <a:cubicBezTo>
                    <a:pt x="6501" y="993"/>
                    <a:pt x="5999" y="655"/>
                    <a:pt x="5426" y="394"/>
                  </a:cubicBezTo>
                  <a:cubicBezTo>
                    <a:pt x="4854" y="132"/>
                    <a:pt x="4255" y="0"/>
                    <a:pt x="3629" y="0"/>
                  </a:cubicBezTo>
                  <a:cubicBezTo>
                    <a:pt x="195" y="0"/>
                    <a:pt x="195" y="0"/>
                    <a:pt x="195" y="0"/>
                  </a:cubicBezTo>
                  <a:cubicBezTo>
                    <a:pt x="65" y="0"/>
                    <a:pt x="0" y="77"/>
                    <a:pt x="0" y="230"/>
                  </a:cubicBezTo>
                  <a:cubicBezTo>
                    <a:pt x="0" y="3616"/>
                    <a:pt x="0" y="3616"/>
                    <a:pt x="0" y="3616"/>
                  </a:cubicBezTo>
                  <a:cubicBezTo>
                    <a:pt x="0" y="4259"/>
                    <a:pt x="124" y="4867"/>
                    <a:pt x="373" y="5439"/>
                  </a:cubicBezTo>
                  <a:cubicBezTo>
                    <a:pt x="621" y="6012"/>
                    <a:pt x="959" y="6513"/>
                    <a:pt x="1385" y="6944"/>
                  </a:cubicBezTo>
                  <a:cubicBezTo>
                    <a:pt x="1812" y="7375"/>
                    <a:pt x="2308" y="7715"/>
                    <a:pt x="2875" y="7966"/>
                  </a:cubicBezTo>
                  <a:cubicBezTo>
                    <a:pt x="3443" y="8217"/>
                    <a:pt x="4050" y="8342"/>
                    <a:pt x="4698" y="8342"/>
                  </a:cubicBezTo>
                  <a:cubicBezTo>
                    <a:pt x="8115" y="8342"/>
                    <a:pt x="8115" y="8342"/>
                    <a:pt x="8115" y="8342"/>
                  </a:cubicBezTo>
                  <a:cubicBezTo>
                    <a:pt x="8266" y="8342"/>
                    <a:pt x="8342" y="8276"/>
                    <a:pt x="8342" y="8146"/>
                  </a:cubicBezTo>
                  <a:moveTo>
                    <a:pt x="18183" y="8116"/>
                  </a:moveTo>
                  <a:cubicBezTo>
                    <a:pt x="18183" y="8095"/>
                    <a:pt x="18183" y="8095"/>
                    <a:pt x="18183" y="8095"/>
                  </a:cubicBezTo>
                  <a:cubicBezTo>
                    <a:pt x="18183" y="7537"/>
                    <a:pt x="18183" y="7537"/>
                    <a:pt x="18183" y="7537"/>
                  </a:cubicBezTo>
                  <a:cubicBezTo>
                    <a:pt x="18183" y="7446"/>
                    <a:pt x="18114" y="7355"/>
                    <a:pt x="18053" y="7331"/>
                  </a:cubicBezTo>
                  <a:cubicBezTo>
                    <a:pt x="18051" y="7330"/>
                    <a:pt x="17612" y="7209"/>
                    <a:pt x="16745" y="6522"/>
                  </a:cubicBezTo>
                  <a:cubicBezTo>
                    <a:pt x="16295" y="6166"/>
                    <a:pt x="15962" y="5905"/>
                    <a:pt x="15820" y="5792"/>
                  </a:cubicBezTo>
                  <a:cubicBezTo>
                    <a:pt x="15980" y="5689"/>
                    <a:pt x="16507" y="5479"/>
                    <a:pt x="16985" y="4932"/>
                  </a:cubicBezTo>
                  <a:cubicBezTo>
                    <a:pt x="17281" y="4592"/>
                    <a:pt x="17442" y="4166"/>
                    <a:pt x="17442" y="3632"/>
                  </a:cubicBezTo>
                  <a:cubicBezTo>
                    <a:pt x="17442" y="3130"/>
                    <a:pt x="17297" y="2658"/>
                    <a:pt x="17009" y="2216"/>
                  </a:cubicBezTo>
                  <a:cubicBezTo>
                    <a:pt x="16720" y="1775"/>
                    <a:pt x="16345" y="1390"/>
                    <a:pt x="15885" y="1063"/>
                  </a:cubicBezTo>
                  <a:cubicBezTo>
                    <a:pt x="15426" y="736"/>
                    <a:pt x="14909" y="478"/>
                    <a:pt x="14338" y="287"/>
                  </a:cubicBezTo>
                  <a:cubicBezTo>
                    <a:pt x="13765" y="96"/>
                    <a:pt x="13201" y="0"/>
                    <a:pt x="12645" y="0"/>
                  </a:cubicBezTo>
                  <a:cubicBezTo>
                    <a:pt x="9292" y="0"/>
                    <a:pt x="9292" y="0"/>
                    <a:pt x="9292" y="0"/>
                  </a:cubicBezTo>
                  <a:cubicBezTo>
                    <a:pt x="9164" y="0"/>
                    <a:pt x="9100" y="77"/>
                    <a:pt x="9100" y="229"/>
                  </a:cubicBezTo>
                  <a:cubicBezTo>
                    <a:pt x="9100" y="5836"/>
                    <a:pt x="9100" y="5836"/>
                    <a:pt x="9100" y="5836"/>
                  </a:cubicBezTo>
                  <a:cubicBezTo>
                    <a:pt x="9100" y="7089"/>
                    <a:pt x="9100" y="7089"/>
                    <a:pt x="9100" y="7089"/>
                  </a:cubicBezTo>
                  <a:cubicBezTo>
                    <a:pt x="9100" y="7522"/>
                    <a:pt x="9100" y="7522"/>
                    <a:pt x="9100" y="7522"/>
                  </a:cubicBezTo>
                  <a:cubicBezTo>
                    <a:pt x="9100" y="8082"/>
                    <a:pt x="9100" y="8082"/>
                    <a:pt x="9100" y="8082"/>
                  </a:cubicBezTo>
                  <a:cubicBezTo>
                    <a:pt x="9100" y="8162"/>
                    <a:pt x="9100" y="8247"/>
                    <a:pt x="9179" y="8290"/>
                  </a:cubicBezTo>
                  <a:cubicBezTo>
                    <a:pt x="9285" y="8345"/>
                    <a:pt x="9529" y="8342"/>
                    <a:pt x="9662" y="8342"/>
                  </a:cubicBezTo>
                  <a:cubicBezTo>
                    <a:pt x="9853" y="8342"/>
                    <a:pt x="10047" y="8331"/>
                    <a:pt x="10232" y="8273"/>
                  </a:cubicBezTo>
                  <a:cubicBezTo>
                    <a:pt x="10520" y="8179"/>
                    <a:pt x="10766" y="7980"/>
                    <a:pt x="10948" y="7737"/>
                  </a:cubicBezTo>
                  <a:cubicBezTo>
                    <a:pt x="11267" y="7317"/>
                    <a:pt x="11346" y="6841"/>
                    <a:pt x="11346" y="6328"/>
                  </a:cubicBezTo>
                  <a:cubicBezTo>
                    <a:pt x="11346" y="6280"/>
                    <a:pt x="11345" y="6190"/>
                    <a:pt x="11344" y="6101"/>
                  </a:cubicBezTo>
                  <a:cubicBezTo>
                    <a:pt x="11344" y="6098"/>
                    <a:pt x="11346" y="6097"/>
                    <a:pt x="11346" y="6095"/>
                  </a:cubicBezTo>
                  <a:cubicBezTo>
                    <a:pt x="11346" y="2909"/>
                    <a:pt x="11346" y="2909"/>
                    <a:pt x="11346" y="2909"/>
                  </a:cubicBezTo>
                  <a:cubicBezTo>
                    <a:pt x="11346" y="2825"/>
                    <a:pt x="11358" y="2748"/>
                    <a:pt x="11379" y="2676"/>
                  </a:cubicBezTo>
                  <a:cubicBezTo>
                    <a:pt x="11380" y="2669"/>
                    <a:pt x="11383" y="2662"/>
                    <a:pt x="11385" y="2655"/>
                  </a:cubicBezTo>
                  <a:cubicBezTo>
                    <a:pt x="11390" y="2637"/>
                    <a:pt x="11397" y="2619"/>
                    <a:pt x="11404" y="2602"/>
                  </a:cubicBezTo>
                  <a:cubicBezTo>
                    <a:pt x="11413" y="2578"/>
                    <a:pt x="11424" y="2556"/>
                    <a:pt x="11436" y="2533"/>
                  </a:cubicBezTo>
                  <a:cubicBezTo>
                    <a:pt x="11436" y="2533"/>
                    <a:pt x="11436" y="2532"/>
                    <a:pt x="11436" y="2532"/>
                  </a:cubicBezTo>
                  <a:cubicBezTo>
                    <a:pt x="11693" y="2061"/>
                    <a:pt x="12570" y="1876"/>
                    <a:pt x="13515" y="2115"/>
                  </a:cubicBezTo>
                  <a:cubicBezTo>
                    <a:pt x="14775" y="2433"/>
                    <a:pt x="15147" y="3302"/>
                    <a:pt x="15015" y="3676"/>
                  </a:cubicBezTo>
                  <a:cubicBezTo>
                    <a:pt x="14871" y="4080"/>
                    <a:pt x="14417" y="4334"/>
                    <a:pt x="13848" y="4334"/>
                  </a:cubicBezTo>
                  <a:cubicBezTo>
                    <a:pt x="13577" y="4334"/>
                    <a:pt x="13299" y="4285"/>
                    <a:pt x="13012" y="4194"/>
                  </a:cubicBezTo>
                  <a:cubicBezTo>
                    <a:pt x="13003" y="4192"/>
                    <a:pt x="12993" y="4190"/>
                    <a:pt x="12983" y="4188"/>
                  </a:cubicBezTo>
                  <a:cubicBezTo>
                    <a:pt x="12820" y="4146"/>
                    <a:pt x="12666" y="4093"/>
                    <a:pt x="12520" y="4032"/>
                  </a:cubicBezTo>
                  <a:cubicBezTo>
                    <a:pt x="12472" y="4018"/>
                    <a:pt x="12427" y="4009"/>
                    <a:pt x="12389" y="4009"/>
                  </a:cubicBezTo>
                  <a:cubicBezTo>
                    <a:pt x="12292" y="4009"/>
                    <a:pt x="12245" y="4085"/>
                    <a:pt x="12245" y="4238"/>
                  </a:cubicBezTo>
                  <a:cubicBezTo>
                    <a:pt x="12245" y="4740"/>
                    <a:pt x="12245" y="4740"/>
                    <a:pt x="12245" y="4740"/>
                  </a:cubicBezTo>
                  <a:cubicBezTo>
                    <a:pt x="12245" y="5128"/>
                    <a:pt x="12245" y="5128"/>
                    <a:pt x="12245" y="5128"/>
                  </a:cubicBezTo>
                  <a:cubicBezTo>
                    <a:pt x="12244" y="5128"/>
                    <a:pt x="12244" y="5128"/>
                    <a:pt x="12244" y="5128"/>
                  </a:cubicBezTo>
                  <a:cubicBezTo>
                    <a:pt x="12244" y="5129"/>
                    <a:pt x="12245" y="5130"/>
                    <a:pt x="12245" y="5131"/>
                  </a:cubicBezTo>
                  <a:cubicBezTo>
                    <a:pt x="12245" y="5439"/>
                    <a:pt x="12367" y="5711"/>
                    <a:pt x="12552" y="5875"/>
                  </a:cubicBezTo>
                  <a:cubicBezTo>
                    <a:pt x="12560" y="5882"/>
                    <a:pt x="15206" y="7967"/>
                    <a:pt x="15206" y="7967"/>
                  </a:cubicBezTo>
                  <a:cubicBezTo>
                    <a:pt x="15308" y="8048"/>
                    <a:pt x="15308" y="8048"/>
                    <a:pt x="15308" y="8048"/>
                  </a:cubicBezTo>
                  <a:cubicBezTo>
                    <a:pt x="15575" y="8244"/>
                    <a:pt x="15864" y="8342"/>
                    <a:pt x="16174" y="8342"/>
                  </a:cubicBezTo>
                  <a:cubicBezTo>
                    <a:pt x="17991" y="8345"/>
                    <a:pt x="17991" y="8345"/>
                    <a:pt x="17991" y="8345"/>
                  </a:cubicBezTo>
                  <a:cubicBezTo>
                    <a:pt x="18120" y="8345"/>
                    <a:pt x="18183" y="8269"/>
                    <a:pt x="18183" y="8116"/>
                  </a:cubicBezTo>
                  <a:moveTo>
                    <a:pt x="26216" y="6446"/>
                  </a:moveTo>
                  <a:cubicBezTo>
                    <a:pt x="26399" y="6028"/>
                    <a:pt x="26507" y="5575"/>
                    <a:pt x="26540" y="5085"/>
                  </a:cubicBezTo>
                  <a:cubicBezTo>
                    <a:pt x="26551" y="4934"/>
                    <a:pt x="26491" y="4857"/>
                    <a:pt x="26362" y="4857"/>
                  </a:cubicBezTo>
                  <a:cubicBezTo>
                    <a:pt x="25098" y="4857"/>
                    <a:pt x="25098" y="4857"/>
                    <a:pt x="25098" y="4857"/>
                  </a:cubicBezTo>
                  <a:cubicBezTo>
                    <a:pt x="24634" y="4857"/>
                    <a:pt x="24332" y="5058"/>
                    <a:pt x="24192" y="5460"/>
                  </a:cubicBezTo>
                  <a:cubicBezTo>
                    <a:pt x="24106" y="5721"/>
                    <a:pt x="23962" y="5930"/>
                    <a:pt x="23763" y="6088"/>
                  </a:cubicBezTo>
                  <a:cubicBezTo>
                    <a:pt x="23562" y="6245"/>
                    <a:pt x="23307" y="6324"/>
                    <a:pt x="22994" y="6324"/>
                  </a:cubicBezTo>
                  <a:cubicBezTo>
                    <a:pt x="22702" y="6324"/>
                    <a:pt x="22405" y="6240"/>
                    <a:pt x="22103" y="6071"/>
                  </a:cubicBezTo>
                  <a:cubicBezTo>
                    <a:pt x="21800" y="5903"/>
                    <a:pt x="21528" y="5686"/>
                    <a:pt x="21285" y="5419"/>
                  </a:cubicBezTo>
                  <a:cubicBezTo>
                    <a:pt x="21042" y="5153"/>
                    <a:pt x="20845" y="4854"/>
                    <a:pt x="20694" y="4523"/>
                  </a:cubicBezTo>
                  <a:cubicBezTo>
                    <a:pt x="20543" y="4191"/>
                    <a:pt x="20467" y="3863"/>
                    <a:pt x="20467" y="3537"/>
                  </a:cubicBezTo>
                  <a:cubicBezTo>
                    <a:pt x="20467" y="3124"/>
                    <a:pt x="20591" y="2790"/>
                    <a:pt x="20839" y="2535"/>
                  </a:cubicBezTo>
                  <a:cubicBezTo>
                    <a:pt x="21088" y="2280"/>
                    <a:pt x="21401" y="2152"/>
                    <a:pt x="21779" y="2152"/>
                  </a:cubicBezTo>
                  <a:cubicBezTo>
                    <a:pt x="22210" y="2152"/>
                    <a:pt x="22637" y="2310"/>
                    <a:pt x="23058" y="2625"/>
                  </a:cubicBezTo>
                  <a:cubicBezTo>
                    <a:pt x="23231" y="2755"/>
                    <a:pt x="23414" y="2820"/>
                    <a:pt x="23609" y="2820"/>
                  </a:cubicBezTo>
                  <a:cubicBezTo>
                    <a:pt x="23803" y="2820"/>
                    <a:pt x="24008" y="2712"/>
                    <a:pt x="24224" y="2494"/>
                  </a:cubicBezTo>
                  <a:cubicBezTo>
                    <a:pt x="25083" y="1646"/>
                    <a:pt x="25083" y="1646"/>
                    <a:pt x="25083" y="1646"/>
                  </a:cubicBezTo>
                  <a:cubicBezTo>
                    <a:pt x="25136" y="1593"/>
                    <a:pt x="25155" y="1544"/>
                    <a:pt x="25139" y="1500"/>
                  </a:cubicBezTo>
                  <a:cubicBezTo>
                    <a:pt x="25123" y="1457"/>
                    <a:pt x="25088" y="1407"/>
                    <a:pt x="25034" y="1353"/>
                  </a:cubicBezTo>
                  <a:cubicBezTo>
                    <a:pt x="24570" y="929"/>
                    <a:pt x="24063" y="598"/>
                    <a:pt x="23512" y="359"/>
                  </a:cubicBezTo>
                  <a:cubicBezTo>
                    <a:pt x="22961" y="121"/>
                    <a:pt x="22383" y="0"/>
                    <a:pt x="21779" y="0"/>
                  </a:cubicBezTo>
                  <a:cubicBezTo>
                    <a:pt x="18394" y="0"/>
                    <a:pt x="18394" y="0"/>
                    <a:pt x="18394" y="0"/>
                  </a:cubicBezTo>
                  <a:cubicBezTo>
                    <a:pt x="18265" y="0"/>
                    <a:pt x="18200" y="77"/>
                    <a:pt x="18200" y="229"/>
                  </a:cubicBezTo>
                  <a:cubicBezTo>
                    <a:pt x="18200" y="3602"/>
                    <a:pt x="18200" y="3602"/>
                    <a:pt x="18200" y="3602"/>
                  </a:cubicBezTo>
                  <a:cubicBezTo>
                    <a:pt x="18200" y="4254"/>
                    <a:pt x="18332" y="4874"/>
                    <a:pt x="18597" y="5460"/>
                  </a:cubicBezTo>
                  <a:cubicBezTo>
                    <a:pt x="18861" y="6047"/>
                    <a:pt x="19217" y="6563"/>
                    <a:pt x="19665" y="7009"/>
                  </a:cubicBezTo>
                  <a:cubicBezTo>
                    <a:pt x="20114" y="7454"/>
                    <a:pt x="20626" y="7810"/>
                    <a:pt x="21204" y="8076"/>
                  </a:cubicBezTo>
                  <a:cubicBezTo>
                    <a:pt x="21781" y="8342"/>
                    <a:pt x="22378" y="8475"/>
                    <a:pt x="22994" y="8475"/>
                  </a:cubicBezTo>
                  <a:cubicBezTo>
                    <a:pt x="23490" y="8475"/>
                    <a:pt x="23949" y="8391"/>
                    <a:pt x="24370" y="8222"/>
                  </a:cubicBezTo>
                  <a:cubicBezTo>
                    <a:pt x="24791" y="8054"/>
                    <a:pt x="25158" y="7821"/>
                    <a:pt x="25471" y="7522"/>
                  </a:cubicBezTo>
                  <a:cubicBezTo>
                    <a:pt x="25784" y="7223"/>
                    <a:pt x="26033" y="6865"/>
                    <a:pt x="26216" y="6446"/>
                  </a:cubicBezTo>
                  <a:moveTo>
                    <a:pt x="35641" y="8152"/>
                  </a:moveTo>
                  <a:cubicBezTo>
                    <a:pt x="35641" y="7292"/>
                    <a:pt x="35641" y="7292"/>
                    <a:pt x="35641" y="7292"/>
                  </a:cubicBezTo>
                  <a:cubicBezTo>
                    <a:pt x="35641" y="7292"/>
                    <a:pt x="35641" y="7292"/>
                    <a:pt x="35641" y="7292"/>
                  </a:cubicBezTo>
                  <a:cubicBezTo>
                    <a:pt x="35640" y="6697"/>
                    <a:pt x="35288" y="6134"/>
                    <a:pt x="34704" y="5892"/>
                  </a:cubicBezTo>
                  <a:cubicBezTo>
                    <a:pt x="34198" y="5682"/>
                    <a:pt x="34198" y="5682"/>
                    <a:pt x="34198" y="5682"/>
                  </a:cubicBezTo>
                  <a:cubicBezTo>
                    <a:pt x="33773" y="5525"/>
                    <a:pt x="33307" y="5214"/>
                    <a:pt x="33069" y="4988"/>
                  </a:cubicBezTo>
                  <a:cubicBezTo>
                    <a:pt x="33069" y="4988"/>
                    <a:pt x="32601" y="4430"/>
                    <a:pt x="33145" y="3887"/>
                  </a:cubicBezTo>
                  <a:cubicBezTo>
                    <a:pt x="34209" y="2817"/>
                    <a:pt x="34209" y="2817"/>
                    <a:pt x="34209" y="2817"/>
                  </a:cubicBezTo>
                  <a:cubicBezTo>
                    <a:pt x="35220" y="1805"/>
                    <a:pt x="35220" y="1805"/>
                    <a:pt x="35220" y="1805"/>
                  </a:cubicBezTo>
                  <a:cubicBezTo>
                    <a:pt x="35493" y="1519"/>
                    <a:pt x="35631" y="1153"/>
                    <a:pt x="35637" y="784"/>
                  </a:cubicBezTo>
                  <a:cubicBezTo>
                    <a:pt x="35638" y="759"/>
                    <a:pt x="35638" y="759"/>
                    <a:pt x="35638" y="759"/>
                  </a:cubicBezTo>
                  <a:cubicBezTo>
                    <a:pt x="35639" y="759"/>
                    <a:pt x="35639" y="759"/>
                    <a:pt x="35639" y="759"/>
                  </a:cubicBezTo>
                  <a:cubicBezTo>
                    <a:pt x="35639" y="757"/>
                    <a:pt x="35639" y="755"/>
                    <a:pt x="35639" y="753"/>
                  </a:cubicBezTo>
                  <a:cubicBezTo>
                    <a:pt x="35633" y="524"/>
                    <a:pt x="35566" y="342"/>
                    <a:pt x="35435" y="209"/>
                  </a:cubicBezTo>
                  <a:cubicBezTo>
                    <a:pt x="35302" y="75"/>
                    <a:pt x="35120" y="7"/>
                    <a:pt x="34889" y="2"/>
                  </a:cubicBezTo>
                  <a:cubicBezTo>
                    <a:pt x="34881" y="2"/>
                    <a:pt x="34873" y="0"/>
                    <a:pt x="34865" y="0"/>
                  </a:cubicBezTo>
                  <a:cubicBezTo>
                    <a:pt x="34562" y="0"/>
                    <a:pt x="34562" y="0"/>
                    <a:pt x="34562" y="0"/>
                  </a:cubicBezTo>
                  <a:cubicBezTo>
                    <a:pt x="34016" y="13"/>
                    <a:pt x="33541" y="250"/>
                    <a:pt x="33196" y="592"/>
                  </a:cubicBezTo>
                  <a:cubicBezTo>
                    <a:pt x="33182" y="606"/>
                    <a:pt x="31828" y="1964"/>
                    <a:pt x="31470" y="2323"/>
                  </a:cubicBezTo>
                  <a:cubicBezTo>
                    <a:pt x="31488" y="2321"/>
                    <a:pt x="31488" y="2321"/>
                    <a:pt x="31488" y="2321"/>
                  </a:cubicBezTo>
                  <a:cubicBezTo>
                    <a:pt x="29574" y="4234"/>
                    <a:pt x="29574" y="4234"/>
                    <a:pt x="29574" y="4234"/>
                  </a:cubicBezTo>
                  <a:cubicBezTo>
                    <a:pt x="29574" y="4234"/>
                    <a:pt x="29572" y="1232"/>
                    <a:pt x="29572" y="1229"/>
                  </a:cubicBezTo>
                  <a:cubicBezTo>
                    <a:pt x="29572" y="550"/>
                    <a:pt x="29022" y="0"/>
                    <a:pt x="28344" y="0"/>
                  </a:cubicBezTo>
                  <a:cubicBezTo>
                    <a:pt x="28344" y="0"/>
                    <a:pt x="27833" y="1"/>
                    <a:pt x="27813" y="1"/>
                  </a:cubicBezTo>
                  <a:cubicBezTo>
                    <a:pt x="27675" y="1"/>
                    <a:pt x="27474" y="4"/>
                    <a:pt x="27379" y="53"/>
                  </a:cubicBezTo>
                  <a:cubicBezTo>
                    <a:pt x="27299" y="96"/>
                    <a:pt x="27300" y="181"/>
                    <a:pt x="27300" y="261"/>
                  </a:cubicBezTo>
                  <a:cubicBezTo>
                    <a:pt x="27300" y="8152"/>
                    <a:pt x="27300" y="8152"/>
                    <a:pt x="27300" y="8152"/>
                  </a:cubicBezTo>
                  <a:cubicBezTo>
                    <a:pt x="27300" y="8257"/>
                    <a:pt x="27384" y="8342"/>
                    <a:pt x="27489" y="8342"/>
                  </a:cubicBezTo>
                  <a:cubicBezTo>
                    <a:pt x="27491" y="8341"/>
                    <a:pt x="27491" y="8341"/>
                    <a:pt x="27491" y="8341"/>
                  </a:cubicBezTo>
                  <a:cubicBezTo>
                    <a:pt x="27489" y="8345"/>
                    <a:pt x="27489" y="8345"/>
                    <a:pt x="27489" y="8345"/>
                  </a:cubicBezTo>
                  <a:cubicBezTo>
                    <a:pt x="27910" y="8345"/>
                    <a:pt x="27910" y="8345"/>
                    <a:pt x="27910" y="8345"/>
                  </a:cubicBezTo>
                  <a:cubicBezTo>
                    <a:pt x="28456" y="8332"/>
                    <a:pt x="28931" y="8095"/>
                    <a:pt x="29275" y="7752"/>
                  </a:cubicBezTo>
                  <a:cubicBezTo>
                    <a:pt x="29281" y="7747"/>
                    <a:pt x="29518" y="7510"/>
                    <a:pt x="29817" y="7209"/>
                  </a:cubicBezTo>
                  <a:cubicBezTo>
                    <a:pt x="30023" y="7004"/>
                    <a:pt x="30306" y="6876"/>
                    <a:pt x="30620" y="6875"/>
                  </a:cubicBezTo>
                  <a:cubicBezTo>
                    <a:pt x="30621" y="6875"/>
                    <a:pt x="30621" y="6875"/>
                    <a:pt x="30621" y="6875"/>
                  </a:cubicBezTo>
                  <a:cubicBezTo>
                    <a:pt x="30621" y="6875"/>
                    <a:pt x="30621" y="6875"/>
                    <a:pt x="30621" y="6875"/>
                  </a:cubicBezTo>
                  <a:cubicBezTo>
                    <a:pt x="31018" y="6876"/>
                    <a:pt x="31395" y="6966"/>
                    <a:pt x="31733" y="7123"/>
                  </a:cubicBezTo>
                  <a:cubicBezTo>
                    <a:pt x="34067" y="8091"/>
                    <a:pt x="34067" y="8091"/>
                    <a:pt x="34067" y="8091"/>
                  </a:cubicBezTo>
                  <a:cubicBezTo>
                    <a:pt x="34067" y="8091"/>
                    <a:pt x="34633" y="8345"/>
                    <a:pt x="35108" y="8345"/>
                  </a:cubicBezTo>
                  <a:cubicBezTo>
                    <a:pt x="35451" y="8345"/>
                    <a:pt x="35451" y="8345"/>
                    <a:pt x="35451" y="8345"/>
                  </a:cubicBezTo>
                  <a:cubicBezTo>
                    <a:pt x="35450" y="8341"/>
                    <a:pt x="35450" y="8341"/>
                    <a:pt x="35450" y="8341"/>
                  </a:cubicBezTo>
                  <a:cubicBezTo>
                    <a:pt x="35451" y="8342"/>
                    <a:pt x="35451" y="8342"/>
                    <a:pt x="35451" y="8342"/>
                  </a:cubicBezTo>
                  <a:cubicBezTo>
                    <a:pt x="35556" y="8342"/>
                    <a:pt x="35641" y="8257"/>
                    <a:pt x="35641" y="815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p>
          </p:txBody>
        </p:sp>
      </p:grpSp>
      <p:sp>
        <p:nvSpPr>
          <p:cNvPr id="7" name="Text Placeholder 12"/>
          <p:cNvSpPr>
            <a:spLocks noGrp="1"/>
          </p:cNvSpPr>
          <p:nvPr>
            <p:ph type="body" sz="quarter" idx="10" hasCustomPrompt="1"/>
          </p:nvPr>
        </p:nvSpPr>
        <p:spPr bwMode="gray">
          <a:xfrm>
            <a:off x="623392" y="3645024"/>
            <a:ext cx="5327649" cy="576263"/>
          </a:xfrm>
          <a:prstGeom prst="rect">
            <a:avLst/>
          </a:prstGeom>
        </p:spPr>
        <p:txBody>
          <a:bodyPr>
            <a:noAutofit/>
          </a:bodyPr>
          <a:lstStyle>
            <a:lvl1pPr marL="0" indent="0">
              <a:spcBef>
                <a:spcPts val="0"/>
              </a:spcBef>
              <a:spcAft>
                <a:spcPts val="0"/>
              </a:spcAft>
              <a:buFont typeface="Arial" panose="020B0604020202020204" pitchFamily="34" charset="0"/>
              <a:buNone/>
              <a:defRPr baseline="0">
                <a:solidFill>
                  <a:schemeClr val="accent1"/>
                </a:solidFill>
              </a:defRPr>
            </a:lvl1pPr>
            <a:lvl2pPr marL="0" indent="0">
              <a:spcBef>
                <a:spcPts val="0"/>
              </a:spcBef>
              <a:spcAft>
                <a:spcPts val="0"/>
              </a:spcAft>
              <a:buNone/>
              <a:defRPr>
                <a:solidFill>
                  <a:schemeClr val="accent1"/>
                </a:solidFill>
              </a:defRPr>
            </a:lvl2pPr>
            <a:lvl3pPr marL="0" indent="0">
              <a:spcBef>
                <a:spcPts val="0"/>
              </a:spcBef>
              <a:spcAft>
                <a:spcPts val="0"/>
              </a:spcAft>
              <a:buNone/>
              <a:defRPr>
                <a:solidFill>
                  <a:schemeClr val="accent1"/>
                </a:solidFill>
              </a:defRPr>
            </a:lvl3pPr>
            <a:lvl4pPr marL="0" indent="0">
              <a:spcBef>
                <a:spcPts val="0"/>
              </a:spcBef>
              <a:spcAft>
                <a:spcPts val="0"/>
              </a:spcAft>
              <a:buNone/>
              <a:defRPr>
                <a:solidFill>
                  <a:schemeClr val="accent1"/>
                </a:solidFill>
              </a:defRPr>
            </a:lvl4pPr>
            <a:lvl5pPr marL="0" indent="0">
              <a:spcBef>
                <a:spcPts val="0"/>
              </a:spcBef>
              <a:spcAft>
                <a:spcPts val="0"/>
              </a:spcAft>
              <a:buNone/>
              <a:defRPr>
                <a:solidFill>
                  <a:schemeClr val="accent1"/>
                </a:solidFill>
              </a:defRPr>
            </a:lvl5pPr>
            <a:lvl6pPr marL="0" indent="0">
              <a:spcBef>
                <a:spcPts val="0"/>
              </a:spcBef>
              <a:spcAft>
                <a:spcPts val="0"/>
              </a:spcAft>
              <a:buNone/>
              <a:defRPr>
                <a:solidFill>
                  <a:schemeClr val="accent1"/>
                </a:solidFill>
              </a:defRPr>
            </a:lvl6pPr>
            <a:lvl7pPr marL="0" indent="0">
              <a:spcBef>
                <a:spcPts val="0"/>
              </a:spcBef>
              <a:spcAft>
                <a:spcPts val="0"/>
              </a:spcAft>
              <a:buNone/>
              <a:defRPr>
                <a:solidFill>
                  <a:schemeClr val="accent1"/>
                </a:solidFill>
              </a:defRPr>
            </a:lvl7pPr>
            <a:lvl8pPr marL="0" indent="0">
              <a:spcBef>
                <a:spcPts val="0"/>
              </a:spcBef>
              <a:spcAft>
                <a:spcPts val="0"/>
              </a:spcAft>
              <a:buNone/>
              <a:defRPr>
                <a:solidFill>
                  <a:schemeClr val="accent1"/>
                </a:solidFill>
              </a:defRPr>
            </a:lvl8pPr>
            <a:lvl9pPr marL="0" indent="0">
              <a:spcBef>
                <a:spcPts val="0"/>
              </a:spcBef>
              <a:spcAft>
                <a:spcPts val="0"/>
              </a:spcAft>
              <a:buNone/>
              <a:defRPr>
                <a:solidFill>
                  <a:schemeClr val="accent1"/>
                </a:solidFill>
              </a:defRPr>
            </a:lvl9pPr>
          </a:lstStyle>
          <a:p>
            <a:r>
              <a:rPr lang="en-US" noProof="0" dirty="0"/>
              <a:t>Name</a:t>
            </a:r>
          </a:p>
          <a:p>
            <a:r>
              <a:rPr lang="en-US" noProof="0" dirty="0"/>
              <a:t>Place, Date</a:t>
            </a:r>
          </a:p>
        </p:txBody>
      </p:sp>
      <p:sp>
        <p:nvSpPr>
          <p:cNvPr id="3" name="Subtitle 2"/>
          <p:cNvSpPr>
            <a:spLocks noGrp="1"/>
          </p:cNvSpPr>
          <p:nvPr>
            <p:ph type="subTitle" idx="1" hasCustomPrompt="1"/>
          </p:nvPr>
        </p:nvSpPr>
        <p:spPr bwMode="gray">
          <a:xfrm>
            <a:off x="623634" y="2877362"/>
            <a:ext cx="5327407" cy="648000"/>
          </a:xfrm>
          <a:prstGeom prst="rect">
            <a:avLst/>
          </a:prstGeom>
        </p:spPr>
        <p:txBody>
          <a:bodyPr>
            <a:noAutofit/>
          </a:bodyPr>
          <a:lstStyle>
            <a:lvl1pPr marL="0" indent="0" algn="l">
              <a:spcBef>
                <a:spcPts val="0"/>
              </a:spcBef>
              <a:spcAft>
                <a:spcPts val="1200"/>
              </a:spcAft>
              <a:buNone/>
              <a:defRPr sz="1600" b="1" i="0" baseline="0">
                <a:solidFill>
                  <a:schemeClr val="accent1"/>
                </a:solidFill>
              </a:defRPr>
            </a:lvl1pPr>
            <a:lvl2pPr marL="0" indent="0" algn="l">
              <a:spcBef>
                <a:spcPts val="0"/>
              </a:spcBef>
              <a:spcAft>
                <a:spcPts val="1200"/>
              </a:spcAft>
              <a:buNone/>
              <a:defRPr sz="1600" b="1">
                <a:solidFill>
                  <a:schemeClr val="accent1"/>
                </a:solidFill>
              </a:defRPr>
            </a:lvl2pPr>
            <a:lvl3pPr marL="0" indent="0" algn="l">
              <a:spcBef>
                <a:spcPts val="0"/>
              </a:spcBef>
              <a:spcAft>
                <a:spcPts val="1200"/>
              </a:spcAft>
              <a:buNone/>
              <a:defRPr sz="1600" b="1">
                <a:solidFill>
                  <a:schemeClr val="accent1"/>
                </a:solidFill>
              </a:defRPr>
            </a:lvl3pPr>
            <a:lvl4pPr marL="0" indent="0" algn="l">
              <a:spcBef>
                <a:spcPts val="0"/>
              </a:spcBef>
              <a:spcAft>
                <a:spcPts val="1200"/>
              </a:spcAft>
              <a:buNone/>
              <a:defRPr sz="1600" b="1">
                <a:solidFill>
                  <a:schemeClr val="accent1"/>
                </a:solidFill>
              </a:defRPr>
            </a:lvl4pPr>
            <a:lvl5pPr marL="0" indent="0" algn="l">
              <a:spcBef>
                <a:spcPts val="0"/>
              </a:spcBef>
              <a:spcAft>
                <a:spcPts val="1200"/>
              </a:spcAft>
              <a:buNone/>
              <a:defRPr sz="1600" b="1">
                <a:solidFill>
                  <a:schemeClr val="accent1"/>
                </a:solidFill>
              </a:defRPr>
            </a:lvl5pPr>
            <a:lvl6pPr marL="0" indent="0" algn="l">
              <a:spcBef>
                <a:spcPts val="0"/>
              </a:spcBef>
              <a:spcAft>
                <a:spcPts val="1200"/>
              </a:spcAft>
              <a:buNone/>
              <a:defRPr sz="1600" b="1">
                <a:solidFill>
                  <a:schemeClr val="accent1"/>
                </a:solidFill>
              </a:defRPr>
            </a:lvl6pPr>
            <a:lvl7pPr marL="0" indent="0" algn="l">
              <a:spcBef>
                <a:spcPts val="0"/>
              </a:spcBef>
              <a:spcAft>
                <a:spcPts val="1200"/>
              </a:spcAft>
              <a:buNone/>
              <a:defRPr sz="1600" b="1">
                <a:solidFill>
                  <a:schemeClr val="accent1"/>
                </a:solidFill>
              </a:defRPr>
            </a:lvl7pPr>
            <a:lvl8pPr marL="0" indent="0" algn="l">
              <a:spcBef>
                <a:spcPts val="0"/>
              </a:spcBef>
              <a:spcAft>
                <a:spcPts val="1200"/>
              </a:spcAft>
              <a:buNone/>
              <a:defRPr sz="1600" b="1">
                <a:solidFill>
                  <a:schemeClr val="accent1"/>
                </a:solidFill>
              </a:defRPr>
            </a:lvl8pPr>
            <a:lvl9pPr marL="0" indent="0" algn="l">
              <a:spcBef>
                <a:spcPts val="0"/>
              </a:spcBef>
              <a:spcAft>
                <a:spcPts val="1200"/>
              </a:spcAft>
              <a:buNone/>
              <a:defRPr sz="1600" b="1">
                <a:solidFill>
                  <a:schemeClr val="accent1"/>
                </a:solidFill>
              </a:defRPr>
            </a:lvl9pPr>
          </a:lstStyle>
          <a:p>
            <a:r>
              <a:rPr lang="en-US" noProof="0" dirty="0"/>
              <a:t>Subtitle and other information of this presentation</a:t>
            </a:r>
          </a:p>
        </p:txBody>
      </p:sp>
      <p:sp>
        <p:nvSpPr>
          <p:cNvPr id="2" name="Title 1"/>
          <p:cNvSpPr>
            <a:spLocks noGrp="1"/>
          </p:cNvSpPr>
          <p:nvPr>
            <p:ph type="ctrTitle" hasCustomPrompt="1"/>
          </p:nvPr>
        </p:nvSpPr>
        <p:spPr bwMode="gray">
          <a:xfrm>
            <a:off x="623634" y="1484784"/>
            <a:ext cx="5327407" cy="1249282"/>
          </a:xfrm>
          <a:prstGeom prst="rect">
            <a:avLst/>
          </a:prstGeom>
          <a:noFill/>
        </p:spPr>
        <p:txBody>
          <a:bodyPr anchor="b"/>
          <a:lstStyle>
            <a:lvl1pPr algn="l">
              <a:lnSpc>
                <a:spcPct val="100000"/>
              </a:lnSpc>
              <a:defRPr sz="4000" b="0" cap="none" baseline="0">
                <a:solidFill>
                  <a:schemeClr val="accent1"/>
                </a:solidFill>
                <a:latin typeface="Merck" panose="04040805020F02020302" pitchFamily="82" charset="0"/>
                <a:ea typeface="Verdana" panose="020B0604030504040204" pitchFamily="34" charset="0"/>
                <a:cs typeface="Verdana" panose="020B0604030504040204" pitchFamily="34" charset="0"/>
              </a:defRPr>
            </a:lvl1pPr>
          </a:lstStyle>
          <a:p>
            <a:r>
              <a:rPr lang="en-US" noProof="0" dirty="0"/>
              <a:t>Title of presentation</a:t>
            </a:r>
          </a:p>
        </p:txBody>
      </p:sp>
      <p:pic>
        <p:nvPicPr>
          <p:cNvPr id="16" name="Grafik 15">
            <a:extLst>
              <a:ext uri="{FF2B5EF4-FFF2-40B4-BE49-F238E27FC236}">
                <a16:creationId xmlns:a16="http://schemas.microsoft.com/office/drawing/2014/main" id="{986B7FA8-E4FA-4E5A-BC07-63F7D3E547FD}"/>
              </a:ext>
            </a:extLst>
          </p:cNvPr>
          <p:cNvPicPr>
            <a:picLocks noChangeAspect="1"/>
          </p:cNvPicPr>
          <p:nvPr/>
        </p:nvPicPr>
        <p:blipFill>
          <a:blip r:embed="rId2"/>
          <a:stretch>
            <a:fillRect/>
          </a:stretch>
        </p:blipFill>
        <p:spPr>
          <a:xfrm>
            <a:off x="431005" y="5293713"/>
            <a:ext cx="2455069" cy="1241153"/>
          </a:xfrm>
          <a:prstGeom prst="rect">
            <a:avLst/>
          </a:prstGeom>
        </p:spPr>
      </p:pic>
    </p:spTree>
    <p:extLst>
      <p:ext uri="{BB962C8B-B14F-4D97-AF65-F5344CB8AC3E}">
        <p14:creationId xmlns:p14="http://schemas.microsoft.com/office/powerpoint/2010/main" val="3084722313"/>
      </p:ext>
    </p:extLst>
  </p:cSld>
  <p:clrMapOvr>
    <a:masterClrMapping/>
  </p:clrMapOvr>
  <p:extLst>
    <p:ext uri="{DCECCB84-F9BA-43D5-87BE-67443E8EF086}">
      <p15:sldGuideLst xmlns:p15="http://schemas.microsoft.com/office/powerpoint/2012/main"/>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Title plain">
    <p:spTree>
      <p:nvGrpSpPr>
        <p:cNvPr id="1" name=""/>
        <p:cNvGrpSpPr/>
        <p:nvPr/>
      </p:nvGrpSpPr>
      <p:grpSpPr>
        <a:xfrm>
          <a:off x="0" y="0"/>
          <a:ext cx="0" cy="0"/>
          <a:chOff x="0" y="0"/>
          <a:chExt cx="0" cy="0"/>
        </a:xfrm>
      </p:grpSpPr>
      <p:sp>
        <p:nvSpPr>
          <p:cNvPr id="8" name="Rectangle 5">
            <a:extLst>
              <a:ext uri="{FF2B5EF4-FFF2-40B4-BE49-F238E27FC236}">
                <a16:creationId xmlns:a16="http://schemas.microsoft.com/office/drawing/2014/main" id="{166E0691-89EC-4474-BB0D-332F03B8E5DC}"/>
              </a:ext>
            </a:extLst>
          </p:cNvPr>
          <p:cNvSpPr/>
          <p:nvPr/>
        </p:nvSpPr>
        <p:spPr bwMode="gray">
          <a:xfrm>
            <a:off x="1" y="0"/>
            <a:ext cx="12192000" cy="6858001"/>
          </a:xfrm>
          <a:prstGeom prst="rect">
            <a:avLst/>
          </a:prstGeom>
          <a:solidFill>
            <a:schemeClr val="accent3"/>
          </a:solidFill>
          <a:ln w="9525" cap="flat" cmpd="sng" algn="ctr">
            <a:noFill/>
            <a:prstDash val="solid"/>
          </a:ln>
          <a:effectLst/>
        </p:spPr>
        <p:txBody>
          <a:bodyPr rtlCol="0" anchor="ctr" anchorCtr="0"/>
          <a:lstStyle/>
          <a:p>
            <a:pPr marL="0" indent="0" algn="ctr">
              <a:spcBef>
                <a:spcPts val="300"/>
              </a:spcBef>
              <a:spcAft>
                <a:spcPts val="300"/>
              </a:spcAft>
              <a:buClr>
                <a:schemeClr val="bg1"/>
              </a:buClr>
              <a:buSzPct val="100000"/>
              <a:buFont typeface="Arial" panose="020B0604020202020204" pitchFamily="34" charset="0"/>
              <a:buNone/>
            </a:pPr>
            <a:endParaRPr lang="en-US" sz="1400" kern="0" dirty="0">
              <a:solidFill>
                <a:srgbClr val="FFFFFF"/>
              </a:solidFill>
              <a:latin typeface="Verdana"/>
            </a:endParaRPr>
          </a:p>
        </p:txBody>
      </p:sp>
      <p:sp>
        <p:nvSpPr>
          <p:cNvPr id="9" name="Text Placeholder 12">
            <a:extLst>
              <a:ext uri="{FF2B5EF4-FFF2-40B4-BE49-F238E27FC236}">
                <a16:creationId xmlns:a16="http://schemas.microsoft.com/office/drawing/2014/main" id="{13FBDD19-69C3-4686-A489-22E4E892FBB2}"/>
              </a:ext>
            </a:extLst>
          </p:cNvPr>
          <p:cNvSpPr>
            <a:spLocks noGrp="1"/>
          </p:cNvSpPr>
          <p:nvPr>
            <p:ph type="body" sz="quarter" idx="10" hasCustomPrompt="1"/>
          </p:nvPr>
        </p:nvSpPr>
        <p:spPr bwMode="gray">
          <a:xfrm>
            <a:off x="5951538" y="3597205"/>
            <a:ext cx="5617069" cy="576262"/>
          </a:xfrm>
          <a:prstGeom prst="rect">
            <a:avLst/>
          </a:prstGeom>
        </p:spPr>
        <p:txBody>
          <a:bodyPr>
            <a:noAutofit/>
          </a:bodyPr>
          <a:lstStyle>
            <a:lvl1pPr marL="0" indent="0">
              <a:spcBef>
                <a:spcPts val="0"/>
              </a:spcBef>
              <a:spcAft>
                <a:spcPts val="0"/>
              </a:spcAft>
              <a:buFont typeface="Arial" panose="020B0604020202020204" pitchFamily="34" charset="0"/>
              <a:buNone/>
              <a:defRPr sz="1600" baseline="0">
                <a:solidFill>
                  <a:schemeClr val="accent1"/>
                </a:solidFill>
              </a:defRPr>
            </a:lvl1pPr>
            <a:lvl2pPr marL="0" indent="0">
              <a:spcBef>
                <a:spcPts val="0"/>
              </a:spcBef>
              <a:spcAft>
                <a:spcPts val="0"/>
              </a:spcAft>
              <a:buNone/>
              <a:defRPr sz="1600">
                <a:solidFill>
                  <a:schemeClr val="accent1"/>
                </a:solidFill>
              </a:defRPr>
            </a:lvl2pPr>
            <a:lvl3pPr marL="0" indent="0">
              <a:spcBef>
                <a:spcPts val="0"/>
              </a:spcBef>
              <a:spcAft>
                <a:spcPts val="0"/>
              </a:spcAft>
              <a:buNone/>
              <a:defRPr sz="1600">
                <a:solidFill>
                  <a:schemeClr val="accent1"/>
                </a:solidFill>
              </a:defRPr>
            </a:lvl3pPr>
            <a:lvl4pPr marL="0" indent="0">
              <a:spcBef>
                <a:spcPts val="0"/>
              </a:spcBef>
              <a:spcAft>
                <a:spcPts val="0"/>
              </a:spcAft>
              <a:buNone/>
              <a:defRPr sz="1600">
                <a:solidFill>
                  <a:schemeClr val="accent1"/>
                </a:solidFill>
              </a:defRPr>
            </a:lvl4pPr>
            <a:lvl5pPr marL="0" indent="0">
              <a:spcBef>
                <a:spcPts val="0"/>
              </a:spcBef>
              <a:spcAft>
                <a:spcPts val="0"/>
              </a:spcAft>
              <a:buNone/>
              <a:defRPr sz="1600">
                <a:solidFill>
                  <a:schemeClr val="accent1"/>
                </a:solidFill>
              </a:defRPr>
            </a:lvl5pPr>
            <a:lvl6pPr marL="0" indent="0">
              <a:spcBef>
                <a:spcPts val="0"/>
              </a:spcBef>
              <a:spcAft>
                <a:spcPts val="0"/>
              </a:spcAft>
              <a:buNone/>
              <a:defRPr sz="1600">
                <a:solidFill>
                  <a:schemeClr val="accent1"/>
                </a:solidFill>
              </a:defRPr>
            </a:lvl6pPr>
            <a:lvl7pPr marL="0" indent="0">
              <a:spcBef>
                <a:spcPts val="0"/>
              </a:spcBef>
              <a:spcAft>
                <a:spcPts val="0"/>
              </a:spcAft>
              <a:buNone/>
              <a:defRPr sz="1600">
                <a:solidFill>
                  <a:schemeClr val="accent1"/>
                </a:solidFill>
              </a:defRPr>
            </a:lvl7pPr>
            <a:lvl8pPr marL="0" indent="0">
              <a:spcBef>
                <a:spcPts val="0"/>
              </a:spcBef>
              <a:spcAft>
                <a:spcPts val="0"/>
              </a:spcAft>
              <a:buNone/>
              <a:defRPr sz="1600">
                <a:solidFill>
                  <a:schemeClr val="accent1"/>
                </a:solidFill>
              </a:defRPr>
            </a:lvl8pPr>
            <a:lvl9pPr marL="0" indent="0">
              <a:spcBef>
                <a:spcPts val="0"/>
              </a:spcBef>
              <a:spcAft>
                <a:spcPts val="0"/>
              </a:spcAft>
              <a:buNone/>
              <a:defRPr sz="1600">
                <a:solidFill>
                  <a:schemeClr val="accent1"/>
                </a:solidFill>
              </a:defRPr>
            </a:lvl9pPr>
          </a:lstStyle>
          <a:p>
            <a:r>
              <a:rPr lang="en-US" noProof="0" dirty="0"/>
              <a:t>Name</a:t>
            </a:r>
            <a:br>
              <a:rPr lang="en-US" noProof="0" dirty="0"/>
            </a:br>
            <a:r>
              <a:rPr lang="en-US" noProof="0" dirty="0"/>
              <a:t>Place, Date</a:t>
            </a:r>
          </a:p>
        </p:txBody>
      </p:sp>
      <p:sp>
        <p:nvSpPr>
          <p:cNvPr id="10" name="Subtitle 2">
            <a:extLst>
              <a:ext uri="{FF2B5EF4-FFF2-40B4-BE49-F238E27FC236}">
                <a16:creationId xmlns:a16="http://schemas.microsoft.com/office/drawing/2014/main" id="{B2A80AA0-4D4B-4F07-A490-BA8F1061E2E1}"/>
              </a:ext>
            </a:extLst>
          </p:cNvPr>
          <p:cNvSpPr>
            <a:spLocks noGrp="1"/>
          </p:cNvSpPr>
          <p:nvPr>
            <p:ph type="subTitle" idx="1" hasCustomPrompt="1"/>
          </p:nvPr>
        </p:nvSpPr>
        <p:spPr bwMode="gray">
          <a:xfrm>
            <a:off x="5952081" y="2877197"/>
            <a:ext cx="5616521" cy="576000"/>
          </a:xfrm>
          <a:prstGeom prst="rect">
            <a:avLst/>
          </a:prstGeom>
        </p:spPr>
        <p:txBody>
          <a:bodyPr>
            <a:noAutofit/>
          </a:bodyPr>
          <a:lstStyle>
            <a:lvl1pPr marL="0" indent="0" algn="l">
              <a:spcBef>
                <a:spcPts val="0"/>
              </a:spcBef>
              <a:spcAft>
                <a:spcPts val="1200"/>
              </a:spcAft>
              <a:buNone/>
              <a:defRPr sz="1600" b="1" i="0" baseline="0">
                <a:solidFill>
                  <a:schemeClr val="accent1"/>
                </a:solidFill>
                <a:latin typeface="+mn-lt"/>
              </a:defRPr>
            </a:lvl1pPr>
            <a:lvl2pPr marL="0" indent="0" algn="l">
              <a:spcBef>
                <a:spcPts val="0"/>
              </a:spcBef>
              <a:spcAft>
                <a:spcPts val="1200"/>
              </a:spcAft>
              <a:buNone/>
              <a:defRPr sz="1600" b="1">
                <a:solidFill>
                  <a:schemeClr val="accent1"/>
                </a:solidFill>
              </a:defRPr>
            </a:lvl2pPr>
            <a:lvl3pPr marL="0" indent="0" algn="l">
              <a:spcBef>
                <a:spcPts val="0"/>
              </a:spcBef>
              <a:spcAft>
                <a:spcPts val="1200"/>
              </a:spcAft>
              <a:buNone/>
              <a:defRPr sz="1600" b="1">
                <a:solidFill>
                  <a:schemeClr val="accent1"/>
                </a:solidFill>
              </a:defRPr>
            </a:lvl3pPr>
            <a:lvl4pPr marL="0" indent="0" algn="l">
              <a:spcBef>
                <a:spcPts val="0"/>
              </a:spcBef>
              <a:spcAft>
                <a:spcPts val="1200"/>
              </a:spcAft>
              <a:buNone/>
              <a:defRPr sz="1600" b="1">
                <a:solidFill>
                  <a:schemeClr val="accent1"/>
                </a:solidFill>
              </a:defRPr>
            </a:lvl4pPr>
            <a:lvl5pPr marL="0" indent="0" algn="l">
              <a:spcBef>
                <a:spcPts val="0"/>
              </a:spcBef>
              <a:spcAft>
                <a:spcPts val="1200"/>
              </a:spcAft>
              <a:buNone/>
              <a:defRPr sz="1600" b="1">
                <a:solidFill>
                  <a:schemeClr val="accent1"/>
                </a:solidFill>
              </a:defRPr>
            </a:lvl5pPr>
            <a:lvl6pPr marL="0" indent="0" algn="l">
              <a:spcBef>
                <a:spcPts val="0"/>
              </a:spcBef>
              <a:spcAft>
                <a:spcPts val="1200"/>
              </a:spcAft>
              <a:buNone/>
              <a:defRPr sz="1600" b="1">
                <a:solidFill>
                  <a:schemeClr val="accent1"/>
                </a:solidFill>
              </a:defRPr>
            </a:lvl6pPr>
            <a:lvl7pPr marL="0" indent="0" algn="l">
              <a:spcBef>
                <a:spcPts val="0"/>
              </a:spcBef>
              <a:spcAft>
                <a:spcPts val="1200"/>
              </a:spcAft>
              <a:buNone/>
              <a:defRPr sz="1600" b="1">
                <a:solidFill>
                  <a:schemeClr val="accent1"/>
                </a:solidFill>
              </a:defRPr>
            </a:lvl7pPr>
            <a:lvl8pPr marL="0" indent="0" algn="l">
              <a:spcBef>
                <a:spcPts val="0"/>
              </a:spcBef>
              <a:spcAft>
                <a:spcPts val="1200"/>
              </a:spcAft>
              <a:buNone/>
              <a:defRPr sz="1600" b="1">
                <a:solidFill>
                  <a:schemeClr val="accent1"/>
                </a:solidFill>
              </a:defRPr>
            </a:lvl8pPr>
            <a:lvl9pPr marL="0" indent="0" algn="l">
              <a:spcBef>
                <a:spcPts val="0"/>
              </a:spcBef>
              <a:spcAft>
                <a:spcPts val="1200"/>
              </a:spcAft>
              <a:buNone/>
              <a:defRPr sz="1600" b="1">
                <a:solidFill>
                  <a:schemeClr val="accent1"/>
                </a:solidFill>
              </a:defRPr>
            </a:lvl9pPr>
          </a:lstStyle>
          <a:p>
            <a:pPr lvl="0"/>
            <a:r>
              <a:rPr lang="en-US" noProof="0" dirty="0"/>
              <a:t>Subtitle and other information of this presentation</a:t>
            </a:r>
            <a:endParaRPr lang="en-US" dirty="0"/>
          </a:p>
          <a:p>
            <a:pPr lvl="0"/>
            <a:endParaRPr lang="en-US" noProof="0" dirty="0"/>
          </a:p>
        </p:txBody>
      </p:sp>
      <p:sp>
        <p:nvSpPr>
          <p:cNvPr id="11" name="Title 1">
            <a:extLst>
              <a:ext uri="{FF2B5EF4-FFF2-40B4-BE49-F238E27FC236}">
                <a16:creationId xmlns:a16="http://schemas.microsoft.com/office/drawing/2014/main" id="{C511C36E-C346-41C8-99BD-464DE6B36784}"/>
              </a:ext>
            </a:extLst>
          </p:cNvPr>
          <p:cNvSpPr>
            <a:spLocks noGrp="1"/>
          </p:cNvSpPr>
          <p:nvPr>
            <p:ph type="ctrTitle" hasCustomPrompt="1"/>
          </p:nvPr>
        </p:nvSpPr>
        <p:spPr bwMode="gray">
          <a:xfrm>
            <a:off x="5952081" y="1484784"/>
            <a:ext cx="5616521" cy="1249282"/>
          </a:xfrm>
          <a:prstGeom prst="rect">
            <a:avLst/>
          </a:prstGeom>
          <a:noFill/>
        </p:spPr>
        <p:txBody>
          <a:bodyPr anchor="b"/>
          <a:lstStyle>
            <a:lvl1pPr algn="l">
              <a:lnSpc>
                <a:spcPct val="100000"/>
              </a:lnSpc>
              <a:defRPr sz="4000" b="0" cap="none" baseline="0">
                <a:solidFill>
                  <a:schemeClr val="accent1"/>
                </a:solidFill>
                <a:latin typeface="Merck" panose="04040805020F02020302" pitchFamily="82" charset="0"/>
                <a:ea typeface="Verdana" panose="020B0604030504040204" pitchFamily="34" charset="0"/>
                <a:cs typeface="Verdana" panose="020B0604030504040204" pitchFamily="34" charset="0"/>
              </a:defRPr>
            </a:lvl1pPr>
          </a:lstStyle>
          <a:p>
            <a:r>
              <a:rPr lang="en-US" noProof="0" dirty="0"/>
              <a:t>Title of presentation</a:t>
            </a:r>
          </a:p>
        </p:txBody>
      </p:sp>
      <p:grpSp>
        <p:nvGrpSpPr>
          <p:cNvPr id="12" name="Logo Merck">
            <a:extLst>
              <a:ext uri="{FF2B5EF4-FFF2-40B4-BE49-F238E27FC236}">
                <a16:creationId xmlns:a16="http://schemas.microsoft.com/office/drawing/2014/main" id="{7015BF1C-FE3F-4F07-84CF-E77BE8F266B7}"/>
              </a:ext>
            </a:extLst>
          </p:cNvPr>
          <p:cNvGrpSpPr>
            <a:grpSpLocks noChangeAspect="1"/>
          </p:cNvGrpSpPr>
          <p:nvPr/>
        </p:nvGrpSpPr>
        <p:grpSpPr bwMode="gray">
          <a:xfrm>
            <a:off x="9536024" y="6170950"/>
            <a:ext cx="2248608" cy="354050"/>
            <a:chOff x="396364" y="7173520"/>
            <a:chExt cx="1871956" cy="294745"/>
          </a:xfrm>
          <a:solidFill>
            <a:schemeClr val="bg2"/>
          </a:solidFill>
        </p:grpSpPr>
        <p:sp>
          <p:nvSpPr>
            <p:cNvPr id="13" name="Freeform 5">
              <a:extLst>
                <a:ext uri="{FF2B5EF4-FFF2-40B4-BE49-F238E27FC236}">
                  <a16:creationId xmlns:a16="http://schemas.microsoft.com/office/drawing/2014/main" id="{3DBA86E9-33D1-4882-BC69-0F4EAC6A11DA}"/>
                </a:ext>
              </a:extLst>
            </p:cNvPr>
            <p:cNvSpPr>
              <a:spLocks/>
            </p:cNvSpPr>
            <p:nvPr userDrawn="1"/>
          </p:nvSpPr>
          <p:spPr bwMode="gray">
            <a:xfrm>
              <a:off x="396364" y="7173594"/>
              <a:ext cx="606328" cy="290506"/>
            </a:xfrm>
            <a:custGeom>
              <a:avLst/>
              <a:gdLst>
                <a:gd name="T0" fmla="*/ 17439 w 17439"/>
                <a:gd name="T1" fmla="*/ 1228 h 8353"/>
                <a:gd name="T2" fmla="*/ 16211 w 17439"/>
                <a:gd name="T3" fmla="*/ 0 h 8353"/>
                <a:gd name="T4" fmla="*/ 14912 w 17439"/>
                <a:gd name="T5" fmla="*/ 0 h 8353"/>
                <a:gd name="T6" fmla="*/ 14911 w 17439"/>
                <a:gd name="T7" fmla="*/ 0 h 8353"/>
                <a:gd name="T8" fmla="*/ 14911 w 17439"/>
                <a:gd name="T9" fmla="*/ 0 h 8353"/>
                <a:gd name="T10" fmla="*/ 14910 w 17439"/>
                <a:gd name="T11" fmla="*/ 0 h 8353"/>
                <a:gd name="T12" fmla="*/ 14742 w 17439"/>
                <a:gd name="T13" fmla="*/ 67 h 8353"/>
                <a:gd name="T14" fmla="*/ 14742 w 17439"/>
                <a:gd name="T15" fmla="*/ 65 h 8353"/>
                <a:gd name="T16" fmla="*/ 12136 w 17439"/>
                <a:gd name="T17" fmla="*/ 2515 h 8353"/>
                <a:gd name="T18" fmla="*/ 12135 w 17439"/>
                <a:gd name="T19" fmla="*/ 2515 h 8353"/>
                <a:gd name="T20" fmla="*/ 8719 w 17439"/>
                <a:gd name="T21" fmla="*/ 3825 h 8353"/>
                <a:gd name="T22" fmla="*/ 5193 w 17439"/>
                <a:gd name="T23" fmla="*/ 2409 h 8353"/>
                <a:gd name="T24" fmla="*/ 3259 w 17439"/>
                <a:gd name="T25" fmla="*/ 592 h 8353"/>
                <a:gd name="T26" fmla="*/ 1802 w 17439"/>
                <a:gd name="T27" fmla="*/ 0 h 8353"/>
                <a:gd name="T28" fmla="*/ 246 w 17439"/>
                <a:gd name="T29" fmla="*/ 0 h 8353"/>
                <a:gd name="T30" fmla="*/ 0 w 17439"/>
                <a:gd name="T31" fmla="*/ 245 h 8353"/>
                <a:gd name="T32" fmla="*/ 0 w 17439"/>
                <a:gd name="T33" fmla="*/ 7122 h 8353"/>
                <a:gd name="T34" fmla="*/ 1228 w 17439"/>
                <a:gd name="T35" fmla="*/ 8350 h 8353"/>
                <a:gd name="T36" fmla="*/ 1703 w 17439"/>
                <a:gd name="T37" fmla="*/ 8349 h 8353"/>
                <a:gd name="T38" fmla="*/ 2192 w 17439"/>
                <a:gd name="T39" fmla="*/ 8298 h 8353"/>
                <a:gd name="T40" fmla="*/ 2272 w 17439"/>
                <a:gd name="T41" fmla="*/ 8090 h 8353"/>
                <a:gd name="T42" fmla="*/ 2272 w 17439"/>
                <a:gd name="T43" fmla="*/ 5656 h 8353"/>
                <a:gd name="T44" fmla="*/ 3423 w 17439"/>
                <a:gd name="T45" fmla="*/ 4490 h 8353"/>
                <a:gd name="T46" fmla="*/ 6193 w 17439"/>
                <a:gd name="T47" fmla="*/ 6163 h 8353"/>
                <a:gd name="T48" fmla="*/ 8719 w 17439"/>
                <a:gd name="T49" fmla="*/ 7775 h 8353"/>
                <a:gd name="T50" fmla="*/ 11245 w 17439"/>
                <a:gd name="T51" fmla="*/ 6163 h 8353"/>
                <a:gd name="T52" fmla="*/ 14015 w 17439"/>
                <a:gd name="T53" fmla="*/ 4490 h 8353"/>
                <a:gd name="T54" fmla="*/ 15167 w 17439"/>
                <a:gd name="T55" fmla="*/ 5646 h 8353"/>
                <a:gd name="T56" fmla="*/ 15167 w 17439"/>
                <a:gd name="T57" fmla="*/ 5647 h 8353"/>
                <a:gd name="T58" fmla="*/ 15167 w 17439"/>
                <a:gd name="T59" fmla="*/ 7122 h 8353"/>
                <a:gd name="T60" fmla="*/ 16395 w 17439"/>
                <a:gd name="T61" fmla="*/ 8350 h 8353"/>
                <a:gd name="T62" fmla="*/ 16925 w 17439"/>
                <a:gd name="T63" fmla="*/ 8349 h 8353"/>
                <a:gd name="T64" fmla="*/ 17359 w 17439"/>
                <a:gd name="T65" fmla="*/ 8298 h 8353"/>
                <a:gd name="T66" fmla="*/ 17439 w 17439"/>
                <a:gd name="T67" fmla="*/ 8090 h 8353"/>
                <a:gd name="T68" fmla="*/ 17439 w 17439"/>
                <a:gd name="T69" fmla="*/ 1228 h 8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7439" h="8353">
                  <a:moveTo>
                    <a:pt x="17439" y="1228"/>
                  </a:moveTo>
                  <a:cubicBezTo>
                    <a:pt x="17439" y="549"/>
                    <a:pt x="16889" y="0"/>
                    <a:pt x="16211" y="0"/>
                  </a:cubicBezTo>
                  <a:cubicBezTo>
                    <a:pt x="14912" y="0"/>
                    <a:pt x="14912" y="0"/>
                    <a:pt x="14912" y="0"/>
                  </a:cubicBezTo>
                  <a:cubicBezTo>
                    <a:pt x="14911" y="0"/>
                    <a:pt x="14911" y="0"/>
                    <a:pt x="14911" y="0"/>
                  </a:cubicBezTo>
                  <a:cubicBezTo>
                    <a:pt x="14911" y="0"/>
                    <a:pt x="14911" y="0"/>
                    <a:pt x="14911" y="0"/>
                  </a:cubicBezTo>
                  <a:cubicBezTo>
                    <a:pt x="14910" y="0"/>
                    <a:pt x="14910" y="0"/>
                    <a:pt x="14910" y="0"/>
                  </a:cubicBezTo>
                  <a:cubicBezTo>
                    <a:pt x="14845" y="0"/>
                    <a:pt x="14786" y="25"/>
                    <a:pt x="14742" y="67"/>
                  </a:cubicBezTo>
                  <a:cubicBezTo>
                    <a:pt x="14742" y="65"/>
                    <a:pt x="14742" y="65"/>
                    <a:pt x="14742" y="65"/>
                  </a:cubicBezTo>
                  <a:cubicBezTo>
                    <a:pt x="12136" y="2515"/>
                    <a:pt x="12136" y="2515"/>
                    <a:pt x="12136" y="2515"/>
                  </a:cubicBezTo>
                  <a:cubicBezTo>
                    <a:pt x="12135" y="2515"/>
                    <a:pt x="12135" y="2515"/>
                    <a:pt x="12135" y="2515"/>
                  </a:cubicBezTo>
                  <a:cubicBezTo>
                    <a:pt x="11243" y="3354"/>
                    <a:pt x="10041" y="3825"/>
                    <a:pt x="8719" y="3825"/>
                  </a:cubicBezTo>
                  <a:cubicBezTo>
                    <a:pt x="7342" y="3825"/>
                    <a:pt x="6096" y="3310"/>
                    <a:pt x="5193" y="2409"/>
                  </a:cubicBezTo>
                  <a:cubicBezTo>
                    <a:pt x="5193" y="2409"/>
                    <a:pt x="3276" y="608"/>
                    <a:pt x="3259" y="592"/>
                  </a:cubicBezTo>
                  <a:cubicBezTo>
                    <a:pt x="2891" y="249"/>
                    <a:pt x="2385" y="12"/>
                    <a:pt x="1802" y="0"/>
                  </a:cubicBezTo>
                  <a:cubicBezTo>
                    <a:pt x="246" y="0"/>
                    <a:pt x="246" y="0"/>
                    <a:pt x="246" y="0"/>
                  </a:cubicBezTo>
                  <a:cubicBezTo>
                    <a:pt x="110" y="0"/>
                    <a:pt x="0" y="110"/>
                    <a:pt x="0" y="245"/>
                  </a:cubicBezTo>
                  <a:cubicBezTo>
                    <a:pt x="0" y="7122"/>
                    <a:pt x="0" y="7122"/>
                    <a:pt x="0" y="7122"/>
                  </a:cubicBezTo>
                  <a:cubicBezTo>
                    <a:pt x="0" y="7801"/>
                    <a:pt x="550" y="8350"/>
                    <a:pt x="1228" y="8350"/>
                  </a:cubicBezTo>
                  <a:cubicBezTo>
                    <a:pt x="1703" y="8349"/>
                    <a:pt x="1703" y="8349"/>
                    <a:pt x="1703" y="8349"/>
                  </a:cubicBezTo>
                  <a:cubicBezTo>
                    <a:pt x="1837" y="8349"/>
                    <a:pt x="2085" y="8353"/>
                    <a:pt x="2192" y="8298"/>
                  </a:cubicBezTo>
                  <a:cubicBezTo>
                    <a:pt x="2272" y="8255"/>
                    <a:pt x="2272" y="8169"/>
                    <a:pt x="2272" y="8090"/>
                  </a:cubicBezTo>
                  <a:cubicBezTo>
                    <a:pt x="2272" y="5656"/>
                    <a:pt x="2272" y="5656"/>
                    <a:pt x="2272" y="5656"/>
                  </a:cubicBezTo>
                  <a:cubicBezTo>
                    <a:pt x="2272" y="5017"/>
                    <a:pt x="2794" y="4490"/>
                    <a:pt x="3423" y="4490"/>
                  </a:cubicBezTo>
                  <a:cubicBezTo>
                    <a:pt x="4594" y="4490"/>
                    <a:pt x="5434" y="5493"/>
                    <a:pt x="6193" y="6163"/>
                  </a:cubicBezTo>
                  <a:cubicBezTo>
                    <a:pt x="7123" y="6984"/>
                    <a:pt x="7839" y="7775"/>
                    <a:pt x="8719" y="7775"/>
                  </a:cubicBezTo>
                  <a:cubicBezTo>
                    <a:pt x="9600" y="7775"/>
                    <a:pt x="10316" y="6984"/>
                    <a:pt x="11245" y="6163"/>
                  </a:cubicBezTo>
                  <a:cubicBezTo>
                    <a:pt x="12004" y="5493"/>
                    <a:pt x="12844" y="4490"/>
                    <a:pt x="14015" y="4490"/>
                  </a:cubicBezTo>
                  <a:cubicBezTo>
                    <a:pt x="14641" y="4490"/>
                    <a:pt x="15161" y="5011"/>
                    <a:pt x="15167" y="5646"/>
                  </a:cubicBezTo>
                  <a:cubicBezTo>
                    <a:pt x="15167" y="5647"/>
                    <a:pt x="15167" y="5647"/>
                    <a:pt x="15167" y="5647"/>
                  </a:cubicBezTo>
                  <a:cubicBezTo>
                    <a:pt x="15167" y="6046"/>
                    <a:pt x="15167" y="7113"/>
                    <a:pt x="15167" y="7122"/>
                  </a:cubicBezTo>
                  <a:cubicBezTo>
                    <a:pt x="15167" y="7801"/>
                    <a:pt x="15716" y="8350"/>
                    <a:pt x="16395" y="8350"/>
                  </a:cubicBezTo>
                  <a:cubicBezTo>
                    <a:pt x="16395" y="8350"/>
                    <a:pt x="16905" y="8349"/>
                    <a:pt x="16925" y="8349"/>
                  </a:cubicBezTo>
                  <a:cubicBezTo>
                    <a:pt x="17064" y="8349"/>
                    <a:pt x="17265" y="8346"/>
                    <a:pt x="17359" y="8298"/>
                  </a:cubicBezTo>
                  <a:cubicBezTo>
                    <a:pt x="17439" y="8255"/>
                    <a:pt x="17439" y="8169"/>
                    <a:pt x="17439" y="8090"/>
                  </a:cubicBezTo>
                  <a:cubicBezTo>
                    <a:pt x="17439" y="7434"/>
                    <a:pt x="17439" y="1285"/>
                    <a:pt x="17439" y="122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p>
          </p:txBody>
        </p:sp>
        <p:sp>
          <p:nvSpPr>
            <p:cNvPr id="15" name="Freeform 6">
              <a:extLst>
                <a:ext uri="{FF2B5EF4-FFF2-40B4-BE49-F238E27FC236}">
                  <a16:creationId xmlns:a16="http://schemas.microsoft.com/office/drawing/2014/main" id="{BC1BBEA3-A05A-492F-8B42-3F26BA5716EC}"/>
                </a:ext>
              </a:extLst>
            </p:cNvPr>
            <p:cNvSpPr>
              <a:spLocks noEditPoints="1"/>
            </p:cNvSpPr>
            <p:nvPr userDrawn="1"/>
          </p:nvSpPr>
          <p:spPr bwMode="gray">
            <a:xfrm>
              <a:off x="1029112" y="7173520"/>
              <a:ext cx="1239208" cy="294745"/>
            </a:xfrm>
            <a:custGeom>
              <a:avLst/>
              <a:gdLst>
                <a:gd name="T0" fmla="*/ 8002 w 35641"/>
                <a:gd name="T1" fmla="*/ 6527 h 8475"/>
                <a:gd name="T2" fmla="*/ 3677 w 35641"/>
                <a:gd name="T3" fmla="*/ 5962 h 8475"/>
                <a:gd name="T4" fmla="*/ 2195 w 35641"/>
                <a:gd name="T5" fmla="*/ 3534 h 8475"/>
                <a:gd name="T6" fmla="*/ 2766 w 35641"/>
                <a:gd name="T7" fmla="*/ 2364 h 8475"/>
                <a:gd name="T8" fmla="*/ 2911 w 35641"/>
                <a:gd name="T9" fmla="*/ 2288 h 8475"/>
                <a:gd name="T10" fmla="*/ 3650 w 35641"/>
                <a:gd name="T11" fmla="*/ 2146 h 8475"/>
                <a:gd name="T12" fmla="*/ 5948 w 35641"/>
                <a:gd name="T13" fmla="*/ 3451 h 8475"/>
                <a:gd name="T14" fmla="*/ 5802 w 35641"/>
                <a:gd name="T15" fmla="*/ 3480 h 8475"/>
                <a:gd name="T16" fmla="*/ 3450 w 35641"/>
                <a:gd name="T17" fmla="*/ 3481 h 8475"/>
                <a:gd name="T18" fmla="*/ 4944 w 35641"/>
                <a:gd name="T19" fmla="*/ 5272 h 8475"/>
                <a:gd name="T20" fmla="*/ 7290 w 35641"/>
                <a:gd name="T21" fmla="*/ 5272 h 8475"/>
                <a:gd name="T22" fmla="*/ 7961 w 35641"/>
                <a:gd name="T23" fmla="*/ 2790 h 8475"/>
                <a:gd name="T24" fmla="*/ 3629 w 35641"/>
                <a:gd name="T25" fmla="*/ 0 h 8475"/>
                <a:gd name="T26" fmla="*/ 0 w 35641"/>
                <a:gd name="T27" fmla="*/ 3616 h 8475"/>
                <a:gd name="T28" fmla="*/ 2875 w 35641"/>
                <a:gd name="T29" fmla="*/ 7966 h 8475"/>
                <a:gd name="T30" fmla="*/ 8342 w 35641"/>
                <a:gd name="T31" fmla="*/ 8146 h 8475"/>
                <a:gd name="T32" fmla="*/ 18183 w 35641"/>
                <a:gd name="T33" fmla="*/ 7537 h 8475"/>
                <a:gd name="T34" fmla="*/ 15820 w 35641"/>
                <a:gd name="T35" fmla="*/ 5792 h 8475"/>
                <a:gd name="T36" fmla="*/ 17009 w 35641"/>
                <a:gd name="T37" fmla="*/ 2216 h 8475"/>
                <a:gd name="T38" fmla="*/ 12645 w 35641"/>
                <a:gd name="T39" fmla="*/ 0 h 8475"/>
                <a:gd name="T40" fmla="*/ 9100 w 35641"/>
                <a:gd name="T41" fmla="*/ 5836 h 8475"/>
                <a:gd name="T42" fmla="*/ 9100 w 35641"/>
                <a:gd name="T43" fmla="*/ 8082 h 8475"/>
                <a:gd name="T44" fmla="*/ 10232 w 35641"/>
                <a:gd name="T45" fmla="*/ 8273 h 8475"/>
                <a:gd name="T46" fmla="*/ 11344 w 35641"/>
                <a:gd name="T47" fmla="*/ 6101 h 8475"/>
                <a:gd name="T48" fmla="*/ 11379 w 35641"/>
                <a:gd name="T49" fmla="*/ 2676 h 8475"/>
                <a:gd name="T50" fmla="*/ 11436 w 35641"/>
                <a:gd name="T51" fmla="*/ 2533 h 8475"/>
                <a:gd name="T52" fmla="*/ 15015 w 35641"/>
                <a:gd name="T53" fmla="*/ 3676 h 8475"/>
                <a:gd name="T54" fmla="*/ 12983 w 35641"/>
                <a:gd name="T55" fmla="*/ 4188 h 8475"/>
                <a:gd name="T56" fmla="*/ 12245 w 35641"/>
                <a:gd name="T57" fmla="*/ 4238 h 8475"/>
                <a:gd name="T58" fmla="*/ 12244 w 35641"/>
                <a:gd name="T59" fmla="*/ 5128 h 8475"/>
                <a:gd name="T60" fmla="*/ 15206 w 35641"/>
                <a:gd name="T61" fmla="*/ 7967 h 8475"/>
                <a:gd name="T62" fmla="*/ 17991 w 35641"/>
                <a:gd name="T63" fmla="*/ 8345 h 8475"/>
                <a:gd name="T64" fmla="*/ 26540 w 35641"/>
                <a:gd name="T65" fmla="*/ 5085 h 8475"/>
                <a:gd name="T66" fmla="*/ 24192 w 35641"/>
                <a:gd name="T67" fmla="*/ 5460 h 8475"/>
                <a:gd name="T68" fmla="*/ 22103 w 35641"/>
                <a:gd name="T69" fmla="*/ 6071 h 8475"/>
                <a:gd name="T70" fmla="*/ 20467 w 35641"/>
                <a:gd name="T71" fmla="*/ 3537 h 8475"/>
                <a:gd name="T72" fmla="*/ 23058 w 35641"/>
                <a:gd name="T73" fmla="*/ 2625 h 8475"/>
                <a:gd name="T74" fmla="*/ 25083 w 35641"/>
                <a:gd name="T75" fmla="*/ 1646 h 8475"/>
                <a:gd name="T76" fmla="*/ 23512 w 35641"/>
                <a:gd name="T77" fmla="*/ 359 h 8475"/>
                <a:gd name="T78" fmla="*/ 18200 w 35641"/>
                <a:gd name="T79" fmla="*/ 229 h 8475"/>
                <a:gd name="T80" fmla="*/ 19665 w 35641"/>
                <a:gd name="T81" fmla="*/ 7009 h 8475"/>
                <a:gd name="T82" fmla="*/ 24370 w 35641"/>
                <a:gd name="T83" fmla="*/ 8222 h 8475"/>
                <a:gd name="T84" fmla="*/ 35641 w 35641"/>
                <a:gd name="T85" fmla="*/ 8152 h 8475"/>
                <a:gd name="T86" fmla="*/ 34704 w 35641"/>
                <a:gd name="T87" fmla="*/ 5892 h 8475"/>
                <a:gd name="T88" fmla="*/ 33145 w 35641"/>
                <a:gd name="T89" fmla="*/ 3887 h 8475"/>
                <a:gd name="T90" fmla="*/ 35637 w 35641"/>
                <a:gd name="T91" fmla="*/ 784 h 8475"/>
                <a:gd name="T92" fmla="*/ 35639 w 35641"/>
                <a:gd name="T93" fmla="*/ 753 h 8475"/>
                <a:gd name="T94" fmla="*/ 34865 w 35641"/>
                <a:gd name="T95" fmla="*/ 0 h 8475"/>
                <a:gd name="T96" fmla="*/ 31470 w 35641"/>
                <a:gd name="T97" fmla="*/ 2323 h 8475"/>
                <a:gd name="T98" fmla="*/ 29572 w 35641"/>
                <a:gd name="T99" fmla="*/ 1229 h 8475"/>
                <a:gd name="T100" fmla="*/ 27379 w 35641"/>
                <a:gd name="T101" fmla="*/ 53 h 8475"/>
                <a:gd name="T102" fmla="*/ 27489 w 35641"/>
                <a:gd name="T103" fmla="*/ 8342 h 8475"/>
                <a:gd name="T104" fmla="*/ 27910 w 35641"/>
                <a:gd name="T105" fmla="*/ 8345 h 8475"/>
                <a:gd name="T106" fmla="*/ 30620 w 35641"/>
                <a:gd name="T107" fmla="*/ 6875 h 8475"/>
                <a:gd name="T108" fmla="*/ 31733 w 35641"/>
                <a:gd name="T109" fmla="*/ 7123 h 8475"/>
                <a:gd name="T110" fmla="*/ 35451 w 35641"/>
                <a:gd name="T111" fmla="*/ 8345 h 8475"/>
                <a:gd name="T112" fmla="*/ 35641 w 35641"/>
                <a:gd name="T113" fmla="*/ 8152 h 84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5641" h="8475">
                  <a:moveTo>
                    <a:pt x="8342" y="8146"/>
                  </a:moveTo>
                  <a:cubicBezTo>
                    <a:pt x="8342" y="7475"/>
                    <a:pt x="8342" y="7475"/>
                    <a:pt x="8342" y="7475"/>
                  </a:cubicBezTo>
                  <a:cubicBezTo>
                    <a:pt x="8342" y="7072"/>
                    <a:pt x="8228" y="6756"/>
                    <a:pt x="8002" y="6527"/>
                  </a:cubicBezTo>
                  <a:cubicBezTo>
                    <a:pt x="7775" y="6297"/>
                    <a:pt x="7462" y="6183"/>
                    <a:pt x="7062" y="6183"/>
                  </a:cubicBezTo>
                  <a:cubicBezTo>
                    <a:pt x="4641" y="6183"/>
                    <a:pt x="4641" y="6183"/>
                    <a:pt x="4641" y="6183"/>
                  </a:cubicBezTo>
                  <a:cubicBezTo>
                    <a:pt x="4295" y="6183"/>
                    <a:pt x="3982" y="6092"/>
                    <a:pt x="3677" y="5962"/>
                  </a:cubicBezTo>
                  <a:cubicBezTo>
                    <a:pt x="3417" y="5852"/>
                    <a:pt x="3019" y="5505"/>
                    <a:pt x="2900" y="5373"/>
                  </a:cubicBezTo>
                  <a:cubicBezTo>
                    <a:pt x="2679" y="5129"/>
                    <a:pt x="2505" y="4845"/>
                    <a:pt x="2381" y="4523"/>
                  </a:cubicBezTo>
                  <a:cubicBezTo>
                    <a:pt x="2257" y="4202"/>
                    <a:pt x="2195" y="3872"/>
                    <a:pt x="2195" y="3534"/>
                  </a:cubicBezTo>
                  <a:cubicBezTo>
                    <a:pt x="2195" y="3098"/>
                    <a:pt x="2319" y="2760"/>
                    <a:pt x="2568" y="2519"/>
                  </a:cubicBezTo>
                  <a:cubicBezTo>
                    <a:pt x="2606" y="2482"/>
                    <a:pt x="2648" y="2448"/>
                    <a:pt x="2691" y="2417"/>
                  </a:cubicBezTo>
                  <a:cubicBezTo>
                    <a:pt x="2714" y="2399"/>
                    <a:pt x="2739" y="2381"/>
                    <a:pt x="2766" y="2364"/>
                  </a:cubicBezTo>
                  <a:cubicBezTo>
                    <a:pt x="2771" y="2361"/>
                    <a:pt x="2775" y="2359"/>
                    <a:pt x="2780" y="2356"/>
                  </a:cubicBezTo>
                  <a:cubicBezTo>
                    <a:pt x="2804" y="2342"/>
                    <a:pt x="2830" y="2328"/>
                    <a:pt x="2857" y="2314"/>
                  </a:cubicBezTo>
                  <a:cubicBezTo>
                    <a:pt x="2874" y="2305"/>
                    <a:pt x="2892" y="2296"/>
                    <a:pt x="2911" y="2288"/>
                  </a:cubicBezTo>
                  <a:cubicBezTo>
                    <a:pt x="2915" y="2286"/>
                    <a:pt x="2920" y="2284"/>
                    <a:pt x="2924" y="2282"/>
                  </a:cubicBezTo>
                  <a:cubicBezTo>
                    <a:pt x="3004" y="2247"/>
                    <a:pt x="3088" y="2220"/>
                    <a:pt x="3177" y="2200"/>
                  </a:cubicBezTo>
                  <a:cubicBezTo>
                    <a:pt x="3322" y="2166"/>
                    <a:pt x="3481" y="2146"/>
                    <a:pt x="3650" y="2146"/>
                  </a:cubicBezTo>
                  <a:cubicBezTo>
                    <a:pt x="3817" y="2146"/>
                    <a:pt x="3977" y="2166"/>
                    <a:pt x="4121" y="2200"/>
                  </a:cubicBezTo>
                  <a:cubicBezTo>
                    <a:pt x="4393" y="2254"/>
                    <a:pt x="4661" y="2362"/>
                    <a:pt x="4923" y="2528"/>
                  </a:cubicBezTo>
                  <a:cubicBezTo>
                    <a:pt x="5301" y="2767"/>
                    <a:pt x="5679" y="3102"/>
                    <a:pt x="5948" y="3451"/>
                  </a:cubicBezTo>
                  <a:cubicBezTo>
                    <a:pt x="5969" y="3480"/>
                    <a:pt x="5969" y="3480"/>
                    <a:pt x="5969" y="3480"/>
                  </a:cubicBezTo>
                  <a:cubicBezTo>
                    <a:pt x="5874" y="3480"/>
                    <a:pt x="5874" y="3480"/>
                    <a:pt x="5874" y="3480"/>
                  </a:cubicBezTo>
                  <a:cubicBezTo>
                    <a:pt x="5802" y="3480"/>
                    <a:pt x="5802" y="3480"/>
                    <a:pt x="5802" y="3480"/>
                  </a:cubicBezTo>
                  <a:cubicBezTo>
                    <a:pt x="3617" y="3480"/>
                    <a:pt x="3617" y="3480"/>
                    <a:pt x="3617" y="3480"/>
                  </a:cubicBezTo>
                  <a:cubicBezTo>
                    <a:pt x="3611" y="3480"/>
                    <a:pt x="3607" y="3481"/>
                    <a:pt x="3602" y="3481"/>
                  </a:cubicBezTo>
                  <a:cubicBezTo>
                    <a:pt x="3450" y="3481"/>
                    <a:pt x="3450" y="3481"/>
                    <a:pt x="3450" y="3481"/>
                  </a:cubicBezTo>
                  <a:cubicBezTo>
                    <a:pt x="3298" y="3481"/>
                    <a:pt x="3223" y="3546"/>
                    <a:pt x="3223" y="3678"/>
                  </a:cubicBezTo>
                  <a:cubicBezTo>
                    <a:pt x="3223" y="3938"/>
                    <a:pt x="3262" y="4107"/>
                    <a:pt x="3365" y="4319"/>
                  </a:cubicBezTo>
                  <a:cubicBezTo>
                    <a:pt x="3467" y="4531"/>
                    <a:pt x="3953" y="5272"/>
                    <a:pt x="4944" y="5272"/>
                  </a:cubicBezTo>
                  <a:cubicBezTo>
                    <a:pt x="5092" y="5272"/>
                    <a:pt x="5092" y="5272"/>
                    <a:pt x="5092" y="5272"/>
                  </a:cubicBezTo>
                  <a:cubicBezTo>
                    <a:pt x="5099" y="5272"/>
                    <a:pt x="5106" y="5272"/>
                    <a:pt x="5114" y="5272"/>
                  </a:cubicBezTo>
                  <a:cubicBezTo>
                    <a:pt x="7290" y="5272"/>
                    <a:pt x="7290" y="5272"/>
                    <a:pt x="7290" y="5272"/>
                  </a:cubicBezTo>
                  <a:cubicBezTo>
                    <a:pt x="7700" y="5272"/>
                    <a:pt x="7984" y="5164"/>
                    <a:pt x="8140" y="4945"/>
                  </a:cubicBezTo>
                  <a:cubicBezTo>
                    <a:pt x="8297" y="4727"/>
                    <a:pt x="8342" y="4540"/>
                    <a:pt x="8342" y="4245"/>
                  </a:cubicBezTo>
                  <a:cubicBezTo>
                    <a:pt x="8342" y="3766"/>
                    <a:pt x="8215" y="3296"/>
                    <a:pt x="7961" y="2790"/>
                  </a:cubicBezTo>
                  <a:cubicBezTo>
                    <a:pt x="7708" y="2282"/>
                    <a:pt x="7364" y="1822"/>
                    <a:pt x="6933" y="1407"/>
                  </a:cubicBezTo>
                  <a:cubicBezTo>
                    <a:pt x="6501" y="993"/>
                    <a:pt x="5999" y="655"/>
                    <a:pt x="5426" y="394"/>
                  </a:cubicBezTo>
                  <a:cubicBezTo>
                    <a:pt x="4854" y="132"/>
                    <a:pt x="4255" y="0"/>
                    <a:pt x="3629" y="0"/>
                  </a:cubicBezTo>
                  <a:cubicBezTo>
                    <a:pt x="195" y="0"/>
                    <a:pt x="195" y="0"/>
                    <a:pt x="195" y="0"/>
                  </a:cubicBezTo>
                  <a:cubicBezTo>
                    <a:pt x="65" y="0"/>
                    <a:pt x="0" y="77"/>
                    <a:pt x="0" y="230"/>
                  </a:cubicBezTo>
                  <a:cubicBezTo>
                    <a:pt x="0" y="3616"/>
                    <a:pt x="0" y="3616"/>
                    <a:pt x="0" y="3616"/>
                  </a:cubicBezTo>
                  <a:cubicBezTo>
                    <a:pt x="0" y="4259"/>
                    <a:pt x="124" y="4867"/>
                    <a:pt x="373" y="5439"/>
                  </a:cubicBezTo>
                  <a:cubicBezTo>
                    <a:pt x="621" y="6012"/>
                    <a:pt x="959" y="6513"/>
                    <a:pt x="1385" y="6944"/>
                  </a:cubicBezTo>
                  <a:cubicBezTo>
                    <a:pt x="1812" y="7375"/>
                    <a:pt x="2308" y="7715"/>
                    <a:pt x="2875" y="7966"/>
                  </a:cubicBezTo>
                  <a:cubicBezTo>
                    <a:pt x="3443" y="8217"/>
                    <a:pt x="4050" y="8342"/>
                    <a:pt x="4698" y="8342"/>
                  </a:cubicBezTo>
                  <a:cubicBezTo>
                    <a:pt x="8115" y="8342"/>
                    <a:pt x="8115" y="8342"/>
                    <a:pt x="8115" y="8342"/>
                  </a:cubicBezTo>
                  <a:cubicBezTo>
                    <a:pt x="8266" y="8342"/>
                    <a:pt x="8342" y="8276"/>
                    <a:pt x="8342" y="8146"/>
                  </a:cubicBezTo>
                  <a:moveTo>
                    <a:pt x="18183" y="8116"/>
                  </a:moveTo>
                  <a:cubicBezTo>
                    <a:pt x="18183" y="8095"/>
                    <a:pt x="18183" y="8095"/>
                    <a:pt x="18183" y="8095"/>
                  </a:cubicBezTo>
                  <a:cubicBezTo>
                    <a:pt x="18183" y="7537"/>
                    <a:pt x="18183" y="7537"/>
                    <a:pt x="18183" y="7537"/>
                  </a:cubicBezTo>
                  <a:cubicBezTo>
                    <a:pt x="18183" y="7446"/>
                    <a:pt x="18114" y="7355"/>
                    <a:pt x="18053" y="7331"/>
                  </a:cubicBezTo>
                  <a:cubicBezTo>
                    <a:pt x="18051" y="7330"/>
                    <a:pt x="17612" y="7209"/>
                    <a:pt x="16745" y="6522"/>
                  </a:cubicBezTo>
                  <a:cubicBezTo>
                    <a:pt x="16295" y="6166"/>
                    <a:pt x="15962" y="5905"/>
                    <a:pt x="15820" y="5792"/>
                  </a:cubicBezTo>
                  <a:cubicBezTo>
                    <a:pt x="15980" y="5689"/>
                    <a:pt x="16507" y="5479"/>
                    <a:pt x="16985" y="4932"/>
                  </a:cubicBezTo>
                  <a:cubicBezTo>
                    <a:pt x="17281" y="4592"/>
                    <a:pt x="17442" y="4166"/>
                    <a:pt x="17442" y="3632"/>
                  </a:cubicBezTo>
                  <a:cubicBezTo>
                    <a:pt x="17442" y="3130"/>
                    <a:pt x="17297" y="2658"/>
                    <a:pt x="17009" y="2216"/>
                  </a:cubicBezTo>
                  <a:cubicBezTo>
                    <a:pt x="16720" y="1775"/>
                    <a:pt x="16345" y="1390"/>
                    <a:pt x="15885" y="1063"/>
                  </a:cubicBezTo>
                  <a:cubicBezTo>
                    <a:pt x="15426" y="736"/>
                    <a:pt x="14909" y="478"/>
                    <a:pt x="14338" y="287"/>
                  </a:cubicBezTo>
                  <a:cubicBezTo>
                    <a:pt x="13765" y="96"/>
                    <a:pt x="13201" y="0"/>
                    <a:pt x="12645" y="0"/>
                  </a:cubicBezTo>
                  <a:cubicBezTo>
                    <a:pt x="9292" y="0"/>
                    <a:pt x="9292" y="0"/>
                    <a:pt x="9292" y="0"/>
                  </a:cubicBezTo>
                  <a:cubicBezTo>
                    <a:pt x="9164" y="0"/>
                    <a:pt x="9100" y="77"/>
                    <a:pt x="9100" y="229"/>
                  </a:cubicBezTo>
                  <a:cubicBezTo>
                    <a:pt x="9100" y="5836"/>
                    <a:pt x="9100" y="5836"/>
                    <a:pt x="9100" y="5836"/>
                  </a:cubicBezTo>
                  <a:cubicBezTo>
                    <a:pt x="9100" y="7089"/>
                    <a:pt x="9100" y="7089"/>
                    <a:pt x="9100" y="7089"/>
                  </a:cubicBezTo>
                  <a:cubicBezTo>
                    <a:pt x="9100" y="7522"/>
                    <a:pt x="9100" y="7522"/>
                    <a:pt x="9100" y="7522"/>
                  </a:cubicBezTo>
                  <a:cubicBezTo>
                    <a:pt x="9100" y="8082"/>
                    <a:pt x="9100" y="8082"/>
                    <a:pt x="9100" y="8082"/>
                  </a:cubicBezTo>
                  <a:cubicBezTo>
                    <a:pt x="9100" y="8162"/>
                    <a:pt x="9100" y="8247"/>
                    <a:pt x="9179" y="8290"/>
                  </a:cubicBezTo>
                  <a:cubicBezTo>
                    <a:pt x="9285" y="8345"/>
                    <a:pt x="9529" y="8342"/>
                    <a:pt x="9662" y="8342"/>
                  </a:cubicBezTo>
                  <a:cubicBezTo>
                    <a:pt x="9853" y="8342"/>
                    <a:pt x="10047" y="8331"/>
                    <a:pt x="10232" y="8273"/>
                  </a:cubicBezTo>
                  <a:cubicBezTo>
                    <a:pt x="10520" y="8179"/>
                    <a:pt x="10766" y="7980"/>
                    <a:pt x="10948" y="7737"/>
                  </a:cubicBezTo>
                  <a:cubicBezTo>
                    <a:pt x="11267" y="7317"/>
                    <a:pt x="11346" y="6841"/>
                    <a:pt x="11346" y="6328"/>
                  </a:cubicBezTo>
                  <a:cubicBezTo>
                    <a:pt x="11346" y="6280"/>
                    <a:pt x="11345" y="6190"/>
                    <a:pt x="11344" y="6101"/>
                  </a:cubicBezTo>
                  <a:cubicBezTo>
                    <a:pt x="11344" y="6098"/>
                    <a:pt x="11346" y="6097"/>
                    <a:pt x="11346" y="6095"/>
                  </a:cubicBezTo>
                  <a:cubicBezTo>
                    <a:pt x="11346" y="2909"/>
                    <a:pt x="11346" y="2909"/>
                    <a:pt x="11346" y="2909"/>
                  </a:cubicBezTo>
                  <a:cubicBezTo>
                    <a:pt x="11346" y="2825"/>
                    <a:pt x="11358" y="2748"/>
                    <a:pt x="11379" y="2676"/>
                  </a:cubicBezTo>
                  <a:cubicBezTo>
                    <a:pt x="11380" y="2669"/>
                    <a:pt x="11383" y="2662"/>
                    <a:pt x="11385" y="2655"/>
                  </a:cubicBezTo>
                  <a:cubicBezTo>
                    <a:pt x="11390" y="2637"/>
                    <a:pt x="11397" y="2619"/>
                    <a:pt x="11404" y="2602"/>
                  </a:cubicBezTo>
                  <a:cubicBezTo>
                    <a:pt x="11413" y="2578"/>
                    <a:pt x="11424" y="2556"/>
                    <a:pt x="11436" y="2533"/>
                  </a:cubicBezTo>
                  <a:cubicBezTo>
                    <a:pt x="11436" y="2533"/>
                    <a:pt x="11436" y="2532"/>
                    <a:pt x="11436" y="2532"/>
                  </a:cubicBezTo>
                  <a:cubicBezTo>
                    <a:pt x="11693" y="2061"/>
                    <a:pt x="12570" y="1876"/>
                    <a:pt x="13515" y="2115"/>
                  </a:cubicBezTo>
                  <a:cubicBezTo>
                    <a:pt x="14775" y="2433"/>
                    <a:pt x="15147" y="3302"/>
                    <a:pt x="15015" y="3676"/>
                  </a:cubicBezTo>
                  <a:cubicBezTo>
                    <a:pt x="14871" y="4080"/>
                    <a:pt x="14417" y="4334"/>
                    <a:pt x="13848" y="4334"/>
                  </a:cubicBezTo>
                  <a:cubicBezTo>
                    <a:pt x="13577" y="4334"/>
                    <a:pt x="13299" y="4285"/>
                    <a:pt x="13012" y="4194"/>
                  </a:cubicBezTo>
                  <a:cubicBezTo>
                    <a:pt x="13003" y="4192"/>
                    <a:pt x="12993" y="4190"/>
                    <a:pt x="12983" y="4188"/>
                  </a:cubicBezTo>
                  <a:cubicBezTo>
                    <a:pt x="12820" y="4146"/>
                    <a:pt x="12666" y="4093"/>
                    <a:pt x="12520" y="4032"/>
                  </a:cubicBezTo>
                  <a:cubicBezTo>
                    <a:pt x="12472" y="4018"/>
                    <a:pt x="12427" y="4009"/>
                    <a:pt x="12389" y="4009"/>
                  </a:cubicBezTo>
                  <a:cubicBezTo>
                    <a:pt x="12292" y="4009"/>
                    <a:pt x="12245" y="4085"/>
                    <a:pt x="12245" y="4238"/>
                  </a:cubicBezTo>
                  <a:cubicBezTo>
                    <a:pt x="12245" y="4740"/>
                    <a:pt x="12245" y="4740"/>
                    <a:pt x="12245" y="4740"/>
                  </a:cubicBezTo>
                  <a:cubicBezTo>
                    <a:pt x="12245" y="5128"/>
                    <a:pt x="12245" y="5128"/>
                    <a:pt x="12245" y="5128"/>
                  </a:cubicBezTo>
                  <a:cubicBezTo>
                    <a:pt x="12244" y="5128"/>
                    <a:pt x="12244" y="5128"/>
                    <a:pt x="12244" y="5128"/>
                  </a:cubicBezTo>
                  <a:cubicBezTo>
                    <a:pt x="12244" y="5129"/>
                    <a:pt x="12245" y="5130"/>
                    <a:pt x="12245" y="5131"/>
                  </a:cubicBezTo>
                  <a:cubicBezTo>
                    <a:pt x="12245" y="5439"/>
                    <a:pt x="12367" y="5711"/>
                    <a:pt x="12552" y="5875"/>
                  </a:cubicBezTo>
                  <a:cubicBezTo>
                    <a:pt x="12560" y="5882"/>
                    <a:pt x="15206" y="7967"/>
                    <a:pt x="15206" y="7967"/>
                  </a:cubicBezTo>
                  <a:cubicBezTo>
                    <a:pt x="15308" y="8048"/>
                    <a:pt x="15308" y="8048"/>
                    <a:pt x="15308" y="8048"/>
                  </a:cubicBezTo>
                  <a:cubicBezTo>
                    <a:pt x="15575" y="8244"/>
                    <a:pt x="15864" y="8342"/>
                    <a:pt x="16174" y="8342"/>
                  </a:cubicBezTo>
                  <a:cubicBezTo>
                    <a:pt x="17991" y="8345"/>
                    <a:pt x="17991" y="8345"/>
                    <a:pt x="17991" y="8345"/>
                  </a:cubicBezTo>
                  <a:cubicBezTo>
                    <a:pt x="18120" y="8345"/>
                    <a:pt x="18183" y="8269"/>
                    <a:pt x="18183" y="8116"/>
                  </a:cubicBezTo>
                  <a:moveTo>
                    <a:pt x="26216" y="6446"/>
                  </a:moveTo>
                  <a:cubicBezTo>
                    <a:pt x="26399" y="6028"/>
                    <a:pt x="26507" y="5575"/>
                    <a:pt x="26540" y="5085"/>
                  </a:cubicBezTo>
                  <a:cubicBezTo>
                    <a:pt x="26551" y="4934"/>
                    <a:pt x="26491" y="4857"/>
                    <a:pt x="26362" y="4857"/>
                  </a:cubicBezTo>
                  <a:cubicBezTo>
                    <a:pt x="25098" y="4857"/>
                    <a:pt x="25098" y="4857"/>
                    <a:pt x="25098" y="4857"/>
                  </a:cubicBezTo>
                  <a:cubicBezTo>
                    <a:pt x="24634" y="4857"/>
                    <a:pt x="24332" y="5058"/>
                    <a:pt x="24192" y="5460"/>
                  </a:cubicBezTo>
                  <a:cubicBezTo>
                    <a:pt x="24106" y="5721"/>
                    <a:pt x="23962" y="5930"/>
                    <a:pt x="23763" y="6088"/>
                  </a:cubicBezTo>
                  <a:cubicBezTo>
                    <a:pt x="23562" y="6245"/>
                    <a:pt x="23307" y="6324"/>
                    <a:pt x="22994" y="6324"/>
                  </a:cubicBezTo>
                  <a:cubicBezTo>
                    <a:pt x="22702" y="6324"/>
                    <a:pt x="22405" y="6240"/>
                    <a:pt x="22103" y="6071"/>
                  </a:cubicBezTo>
                  <a:cubicBezTo>
                    <a:pt x="21800" y="5903"/>
                    <a:pt x="21528" y="5686"/>
                    <a:pt x="21285" y="5419"/>
                  </a:cubicBezTo>
                  <a:cubicBezTo>
                    <a:pt x="21042" y="5153"/>
                    <a:pt x="20845" y="4854"/>
                    <a:pt x="20694" y="4523"/>
                  </a:cubicBezTo>
                  <a:cubicBezTo>
                    <a:pt x="20543" y="4191"/>
                    <a:pt x="20467" y="3863"/>
                    <a:pt x="20467" y="3537"/>
                  </a:cubicBezTo>
                  <a:cubicBezTo>
                    <a:pt x="20467" y="3124"/>
                    <a:pt x="20591" y="2790"/>
                    <a:pt x="20839" y="2535"/>
                  </a:cubicBezTo>
                  <a:cubicBezTo>
                    <a:pt x="21088" y="2280"/>
                    <a:pt x="21401" y="2152"/>
                    <a:pt x="21779" y="2152"/>
                  </a:cubicBezTo>
                  <a:cubicBezTo>
                    <a:pt x="22210" y="2152"/>
                    <a:pt x="22637" y="2310"/>
                    <a:pt x="23058" y="2625"/>
                  </a:cubicBezTo>
                  <a:cubicBezTo>
                    <a:pt x="23231" y="2755"/>
                    <a:pt x="23414" y="2820"/>
                    <a:pt x="23609" y="2820"/>
                  </a:cubicBezTo>
                  <a:cubicBezTo>
                    <a:pt x="23803" y="2820"/>
                    <a:pt x="24008" y="2712"/>
                    <a:pt x="24224" y="2494"/>
                  </a:cubicBezTo>
                  <a:cubicBezTo>
                    <a:pt x="25083" y="1646"/>
                    <a:pt x="25083" y="1646"/>
                    <a:pt x="25083" y="1646"/>
                  </a:cubicBezTo>
                  <a:cubicBezTo>
                    <a:pt x="25136" y="1593"/>
                    <a:pt x="25155" y="1544"/>
                    <a:pt x="25139" y="1500"/>
                  </a:cubicBezTo>
                  <a:cubicBezTo>
                    <a:pt x="25123" y="1457"/>
                    <a:pt x="25088" y="1407"/>
                    <a:pt x="25034" y="1353"/>
                  </a:cubicBezTo>
                  <a:cubicBezTo>
                    <a:pt x="24570" y="929"/>
                    <a:pt x="24063" y="598"/>
                    <a:pt x="23512" y="359"/>
                  </a:cubicBezTo>
                  <a:cubicBezTo>
                    <a:pt x="22961" y="121"/>
                    <a:pt x="22383" y="0"/>
                    <a:pt x="21779" y="0"/>
                  </a:cubicBezTo>
                  <a:cubicBezTo>
                    <a:pt x="18394" y="0"/>
                    <a:pt x="18394" y="0"/>
                    <a:pt x="18394" y="0"/>
                  </a:cubicBezTo>
                  <a:cubicBezTo>
                    <a:pt x="18265" y="0"/>
                    <a:pt x="18200" y="77"/>
                    <a:pt x="18200" y="229"/>
                  </a:cubicBezTo>
                  <a:cubicBezTo>
                    <a:pt x="18200" y="3602"/>
                    <a:pt x="18200" y="3602"/>
                    <a:pt x="18200" y="3602"/>
                  </a:cubicBezTo>
                  <a:cubicBezTo>
                    <a:pt x="18200" y="4254"/>
                    <a:pt x="18332" y="4874"/>
                    <a:pt x="18597" y="5460"/>
                  </a:cubicBezTo>
                  <a:cubicBezTo>
                    <a:pt x="18861" y="6047"/>
                    <a:pt x="19217" y="6563"/>
                    <a:pt x="19665" y="7009"/>
                  </a:cubicBezTo>
                  <a:cubicBezTo>
                    <a:pt x="20114" y="7454"/>
                    <a:pt x="20626" y="7810"/>
                    <a:pt x="21204" y="8076"/>
                  </a:cubicBezTo>
                  <a:cubicBezTo>
                    <a:pt x="21781" y="8342"/>
                    <a:pt x="22378" y="8475"/>
                    <a:pt x="22994" y="8475"/>
                  </a:cubicBezTo>
                  <a:cubicBezTo>
                    <a:pt x="23490" y="8475"/>
                    <a:pt x="23949" y="8391"/>
                    <a:pt x="24370" y="8222"/>
                  </a:cubicBezTo>
                  <a:cubicBezTo>
                    <a:pt x="24791" y="8054"/>
                    <a:pt x="25158" y="7821"/>
                    <a:pt x="25471" y="7522"/>
                  </a:cubicBezTo>
                  <a:cubicBezTo>
                    <a:pt x="25784" y="7223"/>
                    <a:pt x="26033" y="6865"/>
                    <a:pt x="26216" y="6446"/>
                  </a:cubicBezTo>
                  <a:moveTo>
                    <a:pt x="35641" y="8152"/>
                  </a:moveTo>
                  <a:cubicBezTo>
                    <a:pt x="35641" y="7292"/>
                    <a:pt x="35641" y="7292"/>
                    <a:pt x="35641" y="7292"/>
                  </a:cubicBezTo>
                  <a:cubicBezTo>
                    <a:pt x="35641" y="7292"/>
                    <a:pt x="35641" y="7292"/>
                    <a:pt x="35641" y="7292"/>
                  </a:cubicBezTo>
                  <a:cubicBezTo>
                    <a:pt x="35640" y="6697"/>
                    <a:pt x="35288" y="6134"/>
                    <a:pt x="34704" y="5892"/>
                  </a:cubicBezTo>
                  <a:cubicBezTo>
                    <a:pt x="34198" y="5682"/>
                    <a:pt x="34198" y="5682"/>
                    <a:pt x="34198" y="5682"/>
                  </a:cubicBezTo>
                  <a:cubicBezTo>
                    <a:pt x="33773" y="5525"/>
                    <a:pt x="33307" y="5214"/>
                    <a:pt x="33069" y="4988"/>
                  </a:cubicBezTo>
                  <a:cubicBezTo>
                    <a:pt x="33069" y="4988"/>
                    <a:pt x="32601" y="4430"/>
                    <a:pt x="33145" y="3887"/>
                  </a:cubicBezTo>
                  <a:cubicBezTo>
                    <a:pt x="34209" y="2817"/>
                    <a:pt x="34209" y="2817"/>
                    <a:pt x="34209" y="2817"/>
                  </a:cubicBezTo>
                  <a:cubicBezTo>
                    <a:pt x="35220" y="1805"/>
                    <a:pt x="35220" y="1805"/>
                    <a:pt x="35220" y="1805"/>
                  </a:cubicBezTo>
                  <a:cubicBezTo>
                    <a:pt x="35493" y="1519"/>
                    <a:pt x="35631" y="1153"/>
                    <a:pt x="35637" y="784"/>
                  </a:cubicBezTo>
                  <a:cubicBezTo>
                    <a:pt x="35638" y="759"/>
                    <a:pt x="35638" y="759"/>
                    <a:pt x="35638" y="759"/>
                  </a:cubicBezTo>
                  <a:cubicBezTo>
                    <a:pt x="35639" y="759"/>
                    <a:pt x="35639" y="759"/>
                    <a:pt x="35639" y="759"/>
                  </a:cubicBezTo>
                  <a:cubicBezTo>
                    <a:pt x="35639" y="757"/>
                    <a:pt x="35639" y="755"/>
                    <a:pt x="35639" y="753"/>
                  </a:cubicBezTo>
                  <a:cubicBezTo>
                    <a:pt x="35633" y="524"/>
                    <a:pt x="35566" y="342"/>
                    <a:pt x="35435" y="209"/>
                  </a:cubicBezTo>
                  <a:cubicBezTo>
                    <a:pt x="35302" y="75"/>
                    <a:pt x="35120" y="7"/>
                    <a:pt x="34889" y="2"/>
                  </a:cubicBezTo>
                  <a:cubicBezTo>
                    <a:pt x="34881" y="2"/>
                    <a:pt x="34873" y="0"/>
                    <a:pt x="34865" y="0"/>
                  </a:cubicBezTo>
                  <a:cubicBezTo>
                    <a:pt x="34562" y="0"/>
                    <a:pt x="34562" y="0"/>
                    <a:pt x="34562" y="0"/>
                  </a:cubicBezTo>
                  <a:cubicBezTo>
                    <a:pt x="34016" y="13"/>
                    <a:pt x="33541" y="250"/>
                    <a:pt x="33196" y="592"/>
                  </a:cubicBezTo>
                  <a:cubicBezTo>
                    <a:pt x="33182" y="606"/>
                    <a:pt x="31828" y="1964"/>
                    <a:pt x="31470" y="2323"/>
                  </a:cubicBezTo>
                  <a:cubicBezTo>
                    <a:pt x="31488" y="2321"/>
                    <a:pt x="31488" y="2321"/>
                    <a:pt x="31488" y="2321"/>
                  </a:cubicBezTo>
                  <a:cubicBezTo>
                    <a:pt x="29574" y="4234"/>
                    <a:pt x="29574" y="4234"/>
                    <a:pt x="29574" y="4234"/>
                  </a:cubicBezTo>
                  <a:cubicBezTo>
                    <a:pt x="29574" y="4234"/>
                    <a:pt x="29572" y="1232"/>
                    <a:pt x="29572" y="1229"/>
                  </a:cubicBezTo>
                  <a:cubicBezTo>
                    <a:pt x="29572" y="550"/>
                    <a:pt x="29022" y="0"/>
                    <a:pt x="28344" y="0"/>
                  </a:cubicBezTo>
                  <a:cubicBezTo>
                    <a:pt x="28344" y="0"/>
                    <a:pt x="27833" y="1"/>
                    <a:pt x="27813" y="1"/>
                  </a:cubicBezTo>
                  <a:cubicBezTo>
                    <a:pt x="27675" y="1"/>
                    <a:pt x="27474" y="4"/>
                    <a:pt x="27379" y="53"/>
                  </a:cubicBezTo>
                  <a:cubicBezTo>
                    <a:pt x="27299" y="96"/>
                    <a:pt x="27300" y="181"/>
                    <a:pt x="27300" y="261"/>
                  </a:cubicBezTo>
                  <a:cubicBezTo>
                    <a:pt x="27300" y="8152"/>
                    <a:pt x="27300" y="8152"/>
                    <a:pt x="27300" y="8152"/>
                  </a:cubicBezTo>
                  <a:cubicBezTo>
                    <a:pt x="27300" y="8257"/>
                    <a:pt x="27384" y="8342"/>
                    <a:pt x="27489" y="8342"/>
                  </a:cubicBezTo>
                  <a:cubicBezTo>
                    <a:pt x="27491" y="8341"/>
                    <a:pt x="27491" y="8341"/>
                    <a:pt x="27491" y="8341"/>
                  </a:cubicBezTo>
                  <a:cubicBezTo>
                    <a:pt x="27489" y="8345"/>
                    <a:pt x="27489" y="8345"/>
                    <a:pt x="27489" y="8345"/>
                  </a:cubicBezTo>
                  <a:cubicBezTo>
                    <a:pt x="27910" y="8345"/>
                    <a:pt x="27910" y="8345"/>
                    <a:pt x="27910" y="8345"/>
                  </a:cubicBezTo>
                  <a:cubicBezTo>
                    <a:pt x="28456" y="8332"/>
                    <a:pt x="28931" y="8095"/>
                    <a:pt x="29275" y="7752"/>
                  </a:cubicBezTo>
                  <a:cubicBezTo>
                    <a:pt x="29281" y="7747"/>
                    <a:pt x="29518" y="7510"/>
                    <a:pt x="29817" y="7209"/>
                  </a:cubicBezTo>
                  <a:cubicBezTo>
                    <a:pt x="30023" y="7004"/>
                    <a:pt x="30306" y="6876"/>
                    <a:pt x="30620" y="6875"/>
                  </a:cubicBezTo>
                  <a:cubicBezTo>
                    <a:pt x="30621" y="6875"/>
                    <a:pt x="30621" y="6875"/>
                    <a:pt x="30621" y="6875"/>
                  </a:cubicBezTo>
                  <a:cubicBezTo>
                    <a:pt x="30621" y="6875"/>
                    <a:pt x="30621" y="6875"/>
                    <a:pt x="30621" y="6875"/>
                  </a:cubicBezTo>
                  <a:cubicBezTo>
                    <a:pt x="31018" y="6876"/>
                    <a:pt x="31395" y="6966"/>
                    <a:pt x="31733" y="7123"/>
                  </a:cubicBezTo>
                  <a:cubicBezTo>
                    <a:pt x="34067" y="8091"/>
                    <a:pt x="34067" y="8091"/>
                    <a:pt x="34067" y="8091"/>
                  </a:cubicBezTo>
                  <a:cubicBezTo>
                    <a:pt x="34067" y="8091"/>
                    <a:pt x="34633" y="8345"/>
                    <a:pt x="35108" y="8345"/>
                  </a:cubicBezTo>
                  <a:cubicBezTo>
                    <a:pt x="35451" y="8345"/>
                    <a:pt x="35451" y="8345"/>
                    <a:pt x="35451" y="8345"/>
                  </a:cubicBezTo>
                  <a:cubicBezTo>
                    <a:pt x="35450" y="8341"/>
                    <a:pt x="35450" y="8341"/>
                    <a:pt x="35450" y="8341"/>
                  </a:cubicBezTo>
                  <a:cubicBezTo>
                    <a:pt x="35451" y="8342"/>
                    <a:pt x="35451" y="8342"/>
                    <a:pt x="35451" y="8342"/>
                  </a:cubicBezTo>
                  <a:cubicBezTo>
                    <a:pt x="35556" y="8342"/>
                    <a:pt x="35641" y="8257"/>
                    <a:pt x="35641" y="815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dirty="0"/>
            </a:p>
          </p:txBody>
        </p:sp>
      </p:grpSp>
      <p:pic>
        <p:nvPicPr>
          <p:cNvPr id="3" name="Grafik 2">
            <a:extLst>
              <a:ext uri="{FF2B5EF4-FFF2-40B4-BE49-F238E27FC236}">
                <a16:creationId xmlns:a16="http://schemas.microsoft.com/office/drawing/2014/main" id="{4D6A4108-9707-45A8-99F1-0AD56B91F87C}"/>
              </a:ext>
            </a:extLst>
          </p:cNvPr>
          <p:cNvPicPr>
            <a:picLocks noChangeAspect="1"/>
          </p:cNvPicPr>
          <p:nvPr/>
        </p:nvPicPr>
        <p:blipFill rotWithShape="1">
          <a:blip r:embed="rId2"/>
          <a:srcRect l="45512"/>
          <a:stretch/>
        </p:blipFill>
        <p:spPr>
          <a:xfrm>
            <a:off x="-1" y="1412776"/>
            <a:ext cx="5347345" cy="4837711"/>
          </a:xfrm>
          <a:prstGeom prst="rect">
            <a:avLst/>
          </a:prstGeom>
        </p:spPr>
      </p:pic>
    </p:spTree>
    <p:extLst>
      <p:ext uri="{BB962C8B-B14F-4D97-AF65-F5344CB8AC3E}">
        <p14:creationId xmlns:p14="http://schemas.microsoft.com/office/powerpoint/2010/main" val="1395707252"/>
      </p:ext>
    </p:extLst>
  </p:cSld>
  <p:clrMapOvr>
    <a:masterClrMapping/>
  </p:clrMapOvr>
  <p:extLst>
    <p:ext uri="{DCECCB84-F9BA-43D5-87BE-67443E8EF086}">
      <p15:sldGuideLst xmlns:p15="http://schemas.microsoft.com/office/powerpoint/2012/main"/>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Table of content">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47342" name="think-cell Slide" r:id="rId4" imgW="353" imgH="353" progId="TCLayout.ActiveDocument.1">
                  <p:embed/>
                </p:oleObj>
              </mc:Choice>
              <mc:Fallback>
                <p:oleObj name="think-cell Slide" r:id="rId4" imgW="353" imgH="353" progId="TCLayout.ActiveDocument.1">
                  <p:embed/>
                  <p:pic>
                    <p:nvPicPr>
                      <p:cNvPr id="2" name="Object 1"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14" name="Content Placeholder 13"/>
          <p:cNvSpPr>
            <a:spLocks noGrp="1"/>
          </p:cNvSpPr>
          <p:nvPr>
            <p:ph sz="quarter" idx="14" hasCustomPrompt="1"/>
          </p:nvPr>
        </p:nvSpPr>
        <p:spPr bwMode="gray">
          <a:xfrm>
            <a:off x="623888" y="1484313"/>
            <a:ext cx="10944227" cy="4608511"/>
          </a:xfrm>
        </p:spPr>
        <p:txBody>
          <a:bodyPr/>
          <a:lstStyle>
            <a:lvl1pPr marL="342900" indent="-342900">
              <a:buClr>
                <a:schemeClr val="accent3"/>
              </a:buClr>
              <a:buFont typeface="+mj-lt"/>
              <a:buAutoNum type="arabicPeriod"/>
              <a:defRPr/>
            </a:lvl1pPr>
            <a:lvl2pPr marL="534988" indent="-179388">
              <a:defRPr/>
            </a:lvl2pPr>
            <a:lvl3pPr marL="715963" indent="-179388">
              <a:defRPr/>
            </a:lvl3pPr>
            <a:lvl4pPr marL="896938" indent="-179388">
              <a:buClr>
                <a:schemeClr val="accent3"/>
              </a:buClr>
              <a:defRPr/>
            </a:lvl4pPr>
            <a:lvl5pPr marL="449263" indent="0">
              <a:buNone/>
              <a:defRPr/>
            </a:lvl5pPr>
          </a:lstStyle>
          <a:p>
            <a:pPr lvl="0"/>
            <a:r>
              <a:rPr lang="en-US" dirty="0"/>
              <a:t>Insert your agenda points here. Use the button “increase list level” to add </a:t>
            </a:r>
            <a:r>
              <a:rPr lang="en-US" dirty="0" err="1"/>
              <a:t>subitems</a:t>
            </a:r>
            <a:r>
              <a:rPr lang="en-US" dirty="0"/>
              <a:t>.</a:t>
            </a:r>
            <a:br>
              <a:rPr lang="en-US" dirty="0"/>
            </a:br>
            <a:r>
              <a:rPr lang="en-US" dirty="0"/>
              <a:t>You can find other agenda designs within the slide library.</a:t>
            </a:r>
          </a:p>
          <a:p>
            <a:pPr lvl="0"/>
            <a:r>
              <a:rPr lang="en-US" dirty="0"/>
              <a:t>Click to edit Master text styles</a:t>
            </a:r>
          </a:p>
          <a:p>
            <a:pPr lvl="1"/>
            <a:r>
              <a:rPr lang="en-US" dirty="0"/>
              <a:t>Second level</a:t>
            </a:r>
          </a:p>
          <a:p>
            <a:pPr lvl="2"/>
            <a:r>
              <a:rPr lang="en-US" dirty="0"/>
              <a:t>Third level</a:t>
            </a:r>
          </a:p>
          <a:p>
            <a:pPr lvl="3"/>
            <a:r>
              <a:rPr lang="en-US" dirty="0"/>
              <a:t>Fourth level</a:t>
            </a:r>
          </a:p>
          <a:p>
            <a:pPr lvl="3"/>
            <a:r>
              <a:rPr lang="en-US" dirty="0"/>
              <a:t>Fifth level</a:t>
            </a:r>
          </a:p>
        </p:txBody>
      </p:sp>
      <p:sp>
        <p:nvSpPr>
          <p:cNvPr id="10" name="Text Placeholder 7"/>
          <p:cNvSpPr>
            <a:spLocks noGrp="1"/>
          </p:cNvSpPr>
          <p:nvPr>
            <p:ph type="body" sz="quarter" idx="13" hasCustomPrompt="1"/>
          </p:nvPr>
        </p:nvSpPr>
        <p:spPr bwMode="gray">
          <a:xfrm>
            <a:off x="623888" y="332656"/>
            <a:ext cx="10944225" cy="398144"/>
          </a:xfrm>
          <a:prstGeom prst="rect">
            <a:avLst/>
          </a:prstGeom>
        </p:spPr>
        <p:txBody>
          <a:bodyPr tIns="18000" anchor="t">
            <a:noAutofit/>
          </a:bodyPr>
          <a:lstStyle>
            <a:lvl1pPr marL="0" indent="0">
              <a:lnSpc>
                <a:spcPct val="100000"/>
              </a:lnSpc>
              <a:spcBef>
                <a:spcPts val="0"/>
              </a:spcBef>
              <a:spcAft>
                <a:spcPts val="0"/>
              </a:spcAft>
              <a:buFont typeface="Arial" panose="020B0604020202020204" pitchFamily="34" charset="0"/>
              <a:buNone/>
              <a:defRPr sz="2200" b="0" baseline="0">
                <a:solidFill>
                  <a:schemeClr val="accent1"/>
                </a:solidFill>
              </a:defRPr>
            </a:lvl1pPr>
            <a:lvl2pPr marL="0" indent="0">
              <a:lnSpc>
                <a:spcPct val="100000"/>
              </a:lnSpc>
              <a:spcBef>
                <a:spcPts val="0"/>
              </a:spcBef>
              <a:spcAft>
                <a:spcPts val="0"/>
              </a:spcAft>
              <a:buFont typeface="Arial" panose="020B0604020202020204" pitchFamily="34" charset="0"/>
              <a:buNone/>
              <a:defRPr sz="2200" b="0">
                <a:solidFill>
                  <a:schemeClr val="accent1"/>
                </a:solidFill>
              </a:defRPr>
            </a:lvl2pPr>
            <a:lvl3pPr marL="0" indent="0">
              <a:lnSpc>
                <a:spcPct val="100000"/>
              </a:lnSpc>
              <a:spcBef>
                <a:spcPts val="0"/>
              </a:spcBef>
              <a:spcAft>
                <a:spcPts val="0"/>
              </a:spcAft>
              <a:buNone/>
              <a:defRPr sz="2200" b="0">
                <a:solidFill>
                  <a:schemeClr val="accent1"/>
                </a:solidFill>
              </a:defRPr>
            </a:lvl3pPr>
            <a:lvl4pPr marL="0" indent="0">
              <a:lnSpc>
                <a:spcPct val="100000"/>
              </a:lnSpc>
              <a:spcBef>
                <a:spcPts val="0"/>
              </a:spcBef>
              <a:spcAft>
                <a:spcPts val="0"/>
              </a:spcAft>
              <a:buNone/>
              <a:defRPr sz="2200" b="0">
                <a:solidFill>
                  <a:schemeClr val="accent1"/>
                </a:solidFill>
              </a:defRPr>
            </a:lvl4pPr>
            <a:lvl5pPr marL="0" indent="0">
              <a:lnSpc>
                <a:spcPct val="100000"/>
              </a:lnSpc>
              <a:spcBef>
                <a:spcPts val="0"/>
              </a:spcBef>
              <a:spcAft>
                <a:spcPts val="0"/>
              </a:spcAft>
              <a:buNone/>
              <a:defRPr sz="2200" b="0">
                <a:solidFill>
                  <a:schemeClr val="accent1"/>
                </a:solidFill>
              </a:defRPr>
            </a:lvl5pPr>
            <a:lvl6pPr marL="0" indent="0">
              <a:lnSpc>
                <a:spcPct val="100000"/>
              </a:lnSpc>
              <a:spcBef>
                <a:spcPts val="0"/>
              </a:spcBef>
              <a:spcAft>
                <a:spcPts val="0"/>
              </a:spcAft>
              <a:buNone/>
              <a:defRPr sz="2200" b="0">
                <a:solidFill>
                  <a:schemeClr val="accent1"/>
                </a:solidFill>
              </a:defRPr>
            </a:lvl6pPr>
            <a:lvl7pPr marL="0" indent="0">
              <a:lnSpc>
                <a:spcPct val="100000"/>
              </a:lnSpc>
              <a:spcBef>
                <a:spcPts val="0"/>
              </a:spcBef>
              <a:spcAft>
                <a:spcPts val="0"/>
              </a:spcAft>
              <a:buNone/>
              <a:defRPr sz="2200" b="0">
                <a:solidFill>
                  <a:schemeClr val="accent1"/>
                </a:solidFill>
              </a:defRPr>
            </a:lvl7pPr>
            <a:lvl8pPr marL="0" indent="0">
              <a:lnSpc>
                <a:spcPct val="100000"/>
              </a:lnSpc>
              <a:spcBef>
                <a:spcPts val="0"/>
              </a:spcBef>
              <a:spcAft>
                <a:spcPts val="0"/>
              </a:spcAft>
              <a:buNone/>
              <a:defRPr sz="2200" b="0">
                <a:solidFill>
                  <a:schemeClr val="accent1"/>
                </a:solidFill>
              </a:defRPr>
            </a:lvl8pPr>
            <a:lvl9pPr marL="0" indent="0">
              <a:lnSpc>
                <a:spcPct val="100000"/>
              </a:lnSpc>
              <a:spcBef>
                <a:spcPts val="0"/>
              </a:spcBef>
              <a:spcAft>
                <a:spcPts val="0"/>
              </a:spcAft>
              <a:buNone/>
              <a:defRPr sz="2200" b="0">
                <a:solidFill>
                  <a:schemeClr val="accent1"/>
                </a:solidFill>
              </a:defRPr>
            </a:lvl9pPr>
          </a:lstStyle>
          <a:p>
            <a:pPr lvl="0"/>
            <a:r>
              <a:rPr lang="en-US" noProof="0" dirty="0"/>
              <a:t> </a:t>
            </a:r>
          </a:p>
        </p:txBody>
      </p:sp>
      <p:sp>
        <p:nvSpPr>
          <p:cNvPr id="3" name="Title 2"/>
          <p:cNvSpPr>
            <a:spLocks noGrp="1"/>
          </p:cNvSpPr>
          <p:nvPr>
            <p:ph type="title" hasCustomPrompt="1"/>
          </p:nvPr>
        </p:nvSpPr>
        <p:spPr bwMode="gray">
          <a:xfrm>
            <a:off x="623888" y="730800"/>
            <a:ext cx="10944225" cy="325952"/>
          </a:xfrm>
        </p:spPr>
        <p:txBody>
          <a:bodyPr/>
          <a:lstStyle/>
          <a:p>
            <a:r>
              <a:rPr lang="en-US" dirty="0"/>
              <a:t>Insert slide title here (max. 2 lines | max. 1 line with Action Title)</a:t>
            </a:r>
          </a:p>
        </p:txBody>
      </p:sp>
      <p:sp>
        <p:nvSpPr>
          <p:cNvPr id="4" name="Fußzeilenplatzhalter 3">
            <a:extLst>
              <a:ext uri="{FF2B5EF4-FFF2-40B4-BE49-F238E27FC236}">
                <a16:creationId xmlns:a16="http://schemas.microsoft.com/office/drawing/2014/main" id="{5F934EA1-1883-4D38-9FDC-7B4EE39EA964}"/>
              </a:ext>
            </a:extLst>
          </p:cNvPr>
          <p:cNvSpPr>
            <a:spLocks noGrp="1"/>
          </p:cNvSpPr>
          <p:nvPr>
            <p:ph type="ftr" sz="quarter" idx="15"/>
          </p:nvPr>
        </p:nvSpPr>
        <p:spPr bwMode="gray"/>
        <p:txBody>
          <a:bodyPr/>
          <a:lstStyle/>
          <a:p>
            <a:endParaRPr lang="de-DE"/>
          </a:p>
        </p:txBody>
      </p:sp>
      <p:sp>
        <p:nvSpPr>
          <p:cNvPr id="6" name="Foliennummernplatzhalter 5">
            <a:extLst>
              <a:ext uri="{FF2B5EF4-FFF2-40B4-BE49-F238E27FC236}">
                <a16:creationId xmlns:a16="http://schemas.microsoft.com/office/drawing/2014/main" id="{A9116324-0C1D-439A-912E-27AE05A10F32}"/>
              </a:ext>
            </a:extLst>
          </p:cNvPr>
          <p:cNvSpPr>
            <a:spLocks noGrp="1"/>
          </p:cNvSpPr>
          <p:nvPr>
            <p:ph type="sldNum" sz="quarter" idx="16"/>
          </p:nvPr>
        </p:nvSpPr>
        <p:spPr bwMode="gray"/>
        <p:txBody>
          <a:bodyPr/>
          <a:lstStyle/>
          <a:p>
            <a:fld id="{F2EE8E7F-0B81-4B9C-B5BF-947F7FE1F979}" type="slidenum">
              <a:rPr lang="de-DE" smtClean="0"/>
              <a:t>‹#›</a:t>
            </a:fld>
            <a:endParaRPr lang="de-DE"/>
          </a:p>
        </p:txBody>
      </p:sp>
    </p:spTree>
    <p:extLst>
      <p:ext uri="{BB962C8B-B14F-4D97-AF65-F5344CB8AC3E}">
        <p14:creationId xmlns:p14="http://schemas.microsoft.com/office/powerpoint/2010/main" val="1715713955"/>
      </p:ext>
    </p:extLst>
  </p:cSld>
  <p:clrMapOvr>
    <a:masterClrMapping/>
  </p:clrMapOvr>
  <p:extLst>
    <p:ext uri="{DCECCB84-F9BA-43D5-87BE-67443E8EF086}">
      <p15:sldGuideLst xmlns:p15="http://schemas.microsoft.com/office/powerpoint/2012/main"/>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One content">
    <p:spTree>
      <p:nvGrpSpPr>
        <p:cNvPr id="1" name=""/>
        <p:cNvGrpSpPr/>
        <p:nvPr/>
      </p:nvGrpSpPr>
      <p:grpSpPr>
        <a:xfrm>
          <a:off x="0" y="0"/>
          <a:ext cx="0" cy="0"/>
          <a:chOff x="0" y="0"/>
          <a:chExt cx="0" cy="0"/>
        </a:xfrm>
      </p:grpSpPr>
      <p:sp>
        <p:nvSpPr>
          <p:cNvPr id="11" name="Content Placeholder 10"/>
          <p:cNvSpPr>
            <a:spLocks noGrp="1"/>
          </p:cNvSpPr>
          <p:nvPr>
            <p:ph sz="quarter" idx="14" hasCustomPrompt="1"/>
          </p:nvPr>
        </p:nvSpPr>
        <p:spPr bwMode="gray">
          <a:xfrm>
            <a:off x="623888" y="1484313"/>
            <a:ext cx="10944227" cy="4608511"/>
          </a:xfrm>
        </p:spPr>
        <p:txBody>
          <a:bodyPr/>
          <a:lstStyle>
            <a:lvl1pPr marL="0" marR="0" indent="0" algn="l" defTabSz="914400" rtl="0" eaLnBrk="1" fontAlgn="auto" latinLnBrk="0" hangingPunct="1">
              <a:lnSpc>
                <a:spcPct val="100000"/>
              </a:lnSpc>
              <a:spcBef>
                <a:spcPts val="600"/>
              </a:spcBef>
              <a:spcAft>
                <a:spcPts val="300"/>
              </a:spcAft>
              <a:buClrTx/>
              <a:buSzTx/>
              <a:buFont typeface="Arial" panose="020B0604020202020204" pitchFamily="34" charset="0"/>
              <a:buNone/>
              <a:tabLst/>
              <a:defRPr/>
            </a:lvl1pPr>
            <a:lvl5pPr>
              <a:defRPr/>
            </a:lvl5pPr>
          </a:lstStyle>
          <a:p>
            <a:pPr marL="0" marR="0" lvl="0" indent="0" algn="l" defTabSz="914400" rtl="0" eaLnBrk="1" fontAlgn="auto" latinLnBrk="0" hangingPunct="1">
              <a:lnSpc>
                <a:spcPct val="100000"/>
              </a:lnSpc>
              <a:spcBef>
                <a:spcPts val="600"/>
              </a:spcBef>
              <a:spcAft>
                <a:spcPts val="300"/>
              </a:spcAft>
              <a:buClrTx/>
              <a:buSzTx/>
              <a:buFont typeface="Arial" panose="020B0604020202020204" pitchFamily="34" charset="0"/>
              <a:buNone/>
              <a:tabLst/>
              <a:defRPr/>
            </a:pPr>
            <a:r>
              <a:rPr lang="en-US" dirty="0"/>
              <a:t>You can use this field to enter text, a table, a diagram or </a:t>
            </a:r>
            <a:r>
              <a:rPr lang="en-US" dirty="0" err="1"/>
              <a:t>SmartArts</a:t>
            </a:r>
            <a:r>
              <a:rPr lang="en-US" dirty="0"/>
              <a:t>. Use the buttons “Increase List Level” for </a:t>
            </a:r>
            <a:r>
              <a:rPr lang="en-US" dirty="0" err="1"/>
              <a:t>copytext</a:t>
            </a:r>
            <a:r>
              <a:rPr lang="en-US" dirty="0"/>
              <a:t> or bullet levels. Use the icons below to create visual content.</a:t>
            </a:r>
          </a:p>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Text Placeholder 7"/>
          <p:cNvSpPr>
            <a:spLocks noGrp="1"/>
          </p:cNvSpPr>
          <p:nvPr>
            <p:ph type="body" sz="quarter" idx="13" hasCustomPrompt="1"/>
          </p:nvPr>
        </p:nvSpPr>
        <p:spPr bwMode="gray">
          <a:xfrm>
            <a:off x="623888" y="332656"/>
            <a:ext cx="10944225" cy="398144"/>
          </a:xfrm>
          <a:prstGeom prst="rect">
            <a:avLst/>
          </a:prstGeom>
        </p:spPr>
        <p:txBody>
          <a:bodyPr tIns="18000" anchor="t">
            <a:noAutofit/>
          </a:bodyPr>
          <a:lstStyle>
            <a:lvl1pPr marL="0" indent="0">
              <a:lnSpc>
                <a:spcPct val="100000"/>
              </a:lnSpc>
              <a:spcBef>
                <a:spcPts val="0"/>
              </a:spcBef>
              <a:spcAft>
                <a:spcPts val="0"/>
              </a:spcAft>
              <a:buFont typeface="Arial" panose="020B0604020202020204" pitchFamily="34" charset="0"/>
              <a:buNone/>
              <a:defRPr sz="2200" b="0" baseline="0">
                <a:solidFill>
                  <a:schemeClr val="accent1"/>
                </a:solidFill>
              </a:defRPr>
            </a:lvl1pPr>
            <a:lvl2pPr marL="0" indent="0">
              <a:lnSpc>
                <a:spcPct val="100000"/>
              </a:lnSpc>
              <a:spcBef>
                <a:spcPts val="0"/>
              </a:spcBef>
              <a:spcAft>
                <a:spcPts val="0"/>
              </a:spcAft>
              <a:buFont typeface="Arial" panose="020B0604020202020204" pitchFamily="34" charset="0"/>
              <a:buNone/>
              <a:defRPr sz="2200" b="0">
                <a:solidFill>
                  <a:schemeClr val="accent1"/>
                </a:solidFill>
              </a:defRPr>
            </a:lvl2pPr>
            <a:lvl3pPr marL="0" indent="0">
              <a:lnSpc>
                <a:spcPct val="100000"/>
              </a:lnSpc>
              <a:spcBef>
                <a:spcPts val="0"/>
              </a:spcBef>
              <a:spcAft>
                <a:spcPts val="0"/>
              </a:spcAft>
              <a:buNone/>
              <a:defRPr sz="2200" b="0">
                <a:solidFill>
                  <a:schemeClr val="accent1"/>
                </a:solidFill>
              </a:defRPr>
            </a:lvl3pPr>
            <a:lvl4pPr marL="0" indent="0">
              <a:lnSpc>
                <a:spcPct val="100000"/>
              </a:lnSpc>
              <a:spcBef>
                <a:spcPts val="0"/>
              </a:spcBef>
              <a:spcAft>
                <a:spcPts val="0"/>
              </a:spcAft>
              <a:buNone/>
              <a:defRPr sz="2200" b="0">
                <a:solidFill>
                  <a:schemeClr val="accent1"/>
                </a:solidFill>
              </a:defRPr>
            </a:lvl4pPr>
            <a:lvl5pPr marL="0" indent="0">
              <a:lnSpc>
                <a:spcPct val="100000"/>
              </a:lnSpc>
              <a:spcBef>
                <a:spcPts val="0"/>
              </a:spcBef>
              <a:spcAft>
                <a:spcPts val="0"/>
              </a:spcAft>
              <a:buNone/>
              <a:defRPr sz="2200" b="0">
                <a:solidFill>
                  <a:schemeClr val="accent1"/>
                </a:solidFill>
              </a:defRPr>
            </a:lvl5pPr>
            <a:lvl6pPr marL="0" indent="0">
              <a:lnSpc>
                <a:spcPct val="100000"/>
              </a:lnSpc>
              <a:spcBef>
                <a:spcPts val="0"/>
              </a:spcBef>
              <a:spcAft>
                <a:spcPts val="0"/>
              </a:spcAft>
              <a:buNone/>
              <a:defRPr sz="2200" b="0">
                <a:solidFill>
                  <a:schemeClr val="accent1"/>
                </a:solidFill>
              </a:defRPr>
            </a:lvl6pPr>
            <a:lvl7pPr marL="0" indent="0">
              <a:lnSpc>
                <a:spcPct val="100000"/>
              </a:lnSpc>
              <a:spcBef>
                <a:spcPts val="0"/>
              </a:spcBef>
              <a:spcAft>
                <a:spcPts val="0"/>
              </a:spcAft>
              <a:buNone/>
              <a:defRPr sz="2200" b="0">
                <a:solidFill>
                  <a:schemeClr val="accent1"/>
                </a:solidFill>
              </a:defRPr>
            </a:lvl7pPr>
            <a:lvl8pPr marL="0" indent="0">
              <a:lnSpc>
                <a:spcPct val="100000"/>
              </a:lnSpc>
              <a:spcBef>
                <a:spcPts val="0"/>
              </a:spcBef>
              <a:spcAft>
                <a:spcPts val="0"/>
              </a:spcAft>
              <a:buNone/>
              <a:defRPr sz="2200" b="0">
                <a:solidFill>
                  <a:schemeClr val="accent1"/>
                </a:solidFill>
              </a:defRPr>
            </a:lvl8pPr>
            <a:lvl9pPr marL="0" indent="0">
              <a:lnSpc>
                <a:spcPct val="100000"/>
              </a:lnSpc>
              <a:spcBef>
                <a:spcPts val="0"/>
              </a:spcBef>
              <a:spcAft>
                <a:spcPts val="0"/>
              </a:spcAft>
              <a:buNone/>
              <a:defRPr sz="2200" b="0">
                <a:solidFill>
                  <a:schemeClr val="accent1"/>
                </a:solidFill>
              </a:defRPr>
            </a:lvl9pPr>
          </a:lstStyle>
          <a:p>
            <a:pPr lvl="0"/>
            <a:r>
              <a:rPr lang="en-US" noProof="0" dirty="0"/>
              <a:t> </a:t>
            </a:r>
          </a:p>
        </p:txBody>
      </p:sp>
      <p:sp>
        <p:nvSpPr>
          <p:cNvPr id="4" name="Title 3"/>
          <p:cNvSpPr>
            <a:spLocks noGrp="1"/>
          </p:cNvSpPr>
          <p:nvPr>
            <p:ph type="title" hasCustomPrompt="1"/>
            <p:custDataLst>
              <p:tags r:id="rId1"/>
            </p:custDataLst>
          </p:nvPr>
        </p:nvSpPr>
        <p:spPr bwMode="gray">
          <a:xfrm>
            <a:off x="623888" y="730800"/>
            <a:ext cx="10944225" cy="325952"/>
          </a:xfrm>
        </p:spPr>
        <p:txBody>
          <a:bodyPr/>
          <a:lstStyle>
            <a:lvl1pPr>
              <a:defRPr/>
            </a:lvl1pPr>
          </a:lstStyle>
          <a:p>
            <a:r>
              <a:rPr lang="en-US" dirty="0"/>
              <a:t>Insert slide title here (max. 2 lines | max. 1 line with Action Title)</a:t>
            </a:r>
          </a:p>
        </p:txBody>
      </p:sp>
      <p:sp>
        <p:nvSpPr>
          <p:cNvPr id="2" name="Fußzeilenplatzhalter 1">
            <a:extLst>
              <a:ext uri="{FF2B5EF4-FFF2-40B4-BE49-F238E27FC236}">
                <a16:creationId xmlns:a16="http://schemas.microsoft.com/office/drawing/2014/main" id="{2AB8F34D-A5C0-4BC9-B0F3-11856D9ED02E}"/>
              </a:ext>
            </a:extLst>
          </p:cNvPr>
          <p:cNvSpPr>
            <a:spLocks noGrp="1"/>
          </p:cNvSpPr>
          <p:nvPr>
            <p:ph type="ftr" sz="quarter" idx="15"/>
          </p:nvPr>
        </p:nvSpPr>
        <p:spPr bwMode="gray"/>
        <p:txBody>
          <a:bodyPr/>
          <a:lstStyle/>
          <a:p>
            <a:endParaRPr lang="de-DE"/>
          </a:p>
        </p:txBody>
      </p:sp>
      <p:sp>
        <p:nvSpPr>
          <p:cNvPr id="3" name="Foliennummernplatzhalter 2">
            <a:extLst>
              <a:ext uri="{FF2B5EF4-FFF2-40B4-BE49-F238E27FC236}">
                <a16:creationId xmlns:a16="http://schemas.microsoft.com/office/drawing/2014/main" id="{C962AE53-FF41-4032-9C92-554890CB3881}"/>
              </a:ext>
            </a:extLst>
          </p:cNvPr>
          <p:cNvSpPr>
            <a:spLocks noGrp="1"/>
          </p:cNvSpPr>
          <p:nvPr>
            <p:ph type="sldNum" sz="quarter" idx="16"/>
          </p:nvPr>
        </p:nvSpPr>
        <p:spPr bwMode="gray"/>
        <p:txBody>
          <a:bodyPr/>
          <a:lstStyle/>
          <a:p>
            <a:fld id="{F2EE8E7F-0B81-4B9C-B5BF-947F7FE1F979}" type="slidenum">
              <a:rPr lang="de-DE" smtClean="0"/>
              <a:t>‹#›</a:t>
            </a:fld>
            <a:endParaRPr lang="de-DE"/>
          </a:p>
        </p:txBody>
      </p:sp>
    </p:spTree>
    <p:extLst>
      <p:ext uri="{BB962C8B-B14F-4D97-AF65-F5344CB8AC3E}">
        <p14:creationId xmlns:p14="http://schemas.microsoft.com/office/powerpoint/2010/main" val="3804931357"/>
      </p:ext>
    </p:extLst>
  </p:cSld>
  <p:clrMapOvr>
    <a:masterClrMapping/>
  </p:clrMapOvr>
  <p:extLst>
    <p:ext uri="{DCECCB84-F9BA-43D5-87BE-67443E8EF086}">
      <p15:sldGuideLst xmlns:p15="http://schemas.microsoft.com/office/powerpoint/2012/main"/>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Two contents">
    <p:spTree>
      <p:nvGrpSpPr>
        <p:cNvPr id="1" name=""/>
        <p:cNvGrpSpPr/>
        <p:nvPr/>
      </p:nvGrpSpPr>
      <p:grpSpPr>
        <a:xfrm>
          <a:off x="0" y="0"/>
          <a:ext cx="0" cy="0"/>
          <a:chOff x="0" y="0"/>
          <a:chExt cx="0" cy="0"/>
        </a:xfrm>
      </p:grpSpPr>
      <p:sp>
        <p:nvSpPr>
          <p:cNvPr id="14" name="Content Placeholder 13"/>
          <p:cNvSpPr>
            <a:spLocks noGrp="1"/>
          </p:cNvSpPr>
          <p:nvPr>
            <p:ph sz="quarter" idx="16" hasCustomPrompt="1"/>
          </p:nvPr>
        </p:nvSpPr>
        <p:spPr bwMode="gray">
          <a:xfrm>
            <a:off x="6240464" y="1484313"/>
            <a:ext cx="5327650" cy="4608512"/>
          </a:xfrm>
        </p:spPr>
        <p:txBody>
          <a:bodyPr/>
          <a:lstStyle>
            <a:lvl1pPr marL="0" marR="0" indent="0" algn="l" defTabSz="914400" rtl="0" eaLnBrk="1" fontAlgn="auto" latinLnBrk="0" hangingPunct="1">
              <a:lnSpc>
                <a:spcPct val="105000"/>
              </a:lnSpc>
              <a:spcBef>
                <a:spcPts val="600"/>
              </a:spcBef>
              <a:spcAft>
                <a:spcPts val="300"/>
              </a:spcAft>
              <a:buClrTx/>
              <a:buSzTx/>
              <a:buFont typeface="Arial" panose="020B0604020202020204" pitchFamily="34" charset="0"/>
              <a:buNone/>
              <a:tabLst/>
              <a:defRPr/>
            </a:lvl1pPr>
            <a:lvl2pPr>
              <a:lnSpc>
                <a:spcPct val="105000"/>
              </a:lnSpc>
              <a:defRPr/>
            </a:lvl2pPr>
            <a:lvl3pPr>
              <a:lnSpc>
                <a:spcPct val="105000"/>
              </a:lnSpc>
              <a:defRPr/>
            </a:lvl3pPr>
            <a:lvl4pPr>
              <a:lnSpc>
                <a:spcPct val="105000"/>
              </a:lnSpc>
              <a:defRPr/>
            </a:lvl4pPr>
            <a:lvl5pPr>
              <a:lnSpc>
                <a:spcPct val="105000"/>
              </a:lnSpc>
              <a:defRPr/>
            </a:lvl5pPr>
          </a:lstStyle>
          <a:p>
            <a:pPr marL="0" marR="0" lvl="0" indent="0" algn="l" defTabSz="914400" rtl="0" eaLnBrk="1" fontAlgn="auto" latinLnBrk="0" hangingPunct="1">
              <a:lnSpc>
                <a:spcPct val="100000"/>
              </a:lnSpc>
              <a:spcBef>
                <a:spcPts val="600"/>
              </a:spcBef>
              <a:spcAft>
                <a:spcPts val="300"/>
              </a:spcAft>
              <a:buClrTx/>
              <a:buSzTx/>
              <a:buFont typeface="Arial" panose="020B0604020202020204" pitchFamily="34" charset="0"/>
              <a:buNone/>
              <a:tabLst/>
              <a:defRPr/>
            </a:pPr>
            <a:r>
              <a:rPr lang="en-US" dirty="0"/>
              <a:t>You can use this field to enter text, a table, a diagram or </a:t>
            </a:r>
            <a:r>
              <a:rPr lang="en-US" dirty="0" err="1"/>
              <a:t>SmartArts</a:t>
            </a:r>
            <a:r>
              <a:rPr lang="en-US" dirty="0"/>
              <a:t>. Use the buttons “Increase List Level” for </a:t>
            </a:r>
            <a:r>
              <a:rPr lang="en-US" dirty="0" err="1"/>
              <a:t>copytext</a:t>
            </a:r>
            <a:r>
              <a:rPr lang="en-US" dirty="0"/>
              <a:t> or bullet levels. Use the icons below to create visual content.</a:t>
            </a:r>
          </a:p>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11"/>
          <p:cNvSpPr>
            <a:spLocks noGrp="1"/>
          </p:cNvSpPr>
          <p:nvPr>
            <p:ph sz="quarter" idx="15" hasCustomPrompt="1"/>
          </p:nvPr>
        </p:nvSpPr>
        <p:spPr bwMode="gray">
          <a:xfrm>
            <a:off x="623392" y="1484313"/>
            <a:ext cx="5327650" cy="4608512"/>
          </a:xfrm>
        </p:spPr>
        <p:txBody>
          <a:bodyPr/>
          <a:lstStyle>
            <a:lvl1pPr marL="0" marR="0" indent="0" algn="l" defTabSz="914400" rtl="0" eaLnBrk="1" fontAlgn="auto" latinLnBrk="0" hangingPunct="1">
              <a:lnSpc>
                <a:spcPct val="105000"/>
              </a:lnSpc>
              <a:spcBef>
                <a:spcPts val="600"/>
              </a:spcBef>
              <a:spcAft>
                <a:spcPts val="300"/>
              </a:spcAft>
              <a:buClrTx/>
              <a:buSzTx/>
              <a:buFont typeface="Arial" panose="020B0604020202020204" pitchFamily="34" charset="0"/>
              <a:buNone/>
              <a:tabLst/>
              <a:defRPr/>
            </a:lvl1pPr>
            <a:lvl2pPr>
              <a:lnSpc>
                <a:spcPct val="105000"/>
              </a:lnSpc>
              <a:defRPr/>
            </a:lvl2pPr>
            <a:lvl3pPr>
              <a:lnSpc>
                <a:spcPct val="105000"/>
              </a:lnSpc>
              <a:defRPr/>
            </a:lvl3pPr>
            <a:lvl4pPr>
              <a:lnSpc>
                <a:spcPct val="105000"/>
              </a:lnSpc>
              <a:defRPr/>
            </a:lvl4pPr>
            <a:lvl5pPr>
              <a:lnSpc>
                <a:spcPct val="105000"/>
              </a:lnSpc>
              <a:defRPr/>
            </a:lvl5pPr>
          </a:lstStyle>
          <a:p>
            <a:pPr marL="0" marR="0" lvl="0" indent="0" algn="l" defTabSz="914400" rtl="0" eaLnBrk="1" fontAlgn="auto" latinLnBrk="0" hangingPunct="1">
              <a:lnSpc>
                <a:spcPct val="100000"/>
              </a:lnSpc>
              <a:spcBef>
                <a:spcPts val="600"/>
              </a:spcBef>
              <a:spcAft>
                <a:spcPts val="300"/>
              </a:spcAft>
              <a:buClrTx/>
              <a:buSzTx/>
              <a:buFont typeface="Arial" panose="020B0604020202020204" pitchFamily="34" charset="0"/>
              <a:buNone/>
              <a:tabLst/>
              <a:defRPr/>
            </a:pPr>
            <a:r>
              <a:rPr lang="en-US" dirty="0"/>
              <a:t>You can use this field to enter text, a table, a diagram or </a:t>
            </a:r>
            <a:r>
              <a:rPr lang="en-US" dirty="0" err="1"/>
              <a:t>SmartArts</a:t>
            </a:r>
            <a:r>
              <a:rPr lang="en-US" dirty="0"/>
              <a:t>. Use the buttons “Increase List Level” for </a:t>
            </a:r>
            <a:r>
              <a:rPr lang="en-US" dirty="0" err="1"/>
              <a:t>copytext</a:t>
            </a:r>
            <a:r>
              <a:rPr lang="en-US" dirty="0"/>
              <a:t> or bullet levels. Use the icons below to create visual content.</a:t>
            </a:r>
          </a:p>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7"/>
          <p:cNvSpPr>
            <a:spLocks noGrp="1"/>
          </p:cNvSpPr>
          <p:nvPr>
            <p:ph type="body" sz="quarter" idx="13" hasCustomPrompt="1"/>
          </p:nvPr>
        </p:nvSpPr>
        <p:spPr bwMode="gray">
          <a:xfrm>
            <a:off x="623888" y="332656"/>
            <a:ext cx="10944225" cy="398144"/>
          </a:xfrm>
          <a:prstGeom prst="rect">
            <a:avLst/>
          </a:prstGeom>
        </p:spPr>
        <p:txBody>
          <a:bodyPr tIns="18000" anchor="t">
            <a:noAutofit/>
          </a:bodyPr>
          <a:lstStyle>
            <a:lvl1pPr marL="0" indent="0">
              <a:lnSpc>
                <a:spcPct val="100000"/>
              </a:lnSpc>
              <a:spcBef>
                <a:spcPts val="0"/>
              </a:spcBef>
              <a:spcAft>
                <a:spcPts val="0"/>
              </a:spcAft>
              <a:buFont typeface="Arial" panose="020B0604020202020204" pitchFamily="34" charset="0"/>
              <a:buNone/>
              <a:defRPr sz="2200" b="0" baseline="0">
                <a:solidFill>
                  <a:schemeClr val="accent1"/>
                </a:solidFill>
              </a:defRPr>
            </a:lvl1pPr>
            <a:lvl2pPr marL="0" indent="0">
              <a:lnSpc>
                <a:spcPct val="100000"/>
              </a:lnSpc>
              <a:spcBef>
                <a:spcPts val="0"/>
              </a:spcBef>
              <a:spcAft>
                <a:spcPts val="0"/>
              </a:spcAft>
              <a:buFont typeface="Arial" panose="020B0604020202020204" pitchFamily="34" charset="0"/>
              <a:buNone/>
              <a:defRPr sz="2200" b="0">
                <a:solidFill>
                  <a:schemeClr val="accent1"/>
                </a:solidFill>
              </a:defRPr>
            </a:lvl2pPr>
            <a:lvl3pPr marL="0" indent="0">
              <a:lnSpc>
                <a:spcPct val="100000"/>
              </a:lnSpc>
              <a:spcBef>
                <a:spcPts val="0"/>
              </a:spcBef>
              <a:spcAft>
                <a:spcPts val="0"/>
              </a:spcAft>
              <a:buNone/>
              <a:defRPr sz="2200" b="0">
                <a:solidFill>
                  <a:schemeClr val="accent1"/>
                </a:solidFill>
              </a:defRPr>
            </a:lvl3pPr>
            <a:lvl4pPr marL="0" indent="0">
              <a:lnSpc>
                <a:spcPct val="100000"/>
              </a:lnSpc>
              <a:spcBef>
                <a:spcPts val="0"/>
              </a:spcBef>
              <a:spcAft>
                <a:spcPts val="0"/>
              </a:spcAft>
              <a:buNone/>
              <a:defRPr sz="2200" b="0">
                <a:solidFill>
                  <a:schemeClr val="accent1"/>
                </a:solidFill>
              </a:defRPr>
            </a:lvl4pPr>
            <a:lvl5pPr marL="0" indent="0">
              <a:lnSpc>
                <a:spcPct val="100000"/>
              </a:lnSpc>
              <a:spcBef>
                <a:spcPts val="0"/>
              </a:spcBef>
              <a:spcAft>
                <a:spcPts val="0"/>
              </a:spcAft>
              <a:buNone/>
              <a:defRPr sz="2200" b="0">
                <a:solidFill>
                  <a:schemeClr val="accent1"/>
                </a:solidFill>
              </a:defRPr>
            </a:lvl5pPr>
            <a:lvl6pPr marL="0" indent="0">
              <a:lnSpc>
                <a:spcPct val="100000"/>
              </a:lnSpc>
              <a:spcBef>
                <a:spcPts val="0"/>
              </a:spcBef>
              <a:spcAft>
                <a:spcPts val="0"/>
              </a:spcAft>
              <a:buNone/>
              <a:defRPr sz="2200" b="0">
                <a:solidFill>
                  <a:schemeClr val="accent1"/>
                </a:solidFill>
              </a:defRPr>
            </a:lvl6pPr>
            <a:lvl7pPr marL="0" indent="0">
              <a:lnSpc>
                <a:spcPct val="100000"/>
              </a:lnSpc>
              <a:spcBef>
                <a:spcPts val="0"/>
              </a:spcBef>
              <a:spcAft>
                <a:spcPts val="0"/>
              </a:spcAft>
              <a:buNone/>
              <a:defRPr sz="2200" b="0">
                <a:solidFill>
                  <a:schemeClr val="accent1"/>
                </a:solidFill>
              </a:defRPr>
            </a:lvl7pPr>
            <a:lvl8pPr marL="0" indent="0">
              <a:lnSpc>
                <a:spcPct val="100000"/>
              </a:lnSpc>
              <a:spcBef>
                <a:spcPts val="0"/>
              </a:spcBef>
              <a:spcAft>
                <a:spcPts val="0"/>
              </a:spcAft>
              <a:buNone/>
              <a:defRPr sz="2200" b="0">
                <a:solidFill>
                  <a:schemeClr val="accent1"/>
                </a:solidFill>
              </a:defRPr>
            </a:lvl8pPr>
            <a:lvl9pPr marL="0" indent="0">
              <a:lnSpc>
                <a:spcPct val="100000"/>
              </a:lnSpc>
              <a:spcBef>
                <a:spcPts val="0"/>
              </a:spcBef>
              <a:spcAft>
                <a:spcPts val="0"/>
              </a:spcAft>
              <a:buNone/>
              <a:defRPr sz="2200" b="0">
                <a:solidFill>
                  <a:schemeClr val="accent1"/>
                </a:solidFill>
              </a:defRPr>
            </a:lvl9pPr>
          </a:lstStyle>
          <a:p>
            <a:pPr lvl="0"/>
            <a:r>
              <a:rPr lang="en-US" noProof="0" dirty="0"/>
              <a:t> </a:t>
            </a:r>
          </a:p>
        </p:txBody>
      </p:sp>
      <p:sp>
        <p:nvSpPr>
          <p:cNvPr id="2" name="Title 1"/>
          <p:cNvSpPr>
            <a:spLocks noGrp="1"/>
          </p:cNvSpPr>
          <p:nvPr>
            <p:ph type="title" hasCustomPrompt="1"/>
          </p:nvPr>
        </p:nvSpPr>
        <p:spPr bwMode="gray">
          <a:xfrm>
            <a:off x="623888" y="730800"/>
            <a:ext cx="10944225" cy="325952"/>
          </a:xfrm>
        </p:spPr>
        <p:txBody>
          <a:bodyPr/>
          <a:lstStyle/>
          <a:p>
            <a:r>
              <a:rPr lang="en-US" dirty="0"/>
              <a:t>Insert slide title here (max. 2 lines | max. 1 line with Action Title)</a:t>
            </a:r>
          </a:p>
        </p:txBody>
      </p:sp>
      <p:sp>
        <p:nvSpPr>
          <p:cNvPr id="3" name="Fußzeilenplatzhalter 2">
            <a:extLst>
              <a:ext uri="{FF2B5EF4-FFF2-40B4-BE49-F238E27FC236}">
                <a16:creationId xmlns:a16="http://schemas.microsoft.com/office/drawing/2014/main" id="{5DEF66B1-2B35-4F3D-8FA1-45C43C92981D}"/>
              </a:ext>
            </a:extLst>
          </p:cNvPr>
          <p:cNvSpPr>
            <a:spLocks noGrp="1"/>
          </p:cNvSpPr>
          <p:nvPr>
            <p:ph type="ftr" sz="quarter" idx="17"/>
          </p:nvPr>
        </p:nvSpPr>
        <p:spPr bwMode="gray"/>
        <p:txBody>
          <a:bodyPr/>
          <a:lstStyle/>
          <a:p>
            <a:endParaRPr lang="de-DE"/>
          </a:p>
        </p:txBody>
      </p:sp>
      <p:sp>
        <p:nvSpPr>
          <p:cNvPr id="4" name="Foliennummernplatzhalter 3">
            <a:extLst>
              <a:ext uri="{FF2B5EF4-FFF2-40B4-BE49-F238E27FC236}">
                <a16:creationId xmlns:a16="http://schemas.microsoft.com/office/drawing/2014/main" id="{6594110D-FB2C-4548-B1FA-4A7EB94F133E}"/>
              </a:ext>
            </a:extLst>
          </p:cNvPr>
          <p:cNvSpPr>
            <a:spLocks noGrp="1"/>
          </p:cNvSpPr>
          <p:nvPr>
            <p:ph type="sldNum" sz="quarter" idx="18"/>
          </p:nvPr>
        </p:nvSpPr>
        <p:spPr bwMode="gray"/>
        <p:txBody>
          <a:bodyPr/>
          <a:lstStyle/>
          <a:p>
            <a:fld id="{F2EE8E7F-0B81-4B9C-B5BF-947F7FE1F979}" type="slidenum">
              <a:rPr lang="de-DE" smtClean="0"/>
              <a:t>‹#›</a:t>
            </a:fld>
            <a:endParaRPr lang="de-DE"/>
          </a:p>
        </p:txBody>
      </p:sp>
    </p:spTree>
    <p:extLst>
      <p:ext uri="{BB962C8B-B14F-4D97-AF65-F5344CB8AC3E}">
        <p14:creationId xmlns:p14="http://schemas.microsoft.com/office/powerpoint/2010/main" val="2538820663"/>
      </p:ext>
    </p:extLst>
  </p:cSld>
  <p:clrMapOvr>
    <a:masterClrMapping/>
  </p:clrMapOvr>
  <p:extLst>
    <p:ext uri="{DCECCB84-F9BA-43D5-87BE-67443E8EF086}">
      <p15:sldGuideLst xmlns:p15="http://schemas.microsoft.com/office/powerpoint/2012/main"/>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hree contents">
    <p:spTree>
      <p:nvGrpSpPr>
        <p:cNvPr id="1" name=""/>
        <p:cNvGrpSpPr/>
        <p:nvPr/>
      </p:nvGrpSpPr>
      <p:grpSpPr>
        <a:xfrm>
          <a:off x="0" y="0"/>
          <a:ext cx="0" cy="0"/>
          <a:chOff x="0" y="0"/>
          <a:chExt cx="0" cy="0"/>
        </a:xfrm>
      </p:grpSpPr>
      <p:sp>
        <p:nvSpPr>
          <p:cNvPr id="15" name="Content Placeholder 14"/>
          <p:cNvSpPr>
            <a:spLocks noGrp="1"/>
          </p:cNvSpPr>
          <p:nvPr>
            <p:ph sz="quarter" idx="18" hasCustomPrompt="1"/>
          </p:nvPr>
        </p:nvSpPr>
        <p:spPr bwMode="gray">
          <a:xfrm>
            <a:off x="624845" y="1484314"/>
            <a:ext cx="3454931" cy="4608512"/>
          </a:xfrm>
        </p:spPr>
        <p:txBody>
          <a:bodyPr/>
          <a:lstStyle>
            <a:lvl1pPr marL="0" marR="0" indent="0" algn="l" defTabSz="914400" rtl="0" eaLnBrk="1" fontAlgn="auto" latinLnBrk="0" hangingPunct="1">
              <a:lnSpc>
                <a:spcPct val="105000"/>
              </a:lnSpc>
              <a:spcBef>
                <a:spcPts val="600"/>
              </a:spcBef>
              <a:spcAft>
                <a:spcPts val="300"/>
              </a:spcAft>
              <a:buClrTx/>
              <a:buSzTx/>
              <a:buFont typeface="Arial" panose="020B0604020202020204" pitchFamily="34" charset="0"/>
              <a:buNone/>
              <a:tabLst/>
              <a:defRPr/>
            </a:lvl1pPr>
            <a:lvl2pPr>
              <a:lnSpc>
                <a:spcPct val="105000"/>
              </a:lnSpc>
              <a:defRPr/>
            </a:lvl2pPr>
            <a:lvl3pPr>
              <a:lnSpc>
                <a:spcPct val="105000"/>
              </a:lnSpc>
              <a:defRPr/>
            </a:lvl3pPr>
            <a:lvl4pPr>
              <a:lnSpc>
                <a:spcPct val="105000"/>
              </a:lnSpc>
              <a:defRPr/>
            </a:lvl4pPr>
            <a:lvl5pPr>
              <a:lnSpc>
                <a:spcPct val="105000"/>
              </a:lnSpc>
              <a:defRPr/>
            </a:lvl5pPr>
          </a:lstStyle>
          <a:p>
            <a:pPr marL="0" marR="0" lvl="0" indent="0" algn="l" defTabSz="914400" rtl="0" eaLnBrk="1" fontAlgn="auto" latinLnBrk="0" hangingPunct="1">
              <a:lnSpc>
                <a:spcPct val="100000"/>
              </a:lnSpc>
              <a:spcBef>
                <a:spcPts val="600"/>
              </a:spcBef>
              <a:spcAft>
                <a:spcPts val="300"/>
              </a:spcAft>
              <a:buClrTx/>
              <a:buSzTx/>
              <a:buFont typeface="Arial" panose="020B0604020202020204" pitchFamily="34" charset="0"/>
              <a:buNone/>
              <a:tabLst/>
              <a:defRPr/>
            </a:pPr>
            <a:r>
              <a:rPr lang="en-US" dirty="0"/>
              <a:t>You can use this field to enter text, a table, a diagram or </a:t>
            </a:r>
            <a:r>
              <a:rPr lang="en-US" dirty="0" err="1"/>
              <a:t>SmartArts</a:t>
            </a:r>
            <a:r>
              <a:rPr lang="en-US" dirty="0"/>
              <a:t>. Use the buttons “Increase List Level” for </a:t>
            </a:r>
            <a:r>
              <a:rPr lang="en-US" dirty="0" err="1"/>
              <a:t>copytext</a:t>
            </a:r>
            <a:r>
              <a:rPr lang="en-US" dirty="0"/>
              <a:t> or bullet levels. Use the icons below to create visual content.</a:t>
            </a:r>
          </a:p>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Content Placeholder 16"/>
          <p:cNvSpPr>
            <a:spLocks noGrp="1"/>
          </p:cNvSpPr>
          <p:nvPr>
            <p:ph sz="quarter" idx="19" hasCustomPrompt="1"/>
          </p:nvPr>
        </p:nvSpPr>
        <p:spPr bwMode="gray">
          <a:xfrm>
            <a:off x="4368803" y="1484314"/>
            <a:ext cx="3455986" cy="4608512"/>
          </a:xfrm>
        </p:spPr>
        <p:txBody>
          <a:bodyPr/>
          <a:lstStyle>
            <a:lvl1pPr marL="0" marR="0" indent="0" algn="l" defTabSz="914400" rtl="0" eaLnBrk="1" fontAlgn="auto" latinLnBrk="0" hangingPunct="1">
              <a:lnSpc>
                <a:spcPct val="105000"/>
              </a:lnSpc>
              <a:spcBef>
                <a:spcPts val="600"/>
              </a:spcBef>
              <a:spcAft>
                <a:spcPts val="300"/>
              </a:spcAft>
              <a:buClrTx/>
              <a:buSzTx/>
              <a:buFont typeface="Arial" panose="020B0604020202020204" pitchFamily="34" charset="0"/>
              <a:buNone/>
              <a:tabLst/>
              <a:defRPr/>
            </a:lvl1pPr>
            <a:lvl2pPr>
              <a:lnSpc>
                <a:spcPct val="105000"/>
              </a:lnSpc>
              <a:defRPr/>
            </a:lvl2pPr>
            <a:lvl3pPr>
              <a:lnSpc>
                <a:spcPct val="105000"/>
              </a:lnSpc>
              <a:defRPr/>
            </a:lvl3pPr>
            <a:lvl4pPr>
              <a:lnSpc>
                <a:spcPct val="105000"/>
              </a:lnSpc>
              <a:defRPr/>
            </a:lvl4pPr>
            <a:lvl5pPr>
              <a:lnSpc>
                <a:spcPct val="105000"/>
              </a:lnSpc>
              <a:defRPr/>
            </a:lvl5pPr>
          </a:lstStyle>
          <a:p>
            <a:pPr marL="0" marR="0" lvl="0" indent="0" algn="l" defTabSz="914400" rtl="0" eaLnBrk="1" fontAlgn="auto" latinLnBrk="0" hangingPunct="1">
              <a:lnSpc>
                <a:spcPct val="100000"/>
              </a:lnSpc>
              <a:spcBef>
                <a:spcPts val="600"/>
              </a:spcBef>
              <a:spcAft>
                <a:spcPts val="300"/>
              </a:spcAft>
              <a:buClrTx/>
              <a:buSzTx/>
              <a:buFont typeface="Arial" panose="020B0604020202020204" pitchFamily="34" charset="0"/>
              <a:buNone/>
              <a:tabLst/>
              <a:defRPr/>
            </a:pPr>
            <a:r>
              <a:rPr lang="en-US" dirty="0"/>
              <a:t>You can use this field to enter text, a table, a diagram or </a:t>
            </a:r>
            <a:r>
              <a:rPr lang="en-US" dirty="0" err="1"/>
              <a:t>SmartArts</a:t>
            </a:r>
            <a:r>
              <a:rPr lang="en-US" dirty="0"/>
              <a:t>. Use the buttons “Increase List Level” for </a:t>
            </a:r>
            <a:r>
              <a:rPr lang="en-US" dirty="0" err="1"/>
              <a:t>copytext</a:t>
            </a:r>
            <a:r>
              <a:rPr lang="en-US" dirty="0"/>
              <a:t> or bullet levels. Use the icons below to create visual content.</a:t>
            </a:r>
          </a:p>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Content Placeholder 18"/>
          <p:cNvSpPr>
            <a:spLocks noGrp="1"/>
          </p:cNvSpPr>
          <p:nvPr>
            <p:ph sz="quarter" idx="20" hasCustomPrompt="1"/>
          </p:nvPr>
        </p:nvSpPr>
        <p:spPr bwMode="gray">
          <a:xfrm>
            <a:off x="8112000" y="1484313"/>
            <a:ext cx="3456000" cy="4608512"/>
          </a:xfrm>
        </p:spPr>
        <p:txBody>
          <a:bodyPr/>
          <a:lstStyle>
            <a:lvl1pPr marL="0" marR="0" indent="0" algn="l" defTabSz="914400" rtl="0" eaLnBrk="1" fontAlgn="auto" latinLnBrk="0" hangingPunct="1">
              <a:lnSpc>
                <a:spcPct val="105000"/>
              </a:lnSpc>
              <a:spcBef>
                <a:spcPts val="600"/>
              </a:spcBef>
              <a:spcAft>
                <a:spcPts val="300"/>
              </a:spcAft>
              <a:buClrTx/>
              <a:buSzTx/>
              <a:buFont typeface="Arial" panose="020B0604020202020204" pitchFamily="34" charset="0"/>
              <a:buNone/>
              <a:tabLst/>
              <a:defRPr/>
            </a:lvl1pPr>
            <a:lvl2pPr>
              <a:lnSpc>
                <a:spcPct val="105000"/>
              </a:lnSpc>
              <a:defRPr/>
            </a:lvl2pPr>
            <a:lvl3pPr>
              <a:lnSpc>
                <a:spcPct val="105000"/>
              </a:lnSpc>
              <a:defRPr/>
            </a:lvl3pPr>
            <a:lvl4pPr>
              <a:lnSpc>
                <a:spcPct val="105000"/>
              </a:lnSpc>
              <a:defRPr/>
            </a:lvl4pPr>
            <a:lvl5pPr>
              <a:lnSpc>
                <a:spcPct val="105000"/>
              </a:lnSpc>
              <a:defRPr/>
            </a:lvl5pPr>
          </a:lstStyle>
          <a:p>
            <a:pPr marL="0" marR="0" lvl="0" indent="0" algn="l" defTabSz="914400" rtl="0" eaLnBrk="1" fontAlgn="auto" latinLnBrk="0" hangingPunct="1">
              <a:lnSpc>
                <a:spcPct val="100000"/>
              </a:lnSpc>
              <a:spcBef>
                <a:spcPts val="600"/>
              </a:spcBef>
              <a:spcAft>
                <a:spcPts val="300"/>
              </a:spcAft>
              <a:buClrTx/>
              <a:buSzTx/>
              <a:buFont typeface="Arial" panose="020B0604020202020204" pitchFamily="34" charset="0"/>
              <a:buNone/>
              <a:tabLst/>
              <a:defRPr/>
            </a:pPr>
            <a:r>
              <a:rPr lang="en-US" dirty="0"/>
              <a:t>You can use this field to enter text, a table, a diagram or </a:t>
            </a:r>
            <a:r>
              <a:rPr lang="en-US" dirty="0" err="1"/>
              <a:t>SmartArts</a:t>
            </a:r>
            <a:r>
              <a:rPr lang="en-US" dirty="0"/>
              <a:t>. Use the buttons “Increase List Level” for </a:t>
            </a:r>
            <a:r>
              <a:rPr lang="en-US" dirty="0" err="1"/>
              <a:t>copytext</a:t>
            </a:r>
            <a:r>
              <a:rPr lang="en-US" dirty="0"/>
              <a:t> or bullet levels. Use the icons below to create visual content.</a:t>
            </a:r>
          </a:p>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7"/>
          <p:cNvSpPr>
            <a:spLocks noGrp="1"/>
          </p:cNvSpPr>
          <p:nvPr>
            <p:ph type="body" sz="quarter" idx="13" hasCustomPrompt="1"/>
          </p:nvPr>
        </p:nvSpPr>
        <p:spPr bwMode="gray">
          <a:xfrm>
            <a:off x="623888" y="332656"/>
            <a:ext cx="10944225" cy="398144"/>
          </a:xfrm>
          <a:prstGeom prst="rect">
            <a:avLst/>
          </a:prstGeom>
        </p:spPr>
        <p:txBody>
          <a:bodyPr tIns="18000" anchor="t">
            <a:noAutofit/>
          </a:bodyPr>
          <a:lstStyle>
            <a:lvl1pPr marL="0" indent="0">
              <a:lnSpc>
                <a:spcPct val="100000"/>
              </a:lnSpc>
              <a:spcBef>
                <a:spcPts val="0"/>
              </a:spcBef>
              <a:spcAft>
                <a:spcPts val="0"/>
              </a:spcAft>
              <a:buFont typeface="Arial" panose="020B0604020202020204" pitchFamily="34" charset="0"/>
              <a:buNone/>
              <a:defRPr sz="2200" b="0" baseline="0">
                <a:solidFill>
                  <a:schemeClr val="accent1"/>
                </a:solidFill>
              </a:defRPr>
            </a:lvl1pPr>
            <a:lvl2pPr marL="0" indent="0">
              <a:lnSpc>
                <a:spcPct val="100000"/>
              </a:lnSpc>
              <a:spcBef>
                <a:spcPts val="0"/>
              </a:spcBef>
              <a:spcAft>
                <a:spcPts val="0"/>
              </a:spcAft>
              <a:buFont typeface="Arial" panose="020B0604020202020204" pitchFamily="34" charset="0"/>
              <a:buNone/>
              <a:defRPr sz="2200" b="0">
                <a:solidFill>
                  <a:schemeClr val="accent1"/>
                </a:solidFill>
              </a:defRPr>
            </a:lvl2pPr>
            <a:lvl3pPr marL="0" indent="0">
              <a:lnSpc>
                <a:spcPct val="100000"/>
              </a:lnSpc>
              <a:spcBef>
                <a:spcPts val="0"/>
              </a:spcBef>
              <a:spcAft>
                <a:spcPts val="0"/>
              </a:spcAft>
              <a:buNone/>
              <a:defRPr sz="2200" b="0">
                <a:solidFill>
                  <a:schemeClr val="accent1"/>
                </a:solidFill>
              </a:defRPr>
            </a:lvl3pPr>
            <a:lvl4pPr marL="0" indent="0">
              <a:lnSpc>
                <a:spcPct val="100000"/>
              </a:lnSpc>
              <a:spcBef>
                <a:spcPts val="0"/>
              </a:spcBef>
              <a:spcAft>
                <a:spcPts val="0"/>
              </a:spcAft>
              <a:buNone/>
              <a:defRPr sz="2200" b="0">
                <a:solidFill>
                  <a:schemeClr val="accent1"/>
                </a:solidFill>
              </a:defRPr>
            </a:lvl4pPr>
            <a:lvl5pPr marL="0" indent="0">
              <a:lnSpc>
                <a:spcPct val="100000"/>
              </a:lnSpc>
              <a:spcBef>
                <a:spcPts val="0"/>
              </a:spcBef>
              <a:spcAft>
                <a:spcPts val="0"/>
              </a:spcAft>
              <a:buNone/>
              <a:defRPr sz="2200" b="0">
                <a:solidFill>
                  <a:schemeClr val="accent1"/>
                </a:solidFill>
              </a:defRPr>
            </a:lvl5pPr>
            <a:lvl6pPr marL="0" indent="0">
              <a:lnSpc>
                <a:spcPct val="100000"/>
              </a:lnSpc>
              <a:spcBef>
                <a:spcPts val="0"/>
              </a:spcBef>
              <a:spcAft>
                <a:spcPts val="0"/>
              </a:spcAft>
              <a:buNone/>
              <a:defRPr sz="2200" b="0">
                <a:solidFill>
                  <a:schemeClr val="accent1"/>
                </a:solidFill>
              </a:defRPr>
            </a:lvl6pPr>
            <a:lvl7pPr marL="0" indent="0">
              <a:lnSpc>
                <a:spcPct val="100000"/>
              </a:lnSpc>
              <a:spcBef>
                <a:spcPts val="0"/>
              </a:spcBef>
              <a:spcAft>
                <a:spcPts val="0"/>
              </a:spcAft>
              <a:buNone/>
              <a:defRPr sz="2200" b="0">
                <a:solidFill>
                  <a:schemeClr val="accent1"/>
                </a:solidFill>
              </a:defRPr>
            </a:lvl7pPr>
            <a:lvl8pPr marL="0" indent="0">
              <a:lnSpc>
                <a:spcPct val="100000"/>
              </a:lnSpc>
              <a:spcBef>
                <a:spcPts val="0"/>
              </a:spcBef>
              <a:spcAft>
                <a:spcPts val="0"/>
              </a:spcAft>
              <a:buNone/>
              <a:defRPr sz="2200" b="0">
                <a:solidFill>
                  <a:schemeClr val="accent1"/>
                </a:solidFill>
              </a:defRPr>
            </a:lvl8pPr>
            <a:lvl9pPr marL="0" indent="0">
              <a:lnSpc>
                <a:spcPct val="100000"/>
              </a:lnSpc>
              <a:spcBef>
                <a:spcPts val="0"/>
              </a:spcBef>
              <a:spcAft>
                <a:spcPts val="0"/>
              </a:spcAft>
              <a:buNone/>
              <a:defRPr sz="2200" b="0">
                <a:solidFill>
                  <a:schemeClr val="accent1"/>
                </a:solidFill>
              </a:defRPr>
            </a:lvl9pPr>
          </a:lstStyle>
          <a:p>
            <a:pPr lvl="0"/>
            <a:r>
              <a:rPr lang="en-US" noProof="0" dirty="0"/>
              <a:t> </a:t>
            </a:r>
          </a:p>
        </p:txBody>
      </p:sp>
      <p:sp>
        <p:nvSpPr>
          <p:cNvPr id="4" name="Title 3"/>
          <p:cNvSpPr>
            <a:spLocks noGrp="1"/>
          </p:cNvSpPr>
          <p:nvPr>
            <p:ph type="title" hasCustomPrompt="1"/>
          </p:nvPr>
        </p:nvSpPr>
        <p:spPr bwMode="gray">
          <a:xfrm>
            <a:off x="623888" y="730801"/>
            <a:ext cx="10944225" cy="325952"/>
          </a:xfrm>
        </p:spPr>
        <p:txBody>
          <a:bodyPr/>
          <a:lstStyle/>
          <a:p>
            <a:r>
              <a:rPr lang="en-US" dirty="0"/>
              <a:t>Insert slide title here (max. 2 lines | max. 1 line with Action Title)</a:t>
            </a:r>
          </a:p>
        </p:txBody>
      </p:sp>
      <p:sp>
        <p:nvSpPr>
          <p:cNvPr id="2" name="Fußzeilenplatzhalter 1">
            <a:extLst>
              <a:ext uri="{FF2B5EF4-FFF2-40B4-BE49-F238E27FC236}">
                <a16:creationId xmlns:a16="http://schemas.microsoft.com/office/drawing/2014/main" id="{D1328EC7-157B-409E-AF0F-00B8B6EE2D12}"/>
              </a:ext>
            </a:extLst>
          </p:cNvPr>
          <p:cNvSpPr>
            <a:spLocks noGrp="1"/>
          </p:cNvSpPr>
          <p:nvPr>
            <p:ph type="ftr" sz="quarter" idx="21"/>
          </p:nvPr>
        </p:nvSpPr>
        <p:spPr bwMode="gray"/>
        <p:txBody>
          <a:bodyPr/>
          <a:lstStyle/>
          <a:p>
            <a:endParaRPr lang="de-DE"/>
          </a:p>
        </p:txBody>
      </p:sp>
      <p:sp>
        <p:nvSpPr>
          <p:cNvPr id="3" name="Foliennummernplatzhalter 2">
            <a:extLst>
              <a:ext uri="{FF2B5EF4-FFF2-40B4-BE49-F238E27FC236}">
                <a16:creationId xmlns:a16="http://schemas.microsoft.com/office/drawing/2014/main" id="{82B2B86B-BA50-4AE8-98E0-0C5519E10E56}"/>
              </a:ext>
            </a:extLst>
          </p:cNvPr>
          <p:cNvSpPr>
            <a:spLocks noGrp="1"/>
          </p:cNvSpPr>
          <p:nvPr>
            <p:ph type="sldNum" sz="quarter" idx="22"/>
          </p:nvPr>
        </p:nvSpPr>
        <p:spPr bwMode="gray"/>
        <p:txBody>
          <a:bodyPr/>
          <a:lstStyle/>
          <a:p>
            <a:fld id="{F2EE8E7F-0B81-4B9C-B5BF-947F7FE1F979}" type="slidenum">
              <a:rPr lang="de-DE" smtClean="0"/>
              <a:t>‹#›</a:t>
            </a:fld>
            <a:endParaRPr lang="de-DE"/>
          </a:p>
        </p:txBody>
      </p:sp>
    </p:spTree>
    <p:extLst>
      <p:ext uri="{BB962C8B-B14F-4D97-AF65-F5344CB8AC3E}">
        <p14:creationId xmlns:p14="http://schemas.microsoft.com/office/powerpoint/2010/main" val="2577328685"/>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0CA0534-D931-4A39-856C-586ED9B87231}"/>
              </a:ext>
            </a:extLst>
          </p:cNvPr>
          <p:cNvSpPr>
            <a:spLocks noGrp="1"/>
          </p:cNvSpPr>
          <p:nvPr>
            <p:ph type="title"/>
          </p:nvPr>
        </p:nvSpPr>
        <p:spPr/>
        <p:txBody>
          <a:bodyPr/>
          <a:lstStyle/>
          <a:p>
            <a:r>
              <a:rPr lang="zh-CN" altLang="en-US"/>
              <a:t>单击此处编辑母版标题样式</a:t>
            </a:r>
            <a:endParaRPr lang="de-DE"/>
          </a:p>
        </p:txBody>
      </p:sp>
      <p:sp>
        <p:nvSpPr>
          <p:cNvPr id="3" name="内容占位符 2">
            <a:extLst>
              <a:ext uri="{FF2B5EF4-FFF2-40B4-BE49-F238E27FC236}">
                <a16:creationId xmlns:a16="http://schemas.microsoft.com/office/drawing/2014/main" id="{BB9E536A-CD3C-4675-A0C1-BD714C781D20}"/>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de-DE"/>
          </a:p>
        </p:txBody>
      </p:sp>
      <p:sp>
        <p:nvSpPr>
          <p:cNvPr id="4" name="日期占位符 3">
            <a:extLst>
              <a:ext uri="{FF2B5EF4-FFF2-40B4-BE49-F238E27FC236}">
                <a16:creationId xmlns:a16="http://schemas.microsoft.com/office/drawing/2014/main" id="{C53A7C58-F471-46EF-B064-1D6D8A7273DD}"/>
              </a:ext>
            </a:extLst>
          </p:cNvPr>
          <p:cNvSpPr>
            <a:spLocks noGrp="1"/>
          </p:cNvSpPr>
          <p:nvPr>
            <p:ph type="dt" sz="half" idx="10"/>
          </p:nvPr>
        </p:nvSpPr>
        <p:spPr/>
        <p:txBody>
          <a:bodyPr/>
          <a:lstStyle/>
          <a:p>
            <a:fld id="{1EC6B223-E800-486D-AFAD-6ED5B92DFCA4}" type="datetimeFigureOut">
              <a:rPr lang="de-DE" smtClean="0"/>
              <a:t>13.07.2022</a:t>
            </a:fld>
            <a:endParaRPr lang="de-DE"/>
          </a:p>
        </p:txBody>
      </p:sp>
      <p:sp>
        <p:nvSpPr>
          <p:cNvPr id="5" name="页脚占位符 4">
            <a:extLst>
              <a:ext uri="{FF2B5EF4-FFF2-40B4-BE49-F238E27FC236}">
                <a16:creationId xmlns:a16="http://schemas.microsoft.com/office/drawing/2014/main" id="{11E97493-7787-4E6B-88A4-D47491DF5202}"/>
              </a:ext>
            </a:extLst>
          </p:cNvPr>
          <p:cNvSpPr>
            <a:spLocks noGrp="1"/>
          </p:cNvSpPr>
          <p:nvPr>
            <p:ph type="ftr" sz="quarter" idx="11"/>
          </p:nvPr>
        </p:nvSpPr>
        <p:spPr/>
        <p:txBody>
          <a:bodyPr/>
          <a:lstStyle/>
          <a:p>
            <a:endParaRPr lang="de-DE"/>
          </a:p>
        </p:txBody>
      </p:sp>
      <p:sp>
        <p:nvSpPr>
          <p:cNvPr id="6" name="灯片编号占位符 5">
            <a:extLst>
              <a:ext uri="{FF2B5EF4-FFF2-40B4-BE49-F238E27FC236}">
                <a16:creationId xmlns:a16="http://schemas.microsoft.com/office/drawing/2014/main" id="{D034ADC8-71AA-43CC-BD5D-9C80A87F012C}"/>
              </a:ext>
            </a:extLst>
          </p:cNvPr>
          <p:cNvSpPr>
            <a:spLocks noGrp="1"/>
          </p:cNvSpPr>
          <p:nvPr>
            <p:ph type="sldNum" sz="quarter" idx="12"/>
          </p:nvPr>
        </p:nvSpPr>
        <p:spPr/>
        <p:txBody>
          <a:bodyPr/>
          <a:lstStyle/>
          <a:p>
            <a:fld id="{5D0D8919-FE8B-4740-BF9A-9E6AA07DFCD7}" type="slidenum">
              <a:rPr lang="de-DE" smtClean="0"/>
              <a:t>‹#›</a:t>
            </a:fld>
            <a:endParaRPr lang="de-DE"/>
          </a:p>
        </p:txBody>
      </p:sp>
    </p:spTree>
    <p:extLst>
      <p:ext uri="{BB962C8B-B14F-4D97-AF65-F5344CB8AC3E}">
        <p14:creationId xmlns:p14="http://schemas.microsoft.com/office/powerpoint/2010/main" val="35717235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Only title">
    <p:spTree>
      <p:nvGrpSpPr>
        <p:cNvPr id="1" name=""/>
        <p:cNvGrpSpPr/>
        <p:nvPr/>
      </p:nvGrpSpPr>
      <p:grpSpPr>
        <a:xfrm>
          <a:off x="0" y="0"/>
          <a:ext cx="0" cy="0"/>
          <a:chOff x="0" y="0"/>
          <a:chExt cx="0" cy="0"/>
        </a:xfrm>
      </p:grpSpPr>
      <p:sp>
        <p:nvSpPr>
          <p:cNvPr id="9" name="Text Placeholder 7"/>
          <p:cNvSpPr>
            <a:spLocks noGrp="1"/>
          </p:cNvSpPr>
          <p:nvPr>
            <p:ph type="body" sz="quarter" idx="13" hasCustomPrompt="1"/>
          </p:nvPr>
        </p:nvSpPr>
        <p:spPr bwMode="gray">
          <a:xfrm>
            <a:off x="623888" y="332656"/>
            <a:ext cx="10944225" cy="398144"/>
          </a:xfrm>
          <a:prstGeom prst="rect">
            <a:avLst/>
          </a:prstGeom>
        </p:spPr>
        <p:txBody>
          <a:bodyPr tIns="18000" anchor="t">
            <a:noAutofit/>
          </a:bodyPr>
          <a:lstStyle>
            <a:lvl1pPr marL="0" indent="0">
              <a:lnSpc>
                <a:spcPct val="100000"/>
              </a:lnSpc>
              <a:spcBef>
                <a:spcPts val="0"/>
              </a:spcBef>
              <a:spcAft>
                <a:spcPts val="0"/>
              </a:spcAft>
              <a:buFont typeface="Arial" panose="020B0604020202020204" pitchFamily="34" charset="0"/>
              <a:buNone/>
              <a:defRPr sz="2200" b="0" baseline="0">
                <a:solidFill>
                  <a:schemeClr val="accent1"/>
                </a:solidFill>
              </a:defRPr>
            </a:lvl1pPr>
            <a:lvl2pPr marL="0" indent="0">
              <a:lnSpc>
                <a:spcPct val="100000"/>
              </a:lnSpc>
              <a:spcBef>
                <a:spcPts val="0"/>
              </a:spcBef>
              <a:spcAft>
                <a:spcPts val="0"/>
              </a:spcAft>
              <a:buFont typeface="Arial" panose="020B0604020202020204" pitchFamily="34" charset="0"/>
              <a:buNone/>
              <a:defRPr sz="2200" b="0">
                <a:solidFill>
                  <a:schemeClr val="accent1"/>
                </a:solidFill>
              </a:defRPr>
            </a:lvl2pPr>
            <a:lvl3pPr marL="0" indent="0">
              <a:lnSpc>
                <a:spcPct val="100000"/>
              </a:lnSpc>
              <a:spcBef>
                <a:spcPts val="0"/>
              </a:spcBef>
              <a:spcAft>
                <a:spcPts val="0"/>
              </a:spcAft>
              <a:buNone/>
              <a:defRPr sz="2200" b="0">
                <a:solidFill>
                  <a:schemeClr val="accent1"/>
                </a:solidFill>
              </a:defRPr>
            </a:lvl3pPr>
            <a:lvl4pPr marL="0" indent="0">
              <a:lnSpc>
                <a:spcPct val="100000"/>
              </a:lnSpc>
              <a:spcBef>
                <a:spcPts val="0"/>
              </a:spcBef>
              <a:spcAft>
                <a:spcPts val="0"/>
              </a:spcAft>
              <a:buNone/>
              <a:defRPr sz="2200" b="0">
                <a:solidFill>
                  <a:schemeClr val="accent1"/>
                </a:solidFill>
              </a:defRPr>
            </a:lvl4pPr>
            <a:lvl5pPr marL="0" indent="0">
              <a:lnSpc>
                <a:spcPct val="100000"/>
              </a:lnSpc>
              <a:spcBef>
                <a:spcPts val="0"/>
              </a:spcBef>
              <a:spcAft>
                <a:spcPts val="0"/>
              </a:spcAft>
              <a:buNone/>
              <a:defRPr sz="2200" b="0">
                <a:solidFill>
                  <a:schemeClr val="accent1"/>
                </a:solidFill>
              </a:defRPr>
            </a:lvl5pPr>
            <a:lvl6pPr marL="0" indent="0">
              <a:lnSpc>
                <a:spcPct val="100000"/>
              </a:lnSpc>
              <a:spcBef>
                <a:spcPts val="0"/>
              </a:spcBef>
              <a:spcAft>
                <a:spcPts val="0"/>
              </a:spcAft>
              <a:buNone/>
              <a:defRPr sz="2200" b="0">
                <a:solidFill>
                  <a:schemeClr val="accent1"/>
                </a:solidFill>
              </a:defRPr>
            </a:lvl6pPr>
            <a:lvl7pPr marL="0" indent="0">
              <a:lnSpc>
                <a:spcPct val="100000"/>
              </a:lnSpc>
              <a:spcBef>
                <a:spcPts val="0"/>
              </a:spcBef>
              <a:spcAft>
                <a:spcPts val="0"/>
              </a:spcAft>
              <a:buNone/>
              <a:defRPr sz="2200" b="0">
                <a:solidFill>
                  <a:schemeClr val="accent1"/>
                </a:solidFill>
              </a:defRPr>
            </a:lvl7pPr>
            <a:lvl8pPr marL="0" indent="0">
              <a:lnSpc>
                <a:spcPct val="100000"/>
              </a:lnSpc>
              <a:spcBef>
                <a:spcPts val="0"/>
              </a:spcBef>
              <a:spcAft>
                <a:spcPts val="0"/>
              </a:spcAft>
              <a:buNone/>
              <a:defRPr sz="2200" b="0">
                <a:solidFill>
                  <a:schemeClr val="accent1"/>
                </a:solidFill>
              </a:defRPr>
            </a:lvl8pPr>
            <a:lvl9pPr marL="0" indent="0">
              <a:lnSpc>
                <a:spcPct val="100000"/>
              </a:lnSpc>
              <a:spcBef>
                <a:spcPts val="0"/>
              </a:spcBef>
              <a:spcAft>
                <a:spcPts val="0"/>
              </a:spcAft>
              <a:buNone/>
              <a:defRPr sz="2200" b="0">
                <a:solidFill>
                  <a:schemeClr val="accent1"/>
                </a:solidFill>
              </a:defRPr>
            </a:lvl9pPr>
          </a:lstStyle>
          <a:p>
            <a:pPr lvl="0"/>
            <a:r>
              <a:rPr lang="en-US" noProof="0" dirty="0"/>
              <a:t> </a:t>
            </a:r>
          </a:p>
        </p:txBody>
      </p:sp>
      <p:sp>
        <p:nvSpPr>
          <p:cNvPr id="5" name="Title 4"/>
          <p:cNvSpPr>
            <a:spLocks noGrp="1"/>
          </p:cNvSpPr>
          <p:nvPr>
            <p:ph type="title" hasCustomPrompt="1"/>
          </p:nvPr>
        </p:nvSpPr>
        <p:spPr bwMode="gray">
          <a:xfrm>
            <a:off x="623888" y="730800"/>
            <a:ext cx="10944225" cy="325952"/>
          </a:xfrm>
        </p:spPr>
        <p:txBody>
          <a:bodyPr/>
          <a:lstStyle>
            <a:lvl1pPr>
              <a:defRPr/>
            </a:lvl1pPr>
          </a:lstStyle>
          <a:p>
            <a:r>
              <a:rPr lang="en-US" dirty="0"/>
              <a:t>Insert slide title here (max. 2 lines | max. 1 line with Action Title)</a:t>
            </a:r>
          </a:p>
        </p:txBody>
      </p:sp>
      <p:sp>
        <p:nvSpPr>
          <p:cNvPr id="2" name="Fußzeilenplatzhalter 1">
            <a:extLst>
              <a:ext uri="{FF2B5EF4-FFF2-40B4-BE49-F238E27FC236}">
                <a16:creationId xmlns:a16="http://schemas.microsoft.com/office/drawing/2014/main" id="{DC1A3A0B-4241-4AC5-A07E-A9AC7CC4A1B1}"/>
              </a:ext>
            </a:extLst>
          </p:cNvPr>
          <p:cNvSpPr>
            <a:spLocks noGrp="1"/>
          </p:cNvSpPr>
          <p:nvPr>
            <p:ph type="ftr" sz="quarter" idx="14"/>
          </p:nvPr>
        </p:nvSpPr>
        <p:spPr bwMode="gray"/>
        <p:txBody>
          <a:bodyPr/>
          <a:lstStyle/>
          <a:p>
            <a:endParaRPr lang="de-DE"/>
          </a:p>
        </p:txBody>
      </p:sp>
      <p:sp>
        <p:nvSpPr>
          <p:cNvPr id="3" name="Foliennummernplatzhalter 2">
            <a:extLst>
              <a:ext uri="{FF2B5EF4-FFF2-40B4-BE49-F238E27FC236}">
                <a16:creationId xmlns:a16="http://schemas.microsoft.com/office/drawing/2014/main" id="{96E51C11-1DC2-48EC-9664-E7966335E18F}"/>
              </a:ext>
            </a:extLst>
          </p:cNvPr>
          <p:cNvSpPr>
            <a:spLocks noGrp="1"/>
          </p:cNvSpPr>
          <p:nvPr>
            <p:ph type="sldNum" sz="quarter" idx="15"/>
          </p:nvPr>
        </p:nvSpPr>
        <p:spPr bwMode="gray"/>
        <p:txBody>
          <a:bodyPr/>
          <a:lstStyle/>
          <a:p>
            <a:fld id="{F2EE8E7F-0B81-4B9C-B5BF-947F7FE1F979}" type="slidenum">
              <a:rPr lang="de-DE" smtClean="0"/>
              <a:t>‹#›</a:t>
            </a:fld>
            <a:endParaRPr lang="de-DE"/>
          </a:p>
        </p:txBody>
      </p:sp>
    </p:spTree>
    <p:extLst>
      <p:ext uri="{BB962C8B-B14F-4D97-AF65-F5344CB8AC3E}">
        <p14:creationId xmlns:p14="http://schemas.microsoft.com/office/powerpoint/2010/main" val="7741658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空白">
    <p:spTree>
      <p:nvGrpSpPr>
        <p:cNvPr id="1" name=""/>
        <p:cNvGrpSpPr/>
        <p:nvPr/>
      </p:nvGrpSpPr>
      <p:grpSpPr>
        <a:xfrm>
          <a:off x="0" y="0"/>
          <a:ext cx="0" cy="0"/>
          <a:chOff x="0" y="0"/>
          <a:chExt cx="0" cy="0"/>
        </a:xfrm>
      </p:grpSpPr>
      <p:sp>
        <p:nvSpPr>
          <p:cNvPr id="3" name="Foliennummernplatzhalter 2">
            <a:extLst>
              <a:ext uri="{FF2B5EF4-FFF2-40B4-BE49-F238E27FC236}">
                <a16:creationId xmlns:a16="http://schemas.microsoft.com/office/drawing/2014/main" id="{AFA6A3DC-FDEA-4382-8493-321E8A9AA8F0}"/>
              </a:ext>
            </a:extLst>
          </p:cNvPr>
          <p:cNvSpPr>
            <a:spLocks noGrp="1"/>
          </p:cNvSpPr>
          <p:nvPr>
            <p:ph type="sldNum" sz="quarter" idx="10"/>
          </p:nvPr>
        </p:nvSpPr>
        <p:spPr/>
        <p:txBody>
          <a:bodyPr/>
          <a:lstStyle/>
          <a:p>
            <a:fld id="{D12C7005-CC07-4F2A-94E5-81E891B8CC5D}" type="slidenum">
              <a:rPr lang="de-DE" smtClean="0"/>
              <a:t>‹#›</a:t>
            </a:fld>
            <a:endParaRPr lang="de-DE"/>
          </a:p>
        </p:txBody>
      </p:sp>
      <p:sp>
        <p:nvSpPr>
          <p:cNvPr id="4" name="Fußzeilenplatzhalter 3">
            <a:extLst>
              <a:ext uri="{FF2B5EF4-FFF2-40B4-BE49-F238E27FC236}">
                <a16:creationId xmlns:a16="http://schemas.microsoft.com/office/drawing/2014/main" id="{A0E66E2D-2081-4CBD-AB23-ED766CEA5513}"/>
              </a:ext>
            </a:extLst>
          </p:cNvPr>
          <p:cNvSpPr>
            <a:spLocks noGrp="1"/>
          </p:cNvSpPr>
          <p:nvPr>
            <p:ph type="ftr" sz="quarter" idx="11"/>
          </p:nvPr>
        </p:nvSpPr>
        <p:spPr/>
        <p:txBody>
          <a:bodyPr/>
          <a:lstStyle/>
          <a:p>
            <a:endParaRPr lang="de-DE"/>
          </a:p>
        </p:txBody>
      </p:sp>
    </p:spTree>
    <p:extLst>
      <p:ext uri="{BB962C8B-B14F-4D97-AF65-F5344CB8AC3E}">
        <p14:creationId xmlns:p14="http://schemas.microsoft.com/office/powerpoint/2010/main" val="36097056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Divider">
    <p:spTree>
      <p:nvGrpSpPr>
        <p:cNvPr id="1" name=""/>
        <p:cNvGrpSpPr/>
        <p:nvPr/>
      </p:nvGrpSpPr>
      <p:grpSpPr>
        <a:xfrm>
          <a:off x="0" y="0"/>
          <a:ext cx="0" cy="0"/>
          <a:chOff x="0" y="0"/>
          <a:chExt cx="0" cy="0"/>
        </a:xfrm>
      </p:grpSpPr>
      <p:sp>
        <p:nvSpPr>
          <p:cNvPr id="41" name="Rechteck 40">
            <a:extLst>
              <a:ext uri="{FF2B5EF4-FFF2-40B4-BE49-F238E27FC236}">
                <a16:creationId xmlns:a16="http://schemas.microsoft.com/office/drawing/2014/main" id="{DDEA802F-BA58-455F-8B93-343C28717666}"/>
              </a:ext>
            </a:extLst>
          </p:cNvPr>
          <p:cNvSpPr/>
          <p:nvPr/>
        </p:nvSpPr>
        <p:spPr bwMode="gray">
          <a:xfrm>
            <a:off x="0" y="0"/>
            <a:ext cx="12192000" cy="6858000"/>
          </a:xfrm>
          <a:prstGeom prst="rect">
            <a:avLst/>
          </a:prstGeom>
          <a:solidFill>
            <a:schemeClr val="accent3"/>
          </a:solidFill>
          <a:ln w="9525" cap="flat" cmpd="sng" algn="ctr">
            <a:noFill/>
            <a:prstDash val="solid"/>
          </a:ln>
          <a:effectLst/>
        </p:spPr>
        <p:txBody>
          <a:bodyPr wrap="square" rtlCol="0" anchor="ctr" anchorCtr="0">
            <a:noAutofit/>
          </a:bodyPr>
          <a:lstStyle/>
          <a:p>
            <a:pPr marL="0" indent="0" algn="ctr">
              <a:spcBef>
                <a:spcPts val="300"/>
              </a:spcBef>
              <a:spcAft>
                <a:spcPts val="300"/>
              </a:spcAft>
              <a:buClr>
                <a:schemeClr val="bg1"/>
              </a:buClr>
              <a:buSzPct val="100000"/>
              <a:buFont typeface="Arial" panose="020B0604020202020204" pitchFamily="34" charset="0"/>
              <a:buNone/>
            </a:pPr>
            <a:endParaRPr lang="en-US" sz="1600" kern="0" dirty="0" err="1">
              <a:solidFill>
                <a:srgbClr val="FFFFFF"/>
              </a:solidFill>
              <a:latin typeface="Verdana"/>
            </a:endParaRPr>
          </a:p>
        </p:txBody>
      </p:sp>
      <p:sp>
        <p:nvSpPr>
          <p:cNvPr id="96" name="Freihandform: Form 95">
            <a:extLst>
              <a:ext uri="{FF2B5EF4-FFF2-40B4-BE49-F238E27FC236}">
                <a16:creationId xmlns:a16="http://schemas.microsoft.com/office/drawing/2014/main" id="{A93CFD0D-3891-4D2C-8507-396E5AC9DDA1}"/>
              </a:ext>
            </a:extLst>
          </p:cNvPr>
          <p:cNvSpPr/>
          <p:nvPr/>
        </p:nvSpPr>
        <p:spPr>
          <a:xfrm>
            <a:off x="367730" y="0"/>
            <a:ext cx="11824270" cy="5229200"/>
          </a:xfrm>
          <a:custGeom>
            <a:avLst/>
            <a:gdLst>
              <a:gd name="connsiteX0" fmla="*/ 0 w 11824270"/>
              <a:gd name="connsiteY0" fmla="*/ 0 h 4619384"/>
              <a:gd name="connsiteX1" fmla="*/ 11824270 w 11824270"/>
              <a:gd name="connsiteY1" fmla="*/ 0 h 4619384"/>
              <a:gd name="connsiteX2" fmla="*/ 11824270 w 11824270"/>
              <a:gd name="connsiteY2" fmla="*/ 2447859 h 4619384"/>
              <a:gd name="connsiteX3" fmla="*/ 10972740 w 11824270"/>
              <a:gd name="connsiteY3" fmla="*/ 3584284 h 4619384"/>
              <a:gd name="connsiteX4" fmla="*/ 6889594 w 11824270"/>
              <a:gd name="connsiteY4" fmla="*/ 4169742 h 4619384"/>
              <a:gd name="connsiteX5" fmla="*/ 2748758 w 11824270"/>
              <a:gd name="connsiteY5" fmla="*/ 2770995 h 4619384"/>
              <a:gd name="connsiteX6" fmla="*/ 25032 w 11824270"/>
              <a:gd name="connsiteY6" fmla="*/ 164970 h 4619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824270" h="4619384">
                <a:moveTo>
                  <a:pt x="0" y="0"/>
                </a:moveTo>
                <a:lnTo>
                  <a:pt x="11824270" y="0"/>
                </a:lnTo>
                <a:lnTo>
                  <a:pt x="11824270" y="2447859"/>
                </a:lnTo>
                <a:lnTo>
                  <a:pt x="10972740" y="3584284"/>
                </a:lnTo>
                <a:cubicBezTo>
                  <a:pt x="10972740" y="3584284"/>
                  <a:pt x="10021535" y="5451988"/>
                  <a:pt x="6889594" y="4169742"/>
                </a:cubicBezTo>
                <a:lnTo>
                  <a:pt x="2748758" y="2770995"/>
                </a:lnTo>
                <a:cubicBezTo>
                  <a:pt x="2748758" y="2770995"/>
                  <a:pt x="350858" y="1789276"/>
                  <a:pt x="25032" y="164970"/>
                </a:cubicBezTo>
                <a:close/>
              </a:path>
            </a:pathLst>
          </a:custGeom>
          <a:solidFill>
            <a:schemeClr val="accent1"/>
          </a:solidFill>
          <a:ln w="9525" cap="flat">
            <a:noFill/>
            <a:prstDash val="solid"/>
            <a:miter/>
          </a:ln>
        </p:spPr>
        <p:txBody>
          <a:bodyPr rtlCol="0" anchor="ctr"/>
          <a:lstStyle/>
          <a:p>
            <a:endParaRPr lang="en-US" dirty="0"/>
          </a:p>
        </p:txBody>
      </p:sp>
      <p:sp>
        <p:nvSpPr>
          <p:cNvPr id="16" name="Freihandform: Form 15">
            <a:extLst>
              <a:ext uri="{FF2B5EF4-FFF2-40B4-BE49-F238E27FC236}">
                <a16:creationId xmlns:a16="http://schemas.microsoft.com/office/drawing/2014/main" id="{4EA67FAE-85C9-49A9-9B5B-A33098CFBBA8}"/>
              </a:ext>
            </a:extLst>
          </p:cNvPr>
          <p:cNvSpPr/>
          <p:nvPr/>
        </p:nvSpPr>
        <p:spPr>
          <a:xfrm>
            <a:off x="-14294" y="2916459"/>
            <a:ext cx="6238044" cy="3962793"/>
          </a:xfrm>
          <a:custGeom>
            <a:avLst/>
            <a:gdLst>
              <a:gd name="connsiteX0" fmla="*/ 1104758 w 6238044"/>
              <a:gd name="connsiteY0" fmla="*/ 761 h 3962793"/>
              <a:gd name="connsiteX1" fmla="*/ 1189354 w 6238044"/>
              <a:gd name="connsiteY1" fmla="*/ 1634 h 3962793"/>
              <a:gd name="connsiteX2" fmla="*/ 1814556 w 6238044"/>
              <a:gd name="connsiteY2" fmla="*/ 151210 h 3962793"/>
              <a:gd name="connsiteX3" fmla="*/ 5166167 w 6238044"/>
              <a:gd name="connsiteY3" fmla="*/ 1590933 h 3962793"/>
              <a:gd name="connsiteX4" fmla="*/ 6219359 w 6238044"/>
              <a:gd name="connsiteY4" fmla="*/ 3513198 h 3962793"/>
              <a:gd name="connsiteX5" fmla="*/ 6203420 w 6238044"/>
              <a:gd name="connsiteY5" fmla="*/ 3962793 h 3962793"/>
              <a:gd name="connsiteX6" fmla="*/ 0 w 6238044"/>
              <a:gd name="connsiteY6" fmla="*/ 3962793 h 3962793"/>
              <a:gd name="connsiteX7" fmla="*/ 0 w 6238044"/>
              <a:gd name="connsiteY7" fmla="*/ 2199001 h 3962793"/>
              <a:gd name="connsiteX8" fmla="*/ 80125 w 6238044"/>
              <a:gd name="connsiteY8" fmla="*/ 1513928 h 3962793"/>
              <a:gd name="connsiteX9" fmla="*/ 1104758 w 6238044"/>
              <a:gd name="connsiteY9" fmla="*/ 761 h 39627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238044" h="3962793">
                <a:moveTo>
                  <a:pt x="1104758" y="761"/>
                </a:moveTo>
                <a:cubicBezTo>
                  <a:pt x="1132244" y="-475"/>
                  <a:pt x="1160437" y="-217"/>
                  <a:pt x="1189354" y="1634"/>
                </a:cubicBezTo>
                <a:cubicBezTo>
                  <a:pt x="1189354" y="1634"/>
                  <a:pt x="1514911" y="22618"/>
                  <a:pt x="1814556" y="151210"/>
                </a:cubicBezTo>
                <a:lnTo>
                  <a:pt x="5166167" y="1590933"/>
                </a:lnTo>
                <a:cubicBezTo>
                  <a:pt x="5166167" y="1590933"/>
                  <a:pt x="6403487" y="1941671"/>
                  <a:pt x="6219359" y="3513198"/>
                </a:cubicBezTo>
                <a:lnTo>
                  <a:pt x="6203420" y="3962793"/>
                </a:lnTo>
                <a:lnTo>
                  <a:pt x="0" y="3962793"/>
                </a:lnTo>
                <a:lnTo>
                  <a:pt x="0" y="2199001"/>
                </a:lnTo>
                <a:lnTo>
                  <a:pt x="80125" y="1513928"/>
                </a:lnTo>
                <a:cubicBezTo>
                  <a:pt x="80125" y="1513928"/>
                  <a:pt x="252694" y="39087"/>
                  <a:pt x="1104758" y="761"/>
                </a:cubicBezTo>
                <a:close/>
              </a:path>
            </a:pathLst>
          </a:custGeom>
          <a:solidFill>
            <a:schemeClr val="accent1"/>
          </a:solidFill>
          <a:ln w="3003" cap="flat">
            <a:noFill/>
            <a:prstDash val="solid"/>
            <a:miter/>
          </a:ln>
        </p:spPr>
        <p:txBody>
          <a:bodyPr wrap="square" rtlCol="0" anchor="ctr">
            <a:noAutofit/>
          </a:bodyPr>
          <a:lstStyle/>
          <a:p>
            <a:endParaRPr lang="en-US" dirty="0"/>
          </a:p>
        </p:txBody>
      </p:sp>
      <p:sp>
        <p:nvSpPr>
          <p:cNvPr id="2" name="Title 1"/>
          <p:cNvSpPr>
            <a:spLocks noGrp="1"/>
          </p:cNvSpPr>
          <p:nvPr>
            <p:ph type="title" hasCustomPrompt="1"/>
          </p:nvPr>
        </p:nvSpPr>
        <p:spPr bwMode="gray">
          <a:xfrm>
            <a:off x="6240463" y="1484784"/>
            <a:ext cx="5327651" cy="1368151"/>
          </a:xfrm>
          <a:prstGeom prst="rect">
            <a:avLst/>
          </a:prstGeom>
          <a:noFill/>
        </p:spPr>
        <p:txBody>
          <a:bodyPr tIns="72000" bIns="0" anchor="t" anchorCtr="0"/>
          <a:lstStyle>
            <a:lvl1pPr>
              <a:lnSpc>
                <a:spcPct val="100000"/>
              </a:lnSpc>
              <a:defRPr sz="3600" b="0" cap="none" baseline="0">
                <a:solidFill>
                  <a:schemeClr val="accent3"/>
                </a:solidFill>
                <a:latin typeface="Merck" panose="04040805020F02020302" pitchFamily="82" charset="0"/>
              </a:defRPr>
            </a:lvl1pPr>
          </a:lstStyle>
          <a:p>
            <a:pPr lvl="0"/>
            <a:r>
              <a:rPr lang="en-US" noProof="0" dirty="0"/>
              <a:t>Chapter name </a:t>
            </a:r>
            <a:br>
              <a:rPr lang="en-US" noProof="0" dirty="0"/>
            </a:br>
            <a:r>
              <a:rPr lang="en-US" noProof="0" dirty="0"/>
              <a:t>in two lines</a:t>
            </a:r>
          </a:p>
        </p:txBody>
      </p:sp>
      <p:grpSp>
        <p:nvGrpSpPr>
          <p:cNvPr id="10" name="Group 9"/>
          <p:cNvGrpSpPr>
            <a:grpSpLocks noChangeAspect="1"/>
          </p:cNvGrpSpPr>
          <p:nvPr>
            <p:custDataLst>
              <p:tags r:id="rId1"/>
            </p:custDataLst>
          </p:nvPr>
        </p:nvGrpSpPr>
        <p:grpSpPr bwMode="gray">
          <a:xfrm>
            <a:off x="10539522" y="6440320"/>
            <a:ext cx="1028592" cy="162000"/>
            <a:chOff x="-4548188" y="3063875"/>
            <a:chExt cx="2741613" cy="431800"/>
          </a:xfrm>
          <a:solidFill>
            <a:schemeClr val="bg2"/>
          </a:solidFill>
        </p:grpSpPr>
        <p:sp>
          <p:nvSpPr>
            <p:cNvPr id="11" name="Freeform 9"/>
            <p:cNvSpPr>
              <a:spLocks/>
            </p:cNvSpPr>
            <p:nvPr/>
          </p:nvSpPr>
          <p:spPr bwMode="gray">
            <a:xfrm>
              <a:off x="-2230438" y="3063875"/>
              <a:ext cx="423863" cy="423862"/>
            </a:xfrm>
            <a:custGeom>
              <a:avLst/>
              <a:gdLst>
                <a:gd name="T0" fmla="*/ 8 w 113"/>
                <a:gd name="T1" fmla="*/ 113 h 113"/>
                <a:gd name="T2" fmla="*/ 27 w 113"/>
                <a:gd name="T3" fmla="*/ 105 h 113"/>
                <a:gd name="T4" fmla="*/ 34 w 113"/>
                <a:gd name="T5" fmla="*/ 98 h 113"/>
                <a:gd name="T6" fmla="*/ 43 w 113"/>
                <a:gd name="T7" fmla="*/ 93 h 113"/>
                <a:gd name="T8" fmla="*/ 46 w 113"/>
                <a:gd name="T9" fmla="*/ 93 h 113"/>
                <a:gd name="T10" fmla="*/ 49 w 113"/>
                <a:gd name="T11" fmla="*/ 93 h 113"/>
                <a:gd name="T12" fmla="*/ 60 w 113"/>
                <a:gd name="T13" fmla="*/ 96 h 113"/>
                <a:gd name="T14" fmla="*/ 92 w 113"/>
                <a:gd name="T15" fmla="*/ 109 h 113"/>
                <a:gd name="T16" fmla="*/ 106 w 113"/>
                <a:gd name="T17" fmla="*/ 113 h 113"/>
                <a:gd name="T18" fmla="*/ 111 w 113"/>
                <a:gd name="T19" fmla="*/ 113 h 113"/>
                <a:gd name="T20" fmla="*/ 113 w 113"/>
                <a:gd name="T21" fmla="*/ 110 h 113"/>
                <a:gd name="T22" fmla="*/ 113 w 113"/>
                <a:gd name="T23" fmla="*/ 99 h 113"/>
                <a:gd name="T24" fmla="*/ 100 w 113"/>
                <a:gd name="T25" fmla="*/ 80 h 113"/>
                <a:gd name="T26" fmla="*/ 94 w 113"/>
                <a:gd name="T27" fmla="*/ 77 h 113"/>
                <a:gd name="T28" fmla="*/ 78 w 113"/>
                <a:gd name="T29" fmla="*/ 67 h 113"/>
                <a:gd name="T30" fmla="*/ 79 w 113"/>
                <a:gd name="T31" fmla="*/ 52 h 113"/>
                <a:gd name="T32" fmla="*/ 107 w 113"/>
                <a:gd name="T33" fmla="*/ 24 h 113"/>
                <a:gd name="T34" fmla="*/ 113 w 113"/>
                <a:gd name="T35" fmla="*/ 10 h 113"/>
                <a:gd name="T36" fmla="*/ 113 w 113"/>
                <a:gd name="T37" fmla="*/ 6 h 113"/>
                <a:gd name="T38" fmla="*/ 110 w 113"/>
                <a:gd name="T39" fmla="*/ 2 h 113"/>
                <a:gd name="T40" fmla="*/ 103 w 113"/>
                <a:gd name="T41" fmla="*/ 0 h 113"/>
                <a:gd name="T42" fmla="*/ 99 w 113"/>
                <a:gd name="T43" fmla="*/ 0 h 113"/>
                <a:gd name="T44" fmla="*/ 80 w 113"/>
                <a:gd name="T45" fmla="*/ 8 h 113"/>
                <a:gd name="T46" fmla="*/ 57 w 113"/>
                <a:gd name="T47" fmla="*/ 31 h 113"/>
                <a:gd name="T48" fmla="*/ 31 w 113"/>
                <a:gd name="T49" fmla="*/ 57 h 113"/>
                <a:gd name="T50" fmla="*/ 31 w 113"/>
                <a:gd name="T51" fmla="*/ 16 h 113"/>
                <a:gd name="T52" fmla="*/ 14 w 113"/>
                <a:gd name="T53" fmla="*/ 0 h 113"/>
                <a:gd name="T54" fmla="*/ 7 w 113"/>
                <a:gd name="T55" fmla="*/ 0 h 113"/>
                <a:gd name="T56" fmla="*/ 1 w 113"/>
                <a:gd name="T57" fmla="*/ 0 h 113"/>
                <a:gd name="T58" fmla="*/ 0 w 113"/>
                <a:gd name="T59" fmla="*/ 3 h 113"/>
                <a:gd name="T60" fmla="*/ 0 w 113"/>
                <a:gd name="T61" fmla="*/ 111 h 113"/>
                <a:gd name="T62" fmla="*/ 2 w 113"/>
                <a:gd name="T63" fmla="*/ 113 h 113"/>
                <a:gd name="T64" fmla="*/ 8 w 113"/>
                <a:gd name="T65" fmla="*/ 113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13" h="113">
                  <a:moveTo>
                    <a:pt x="8" y="113"/>
                  </a:moveTo>
                  <a:cubicBezTo>
                    <a:pt x="16" y="113"/>
                    <a:pt x="22" y="110"/>
                    <a:pt x="27" y="105"/>
                  </a:cubicBezTo>
                  <a:cubicBezTo>
                    <a:pt x="27" y="105"/>
                    <a:pt x="30" y="102"/>
                    <a:pt x="34" y="98"/>
                  </a:cubicBezTo>
                  <a:cubicBezTo>
                    <a:pt x="36" y="95"/>
                    <a:pt x="40" y="94"/>
                    <a:pt x="43" y="93"/>
                  </a:cubicBezTo>
                  <a:cubicBezTo>
                    <a:pt x="44" y="93"/>
                    <a:pt x="45" y="93"/>
                    <a:pt x="46" y="93"/>
                  </a:cubicBezTo>
                  <a:cubicBezTo>
                    <a:pt x="47" y="93"/>
                    <a:pt x="48" y="93"/>
                    <a:pt x="49" y="93"/>
                  </a:cubicBezTo>
                  <a:cubicBezTo>
                    <a:pt x="53" y="94"/>
                    <a:pt x="57" y="95"/>
                    <a:pt x="60" y="96"/>
                  </a:cubicBezTo>
                  <a:cubicBezTo>
                    <a:pt x="92" y="109"/>
                    <a:pt x="92" y="109"/>
                    <a:pt x="92" y="109"/>
                  </a:cubicBezTo>
                  <a:cubicBezTo>
                    <a:pt x="92" y="109"/>
                    <a:pt x="100" y="113"/>
                    <a:pt x="106" y="113"/>
                  </a:cubicBezTo>
                  <a:cubicBezTo>
                    <a:pt x="111" y="113"/>
                    <a:pt x="111" y="113"/>
                    <a:pt x="111" y="113"/>
                  </a:cubicBezTo>
                  <a:cubicBezTo>
                    <a:pt x="112" y="113"/>
                    <a:pt x="113" y="112"/>
                    <a:pt x="113" y="110"/>
                  </a:cubicBezTo>
                  <a:cubicBezTo>
                    <a:pt x="113" y="99"/>
                    <a:pt x="113" y="99"/>
                    <a:pt x="113" y="99"/>
                  </a:cubicBezTo>
                  <a:cubicBezTo>
                    <a:pt x="113" y="91"/>
                    <a:pt x="108" y="83"/>
                    <a:pt x="100" y="80"/>
                  </a:cubicBezTo>
                  <a:cubicBezTo>
                    <a:pt x="94" y="77"/>
                    <a:pt x="94" y="77"/>
                    <a:pt x="94" y="77"/>
                  </a:cubicBezTo>
                  <a:cubicBezTo>
                    <a:pt x="88" y="75"/>
                    <a:pt x="82" y="70"/>
                    <a:pt x="78" y="67"/>
                  </a:cubicBezTo>
                  <a:cubicBezTo>
                    <a:pt x="78" y="67"/>
                    <a:pt x="72" y="60"/>
                    <a:pt x="79" y="52"/>
                  </a:cubicBezTo>
                  <a:cubicBezTo>
                    <a:pt x="107" y="24"/>
                    <a:pt x="107" y="24"/>
                    <a:pt x="107" y="24"/>
                  </a:cubicBezTo>
                  <a:cubicBezTo>
                    <a:pt x="111" y="20"/>
                    <a:pt x="113" y="15"/>
                    <a:pt x="113" y="10"/>
                  </a:cubicBezTo>
                  <a:cubicBezTo>
                    <a:pt x="113" y="10"/>
                    <a:pt x="113" y="8"/>
                    <a:pt x="113" y="6"/>
                  </a:cubicBezTo>
                  <a:cubicBezTo>
                    <a:pt x="112" y="5"/>
                    <a:pt x="111" y="3"/>
                    <a:pt x="110" y="2"/>
                  </a:cubicBezTo>
                  <a:cubicBezTo>
                    <a:pt x="109" y="1"/>
                    <a:pt x="106" y="0"/>
                    <a:pt x="103" y="0"/>
                  </a:cubicBezTo>
                  <a:cubicBezTo>
                    <a:pt x="103" y="0"/>
                    <a:pt x="99" y="0"/>
                    <a:pt x="99" y="0"/>
                  </a:cubicBezTo>
                  <a:cubicBezTo>
                    <a:pt x="91" y="0"/>
                    <a:pt x="85" y="3"/>
                    <a:pt x="80" y="8"/>
                  </a:cubicBezTo>
                  <a:cubicBezTo>
                    <a:pt x="80" y="8"/>
                    <a:pt x="61" y="26"/>
                    <a:pt x="57" y="31"/>
                  </a:cubicBezTo>
                  <a:cubicBezTo>
                    <a:pt x="31" y="57"/>
                    <a:pt x="31" y="57"/>
                    <a:pt x="31" y="57"/>
                  </a:cubicBezTo>
                  <a:cubicBezTo>
                    <a:pt x="31" y="57"/>
                    <a:pt x="31" y="16"/>
                    <a:pt x="31" y="16"/>
                  </a:cubicBezTo>
                  <a:cubicBezTo>
                    <a:pt x="31" y="7"/>
                    <a:pt x="23" y="0"/>
                    <a:pt x="14" y="0"/>
                  </a:cubicBezTo>
                  <a:cubicBezTo>
                    <a:pt x="14" y="0"/>
                    <a:pt x="7" y="0"/>
                    <a:pt x="7" y="0"/>
                  </a:cubicBezTo>
                  <a:cubicBezTo>
                    <a:pt x="5" y="0"/>
                    <a:pt x="2" y="0"/>
                    <a:pt x="1" y="0"/>
                  </a:cubicBezTo>
                  <a:cubicBezTo>
                    <a:pt x="0" y="1"/>
                    <a:pt x="0" y="2"/>
                    <a:pt x="0" y="3"/>
                  </a:cubicBezTo>
                  <a:cubicBezTo>
                    <a:pt x="0" y="3"/>
                    <a:pt x="0" y="111"/>
                    <a:pt x="0" y="111"/>
                  </a:cubicBezTo>
                  <a:cubicBezTo>
                    <a:pt x="0" y="112"/>
                    <a:pt x="1" y="113"/>
                    <a:pt x="2" y="113"/>
                  </a:cubicBezTo>
                  <a:lnTo>
                    <a:pt x="8" y="11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 name="Freeform 13"/>
            <p:cNvSpPr>
              <a:spLocks/>
            </p:cNvSpPr>
            <p:nvPr/>
          </p:nvSpPr>
          <p:spPr bwMode="gray">
            <a:xfrm>
              <a:off x="-2695575" y="3063875"/>
              <a:ext cx="427038" cy="431800"/>
            </a:xfrm>
            <a:custGeom>
              <a:avLst/>
              <a:gdLst>
                <a:gd name="T0" fmla="*/ 111 w 114"/>
                <a:gd name="T1" fmla="*/ 66 h 115"/>
                <a:gd name="T2" fmla="*/ 94 w 114"/>
                <a:gd name="T3" fmla="*/ 66 h 115"/>
                <a:gd name="T4" fmla="*/ 82 w 114"/>
                <a:gd name="T5" fmla="*/ 74 h 115"/>
                <a:gd name="T6" fmla="*/ 76 w 114"/>
                <a:gd name="T7" fmla="*/ 82 h 115"/>
                <a:gd name="T8" fmla="*/ 65 w 114"/>
                <a:gd name="T9" fmla="*/ 86 h 115"/>
                <a:gd name="T10" fmla="*/ 53 w 114"/>
                <a:gd name="T11" fmla="*/ 82 h 115"/>
                <a:gd name="T12" fmla="*/ 42 w 114"/>
                <a:gd name="T13" fmla="*/ 73 h 115"/>
                <a:gd name="T14" fmla="*/ 34 w 114"/>
                <a:gd name="T15" fmla="*/ 61 h 115"/>
                <a:gd name="T16" fmla="*/ 31 w 114"/>
                <a:gd name="T17" fmla="*/ 48 h 115"/>
                <a:gd name="T18" fmla="*/ 36 w 114"/>
                <a:gd name="T19" fmla="*/ 34 h 115"/>
                <a:gd name="T20" fmla="*/ 49 w 114"/>
                <a:gd name="T21" fmla="*/ 29 h 115"/>
                <a:gd name="T22" fmla="*/ 66 w 114"/>
                <a:gd name="T23" fmla="*/ 35 h 115"/>
                <a:gd name="T24" fmla="*/ 74 w 114"/>
                <a:gd name="T25" fmla="*/ 38 h 115"/>
                <a:gd name="T26" fmla="*/ 82 w 114"/>
                <a:gd name="T27" fmla="*/ 34 h 115"/>
                <a:gd name="T28" fmla="*/ 94 w 114"/>
                <a:gd name="T29" fmla="*/ 22 h 115"/>
                <a:gd name="T30" fmla="*/ 95 w 114"/>
                <a:gd name="T31" fmla="*/ 20 h 115"/>
                <a:gd name="T32" fmla="*/ 93 w 114"/>
                <a:gd name="T33" fmla="*/ 18 h 115"/>
                <a:gd name="T34" fmla="*/ 73 w 114"/>
                <a:gd name="T35" fmla="*/ 5 h 115"/>
                <a:gd name="T36" fmla="*/ 49 w 114"/>
                <a:gd name="T37" fmla="*/ 0 h 115"/>
                <a:gd name="T38" fmla="*/ 3 w 114"/>
                <a:gd name="T39" fmla="*/ 0 h 115"/>
                <a:gd name="T40" fmla="*/ 0 w 114"/>
                <a:gd name="T41" fmla="*/ 3 h 115"/>
                <a:gd name="T42" fmla="*/ 0 w 114"/>
                <a:gd name="T43" fmla="*/ 49 h 115"/>
                <a:gd name="T44" fmla="*/ 6 w 114"/>
                <a:gd name="T45" fmla="*/ 74 h 115"/>
                <a:gd name="T46" fmla="*/ 20 w 114"/>
                <a:gd name="T47" fmla="*/ 95 h 115"/>
                <a:gd name="T48" fmla="*/ 41 w 114"/>
                <a:gd name="T49" fmla="*/ 109 h 115"/>
                <a:gd name="T50" fmla="*/ 65 w 114"/>
                <a:gd name="T51" fmla="*/ 115 h 115"/>
                <a:gd name="T52" fmla="*/ 84 w 114"/>
                <a:gd name="T53" fmla="*/ 111 h 115"/>
                <a:gd name="T54" fmla="*/ 99 w 114"/>
                <a:gd name="T55" fmla="*/ 102 h 115"/>
                <a:gd name="T56" fmla="*/ 109 w 114"/>
                <a:gd name="T57" fmla="*/ 87 h 115"/>
                <a:gd name="T58" fmla="*/ 114 w 114"/>
                <a:gd name="T59" fmla="*/ 69 h 115"/>
                <a:gd name="T60" fmla="*/ 111 w 114"/>
                <a:gd name="T61" fmla="*/ 66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14" h="115">
                  <a:moveTo>
                    <a:pt x="111" y="66"/>
                  </a:moveTo>
                  <a:cubicBezTo>
                    <a:pt x="94" y="66"/>
                    <a:pt x="94" y="66"/>
                    <a:pt x="94" y="66"/>
                  </a:cubicBezTo>
                  <a:cubicBezTo>
                    <a:pt x="88" y="66"/>
                    <a:pt x="84" y="68"/>
                    <a:pt x="82" y="74"/>
                  </a:cubicBezTo>
                  <a:cubicBezTo>
                    <a:pt x="81" y="77"/>
                    <a:pt x="79" y="80"/>
                    <a:pt x="76" y="82"/>
                  </a:cubicBezTo>
                  <a:cubicBezTo>
                    <a:pt x="73" y="84"/>
                    <a:pt x="70" y="86"/>
                    <a:pt x="65" y="86"/>
                  </a:cubicBezTo>
                  <a:cubicBezTo>
                    <a:pt x="62" y="86"/>
                    <a:pt x="57" y="84"/>
                    <a:pt x="53" y="82"/>
                  </a:cubicBezTo>
                  <a:cubicBezTo>
                    <a:pt x="49" y="80"/>
                    <a:pt x="46" y="77"/>
                    <a:pt x="42" y="73"/>
                  </a:cubicBezTo>
                  <a:cubicBezTo>
                    <a:pt x="39" y="70"/>
                    <a:pt x="36" y="66"/>
                    <a:pt x="34" y="61"/>
                  </a:cubicBezTo>
                  <a:cubicBezTo>
                    <a:pt x="32" y="57"/>
                    <a:pt x="31" y="52"/>
                    <a:pt x="31" y="48"/>
                  </a:cubicBezTo>
                  <a:cubicBezTo>
                    <a:pt x="31" y="42"/>
                    <a:pt x="33" y="38"/>
                    <a:pt x="36" y="34"/>
                  </a:cubicBezTo>
                  <a:cubicBezTo>
                    <a:pt x="40" y="31"/>
                    <a:pt x="44" y="29"/>
                    <a:pt x="49" y="29"/>
                  </a:cubicBezTo>
                  <a:cubicBezTo>
                    <a:pt x="55" y="29"/>
                    <a:pt x="61" y="31"/>
                    <a:pt x="66" y="35"/>
                  </a:cubicBezTo>
                  <a:cubicBezTo>
                    <a:pt x="69" y="37"/>
                    <a:pt x="71" y="38"/>
                    <a:pt x="74" y="38"/>
                  </a:cubicBezTo>
                  <a:cubicBezTo>
                    <a:pt x="76" y="38"/>
                    <a:pt x="79" y="36"/>
                    <a:pt x="82" y="34"/>
                  </a:cubicBezTo>
                  <a:cubicBezTo>
                    <a:pt x="94" y="22"/>
                    <a:pt x="94" y="22"/>
                    <a:pt x="94" y="22"/>
                  </a:cubicBezTo>
                  <a:cubicBezTo>
                    <a:pt x="95" y="21"/>
                    <a:pt x="95" y="21"/>
                    <a:pt x="95" y="20"/>
                  </a:cubicBezTo>
                  <a:cubicBezTo>
                    <a:pt x="94" y="19"/>
                    <a:pt x="94" y="19"/>
                    <a:pt x="93" y="18"/>
                  </a:cubicBezTo>
                  <a:cubicBezTo>
                    <a:pt x="87" y="12"/>
                    <a:pt x="80" y="8"/>
                    <a:pt x="73" y="5"/>
                  </a:cubicBezTo>
                  <a:cubicBezTo>
                    <a:pt x="65" y="1"/>
                    <a:pt x="57" y="0"/>
                    <a:pt x="49" y="0"/>
                  </a:cubicBezTo>
                  <a:cubicBezTo>
                    <a:pt x="3" y="0"/>
                    <a:pt x="3" y="0"/>
                    <a:pt x="3" y="0"/>
                  </a:cubicBezTo>
                  <a:cubicBezTo>
                    <a:pt x="1" y="0"/>
                    <a:pt x="0" y="1"/>
                    <a:pt x="0" y="3"/>
                  </a:cubicBezTo>
                  <a:cubicBezTo>
                    <a:pt x="0" y="49"/>
                    <a:pt x="0" y="49"/>
                    <a:pt x="0" y="49"/>
                  </a:cubicBezTo>
                  <a:cubicBezTo>
                    <a:pt x="0" y="57"/>
                    <a:pt x="2" y="66"/>
                    <a:pt x="6" y="74"/>
                  </a:cubicBezTo>
                  <a:cubicBezTo>
                    <a:pt x="9" y="82"/>
                    <a:pt x="14" y="89"/>
                    <a:pt x="20" y="95"/>
                  </a:cubicBezTo>
                  <a:cubicBezTo>
                    <a:pt x="26" y="101"/>
                    <a:pt x="33" y="106"/>
                    <a:pt x="41" y="109"/>
                  </a:cubicBezTo>
                  <a:cubicBezTo>
                    <a:pt x="49" y="113"/>
                    <a:pt x="57" y="115"/>
                    <a:pt x="65" y="115"/>
                  </a:cubicBezTo>
                  <a:cubicBezTo>
                    <a:pt x="72" y="115"/>
                    <a:pt x="78" y="114"/>
                    <a:pt x="84" y="111"/>
                  </a:cubicBezTo>
                  <a:cubicBezTo>
                    <a:pt x="90" y="109"/>
                    <a:pt x="95" y="106"/>
                    <a:pt x="99" y="102"/>
                  </a:cubicBezTo>
                  <a:cubicBezTo>
                    <a:pt x="103" y="98"/>
                    <a:pt x="107" y="93"/>
                    <a:pt x="109" y="87"/>
                  </a:cubicBezTo>
                  <a:cubicBezTo>
                    <a:pt x="112" y="81"/>
                    <a:pt x="113" y="75"/>
                    <a:pt x="114" y="69"/>
                  </a:cubicBezTo>
                  <a:cubicBezTo>
                    <a:pt x="114" y="67"/>
                    <a:pt x="113" y="66"/>
                    <a:pt x="111" y="6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 name="Freeform 10"/>
            <p:cNvSpPr>
              <a:spLocks/>
            </p:cNvSpPr>
            <p:nvPr/>
          </p:nvSpPr>
          <p:spPr bwMode="gray">
            <a:xfrm>
              <a:off x="-3157538" y="3063875"/>
              <a:ext cx="461963" cy="423862"/>
            </a:xfrm>
            <a:custGeom>
              <a:avLst/>
              <a:gdLst>
                <a:gd name="T0" fmla="*/ 121 w 123"/>
                <a:gd name="T1" fmla="*/ 99 h 113"/>
                <a:gd name="T2" fmla="*/ 104 w 123"/>
                <a:gd name="T3" fmla="*/ 88 h 113"/>
                <a:gd name="T4" fmla="*/ 91 w 123"/>
                <a:gd name="T5" fmla="*/ 78 h 113"/>
                <a:gd name="T6" fmla="*/ 107 w 123"/>
                <a:gd name="T7" fmla="*/ 67 h 113"/>
                <a:gd name="T8" fmla="*/ 113 w 123"/>
                <a:gd name="T9" fmla="*/ 49 h 113"/>
                <a:gd name="T10" fmla="*/ 107 w 123"/>
                <a:gd name="T11" fmla="*/ 30 h 113"/>
                <a:gd name="T12" fmla="*/ 92 w 123"/>
                <a:gd name="T13" fmla="*/ 14 h 113"/>
                <a:gd name="T14" fmla="*/ 71 w 123"/>
                <a:gd name="T15" fmla="*/ 4 h 113"/>
                <a:gd name="T16" fmla="*/ 48 w 123"/>
                <a:gd name="T17" fmla="*/ 0 h 113"/>
                <a:gd name="T18" fmla="*/ 2 w 123"/>
                <a:gd name="T19" fmla="*/ 0 h 113"/>
                <a:gd name="T20" fmla="*/ 0 w 123"/>
                <a:gd name="T21" fmla="*/ 2 h 113"/>
                <a:gd name="T22" fmla="*/ 0 w 123"/>
                <a:gd name="T23" fmla="*/ 79 h 113"/>
                <a:gd name="T24" fmla="*/ 0 w 123"/>
                <a:gd name="T25" fmla="*/ 96 h 113"/>
                <a:gd name="T26" fmla="*/ 0 w 123"/>
                <a:gd name="T27" fmla="*/ 102 h 113"/>
                <a:gd name="T28" fmla="*/ 0 w 123"/>
                <a:gd name="T29" fmla="*/ 109 h 113"/>
                <a:gd name="T30" fmla="*/ 1 w 123"/>
                <a:gd name="T31" fmla="*/ 112 h 113"/>
                <a:gd name="T32" fmla="*/ 7 w 123"/>
                <a:gd name="T33" fmla="*/ 113 h 113"/>
                <a:gd name="T34" fmla="*/ 15 w 123"/>
                <a:gd name="T35" fmla="*/ 112 h 113"/>
                <a:gd name="T36" fmla="*/ 25 w 123"/>
                <a:gd name="T37" fmla="*/ 105 h 113"/>
                <a:gd name="T38" fmla="*/ 30 w 123"/>
                <a:gd name="T39" fmla="*/ 86 h 113"/>
                <a:gd name="T40" fmla="*/ 30 w 123"/>
                <a:gd name="T41" fmla="*/ 39 h 113"/>
                <a:gd name="T42" fmla="*/ 31 w 123"/>
                <a:gd name="T43" fmla="*/ 36 h 113"/>
                <a:gd name="T44" fmla="*/ 32 w 123"/>
                <a:gd name="T45" fmla="*/ 34 h 113"/>
                <a:gd name="T46" fmla="*/ 60 w 123"/>
                <a:gd name="T47" fmla="*/ 28 h 113"/>
                <a:gd name="T48" fmla="*/ 80 w 123"/>
                <a:gd name="T49" fmla="*/ 50 h 113"/>
                <a:gd name="T50" fmla="*/ 64 w 123"/>
                <a:gd name="T51" fmla="*/ 58 h 113"/>
                <a:gd name="T52" fmla="*/ 53 w 123"/>
                <a:gd name="T53" fmla="*/ 57 h 113"/>
                <a:gd name="T54" fmla="*/ 48 w 123"/>
                <a:gd name="T55" fmla="*/ 55 h 113"/>
                <a:gd name="T56" fmla="*/ 44 w 123"/>
                <a:gd name="T57" fmla="*/ 54 h 113"/>
                <a:gd name="T58" fmla="*/ 43 w 123"/>
                <a:gd name="T59" fmla="*/ 57 h 113"/>
                <a:gd name="T60" fmla="*/ 43 w 123"/>
                <a:gd name="T61" fmla="*/ 69 h 113"/>
                <a:gd name="T62" fmla="*/ 47 w 123"/>
                <a:gd name="T63" fmla="*/ 79 h 113"/>
                <a:gd name="T64" fmla="*/ 84 w 123"/>
                <a:gd name="T65" fmla="*/ 109 h 113"/>
                <a:gd name="T66" fmla="*/ 96 w 123"/>
                <a:gd name="T67" fmla="*/ 113 h 113"/>
                <a:gd name="T68" fmla="*/ 121 w 123"/>
                <a:gd name="T69" fmla="*/ 113 h 113"/>
                <a:gd name="T70" fmla="*/ 123 w 123"/>
                <a:gd name="T71" fmla="*/ 110 h 113"/>
                <a:gd name="T72" fmla="*/ 123 w 123"/>
                <a:gd name="T73" fmla="*/ 102 h 113"/>
                <a:gd name="T74" fmla="*/ 121 w 123"/>
                <a:gd name="T75" fmla="*/ 99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23" h="113">
                  <a:moveTo>
                    <a:pt x="121" y="99"/>
                  </a:moveTo>
                  <a:cubicBezTo>
                    <a:pt x="121" y="99"/>
                    <a:pt x="115" y="98"/>
                    <a:pt x="104" y="88"/>
                  </a:cubicBezTo>
                  <a:cubicBezTo>
                    <a:pt x="98" y="83"/>
                    <a:pt x="93" y="80"/>
                    <a:pt x="91" y="78"/>
                  </a:cubicBezTo>
                  <a:cubicBezTo>
                    <a:pt x="93" y="77"/>
                    <a:pt x="100" y="74"/>
                    <a:pt x="107" y="67"/>
                  </a:cubicBezTo>
                  <a:cubicBezTo>
                    <a:pt x="111" y="62"/>
                    <a:pt x="113" y="56"/>
                    <a:pt x="113" y="49"/>
                  </a:cubicBezTo>
                  <a:cubicBezTo>
                    <a:pt x="113" y="42"/>
                    <a:pt x="111" y="36"/>
                    <a:pt x="107" y="30"/>
                  </a:cubicBezTo>
                  <a:cubicBezTo>
                    <a:pt x="103" y="24"/>
                    <a:pt x="98" y="18"/>
                    <a:pt x="92" y="14"/>
                  </a:cubicBezTo>
                  <a:cubicBezTo>
                    <a:pt x="86" y="10"/>
                    <a:pt x="79" y="6"/>
                    <a:pt x="71" y="4"/>
                  </a:cubicBezTo>
                  <a:cubicBezTo>
                    <a:pt x="63" y="1"/>
                    <a:pt x="56" y="0"/>
                    <a:pt x="48" y="0"/>
                  </a:cubicBezTo>
                  <a:cubicBezTo>
                    <a:pt x="48" y="0"/>
                    <a:pt x="2" y="0"/>
                    <a:pt x="2" y="0"/>
                  </a:cubicBezTo>
                  <a:cubicBezTo>
                    <a:pt x="1" y="0"/>
                    <a:pt x="0" y="1"/>
                    <a:pt x="0" y="2"/>
                  </a:cubicBezTo>
                  <a:cubicBezTo>
                    <a:pt x="0" y="2"/>
                    <a:pt x="0" y="79"/>
                    <a:pt x="0" y="79"/>
                  </a:cubicBezTo>
                  <a:cubicBezTo>
                    <a:pt x="0" y="96"/>
                    <a:pt x="0" y="96"/>
                    <a:pt x="0" y="96"/>
                  </a:cubicBezTo>
                  <a:cubicBezTo>
                    <a:pt x="0" y="102"/>
                    <a:pt x="0" y="102"/>
                    <a:pt x="0" y="102"/>
                  </a:cubicBezTo>
                  <a:cubicBezTo>
                    <a:pt x="0" y="109"/>
                    <a:pt x="0" y="109"/>
                    <a:pt x="0" y="109"/>
                  </a:cubicBezTo>
                  <a:cubicBezTo>
                    <a:pt x="0" y="110"/>
                    <a:pt x="0" y="112"/>
                    <a:pt x="1" y="112"/>
                  </a:cubicBezTo>
                  <a:cubicBezTo>
                    <a:pt x="2" y="113"/>
                    <a:pt x="6" y="113"/>
                    <a:pt x="7" y="113"/>
                  </a:cubicBezTo>
                  <a:cubicBezTo>
                    <a:pt x="10" y="113"/>
                    <a:pt x="13" y="113"/>
                    <a:pt x="15" y="112"/>
                  </a:cubicBezTo>
                  <a:cubicBezTo>
                    <a:pt x="19" y="111"/>
                    <a:pt x="22" y="108"/>
                    <a:pt x="25" y="105"/>
                  </a:cubicBezTo>
                  <a:cubicBezTo>
                    <a:pt x="29" y="99"/>
                    <a:pt x="30" y="93"/>
                    <a:pt x="30" y="86"/>
                  </a:cubicBezTo>
                  <a:cubicBezTo>
                    <a:pt x="30" y="85"/>
                    <a:pt x="30" y="39"/>
                    <a:pt x="30" y="39"/>
                  </a:cubicBezTo>
                  <a:cubicBezTo>
                    <a:pt x="30" y="39"/>
                    <a:pt x="30" y="37"/>
                    <a:pt x="31" y="36"/>
                  </a:cubicBezTo>
                  <a:cubicBezTo>
                    <a:pt x="31" y="35"/>
                    <a:pt x="32" y="34"/>
                    <a:pt x="32" y="34"/>
                  </a:cubicBezTo>
                  <a:cubicBezTo>
                    <a:pt x="35" y="28"/>
                    <a:pt x="47" y="25"/>
                    <a:pt x="60" y="28"/>
                  </a:cubicBezTo>
                  <a:cubicBezTo>
                    <a:pt x="77" y="33"/>
                    <a:pt x="82" y="44"/>
                    <a:pt x="80" y="50"/>
                  </a:cubicBezTo>
                  <a:cubicBezTo>
                    <a:pt x="78" y="55"/>
                    <a:pt x="72" y="58"/>
                    <a:pt x="64" y="58"/>
                  </a:cubicBezTo>
                  <a:cubicBezTo>
                    <a:pt x="61" y="58"/>
                    <a:pt x="57" y="58"/>
                    <a:pt x="53" y="57"/>
                  </a:cubicBezTo>
                  <a:cubicBezTo>
                    <a:pt x="53" y="57"/>
                    <a:pt x="50" y="56"/>
                    <a:pt x="48" y="55"/>
                  </a:cubicBezTo>
                  <a:cubicBezTo>
                    <a:pt x="48" y="55"/>
                    <a:pt x="46" y="54"/>
                    <a:pt x="44" y="54"/>
                  </a:cubicBezTo>
                  <a:cubicBezTo>
                    <a:pt x="43" y="54"/>
                    <a:pt x="43" y="55"/>
                    <a:pt x="43" y="57"/>
                  </a:cubicBezTo>
                  <a:cubicBezTo>
                    <a:pt x="43" y="57"/>
                    <a:pt x="43" y="69"/>
                    <a:pt x="43" y="69"/>
                  </a:cubicBezTo>
                  <a:cubicBezTo>
                    <a:pt x="43" y="73"/>
                    <a:pt x="44" y="77"/>
                    <a:pt x="47" y="79"/>
                  </a:cubicBezTo>
                  <a:cubicBezTo>
                    <a:pt x="47" y="79"/>
                    <a:pt x="84" y="109"/>
                    <a:pt x="84" y="109"/>
                  </a:cubicBezTo>
                  <a:cubicBezTo>
                    <a:pt x="88" y="112"/>
                    <a:pt x="92" y="113"/>
                    <a:pt x="96" y="113"/>
                  </a:cubicBezTo>
                  <a:cubicBezTo>
                    <a:pt x="121" y="113"/>
                    <a:pt x="121" y="113"/>
                    <a:pt x="121" y="113"/>
                  </a:cubicBezTo>
                  <a:cubicBezTo>
                    <a:pt x="122" y="113"/>
                    <a:pt x="123" y="112"/>
                    <a:pt x="123" y="110"/>
                  </a:cubicBezTo>
                  <a:cubicBezTo>
                    <a:pt x="123" y="102"/>
                    <a:pt x="123" y="102"/>
                    <a:pt x="123" y="102"/>
                  </a:cubicBezTo>
                  <a:cubicBezTo>
                    <a:pt x="123" y="101"/>
                    <a:pt x="122" y="99"/>
                    <a:pt x="121" y="9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 name="Freeform 11"/>
            <p:cNvSpPr>
              <a:spLocks/>
            </p:cNvSpPr>
            <p:nvPr/>
          </p:nvSpPr>
          <p:spPr bwMode="gray">
            <a:xfrm>
              <a:off x="-3622675" y="3063875"/>
              <a:ext cx="428625" cy="423862"/>
            </a:xfrm>
            <a:custGeom>
              <a:avLst/>
              <a:gdLst>
                <a:gd name="T0" fmla="*/ 96 w 114"/>
                <a:gd name="T1" fmla="*/ 84 h 113"/>
                <a:gd name="T2" fmla="*/ 63 w 114"/>
                <a:gd name="T3" fmla="*/ 84 h 113"/>
                <a:gd name="T4" fmla="*/ 50 w 114"/>
                <a:gd name="T5" fmla="*/ 81 h 113"/>
                <a:gd name="T6" fmla="*/ 40 w 114"/>
                <a:gd name="T7" fmla="*/ 73 h 113"/>
                <a:gd name="T8" fmla="*/ 33 w 114"/>
                <a:gd name="T9" fmla="*/ 61 h 113"/>
                <a:gd name="T10" fmla="*/ 30 w 114"/>
                <a:gd name="T11" fmla="*/ 48 h 113"/>
                <a:gd name="T12" fmla="*/ 35 w 114"/>
                <a:gd name="T13" fmla="*/ 34 h 113"/>
                <a:gd name="T14" fmla="*/ 39 w 114"/>
                <a:gd name="T15" fmla="*/ 31 h 113"/>
                <a:gd name="T16" fmla="*/ 43 w 114"/>
                <a:gd name="T17" fmla="*/ 30 h 113"/>
                <a:gd name="T18" fmla="*/ 50 w 114"/>
                <a:gd name="T19" fmla="*/ 29 h 113"/>
                <a:gd name="T20" fmla="*/ 56 w 114"/>
                <a:gd name="T21" fmla="*/ 30 h 113"/>
                <a:gd name="T22" fmla="*/ 67 w 114"/>
                <a:gd name="T23" fmla="*/ 34 h 113"/>
                <a:gd name="T24" fmla="*/ 81 w 114"/>
                <a:gd name="T25" fmla="*/ 47 h 113"/>
                <a:gd name="T26" fmla="*/ 47 w 114"/>
                <a:gd name="T27" fmla="*/ 47 h 113"/>
                <a:gd name="T28" fmla="*/ 44 w 114"/>
                <a:gd name="T29" fmla="*/ 50 h 113"/>
                <a:gd name="T30" fmla="*/ 46 w 114"/>
                <a:gd name="T31" fmla="*/ 58 h 113"/>
                <a:gd name="T32" fmla="*/ 67 w 114"/>
                <a:gd name="T33" fmla="*/ 71 h 113"/>
                <a:gd name="T34" fmla="*/ 99 w 114"/>
                <a:gd name="T35" fmla="*/ 71 h 113"/>
                <a:gd name="T36" fmla="*/ 111 w 114"/>
                <a:gd name="T37" fmla="*/ 67 h 113"/>
                <a:gd name="T38" fmla="*/ 114 w 114"/>
                <a:gd name="T39" fmla="*/ 57 h 113"/>
                <a:gd name="T40" fmla="*/ 108 w 114"/>
                <a:gd name="T41" fmla="*/ 38 h 113"/>
                <a:gd name="T42" fmla="*/ 94 w 114"/>
                <a:gd name="T43" fmla="*/ 19 h 113"/>
                <a:gd name="T44" fmla="*/ 74 w 114"/>
                <a:gd name="T45" fmla="*/ 5 h 113"/>
                <a:gd name="T46" fmla="*/ 50 w 114"/>
                <a:gd name="T47" fmla="*/ 0 h 113"/>
                <a:gd name="T48" fmla="*/ 3 w 114"/>
                <a:gd name="T49" fmla="*/ 0 h 113"/>
                <a:gd name="T50" fmla="*/ 0 w 114"/>
                <a:gd name="T51" fmla="*/ 2 h 113"/>
                <a:gd name="T52" fmla="*/ 0 w 114"/>
                <a:gd name="T53" fmla="*/ 49 h 113"/>
                <a:gd name="T54" fmla="*/ 5 w 114"/>
                <a:gd name="T55" fmla="*/ 73 h 113"/>
                <a:gd name="T56" fmla="*/ 19 w 114"/>
                <a:gd name="T57" fmla="*/ 94 h 113"/>
                <a:gd name="T58" fmla="*/ 39 w 114"/>
                <a:gd name="T59" fmla="*/ 108 h 113"/>
                <a:gd name="T60" fmla="*/ 64 w 114"/>
                <a:gd name="T61" fmla="*/ 113 h 113"/>
                <a:gd name="T62" fmla="*/ 111 w 114"/>
                <a:gd name="T63" fmla="*/ 113 h 113"/>
                <a:gd name="T64" fmla="*/ 114 w 114"/>
                <a:gd name="T65" fmla="*/ 111 h 113"/>
                <a:gd name="T66" fmla="*/ 114 w 114"/>
                <a:gd name="T67" fmla="*/ 101 h 113"/>
                <a:gd name="T68" fmla="*/ 109 w 114"/>
                <a:gd name="T69" fmla="*/ 88 h 113"/>
                <a:gd name="T70" fmla="*/ 96 w 114"/>
                <a:gd name="T71" fmla="*/ 84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14" h="113">
                  <a:moveTo>
                    <a:pt x="96" y="84"/>
                  </a:moveTo>
                  <a:cubicBezTo>
                    <a:pt x="63" y="84"/>
                    <a:pt x="63" y="84"/>
                    <a:pt x="63" y="84"/>
                  </a:cubicBezTo>
                  <a:cubicBezTo>
                    <a:pt x="59" y="84"/>
                    <a:pt x="54" y="82"/>
                    <a:pt x="50" y="81"/>
                  </a:cubicBezTo>
                  <a:cubicBezTo>
                    <a:pt x="47" y="79"/>
                    <a:pt x="41" y="74"/>
                    <a:pt x="40" y="73"/>
                  </a:cubicBezTo>
                  <a:cubicBezTo>
                    <a:pt x="37" y="69"/>
                    <a:pt x="34" y="65"/>
                    <a:pt x="33" y="61"/>
                  </a:cubicBezTo>
                  <a:cubicBezTo>
                    <a:pt x="31" y="57"/>
                    <a:pt x="30" y="52"/>
                    <a:pt x="30" y="48"/>
                  </a:cubicBezTo>
                  <a:cubicBezTo>
                    <a:pt x="30" y="42"/>
                    <a:pt x="32" y="37"/>
                    <a:pt x="35" y="34"/>
                  </a:cubicBezTo>
                  <a:cubicBezTo>
                    <a:pt x="36" y="33"/>
                    <a:pt x="37" y="32"/>
                    <a:pt x="39" y="31"/>
                  </a:cubicBezTo>
                  <a:cubicBezTo>
                    <a:pt x="40" y="30"/>
                    <a:pt x="42" y="30"/>
                    <a:pt x="43" y="30"/>
                  </a:cubicBezTo>
                  <a:cubicBezTo>
                    <a:pt x="45" y="29"/>
                    <a:pt x="48" y="29"/>
                    <a:pt x="50" y="29"/>
                  </a:cubicBezTo>
                  <a:cubicBezTo>
                    <a:pt x="52" y="29"/>
                    <a:pt x="54" y="29"/>
                    <a:pt x="56" y="30"/>
                  </a:cubicBezTo>
                  <a:cubicBezTo>
                    <a:pt x="60" y="30"/>
                    <a:pt x="64" y="32"/>
                    <a:pt x="67" y="34"/>
                  </a:cubicBezTo>
                  <a:cubicBezTo>
                    <a:pt x="72" y="37"/>
                    <a:pt x="78" y="42"/>
                    <a:pt x="81" y="47"/>
                  </a:cubicBezTo>
                  <a:cubicBezTo>
                    <a:pt x="47" y="47"/>
                    <a:pt x="47" y="47"/>
                    <a:pt x="47" y="47"/>
                  </a:cubicBezTo>
                  <a:cubicBezTo>
                    <a:pt x="45" y="47"/>
                    <a:pt x="44" y="48"/>
                    <a:pt x="44" y="50"/>
                  </a:cubicBezTo>
                  <a:cubicBezTo>
                    <a:pt x="44" y="53"/>
                    <a:pt x="45" y="55"/>
                    <a:pt x="46" y="58"/>
                  </a:cubicBezTo>
                  <a:cubicBezTo>
                    <a:pt x="47" y="61"/>
                    <a:pt x="54" y="71"/>
                    <a:pt x="67" y="71"/>
                  </a:cubicBezTo>
                  <a:cubicBezTo>
                    <a:pt x="99" y="71"/>
                    <a:pt x="99" y="71"/>
                    <a:pt x="99" y="71"/>
                  </a:cubicBezTo>
                  <a:cubicBezTo>
                    <a:pt x="105" y="71"/>
                    <a:pt x="109" y="70"/>
                    <a:pt x="111" y="67"/>
                  </a:cubicBezTo>
                  <a:cubicBezTo>
                    <a:pt x="113" y="64"/>
                    <a:pt x="114" y="61"/>
                    <a:pt x="114" y="57"/>
                  </a:cubicBezTo>
                  <a:cubicBezTo>
                    <a:pt x="114" y="51"/>
                    <a:pt x="112" y="44"/>
                    <a:pt x="108" y="38"/>
                  </a:cubicBezTo>
                  <a:cubicBezTo>
                    <a:pt x="105" y="31"/>
                    <a:pt x="100" y="24"/>
                    <a:pt x="94" y="19"/>
                  </a:cubicBezTo>
                  <a:cubicBezTo>
                    <a:pt x="89" y="13"/>
                    <a:pt x="82" y="9"/>
                    <a:pt x="74" y="5"/>
                  </a:cubicBezTo>
                  <a:cubicBezTo>
                    <a:pt x="66" y="1"/>
                    <a:pt x="58" y="0"/>
                    <a:pt x="50" y="0"/>
                  </a:cubicBezTo>
                  <a:cubicBezTo>
                    <a:pt x="50" y="0"/>
                    <a:pt x="3" y="0"/>
                    <a:pt x="3" y="0"/>
                  </a:cubicBezTo>
                  <a:cubicBezTo>
                    <a:pt x="1" y="0"/>
                    <a:pt x="0" y="1"/>
                    <a:pt x="0" y="2"/>
                  </a:cubicBezTo>
                  <a:cubicBezTo>
                    <a:pt x="0" y="2"/>
                    <a:pt x="0" y="49"/>
                    <a:pt x="0" y="49"/>
                  </a:cubicBezTo>
                  <a:cubicBezTo>
                    <a:pt x="0" y="57"/>
                    <a:pt x="2" y="66"/>
                    <a:pt x="5" y="73"/>
                  </a:cubicBezTo>
                  <a:cubicBezTo>
                    <a:pt x="9" y="81"/>
                    <a:pt x="13" y="88"/>
                    <a:pt x="19" y="94"/>
                  </a:cubicBezTo>
                  <a:cubicBezTo>
                    <a:pt x="25" y="100"/>
                    <a:pt x="32" y="104"/>
                    <a:pt x="39" y="108"/>
                  </a:cubicBezTo>
                  <a:cubicBezTo>
                    <a:pt x="47" y="111"/>
                    <a:pt x="55" y="113"/>
                    <a:pt x="64" y="113"/>
                  </a:cubicBezTo>
                  <a:cubicBezTo>
                    <a:pt x="111" y="113"/>
                    <a:pt x="111" y="113"/>
                    <a:pt x="111" y="113"/>
                  </a:cubicBezTo>
                  <a:cubicBezTo>
                    <a:pt x="112" y="113"/>
                    <a:pt x="114" y="112"/>
                    <a:pt x="114" y="111"/>
                  </a:cubicBezTo>
                  <a:cubicBezTo>
                    <a:pt x="114" y="101"/>
                    <a:pt x="114" y="101"/>
                    <a:pt x="114" y="101"/>
                  </a:cubicBezTo>
                  <a:cubicBezTo>
                    <a:pt x="114" y="96"/>
                    <a:pt x="112" y="91"/>
                    <a:pt x="109" y="88"/>
                  </a:cubicBezTo>
                  <a:cubicBezTo>
                    <a:pt x="106" y="85"/>
                    <a:pt x="102" y="84"/>
                    <a:pt x="96" y="8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 name="Freeform 12"/>
            <p:cNvSpPr>
              <a:spLocks/>
            </p:cNvSpPr>
            <p:nvPr/>
          </p:nvSpPr>
          <p:spPr bwMode="gray">
            <a:xfrm>
              <a:off x="-4548188" y="3063875"/>
              <a:ext cx="889000" cy="423862"/>
            </a:xfrm>
            <a:custGeom>
              <a:avLst/>
              <a:gdLst>
                <a:gd name="T0" fmla="*/ 237 w 237"/>
                <a:gd name="T1" fmla="*/ 16 h 113"/>
                <a:gd name="T2" fmla="*/ 220 w 237"/>
                <a:gd name="T3" fmla="*/ 0 h 113"/>
                <a:gd name="T4" fmla="*/ 203 w 237"/>
                <a:gd name="T5" fmla="*/ 0 h 113"/>
                <a:gd name="T6" fmla="*/ 200 w 237"/>
                <a:gd name="T7" fmla="*/ 1 h 113"/>
                <a:gd name="T8" fmla="*/ 165 w 237"/>
                <a:gd name="T9" fmla="*/ 34 h 113"/>
                <a:gd name="T10" fmla="*/ 119 w 237"/>
                <a:gd name="T11" fmla="*/ 52 h 113"/>
                <a:gd name="T12" fmla="*/ 71 w 237"/>
                <a:gd name="T13" fmla="*/ 32 h 113"/>
                <a:gd name="T14" fmla="*/ 44 w 237"/>
                <a:gd name="T15" fmla="*/ 8 h 113"/>
                <a:gd name="T16" fmla="*/ 25 w 237"/>
                <a:gd name="T17" fmla="*/ 0 h 113"/>
                <a:gd name="T18" fmla="*/ 4 w 237"/>
                <a:gd name="T19" fmla="*/ 0 h 113"/>
                <a:gd name="T20" fmla="*/ 0 w 237"/>
                <a:gd name="T21" fmla="*/ 3 h 113"/>
                <a:gd name="T22" fmla="*/ 0 w 237"/>
                <a:gd name="T23" fmla="*/ 96 h 113"/>
                <a:gd name="T24" fmla="*/ 17 w 237"/>
                <a:gd name="T25" fmla="*/ 113 h 113"/>
                <a:gd name="T26" fmla="*/ 23 w 237"/>
                <a:gd name="T27" fmla="*/ 113 h 113"/>
                <a:gd name="T28" fmla="*/ 28 w 237"/>
                <a:gd name="T29" fmla="*/ 113 h 113"/>
                <a:gd name="T30" fmla="*/ 31 w 237"/>
                <a:gd name="T31" fmla="*/ 110 h 113"/>
                <a:gd name="T32" fmla="*/ 31 w 237"/>
                <a:gd name="T33" fmla="*/ 76 h 113"/>
                <a:gd name="T34" fmla="*/ 47 w 237"/>
                <a:gd name="T35" fmla="*/ 61 h 113"/>
                <a:gd name="T36" fmla="*/ 84 w 237"/>
                <a:gd name="T37" fmla="*/ 83 h 113"/>
                <a:gd name="T38" fmla="*/ 119 w 237"/>
                <a:gd name="T39" fmla="*/ 105 h 113"/>
                <a:gd name="T40" fmla="*/ 153 w 237"/>
                <a:gd name="T41" fmla="*/ 83 h 113"/>
                <a:gd name="T42" fmla="*/ 190 w 237"/>
                <a:gd name="T43" fmla="*/ 61 h 113"/>
                <a:gd name="T44" fmla="*/ 206 w 237"/>
                <a:gd name="T45" fmla="*/ 76 h 113"/>
                <a:gd name="T46" fmla="*/ 206 w 237"/>
                <a:gd name="T47" fmla="*/ 96 h 113"/>
                <a:gd name="T48" fmla="*/ 223 w 237"/>
                <a:gd name="T49" fmla="*/ 113 h 113"/>
                <a:gd name="T50" fmla="*/ 230 w 237"/>
                <a:gd name="T51" fmla="*/ 113 h 113"/>
                <a:gd name="T52" fmla="*/ 234 w 237"/>
                <a:gd name="T53" fmla="*/ 113 h 113"/>
                <a:gd name="T54" fmla="*/ 234 w 237"/>
                <a:gd name="T55" fmla="*/ 113 h 113"/>
                <a:gd name="T56" fmla="*/ 237 w 237"/>
                <a:gd name="T57" fmla="*/ 110 h 113"/>
                <a:gd name="T58" fmla="*/ 237 w 237"/>
                <a:gd name="T59" fmla="*/ 16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37" h="113">
                  <a:moveTo>
                    <a:pt x="237" y="16"/>
                  </a:moveTo>
                  <a:cubicBezTo>
                    <a:pt x="237" y="7"/>
                    <a:pt x="229" y="0"/>
                    <a:pt x="220" y="0"/>
                  </a:cubicBezTo>
                  <a:cubicBezTo>
                    <a:pt x="203" y="0"/>
                    <a:pt x="203" y="0"/>
                    <a:pt x="203" y="0"/>
                  </a:cubicBezTo>
                  <a:cubicBezTo>
                    <a:pt x="202" y="0"/>
                    <a:pt x="201" y="0"/>
                    <a:pt x="200" y="1"/>
                  </a:cubicBezTo>
                  <a:cubicBezTo>
                    <a:pt x="165" y="34"/>
                    <a:pt x="165" y="34"/>
                    <a:pt x="165" y="34"/>
                  </a:cubicBezTo>
                  <a:cubicBezTo>
                    <a:pt x="153" y="45"/>
                    <a:pt x="137" y="52"/>
                    <a:pt x="119" y="52"/>
                  </a:cubicBezTo>
                  <a:cubicBezTo>
                    <a:pt x="100" y="52"/>
                    <a:pt x="83" y="45"/>
                    <a:pt x="71" y="32"/>
                  </a:cubicBezTo>
                  <a:cubicBezTo>
                    <a:pt x="71" y="32"/>
                    <a:pt x="45" y="8"/>
                    <a:pt x="44" y="8"/>
                  </a:cubicBezTo>
                  <a:cubicBezTo>
                    <a:pt x="39" y="3"/>
                    <a:pt x="33" y="0"/>
                    <a:pt x="25" y="0"/>
                  </a:cubicBezTo>
                  <a:cubicBezTo>
                    <a:pt x="4" y="0"/>
                    <a:pt x="4" y="0"/>
                    <a:pt x="4" y="0"/>
                  </a:cubicBezTo>
                  <a:cubicBezTo>
                    <a:pt x="2" y="0"/>
                    <a:pt x="0" y="1"/>
                    <a:pt x="0" y="3"/>
                  </a:cubicBezTo>
                  <a:cubicBezTo>
                    <a:pt x="0" y="96"/>
                    <a:pt x="0" y="96"/>
                    <a:pt x="0" y="96"/>
                  </a:cubicBezTo>
                  <a:cubicBezTo>
                    <a:pt x="0" y="106"/>
                    <a:pt x="8" y="113"/>
                    <a:pt x="17" y="113"/>
                  </a:cubicBezTo>
                  <a:cubicBezTo>
                    <a:pt x="23" y="113"/>
                    <a:pt x="23" y="113"/>
                    <a:pt x="23" y="113"/>
                  </a:cubicBezTo>
                  <a:cubicBezTo>
                    <a:pt x="28" y="113"/>
                    <a:pt x="28" y="113"/>
                    <a:pt x="28" y="113"/>
                  </a:cubicBezTo>
                  <a:cubicBezTo>
                    <a:pt x="30" y="113"/>
                    <a:pt x="31" y="112"/>
                    <a:pt x="31" y="110"/>
                  </a:cubicBezTo>
                  <a:cubicBezTo>
                    <a:pt x="31" y="76"/>
                    <a:pt x="31" y="76"/>
                    <a:pt x="31" y="76"/>
                  </a:cubicBezTo>
                  <a:cubicBezTo>
                    <a:pt x="31" y="68"/>
                    <a:pt x="38" y="61"/>
                    <a:pt x="47" y="61"/>
                  </a:cubicBezTo>
                  <a:cubicBezTo>
                    <a:pt x="63" y="61"/>
                    <a:pt x="74" y="74"/>
                    <a:pt x="84" y="83"/>
                  </a:cubicBezTo>
                  <a:cubicBezTo>
                    <a:pt x="97" y="94"/>
                    <a:pt x="107" y="105"/>
                    <a:pt x="119" y="105"/>
                  </a:cubicBezTo>
                  <a:cubicBezTo>
                    <a:pt x="131" y="105"/>
                    <a:pt x="140" y="94"/>
                    <a:pt x="153" y="83"/>
                  </a:cubicBezTo>
                  <a:cubicBezTo>
                    <a:pt x="163" y="74"/>
                    <a:pt x="175" y="61"/>
                    <a:pt x="190" y="61"/>
                  </a:cubicBezTo>
                  <a:cubicBezTo>
                    <a:pt x="199" y="61"/>
                    <a:pt x="206" y="68"/>
                    <a:pt x="206" y="76"/>
                  </a:cubicBezTo>
                  <a:cubicBezTo>
                    <a:pt x="206" y="76"/>
                    <a:pt x="206" y="96"/>
                    <a:pt x="206" y="96"/>
                  </a:cubicBezTo>
                  <a:cubicBezTo>
                    <a:pt x="206" y="106"/>
                    <a:pt x="214" y="113"/>
                    <a:pt x="223" y="113"/>
                  </a:cubicBezTo>
                  <a:cubicBezTo>
                    <a:pt x="223" y="113"/>
                    <a:pt x="230" y="113"/>
                    <a:pt x="230" y="113"/>
                  </a:cubicBezTo>
                  <a:cubicBezTo>
                    <a:pt x="232" y="113"/>
                    <a:pt x="234" y="113"/>
                    <a:pt x="234" y="113"/>
                  </a:cubicBezTo>
                  <a:cubicBezTo>
                    <a:pt x="234" y="113"/>
                    <a:pt x="234" y="113"/>
                    <a:pt x="234" y="113"/>
                  </a:cubicBezTo>
                  <a:cubicBezTo>
                    <a:pt x="235" y="113"/>
                    <a:pt x="237" y="112"/>
                    <a:pt x="237" y="110"/>
                  </a:cubicBezTo>
                  <a:cubicBezTo>
                    <a:pt x="237" y="110"/>
                    <a:pt x="237" y="17"/>
                    <a:pt x="237" y="1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sp>
        <p:nvSpPr>
          <p:cNvPr id="7" name="Text Placeholder 16"/>
          <p:cNvSpPr>
            <a:spLocks noGrp="1"/>
          </p:cNvSpPr>
          <p:nvPr>
            <p:ph type="body" sz="quarter" idx="13" hasCustomPrompt="1"/>
          </p:nvPr>
        </p:nvSpPr>
        <p:spPr bwMode="gray">
          <a:xfrm>
            <a:off x="623888" y="3861048"/>
            <a:ext cx="3455987" cy="2231777"/>
          </a:xfrm>
          <a:prstGeom prst="rect">
            <a:avLst/>
          </a:prstGeom>
        </p:spPr>
        <p:txBody>
          <a:bodyPr wrap="none" anchor="b"/>
          <a:lstStyle>
            <a:lvl1pPr marL="0" indent="0">
              <a:buFont typeface="Arial" panose="020B0604020202020204" pitchFamily="34" charset="0"/>
              <a:buNone/>
              <a:defRPr sz="11500" b="0">
                <a:ln>
                  <a:noFill/>
                </a:ln>
                <a:solidFill>
                  <a:schemeClr val="bg2"/>
                </a:solidFill>
                <a:latin typeface="Merck" panose="04040805020F02020302" pitchFamily="82" charset="0"/>
              </a:defRPr>
            </a:lvl1pPr>
            <a:lvl2pPr marL="0" indent="0">
              <a:spcBef>
                <a:spcPts val="600"/>
              </a:spcBef>
              <a:buFont typeface="Arial" panose="020B0604020202020204" pitchFamily="34" charset="0"/>
              <a:buNone/>
              <a:defRPr sz="5000" b="0">
                <a:ln>
                  <a:solidFill>
                    <a:schemeClr val="bg2"/>
                  </a:solidFill>
                </a:ln>
                <a:noFill/>
                <a:latin typeface="Merck" panose="04040805020F02020302" pitchFamily="82" charset="0"/>
              </a:defRPr>
            </a:lvl2pPr>
            <a:lvl3pPr marL="0" indent="0">
              <a:spcBef>
                <a:spcPts val="600"/>
              </a:spcBef>
              <a:buNone/>
              <a:defRPr sz="5000" b="0">
                <a:ln>
                  <a:solidFill>
                    <a:schemeClr val="bg2"/>
                  </a:solidFill>
                </a:ln>
                <a:noFill/>
                <a:latin typeface="Merck" panose="04040805020F02020302" pitchFamily="82" charset="0"/>
              </a:defRPr>
            </a:lvl3pPr>
            <a:lvl4pPr marL="0" indent="0">
              <a:spcBef>
                <a:spcPts val="600"/>
              </a:spcBef>
              <a:buNone/>
              <a:defRPr sz="5000" b="0">
                <a:ln>
                  <a:solidFill>
                    <a:schemeClr val="bg2"/>
                  </a:solidFill>
                </a:ln>
                <a:noFill/>
                <a:latin typeface="Merck" panose="04040805020F02020302" pitchFamily="82" charset="0"/>
              </a:defRPr>
            </a:lvl4pPr>
            <a:lvl5pPr marL="0" indent="0">
              <a:spcBef>
                <a:spcPts val="600"/>
              </a:spcBef>
              <a:buNone/>
              <a:defRPr sz="5000" b="0">
                <a:ln>
                  <a:solidFill>
                    <a:schemeClr val="bg2"/>
                  </a:solidFill>
                </a:ln>
                <a:noFill/>
                <a:latin typeface="Merck" panose="04040805020F02020302" pitchFamily="82" charset="0"/>
              </a:defRPr>
            </a:lvl5pPr>
            <a:lvl6pPr marL="0" indent="0">
              <a:spcBef>
                <a:spcPts val="600"/>
              </a:spcBef>
              <a:buNone/>
              <a:defRPr sz="5000" b="0">
                <a:ln>
                  <a:solidFill>
                    <a:schemeClr val="bg2"/>
                  </a:solidFill>
                </a:ln>
                <a:noFill/>
                <a:latin typeface="Merck" panose="04040805020F02020302" pitchFamily="82" charset="0"/>
              </a:defRPr>
            </a:lvl6pPr>
            <a:lvl7pPr marL="0" indent="0">
              <a:spcBef>
                <a:spcPts val="600"/>
              </a:spcBef>
              <a:buNone/>
              <a:defRPr sz="5000" b="0">
                <a:ln>
                  <a:solidFill>
                    <a:schemeClr val="bg2"/>
                  </a:solidFill>
                </a:ln>
                <a:noFill/>
                <a:latin typeface="Merck" panose="04040805020F02020302" pitchFamily="82" charset="0"/>
              </a:defRPr>
            </a:lvl7pPr>
            <a:lvl8pPr marL="0" indent="0">
              <a:spcBef>
                <a:spcPts val="600"/>
              </a:spcBef>
              <a:buNone/>
              <a:defRPr sz="5000" b="0">
                <a:ln>
                  <a:solidFill>
                    <a:schemeClr val="bg2"/>
                  </a:solidFill>
                </a:ln>
                <a:noFill/>
                <a:latin typeface="Merck" panose="04040805020F02020302" pitchFamily="82" charset="0"/>
              </a:defRPr>
            </a:lvl8pPr>
            <a:lvl9pPr marL="0" indent="0">
              <a:spcBef>
                <a:spcPts val="600"/>
              </a:spcBef>
              <a:buNone/>
              <a:defRPr sz="5000" b="0">
                <a:ln>
                  <a:solidFill>
                    <a:schemeClr val="bg2"/>
                  </a:solidFill>
                </a:ln>
                <a:noFill/>
                <a:latin typeface="Merck" panose="04040805020F02020302" pitchFamily="82" charset="0"/>
              </a:defRPr>
            </a:lvl9pPr>
          </a:lstStyle>
          <a:p>
            <a:pPr lvl="0"/>
            <a:r>
              <a:rPr lang="en-US" dirty="0"/>
              <a:t>00</a:t>
            </a:r>
          </a:p>
        </p:txBody>
      </p:sp>
    </p:spTree>
    <p:extLst>
      <p:ext uri="{BB962C8B-B14F-4D97-AF65-F5344CB8AC3E}">
        <p14:creationId xmlns:p14="http://schemas.microsoft.com/office/powerpoint/2010/main" val="1040045363"/>
      </p:ext>
    </p:extLst>
  </p:cSld>
  <p:clrMapOvr>
    <a:masterClrMapping/>
  </p:clrMapOvr>
  <p:extLst>
    <p:ext uri="{DCECCB84-F9BA-43D5-87BE-67443E8EF086}">
      <p15:sldGuideLst xmlns:p15="http://schemas.microsoft.com/office/powerpoint/2012/main"/>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Divider plain">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48366" name="think-cell Slide" r:id="rId5" imgW="353" imgH="353" progId="TCLayout.ActiveDocument.1">
                  <p:embed/>
                </p:oleObj>
              </mc:Choice>
              <mc:Fallback>
                <p:oleObj name="think-cell Slide" r:id="rId5" imgW="353" imgH="353" progId="TCLayout.ActiveDocument.1">
                  <p:embed/>
                  <p:pic>
                    <p:nvPicPr>
                      <p:cNvPr id="3" name="Object 2" hidden="1"/>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8" name="Rectangle 5">
            <a:extLst>
              <a:ext uri="{FF2B5EF4-FFF2-40B4-BE49-F238E27FC236}">
                <a16:creationId xmlns:a16="http://schemas.microsoft.com/office/drawing/2014/main" id="{2A464F6F-4597-480B-B9C2-1012D960E1F9}"/>
              </a:ext>
            </a:extLst>
          </p:cNvPr>
          <p:cNvSpPr/>
          <p:nvPr/>
        </p:nvSpPr>
        <p:spPr bwMode="gray">
          <a:xfrm>
            <a:off x="1" y="0"/>
            <a:ext cx="12192000" cy="6858001"/>
          </a:xfrm>
          <a:prstGeom prst="rect">
            <a:avLst/>
          </a:prstGeom>
          <a:solidFill>
            <a:schemeClr val="accent3"/>
          </a:solidFill>
          <a:ln w="9525" cap="flat" cmpd="sng" algn="ctr">
            <a:noFill/>
            <a:prstDash val="solid"/>
          </a:ln>
          <a:effectLst/>
        </p:spPr>
        <p:txBody>
          <a:bodyPr rtlCol="0" anchor="ctr" anchorCtr="0"/>
          <a:lstStyle/>
          <a:p>
            <a:pPr marL="0" indent="0" algn="ctr">
              <a:spcBef>
                <a:spcPts val="300"/>
              </a:spcBef>
              <a:spcAft>
                <a:spcPts val="300"/>
              </a:spcAft>
              <a:buClr>
                <a:schemeClr val="bg1"/>
              </a:buClr>
              <a:buSzPct val="100000"/>
              <a:buFont typeface="Arial" panose="020B0604020202020204" pitchFamily="34" charset="0"/>
              <a:buNone/>
            </a:pPr>
            <a:endParaRPr lang="en-US" sz="1400" kern="0" dirty="0">
              <a:solidFill>
                <a:srgbClr val="FFFFFF"/>
              </a:solidFill>
              <a:latin typeface="Verdana"/>
            </a:endParaRPr>
          </a:p>
        </p:txBody>
      </p:sp>
      <p:grpSp>
        <p:nvGrpSpPr>
          <p:cNvPr id="11" name="Group 9">
            <a:extLst>
              <a:ext uri="{FF2B5EF4-FFF2-40B4-BE49-F238E27FC236}">
                <a16:creationId xmlns:a16="http://schemas.microsoft.com/office/drawing/2014/main" id="{E9FB9E7E-892B-4561-B616-E8412619999D}"/>
              </a:ext>
            </a:extLst>
          </p:cNvPr>
          <p:cNvGrpSpPr>
            <a:grpSpLocks noChangeAspect="1"/>
          </p:cNvGrpSpPr>
          <p:nvPr>
            <p:custDataLst>
              <p:tags r:id="rId3"/>
            </p:custDataLst>
          </p:nvPr>
        </p:nvGrpSpPr>
        <p:grpSpPr bwMode="gray">
          <a:xfrm>
            <a:off x="10539522" y="6440320"/>
            <a:ext cx="1028592" cy="162000"/>
            <a:chOff x="-4548188" y="3063875"/>
            <a:chExt cx="2741613" cy="431800"/>
          </a:xfrm>
          <a:solidFill>
            <a:schemeClr val="bg2"/>
          </a:solidFill>
        </p:grpSpPr>
        <p:sp>
          <p:nvSpPr>
            <p:cNvPr id="12" name="Freeform 9">
              <a:extLst>
                <a:ext uri="{FF2B5EF4-FFF2-40B4-BE49-F238E27FC236}">
                  <a16:creationId xmlns:a16="http://schemas.microsoft.com/office/drawing/2014/main" id="{E8D3DF9A-12A0-4A40-9492-E8B6D8CD5EE1}"/>
                </a:ext>
              </a:extLst>
            </p:cNvPr>
            <p:cNvSpPr>
              <a:spLocks/>
            </p:cNvSpPr>
            <p:nvPr/>
          </p:nvSpPr>
          <p:spPr bwMode="gray">
            <a:xfrm>
              <a:off x="-2230438" y="3063875"/>
              <a:ext cx="423863" cy="423862"/>
            </a:xfrm>
            <a:custGeom>
              <a:avLst/>
              <a:gdLst>
                <a:gd name="T0" fmla="*/ 8 w 113"/>
                <a:gd name="T1" fmla="*/ 113 h 113"/>
                <a:gd name="T2" fmla="*/ 27 w 113"/>
                <a:gd name="T3" fmla="*/ 105 h 113"/>
                <a:gd name="T4" fmla="*/ 34 w 113"/>
                <a:gd name="T5" fmla="*/ 98 h 113"/>
                <a:gd name="T6" fmla="*/ 43 w 113"/>
                <a:gd name="T7" fmla="*/ 93 h 113"/>
                <a:gd name="T8" fmla="*/ 46 w 113"/>
                <a:gd name="T9" fmla="*/ 93 h 113"/>
                <a:gd name="T10" fmla="*/ 49 w 113"/>
                <a:gd name="T11" fmla="*/ 93 h 113"/>
                <a:gd name="T12" fmla="*/ 60 w 113"/>
                <a:gd name="T13" fmla="*/ 96 h 113"/>
                <a:gd name="T14" fmla="*/ 92 w 113"/>
                <a:gd name="T15" fmla="*/ 109 h 113"/>
                <a:gd name="T16" fmla="*/ 106 w 113"/>
                <a:gd name="T17" fmla="*/ 113 h 113"/>
                <a:gd name="T18" fmla="*/ 111 w 113"/>
                <a:gd name="T19" fmla="*/ 113 h 113"/>
                <a:gd name="T20" fmla="*/ 113 w 113"/>
                <a:gd name="T21" fmla="*/ 110 h 113"/>
                <a:gd name="T22" fmla="*/ 113 w 113"/>
                <a:gd name="T23" fmla="*/ 99 h 113"/>
                <a:gd name="T24" fmla="*/ 100 w 113"/>
                <a:gd name="T25" fmla="*/ 80 h 113"/>
                <a:gd name="T26" fmla="*/ 94 w 113"/>
                <a:gd name="T27" fmla="*/ 77 h 113"/>
                <a:gd name="T28" fmla="*/ 78 w 113"/>
                <a:gd name="T29" fmla="*/ 67 h 113"/>
                <a:gd name="T30" fmla="*/ 79 w 113"/>
                <a:gd name="T31" fmla="*/ 52 h 113"/>
                <a:gd name="T32" fmla="*/ 107 w 113"/>
                <a:gd name="T33" fmla="*/ 24 h 113"/>
                <a:gd name="T34" fmla="*/ 113 w 113"/>
                <a:gd name="T35" fmla="*/ 10 h 113"/>
                <a:gd name="T36" fmla="*/ 113 w 113"/>
                <a:gd name="T37" fmla="*/ 6 h 113"/>
                <a:gd name="T38" fmla="*/ 110 w 113"/>
                <a:gd name="T39" fmla="*/ 2 h 113"/>
                <a:gd name="T40" fmla="*/ 103 w 113"/>
                <a:gd name="T41" fmla="*/ 0 h 113"/>
                <a:gd name="T42" fmla="*/ 99 w 113"/>
                <a:gd name="T43" fmla="*/ 0 h 113"/>
                <a:gd name="T44" fmla="*/ 80 w 113"/>
                <a:gd name="T45" fmla="*/ 8 h 113"/>
                <a:gd name="T46" fmla="*/ 57 w 113"/>
                <a:gd name="T47" fmla="*/ 31 h 113"/>
                <a:gd name="T48" fmla="*/ 31 w 113"/>
                <a:gd name="T49" fmla="*/ 57 h 113"/>
                <a:gd name="T50" fmla="*/ 31 w 113"/>
                <a:gd name="T51" fmla="*/ 16 h 113"/>
                <a:gd name="T52" fmla="*/ 14 w 113"/>
                <a:gd name="T53" fmla="*/ 0 h 113"/>
                <a:gd name="T54" fmla="*/ 7 w 113"/>
                <a:gd name="T55" fmla="*/ 0 h 113"/>
                <a:gd name="T56" fmla="*/ 1 w 113"/>
                <a:gd name="T57" fmla="*/ 0 h 113"/>
                <a:gd name="T58" fmla="*/ 0 w 113"/>
                <a:gd name="T59" fmla="*/ 3 h 113"/>
                <a:gd name="T60" fmla="*/ 0 w 113"/>
                <a:gd name="T61" fmla="*/ 111 h 113"/>
                <a:gd name="T62" fmla="*/ 2 w 113"/>
                <a:gd name="T63" fmla="*/ 113 h 113"/>
                <a:gd name="T64" fmla="*/ 8 w 113"/>
                <a:gd name="T65" fmla="*/ 113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13" h="113">
                  <a:moveTo>
                    <a:pt x="8" y="113"/>
                  </a:moveTo>
                  <a:cubicBezTo>
                    <a:pt x="16" y="113"/>
                    <a:pt x="22" y="110"/>
                    <a:pt x="27" y="105"/>
                  </a:cubicBezTo>
                  <a:cubicBezTo>
                    <a:pt x="27" y="105"/>
                    <a:pt x="30" y="102"/>
                    <a:pt x="34" y="98"/>
                  </a:cubicBezTo>
                  <a:cubicBezTo>
                    <a:pt x="36" y="95"/>
                    <a:pt x="40" y="94"/>
                    <a:pt x="43" y="93"/>
                  </a:cubicBezTo>
                  <a:cubicBezTo>
                    <a:pt x="44" y="93"/>
                    <a:pt x="45" y="93"/>
                    <a:pt x="46" y="93"/>
                  </a:cubicBezTo>
                  <a:cubicBezTo>
                    <a:pt x="47" y="93"/>
                    <a:pt x="48" y="93"/>
                    <a:pt x="49" y="93"/>
                  </a:cubicBezTo>
                  <a:cubicBezTo>
                    <a:pt x="53" y="94"/>
                    <a:pt x="57" y="95"/>
                    <a:pt x="60" y="96"/>
                  </a:cubicBezTo>
                  <a:cubicBezTo>
                    <a:pt x="92" y="109"/>
                    <a:pt x="92" y="109"/>
                    <a:pt x="92" y="109"/>
                  </a:cubicBezTo>
                  <a:cubicBezTo>
                    <a:pt x="92" y="109"/>
                    <a:pt x="100" y="113"/>
                    <a:pt x="106" y="113"/>
                  </a:cubicBezTo>
                  <a:cubicBezTo>
                    <a:pt x="111" y="113"/>
                    <a:pt x="111" y="113"/>
                    <a:pt x="111" y="113"/>
                  </a:cubicBezTo>
                  <a:cubicBezTo>
                    <a:pt x="112" y="113"/>
                    <a:pt x="113" y="112"/>
                    <a:pt x="113" y="110"/>
                  </a:cubicBezTo>
                  <a:cubicBezTo>
                    <a:pt x="113" y="99"/>
                    <a:pt x="113" y="99"/>
                    <a:pt x="113" y="99"/>
                  </a:cubicBezTo>
                  <a:cubicBezTo>
                    <a:pt x="113" y="91"/>
                    <a:pt x="108" y="83"/>
                    <a:pt x="100" y="80"/>
                  </a:cubicBezTo>
                  <a:cubicBezTo>
                    <a:pt x="94" y="77"/>
                    <a:pt x="94" y="77"/>
                    <a:pt x="94" y="77"/>
                  </a:cubicBezTo>
                  <a:cubicBezTo>
                    <a:pt x="88" y="75"/>
                    <a:pt x="82" y="70"/>
                    <a:pt x="78" y="67"/>
                  </a:cubicBezTo>
                  <a:cubicBezTo>
                    <a:pt x="78" y="67"/>
                    <a:pt x="72" y="60"/>
                    <a:pt x="79" y="52"/>
                  </a:cubicBezTo>
                  <a:cubicBezTo>
                    <a:pt x="107" y="24"/>
                    <a:pt x="107" y="24"/>
                    <a:pt x="107" y="24"/>
                  </a:cubicBezTo>
                  <a:cubicBezTo>
                    <a:pt x="111" y="20"/>
                    <a:pt x="113" y="15"/>
                    <a:pt x="113" y="10"/>
                  </a:cubicBezTo>
                  <a:cubicBezTo>
                    <a:pt x="113" y="10"/>
                    <a:pt x="113" y="8"/>
                    <a:pt x="113" y="6"/>
                  </a:cubicBezTo>
                  <a:cubicBezTo>
                    <a:pt x="112" y="5"/>
                    <a:pt x="111" y="3"/>
                    <a:pt x="110" y="2"/>
                  </a:cubicBezTo>
                  <a:cubicBezTo>
                    <a:pt x="109" y="1"/>
                    <a:pt x="106" y="0"/>
                    <a:pt x="103" y="0"/>
                  </a:cubicBezTo>
                  <a:cubicBezTo>
                    <a:pt x="103" y="0"/>
                    <a:pt x="99" y="0"/>
                    <a:pt x="99" y="0"/>
                  </a:cubicBezTo>
                  <a:cubicBezTo>
                    <a:pt x="91" y="0"/>
                    <a:pt x="85" y="3"/>
                    <a:pt x="80" y="8"/>
                  </a:cubicBezTo>
                  <a:cubicBezTo>
                    <a:pt x="80" y="8"/>
                    <a:pt x="61" y="26"/>
                    <a:pt x="57" y="31"/>
                  </a:cubicBezTo>
                  <a:cubicBezTo>
                    <a:pt x="31" y="57"/>
                    <a:pt x="31" y="57"/>
                    <a:pt x="31" y="57"/>
                  </a:cubicBezTo>
                  <a:cubicBezTo>
                    <a:pt x="31" y="57"/>
                    <a:pt x="31" y="16"/>
                    <a:pt x="31" y="16"/>
                  </a:cubicBezTo>
                  <a:cubicBezTo>
                    <a:pt x="31" y="7"/>
                    <a:pt x="23" y="0"/>
                    <a:pt x="14" y="0"/>
                  </a:cubicBezTo>
                  <a:cubicBezTo>
                    <a:pt x="14" y="0"/>
                    <a:pt x="7" y="0"/>
                    <a:pt x="7" y="0"/>
                  </a:cubicBezTo>
                  <a:cubicBezTo>
                    <a:pt x="5" y="0"/>
                    <a:pt x="2" y="0"/>
                    <a:pt x="1" y="0"/>
                  </a:cubicBezTo>
                  <a:cubicBezTo>
                    <a:pt x="0" y="1"/>
                    <a:pt x="0" y="2"/>
                    <a:pt x="0" y="3"/>
                  </a:cubicBezTo>
                  <a:cubicBezTo>
                    <a:pt x="0" y="3"/>
                    <a:pt x="0" y="111"/>
                    <a:pt x="0" y="111"/>
                  </a:cubicBezTo>
                  <a:cubicBezTo>
                    <a:pt x="0" y="112"/>
                    <a:pt x="1" y="113"/>
                    <a:pt x="2" y="113"/>
                  </a:cubicBezTo>
                  <a:lnTo>
                    <a:pt x="8" y="11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 name="Freeform 13">
              <a:extLst>
                <a:ext uri="{FF2B5EF4-FFF2-40B4-BE49-F238E27FC236}">
                  <a16:creationId xmlns:a16="http://schemas.microsoft.com/office/drawing/2014/main" id="{7D7927C6-DEB7-46C4-9771-9FD7640A4A17}"/>
                </a:ext>
              </a:extLst>
            </p:cNvPr>
            <p:cNvSpPr>
              <a:spLocks/>
            </p:cNvSpPr>
            <p:nvPr/>
          </p:nvSpPr>
          <p:spPr bwMode="gray">
            <a:xfrm>
              <a:off x="-2695575" y="3063875"/>
              <a:ext cx="427038" cy="431800"/>
            </a:xfrm>
            <a:custGeom>
              <a:avLst/>
              <a:gdLst>
                <a:gd name="T0" fmla="*/ 111 w 114"/>
                <a:gd name="T1" fmla="*/ 66 h 115"/>
                <a:gd name="T2" fmla="*/ 94 w 114"/>
                <a:gd name="T3" fmla="*/ 66 h 115"/>
                <a:gd name="T4" fmla="*/ 82 w 114"/>
                <a:gd name="T5" fmla="*/ 74 h 115"/>
                <a:gd name="T6" fmla="*/ 76 w 114"/>
                <a:gd name="T7" fmla="*/ 82 h 115"/>
                <a:gd name="T8" fmla="*/ 65 w 114"/>
                <a:gd name="T9" fmla="*/ 86 h 115"/>
                <a:gd name="T10" fmla="*/ 53 w 114"/>
                <a:gd name="T11" fmla="*/ 82 h 115"/>
                <a:gd name="T12" fmla="*/ 42 w 114"/>
                <a:gd name="T13" fmla="*/ 73 h 115"/>
                <a:gd name="T14" fmla="*/ 34 w 114"/>
                <a:gd name="T15" fmla="*/ 61 h 115"/>
                <a:gd name="T16" fmla="*/ 31 w 114"/>
                <a:gd name="T17" fmla="*/ 48 h 115"/>
                <a:gd name="T18" fmla="*/ 36 w 114"/>
                <a:gd name="T19" fmla="*/ 34 h 115"/>
                <a:gd name="T20" fmla="*/ 49 w 114"/>
                <a:gd name="T21" fmla="*/ 29 h 115"/>
                <a:gd name="T22" fmla="*/ 66 w 114"/>
                <a:gd name="T23" fmla="*/ 35 h 115"/>
                <a:gd name="T24" fmla="*/ 74 w 114"/>
                <a:gd name="T25" fmla="*/ 38 h 115"/>
                <a:gd name="T26" fmla="*/ 82 w 114"/>
                <a:gd name="T27" fmla="*/ 34 h 115"/>
                <a:gd name="T28" fmla="*/ 94 w 114"/>
                <a:gd name="T29" fmla="*/ 22 h 115"/>
                <a:gd name="T30" fmla="*/ 95 w 114"/>
                <a:gd name="T31" fmla="*/ 20 h 115"/>
                <a:gd name="T32" fmla="*/ 93 w 114"/>
                <a:gd name="T33" fmla="*/ 18 h 115"/>
                <a:gd name="T34" fmla="*/ 73 w 114"/>
                <a:gd name="T35" fmla="*/ 5 h 115"/>
                <a:gd name="T36" fmla="*/ 49 w 114"/>
                <a:gd name="T37" fmla="*/ 0 h 115"/>
                <a:gd name="T38" fmla="*/ 3 w 114"/>
                <a:gd name="T39" fmla="*/ 0 h 115"/>
                <a:gd name="T40" fmla="*/ 0 w 114"/>
                <a:gd name="T41" fmla="*/ 3 h 115"/>
                <a:gd name="T42" fmla="*/ 0 w 114"/>
                <a:gd name="T43" fmla="*/ 49 h 115"/>
                <a:gd name="T44" fmla="*/ 6 w 114"/>
                <a:gd name="T45" fmla="*/ 74 h 115"/>
                <a:gd name="T46" fmla="*/ 20 w 114"/>
                <a:gd name="T47" fmla="*/ 95 h 115"/>
                <a:gd name="T48" fmla="*/ 41 w 114"/>
                <a:gd name="T49" fmla="*/ 109 h 115"/>
                <a:gd name="T50" fmla="*/ 65 w 114"/>
                <a:gd name="T51" fmla="*/ 115 h 115"/>
                <a:gd name="T52" fmla="*/ 84 w 114"/>
                <a:gd name="T53" fmla="*/ 111 h 115"/>
                <a:gd name="T54" fmla="*/ 99 w 114"/>
                <a:gd name="T55" fmla="*/ 102 h 115"/>
                <a:gd name="T56" fmla="*/ 109 w 114"/>
                <a:gd name="T57" fmla="*/ 87 h 115"/>
                <a:gd name="T58" fmla="*/ 114 w 114"/>
                <a:gd name="T59" fmla="*/ 69 h 115"/>
                <a:gd name="T60" fmla="*/ 111 w 114"/>
                <a:gd name="T61" fmla="*/ 66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14" h="115">
                  <a:moveTo>
                    <a:pt x="111" y="66"/>
                  </a:moveTo>
                  <a:cubicBezTo>
                    <a:pt x="94" y="66"/>
                    <a:pt x="94" y="66"/>
                    <a:pt x="94" y="66"/>
                  </a:cubicBezTo>
                  <a:cubicBezTo>
                    <a:pt x="88" y="66"/>
                    <a:pt x="84" y="68"/>
                    <a:pt x="82" y="74"/>
                  </a:cubicBezTo>
                  <a:cubicBezTo>
                    <a:pt x="81" y="77"/>
                    <a:pt x="79" y="80"/>
                    <a:pt x="76" y="82"/>
                  </a:cubicBezTo>
                  <a:cubicBezTo>
                    <a:pt x="73" y="84"/>
                    <a:pt x="70" y="86"/>
                    <a:pt x="65" y="86"/>
                  </a:cubicBezTo>
                  <a:cubicBezTo>
                    <a:pt x="62" y="86"/>
                    <a:pt x="57" y="84"/>
                    <a:pt x="53" y="82"/>
                  </a:cubicBezTo>
                  <a:cubicBezTo>
                    <a:pt x="49" y="80"/>
                    <a:pt x="46" y="77"/>
                    <a:pt x="42" y="73"/>
                  </a:cubicBezTo>
                  <a:cubicBezTo>
                    <a:pt x="39" y="70"/>
                    <a:pt x="36" y="66"/>
                    <a:pt x="34" y="61"/>
                  </a:cubicBezTo>
                  <a:cubicBezTo>
                    <a:pt x="32" y="57"/>
                    <a:pt x="31" y="52"/>
                    <a:pt x="31" y="48"/>
                  </a:cubicBezTo>
                  <a:cubicBezTo>
                    <a:pt x="31" y="42"/>
                    <a:pt x="33" y="38"/>
                    <a:pt x="36" y="34"/>
                  </a:cubicBezTo>
                  <a:cubicBezTo>
                    <a:pt x="40" y="31"/>
                    <a:pt x="44" y="29"/>
                    <a:pt x="49" y="29"/>
                  </a:cubicBezTo>
                  <a:cubicBezTo>
                    <a:pt x="55" y="29"/>
                    <a:pt x="61" y="31"/>
                    <a:pt x="66" y="35"/>
                  </a:cubicBezTo>
                  <a:cubicBezTo>
                    <a:pt x="69" y="37"/>
                    <a:pt x="71" y="38"/>
                    <a:pt x="74" y="38"/>
                  </a:cubicBezTo>
                  <a:cubicBezTo>
                    <a:pt x="76" y="38"/>
                    <a:pt x="79" y="36"/>
                    <a:pt x="82" y="34"/>
                  </a:cubicBezTo>
                  <a:cubicBezTo>
                    <a:pt x="94" y="22"/>
                    <a:pt x="94" y="22"/>
                    <a:pt x="94" y="22"/>
                  </a:cubicBezTo>
                  <a:cubicBezTo>
                    <a:pt x="95" y="21"/>
                    <a:pt x="95" y="21"/>
                    <a:pt x="95" y="20"/>
                  </a:cubicBezTo>
                  <a:cubicBezTo>
                    <a:pt x="94" y="19"/>
                    <a:pt x="94" y="19"/>
                    <a:pt x="93" y="18"/>
                  </a:cubicBezTo>
                  <a:cubicBezTo>
                    <a:pt x="87" y="12"/>
                    <a:pt x="80" y="8"/>
                    <a:pt x="73" y="5"/>
                  </a:cubicBezTo>
                  <a:cubicBezTo>
                    <a:pt x="65" y="1"/>
                    <a:pt x="57" y="0"/>
                    <a:pt x="49" y="0"/>
                  </a:cubicBezTo>
                  <a:cubicBezTo>
                    <a:pt x="3" y="0"/>
                    <a:pt x="3" y="0"/>
                    <a:pt x="3" y="0"/>
                  </a:cubicBezTo>
                  <a:cubicBezTo>
                    <a:pt x="1" y="0"/>
                    <a:pt x="0" y="1"/>
                    <a:pt x="0" y="3"/>
                  </a:cubicBezTo>
                  <a:cubicBezTo>
                    <a:pt x="0" y="49"/>
                    <a:pt x="0" y="49"/>
                    <a:pt x="0" y="49"/>
                  </a:cubicBezTo>
                  <a:cubicBezTo>
                    <a:pt x="0" y="57"/>
                    <a:pt x="2" y="66"/>
                    <a:pt x="6" y="74"/>
                  </a:cubicBezTo>
                  <a:cubicBezTo>
                    <a:pt x="9" y="82"/>
                    <a:pt x="14" y="89"/>
                    <a:pt x="20" y="95"/>
                  </a:cubicBezTo>
                  <a:cubicBezTo>
                    <a:pt x="26" y="101"/>
                    <a:pt x="33" y="106"/>
                    <a:pt x="41" y="109"/>
                  </a:cubicBezTo>
                  <a:cubicBezTo>
                    <a:pt x="49" y="113"/>
                    <a:pt x="57" y="115"/>
                    <a:pt x="65" y="115"/>
                  </a:cubicBezTo>
                  <a:cubicBezTo>
                    <a:pt x="72" y="115"/>
                    <a:pt x="78" y="114"/>
                    <a:pt x="84" y="111"/>
                  </a:cubicBezTo>
                  <a:cubicBezTo>
                    <a:pt x="90" y="109"/>
                    <a:pt x="95" y="106"/>
                    <a:pt x="99" y="102"/>
                  </a:cubicBezTo>
                  <a:cubicBezTo>
                    <a:pt x="103" y="98"/>
                    <a:pt x="107" y="93"/>
                    <a:pt x="109" y="87"/>
                  </a:cubicBezTo>
                  <a:cubicBezTo>
                    <a:pt x="112" y="81"/>
                    <a:pt x="113" y="75"/>
                    <a:pt x="114" y="69"/>
                  </a:cubicBezTo>
                  <a:cubicBezTo>
                    <a:pt x="114" y="67"/>
                    <a:pt x="113" y="66"/>
                    <a:pt x="111" y="6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 name="Freeform 10">
              <a:extLst>
                <a:ext uri="{FF2B5EF4-FFF2-40B4-BE49-F238E27FC236}">
                  <a16:creationId xmlns:a16="http://schemas.microsoft.com/office/drawing/2014/main" id="{7A2E787A-EA59-44DC-9B06-F1D113E44A26}"/>
                </a:ext>
              </a:extLst>
            </p:cNvPr>
            <p:cNvSpPr>
              <a:spLocks/>
            </p:cNvSpPr>
            <p:nvPr/>
          </p:nvSpPr>
          <p:spPr bwMode="gray">
            <a:xfrm>
              <a:off x="-3157538" y="3063875"/>
              <a:ext cx="461963" cy="423862"/>
            </a:xfrm>
            <a:custGeom>
              <a:avLst/>
              <a:gdLst>
                <a:gd name="T0" fmla="*/ 121 w 123"/>
                <a:gd name="T1" fmla="*/ 99 h 113"/>
                <a:gd name="T2" fmla="*/ 104 w 123"/>
                <a:gd name="T3" fmla="*/ 88 h 113"/>
                <a:gd name="T4" fmla="*/ 91 w 123"/>
                <a:gd name="T5" fmla="*/ 78 h 113"/>
                <a:gd name="T6" fmla="*/ 107 w 123"/>
                <a:gd name="T7" fmla="*/ 67 h 113"/>
                <a:gd name="T8" fmla="*/ 113 w 123"/>
                <a:gd name="T9" fmla="*/ 49 h 113"/>
                <a:gd name="T10" fmla="*/ 107 w 123"/>
                <a:gd name="T11" fmla="*/ 30 h 113"/>
                <a:gd name="T12" fmla="*/ 92 w 123"/>
                <a:gd name="T13" fmla="*/ 14 h 113"/>
                <a:gd name="T14" fmla="*/ 71 w 123"/>
                <a:gd name="T15" fmla="*/ 4 h 113"/>
                <a:gd name="T16" fmla="*/ 48 w 123"/>
                <a:gd name="T17" fmla="*/ 0 h 113"/>
                <a:gd name="T18" fmla="*/ 2 w 123"/>
                <a:gd name="T19" fmla="*/ 0 h 113"/>
                <a:gd name="T20" fmla="*/ 0 w 123"/>
                <a:gd name="T21" fmla="*/ 2 h 113"/>
                <a:gd name="T22" fmla="*/ 0 w 123"/>
                <a:gd name="T23" fmla="*/ 79 h 113"/>
                <a:gd name="T24" fmla="*/ 0 w 123"/>
                <a:gd name="T25" fmla="*/ 96 h 113"/>
                <a:gd name="T26" fmla="*/ 0 w 123"/>
                <a:gd name="T27" fmla="*/ 102 h 113"/>
                <a:gd name="T28" fmla="*/ 0 w 123"/>
                <a:gd name="T29" fmla="*/ 109 h 113"/>
                <a:gd name="T30" fmla="*/ 1 w 123"/>
                <a:gd name="T31" fmla="*/ 112 h 113"/>
                <a:gd name="T32" fmla="*/ 7 w 123"/>
                <a:gd name="T33" fmla="*/ 113 h 113"/>
                <a:gd name="T34" fmla="*/ 15 w 123"/>
                <a:gd name="T35" fmla="*/ 112 h 113"/>
                <a:gd name="T36" fmla="*/ 25 w 123"/>
                <a:gd name="T37" fmla="*/ 105 h 113"/>
                <a:gd name="T38" fmla="*/ 30 w 123"/>
                <a:gd name="T39" fmla="*/ 86 h 113"/>
                <a:gd name="T40" fmla="*/ 30 w 123"/>
                <a:gd name="T41" fmla="*/ 39 h 113"/>
                <a:gd name="T42" fmla="*/ 31 w 123"/>
                <a:gd name="T43" fmla="*/ 36 h 113"/>
                <a:gd name="T44" fmla="*/ 32 w 123"/>
                <a:gd name="T45" fmla="*/ 34 h 113"/>
                <a:gd name="T46" fmla="*/ 60 w 123"/>
                <a:gd name="T47" fmla="*/ 28 h 113"/>
                <a:gd name="T48" fmla="*/ 80 w 123"/>
                <a:gd name="T49" fmla="*/ 50 h 113"/>
                <a:gd name="T50" fmla="*/ 64 w 123"/>
                <a:gd name="T51" fmla="*/ 58 h 113"/>
                <a:gd name="T52" fmla="*/ 53 w 123"/>
                <a:gd name="T53" fmla="*/ 57 h 113"/>
                <a:gd name="T54" fmla="*/ 48 w 123"/>
                <a:gd name="T55" fmla="*/ 55 h 113"/>
                <a:gd name="T56" fmla="*/ 44 w 123"/>
                <a:gd name="T57" fmla="*/ 54 h 113"/>
                <a:gd name="T58" fmla="*/ 43 w 123"/>
                <a:gd name="T59" fmla="*/ 57 h 113"/>
                <a:gd name="T60" fmla="*/ 43 w 123"/>
                <a:gd name="T61" fmla="*/ 69 h 113"/>
                <a:gd name="T62" fmla="*/ 47 w 123"/>
                <a:gd name="T63" fmla="*/ 79 h 113"/>
                <a:gd name="T64" fmla="*/ 84 w 123"/>
                <a:gd name="T65" fmla="*/ 109 h 113"/>
                <a:gd name="T66" fmla="*/ 96 w 123"/>
                <a:gd name="T67" fmla="*/ 113 h 113"/>
                <a:gd name="T68" fmla="*/ 121 w 123"/>
                <a:gd name="T69" fmla="*/ 113 h 113"/>
                <a:gd name="T70" fmla="*/ 123 w 123"/>
                <a:gd name="T71" fmla="*/ 110 h 113"/>
                <a:gd name="T72" fmla="*/ 123 w 123"/>
                <a:gd name="T73" fmla="*/ 102 h 113"/>
                <a:gd name="T74" fmla="*/ 121 w 123"/>
                <a:gd name="T75" fmla="*/ 99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23" h="113">
                  <a:moveTo>
                    <a:pt x="121" y="99"/>
                  </a:moveTo>
                  <a:cubicBezTo>
                    <a:pt x="121" y="99"/>
                    <a:pt x="115" y="98"/>
                    <a:pt x="104" y="88"/>
                  </a:cubicBezTo>
                  <a:cubicBezTo>
                    <a:pt x="98" y="83"/>
                    <a:pt x="93" y="80"/>
                    <a:pt x="91" y="78"/>
                  </a:cubicBezTo>
                  <a:cubicBezTo>
                    <a:pt x="93" y="77"/>
                    <a:pt x="100" y="74"/>
                    <a:pt x="107" y="67"/>
                  </a:cubicBezTo>
                  <a:cubicBezTo>
                    <a:pt x="111" y="62"/>
                    <a:pt x="113" y="56"/>
                    <a:pt x="113" y="49"/>
                  </a:cubicBezTo>
                  <a:cubicBezTo>
                    <a:pt x="113" y="42"/>
                    <a:pt x="111" y="36"/>
                    <a:pt x="107" y="30"/>
                  </a:cubicBezTo>
                  <a:cubicBezTo>
                    <a:pt x="103" y="24"/>
                    <a:pt x="98" y="18"/>
                    <a:pt x="92" y="14"/>
                  </a:cubicBezTo>
                  <a:cubicBezTo>
                    <a:pt x="86" y="10"/>
                    <a:pt x="79" y="6"/>
                    <a:pt x="71" y="4"/>
                  </a:cubicBezTo>
                  <a:cubicBezTo>
                    <a:pt x="63" y="1"/>
                    <a:pt x="56" y="0"/>
                    <a:pt x="48" y="0"/>
                  </a:cubicBezTo>
                  <a:cubicBezTo>
                    <a:pt x="48" y="0"/>
                    <a:pt x="2" y="0"/>
                    <a:pt x="2" y="0"/>
                  </a:cubicBezTo>
                  <a:cubicBezTo>
                    <a:pt x="1" y="0"/>
                    <a:pt x="0" y="1"/>
                    <a:pt x="0" y="2"/>
                  </a:cubicBezTo>
                  <a:cubicBezTo>
                    <a:pt x="0" y="2"/>
                    <a:pt x="0" y="79"/>
                    <a:pt x="0" y="79"/>
                  </a:cubicBezTo>
                  <a:cubicBezTo>
                    <a:pt x="0" y="96"/>
                    <a:pt x="0" y="96"/>
                    <a:pt x="0" y="96"/>
                  </a:cubicBezTo>
                  <a:cubicBezTo>
                    <a:pt x="0" y="102"/>
                    <a:pt x="0" y="102"/>
                    <a:pt x="0" y="102"/>
                  </a:cubicBezTo>
                  <a:cubicBezTo>
                    <a:pt x="0" y="109"/>
                    <a:pt x="0" y="109"/>
                    <a:pt x="0" y="109"/>
                  </a:cubicBezTo>
                  <a:cubicBezTo>
                    <a:pt x="0" y="110"/>
                    <a:pt x="0" y="112"/>
                    <a:pt x="1" y="112"/>
                  </a:cubicBezTo>
                  <a:cubicBezTo>
                    <a:pt x="2" y="113"/>
                    <a:pt x="6" y="113"/>
                    <a:pt x="7" y="113"/>
                  </a:cubicBezTo>
                  <a:cubicBezTo>
                    <a:pt x="10" y="113"/>
                    <a:pt x="13" y="113"/>
                    <a:pt x="15" y="112"/>
                  </a:cubicBezTo>
                  <a:cubicBezTo>
                    <a:pt x="19" y="111"/>
                    <a:pt x="22" y="108"/>
                    <a:pt x="25" y="105"/>
                  </a:cubicBezTo>
                  <a:cubicBezTo>
                    <a:pt x="29" y="99"/>
                    <a:pt x="30" y="93"/>
                    <a:pt x="30" y="86"/>
                  </a:cubicBezTo>
                  <a:cubicBezTo>
                    <a:pt x="30" y="85"/>
                    <a:pt x="30" y="39"/>
                    <a:pt x="30" y="39"/>
                  </a:cubicBezTo>
                  <a:cubicBezTo>
                    <a:pt x="30" y="39"/>
                    <a:pt x="30" y="37"/>
                    <a:pt x="31" y="36"/>
                  </a:cubicBezTo>
                  <a:cubicBezTo>
                    <a:pt x="31" y="35"/>
                    <a:pt x="32" y="34"/>
                    <a:pt x="32" y="34"/>
                  </a:cubicBezTo>
                  <a:cubicBezTo>
                    <a:pt x="35" y="28"/>
                    <a:pt x="47" y="25"/>
                    <a:pt x="60" y="28"/>
                  </a:cubicBezTo>
                  <a:cubicBezTo>
                    <a:pt x="77" y="33"/>
                    <a:pt x="82" y="44"/>
                    <a:pt x="80" y="50"/>
                  </a:cubicBezTo>
                  <a:cubicBezTo>
                    <a:pt x="78" y="55"/>
                    <a:pt x="72" y="58"/>
                    <a:pt x="64" y="58"/>
                  </a:cubicBezTo>
                  <a:cubicBezTo>
                    <a:pt x="61" y="58"/>
                    <a:pt x="57" y="58"/>
                    <a:pt x="53" y="57"/>
                  </a:cubicBezTo>
                  <a:cubicBezTo>
                    <a:pt x="53" y="57"/>
                    <a:pt x="50" y="56"/>
                    <a:pt x="48" y="55"/>
                  </a:cubicBezTo>
                  <a:cubicBezTo>
                    <a:pt x="48" y="55"/>
                    <a:pt x="46" y="54"/>
                    <a:pt x="44" y="54"/>
                  </a:cubicBezTo>
                  <a:cubicBezTo>
                    <a:pt x="43" y="54"/>
                    <a:pt x="43" y="55"/>
                    <a:pt x="43" y="57"/>
                  </a:cubicBezTo>
                  <a:cubicBezTo>
                    <a:pt x="43" y="57"/>
                    <a:pt x="43" y="69"/>
                    <a:pt x="43" y="69"/>
                  </a:cubicBezTo>
                  <a:cubicBezTo>
                    <a:pt x="43" y="73"/>
                    <a:pt x="44" y="77"/>
                    <a:pt x="47" y="79"/>
                  </a:cubicBezTo>
                  <a:cubicBezTo>
                    <a:pt x="47" y="79"/>
                    <a:pt x="84" y="109"/>
                    <a:pt x="84" y="109"/>
                  </a:cubicBezTo>
                  <a:cubicBezTo>
                    <a:pt x="88" y="112"/>
                    <a:pt x="92" y="113"/>
                    <a:pt x="96" y="113"/>
                  </a:cubicBezTo>
                  <a:cubicBezTo>
                    <a:pt x="121" y="113"/>
                    <a:pt x="121" y="113"/>
                    <a:pt x="121" y="113"/>
                  </a:cubicBezTo>
                  <a:cubicBezTo>
                    <a:pt x="122" y="113"/>
                    <a:pt x="123" y="112"/>
                    <a:pt x="123" y="110"/>
                  </a:cubicBezTo>
                  <a:cubicBezTo>
                    <a:pt x="123" y="102"/>
                    <a:pt x="123" y="102"/>
                    <a:pt x="123" y="102"/>
                  </a:cubicBezTo>
                  <a:cubicBezTo>
                    <a:pt x="123" y="101"/>
                    <a:pt x="122" y="99"/>
                    <a:pt x="121" y="9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 name="Freeform 11">
              <a:extLst>
                <a:ext uri="{FF2B5EF4-FFF2-40B4-BE49-F238E27FC236}">
                  <a16:creationId xmlns:a16="http://schemas.microsoft.com/office/drawing/2014/main" id="{39601FE1-2D54-4523-B070-7E325662CACE}"/>
                </a:ext>
              </a:extLst>
            </p:cNvPr>
            <p:cNvSpPr>
              <a:spLocks/>
            </p:cNvSpPr>
            <p:nvPr/>
          </p:nvSpPr>
          <p:spPr bwMode="gray">
            <a:xfrm>
              <a:off x="-3622675" y="3063875"/>
              <a:ext cx="428625" cy="423862"/>
            </a:xfrm>
            <a:custGeom>
              <a:avLst/>
              <a:gdLst>
                <a:gd name="T0" fmla="*/ 96 w 114"/>
                <a:gd name="T1" fmla="*/ 84 h 113"/>
                <a:gd name="T2" fmla="*/ 63 w 114"/>
                <a:gd name="T3" fmla="*/ 84 h 113"/>
                <a:gd name="T4" fmla="*/ 50 w 114"/>
                <a:gd name="T5" fmla="*/ 81 h 113"/>
                <a:gd name="T6" fmla="*/ 40 w 114"/>
                <a:gd name="T7" fmla="*/ 73 h 113"/>
                <a:gd name="T8" fmla="*/ 33 w 114"/>
                <a:gd name="T9" fmla="*/ 61 h 113"/>
                <a:gd name="T10" fmla="*/ 30 w 114"/>
                <a:gd name="T11" fmla="*/ 48 h 113"/>
                <a:gd name="T12" fmla="*/ 35 w 114"/>
                <a:gd name="T13" fmla="*/ 34 h 113"/>
                <a:gd name="T14" fmla="*/ 39 w 114"/>
                <a:gd name="T15" fmla="*/ 31 h 113"/>
                <a:gd name="T16" fmla="*/ 43 w 114"/>
                <a:gd name="T17" fmla="*/ 30 h 113"/>
                <a:gd name="T18" fmla="*/ 50 w 114"/>
                <a:gd name="T19" fmla="*/ 29 h 113"/>
                <a:gd name="T20" fmla="*/ 56 w 114"/>
                <a:gd name="T21" fmla="*/ 30 h 113"/>
                <a:gd name="T22" fmla="*/ 67 w 114"/>
                <a:gd name="T23" fmla="*/ 34 h 113"/>
                <a:gd name="T24" fmla="*/ 81 w 114"/>
                <a:gd name="T25" fmla="*/ 47 h 113"/>
                <a:gd name="T26" fmla="*/ 47 w 114"/>
                <a:gd name="T27" fmla="*/ 47 h 113"/>
                <a:gd name="T28" fmla="*/ 44 w 114"/>
                <a:gd name="T29" fmla="*/ 50 h 113"/>
                <a:gd name="T30" fmla="*/ 46 w 114"/>
                <a:gd name="T31" fmla="*/ 58 h 113"/>
                <a:gd name="T32" fmla="*/ 67 w 114"/>
                <a:gd name="T33" fmla="*/ 71 h 113"/>
                <a:gd name="T34" fmla="*/ 99 w 114"/>
                <a:gd name="T35" fmla="*/ 71 h 113"/>
                <a:gd name="T36" fmla="*/ 111 w 114"/>
                <a:gd name="T37" fmla="*/ 67 h 113"/>
                <a:gd name="T38" fmla="*/ 114 w 114"/>
                <a:gd name="T39" fmla="*/ 57 h 113"/>
                <a:gd name="T40" fmla="*/ 108 w 114"/>
                <a:gd name="T41" fmla="*/ 38 h 113"/>
                <a:gd name="T42" fmla="*/ 94 w 114"/>
                <a:gd name="T43" fmla="*/ 19 h 113"/>
                <a:gd name="T44" fmla="*/ 74 w 114"/>
                <a:gd name="T45" fmla="*/ 5 h 113"/>
                <a:gd name="T46" fmla="*/ 50 w 114"/>
                <a:gd name="T47" fmla="*/ 0 h 113"/>
                <a:gd name="T48" fmla="*/ 3 w 114"/>
                <a:gd name="T49" fmla="*/ 0 h 113"/>
                <a:gd name="T50" fmla="*/ 0 w 114"/>
                <a:gd name="T51" fmla="*/ 2 h 113"/>
                <a:gd name="T52" fmla="*/ 0 w 114"/>
                <a:gd name="T53" fmla="*/ 49 h 113"/>
                <a:gd name="T54" fmla="*/ 5 w 114"/>
                <a:gd name="T55" fmla="*/ 73 h 113"/>
                <a:gd name="T56" fmla="*/ 19 w 114"/>
                <a:gd name="T57" fmla="*/ 94 h 113"/>
                <a:gd name="T58" fmla="*/ 39 w 114"/>
                <a:gd name="T59" fmla="*/ 108 h 113"/>
                <a:gd name="T60" fmla="*/ 64 w 114"/>
                <a:gd name="T61" fmla="*/ 113 h 113"/>
                <a:gd name="T62" fmla="*/ 111 w 114"/>
                <a:gd name="T63" fmla="*/ 113 h 113"/>
                <a:gd name="T64" fmla="*/ 114 w 114"/>
                <a:gd name="T65" fmla="*/ 111 h 113"/>
                <a:gd name="T66" fmla="*/ 114 w 114"/>
                <a:gd name="T67" fmla="*/ 101 h 113"/>
                <a:gd name="T68" fmla="*/ 109 w 114"/>
                <a:gd name="T69" fmla="*/ 88 h 113"/>
                <a:gd name="T70" fmla="*/ 96 w 114"/>
                <a:gd name="T71" fmla="*/ 84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14" h="113">
                  <a:moveTo>
                    <a:pt x="96" y="84"/>
                  </a:moveTo>
                  <a:cubicBezTo>
                    <a:pt x="63" y="84"/>
                    <a:pt x="63" y="84"/>
                    <a:pt x="63" y="84"/>
                  </a:cubicBezTo>
                  <a:cubicBezTo>
                    <a:pt x="59" y="84"/>
                    <a:pt x="54" y="82"/>
                    <a:pt x="50" y="81"/>
                  </a:cubicBezTo>
                  <a:cubicBezTo>
                    <a:pt x="47" y="79"/>
                    <a:pt x="41" y="74"/>
                    <a:pt x="40" y="73"/>
                  </a:cubicBezTo>
                  <a:cubicBezTo>
                    <a:pt x="37" y="69"/>
                    <a:pt x="34" y="65"/>
                    <a:pt x="33" y="61"/>
                  </a:cubicBezTo>
                  <a:cubicBezTo>
                    <a:pt x="31" y="57"/>
                    <a:pt x="30" y="52"/>
                    <a:pt x="30" y="48"/>
                  </a:cubicBezTo>
                  <a:cubicBezTo>
                    <a:pt x="30" y="42"/>
                    <a:pt x="32" y="37"/>
                    <a:pt x="35" y="34"/>
                  </a:cubicBezTo>
                  <a:cubicBezTo>
                    <a:pt x="36" y="33"/>
                    <a:pt x="37" y="32"/>
                    <a:pt x="39" y="31"/>
                  </a:cubicBezTo>
                  <a:cubicBezTo>
                    <a:pt x="40" y="30"/>
                    <a:pt x="42" y="30"/>
                    <a:pt x="43" y="30"/>
                  </a:cubicBezTo>
                  <a:cubicBezTo>
                    <a:pt x="45" y="29"/>
                    <a:pt x="48" y="29"/>
                    <a:pt x="50" y="29"/>
                  </a:cubicBezTo>
                  <a:cubicBezTo>
                    <a:pt x="52" y="29"/>
                    <a:pt x="54" y="29"/>
                    <a:pt x="56" y="30"/>
                  </a:cubicBezTo>
                  <a:cubicBezTo>
                    <a:pt x="60" y="30"/>
                    <a:pt x="64" y="32"/>
                    <a:pt x="67" y="34"/>
                  </a:cubicBezTo>
                  <a:cubicBezTo>
                    <a:pt x="72" y="37"/>
                    <a:pt x="78" y="42"/>
                    <a:pt x="81" y="47"/>
                  </a:cubicBezTo>
                  <a:cubicBezTo>
                    <a:pt x="47" y="47"/>
                    <a:pt x="47" y="47"/>
                    <a:pt x="47" y="47"/>
                  </a:cubicBezTo>
                  <a:cubicBezTo>
                    <a:pt x="45" y="47"/>
                    <a:pt x="44" y="48"/>
                    <a:pt x="44" y="50"/>
                  </a:cubicBezTo>
                  <a:cubicBezTo>
                    <a:pt x="44" y="53"/>
                    <a:pt x="45" y="55"/>
                    <a:pt x="46" y="58"/>
                  </a:cubicBezTo>
                  <a:cubicBezTo>
                    <a:pt x="47" y="61"/>
                    <a:pt x="54" y="71"/>
                    <a:pt x="67" y="71"/>
                  </a:cubicBezTo>
                  <a:cubicBezTo>
                    <a:pt x="99" y="71"/>
                    <a:pt x="99" y="71"/>
                    <a:pt x="99" y="71"/>
                  </a:cubicBezTo>
                  <a:cubicBezTo>
                    <a:pt x="105" y="71"/>
                    <a:pt x="109" y="70"/>
                    <a:pt x="111" y="67"/>
                  </a:cubicBezTo>
                  <a:cubicBezTo>
                    <a:pt x="113" y="64"/>
                    <a:pt x="114" y="61"/>
                    <a:pt x="114" y="57"/>
                  </a:cubicBezTo>
                  <a:cubicBezTo>
                    <a:pt x="114" y="51"/>
                    <a:pt x="112" y="44"/>
                    <a:pt x="108" y="38"/>
                  </a:cubicBezTo>
                  <a:cubicBezTo>
                    <a:pt x="105" y="31"/>
                    <a:pt x="100" y="24"/>
                    <a:pt x="94" y="19"/>
                  </a:cubicBezTo>
                  <a:cubicBezTo>
                    <a:pt x="89" y="13"/>
                    <a:pt x="82" y="9"/>
                    <a:pt x="74" y="5"/>
                  </a:cubicBezTo>
                  <a:cubicBezTo>
                    <a:pt x="66" y="1"/>
                    <a:pt x="58" y="0"/>
                    <a:pt x="50" y="0"/>
                  </a:cubicBezTo>
                  <a:cubicBezTo>
                    <a:pt x="50" y="0"/>
                    <a:pt x="3" y="0"/>
                    <a:pt x="3" y="0"/>
                  </a:cubicBezTo>
                  <a:cubicBezTo>
                    <a:pt x="1" y="0"/>
                    <a:pt x="0" y="1"/>
                    <a:pt x="0" y="2"/>
                  </a:cubicBezTo>
                  <a:cubicBezTo>
                    <a:pt x="0" y="2"/>
                    <a:pt x="0" y="49"/>
                    <a:pt x="0" y="49"/>
                  </a:cubicBezTo>
                  <a:cubicBezTo>
                    <a:pt x="0" y="57"/>
                    <a:pt x="2" y="66"/>
                    <a:pt x="5" y="73"/>
                  </a:cubicBezTo>
                  <a:cubicBezTo>
                    <a:pt x="9" y="81"/>
                    <a:pt x="13" y="88"/>
                    <a:pt x="19" y="94"/>
                  </a:cubicBezTo>
                  <a:cubicBezTo>
                    <a:pt x="25" y="100"/>
                    <a:pt x="32" y="104"/>
                    <a:pt x="39" y="108"/>
                  </a:cubicBezTo>
                  <a:cubicBezTo>
                    <a:pt x="47" y="111"/>
                    <a:pt x="55" y="113"/>
                    <a:pt x="64" y="113"/>
                  </a:cubicBezTo>
                  <a:cubicBezTo>
                    <a:pt x="111" y="113"/>
                    <a:pt x="111" y="113"/>
                    <a:pt x="111" y="113"/>
                  </a:cubicBezTo>
                  <a:cubicBezTo>
                    <a:pt x="112" y="113"/>
                    <a:pt x="114" y="112"/>
                    <a:pt x="114" y="111"/>
                  </a:cubicBezTo>
                  <a:cubicBezTo>
                    <a:pt x="114" y="101"/>
                    <a:pt x="114" y="101"/>
                    <a:pt x="114" y="101"/>
                  </a:cubicBezTo>
                  <a:cubicBezTo>
                    <a:pt x="114" y="96"/>
                    <a:pt x="112" y="91"/>
                    <a:pt x="109" y="88"/>
                  </a:cubicBezTo>
                  <a:cubicBezTo>
                    <a:pt x="106" y="85"/>
                    <a:pt x="102" y="84"/>
                    <a:pt x="96" y="8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6" name="Freeform 12">
              <a:extLst>
                <a:ext uri="{FF2B5EF4-FFF2-40B4-BE49-F238E27FC236}">
                  <a16:creationId xmlns:a16="http://schemas.microsoft.com/office/drawing/2014/main" id="{32AD79D0-BC70-4222-B870-82D2C7CE26CC}"/>
                </a:ext>
              </a:extLst>
            </p:cNvPr>
            <p:cNvSpPr>
              <a:spLocks/>
            </p:cNvSpPr>
            <p:nvPr/>
          </p:nvSpPr>
          <p:spPr bwMode="gray">
            <a:xfrm>
              <a:off x="-4548188" y="3063875"/>
              <a:ext cx="889000" cy="423862"/>
            </a:xfrm>
            <a:custGeom>
              <a:avLst/>
              <a:gdLst>
                <a:gd name="T0" fmla="*/ 237 w 237"/>
                <a:gd name="T1" fmla="*/ 16 h 113"/>
                <a:gd name="T2" fmla="*/ 220 w 237"/>
                <a:gd name="T3" fmla="*/ 0 h 113"/>
                <a:gd name="T4" fmla="*/ 203 w 237"/>
                <a:gd name="T5" fmla="*/ 0 h 113"/>
                <a:gd name="T6" fmla="*/ 200 w 237"/>
                <a:gd name="T7" fmla="*/ 1 h 113"/>
                <a:gd name="T8" fmla="*/ 165 w 237"/>
                <a:gd name="T9" fmla="*/ 34 h 113"/>
                <a:gd name="T10" fmla="*/ 119 w 237"/>
                <a:gd name="T11" fmla="*/ 52 h 113"/>
                <a:gd name="T12" fmla="*/ 71 w 237"/>
                <a:gd name="T13" fmla="*/ 32 h 113"/>
                <a:gd name="T14" fmla="*/ 44 w 237"/>
                <a:gd name="T15" fmla="*/ 8 h 113"/>
                <a:gd name="T16" fmla="*/ 25 w 237"/>
                <a:gd name="T17" fmla="*/ 0 h 113"/>
                <a:gd name="T18" fmla="*/ 4 w 237"/>
                <a:gd name="T19" fmla="*/ 0 h 113"/>
                <a:gd name="T20" fmla="*/ 0 w 237"/>
                <a:gd name="T21" fmla="*/ 3 h 113"/>
                <a:gd name="T22" fmla="*/ 0 w 237"/>
                <a:gd name="T23" fmla="*/ 96 h 113"/>
                <a:gd name="T24" fmla="*/ 17 w 237"/>
                <a:gd name="T25" fmla="*/ 113 h 113"/>
                <a:gd name="T26" fmla="*/ 23 w 237"/>
                <a:gd name="T27" fmla="*/ 113 h 113"/>
                <a:gd name="T28" fmla="*/ 28 w 237"/>
                <a:gd name="T29" fmla="*/ 113 h 113"/>
                <a:gd name="T30" fmla="*/ 31 w 237"/>
                <a:gd name="T31" fmla="*/ 110 h 113"/>
                <a:gd name="T32" fmla="*/ 31 w 237"/>
                <a:gd name="T33" fmla="*/ 76 h 113"/>
                <a:gd name="T34" fmla="*/ 47 w 237"/>
                <a:gd name="T35" fmla="*/ 61 h 113"/>
                <a:gd name="T36" fmla="*/ 84 w 237"/>
                <a:gd name="T37" fmla="*/ 83 h 113"/>
                <a:gd name="T38" fmla="*/ 119 w 237"/>
                <a:gd name="T39" fmla="*/ 105 h 113"/>
                <a:gd name="T40" fmla="*/ 153 w 237"/>
                <a:gd name="T41" fmla="*/ 83 h 113"/>
                <a:gd name="T42" fmla="*/ 190 w 237"/>
                <a:gd name="T43" fmla="*/ 61 h 113"/>
                <a:gd name="T44" fmla="*/ 206 w 237"/>
                <a:gd name="T45" fmla="*/ 76 h 113"/>
                <a:gd name="T46" fmla="*/ 206 w 237"/>
                <a:gd name="T47" fmla="*/ 96 h 113"/>
                <a:gd name="T48" fmla="*/ 223 w 237"/>
                <a:gd name="T49" fmla="*/ 113 h 113"/>
                <a:gd name="T50" fmla="*/ 230 w 237"/>
                <a:gd name="T51" fmla="*/ 113 h 113"/>
                <a:gd name="T52" fmla="*/ 234 w 237"/>
                <a:gd name="T53" fmla="*/ 113 h 113"/>
                <a:gd name="T54" fmla="*/ 234 w 237"/>
                <a:gd name="T55" fmla="*/ 113 h 113"/>
                <a:gd name="T56" fmla="*/ 237 w 237"/>
                <a:gd name="T57" fmla="*/ 110 h 113"/>
                <a:gd name="T58" fmla="*/ 237 w 237"/>
                <a:gd name="T59" fmla="*/ 16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37" h="113">
                  <a:moveTo>
                    <a:pt x="237" y="16"/>
                  </a:moveTo>
                  <a:cubicBezTo>
                    <a:pt x="237" y="7"/>
                    <a:pt x="229" y="0"/>
                    <a:pt x="220" y="0"/>
                  </a:cubicBezTo>
                  <a:cubicBezTo>
                    <a:pt x="203" y="0"/>
                    <a:pt x="203" y="0"/>
                    <a:pt x="203" y="0"/>
                  </a:cubicBezTo>
                  <a:cubicBezTo>
                    <a:pt x="202" y="0"/>
                    <a:pt x="201" y="0"/>
                    <a:pt x="200" y="1"/>
                  </a:cubicBezTo>
                  <a:cubicBezTo>
                    <a:pt x="165" y="34"/>
                    <a:pt x="165" y="34"/>
                    <a:pt x="165" y="34"/>
                  </a:cubicBezTo>
                  <a:cubicBezTo>
                    <a:pt x="153" y="45"/>
                    <a:pt x="137" y="52"/>
                    <a:pt x="119" y="52"/>
                  </a:cubicBezTo>
                  <a:cubicBezTo>
                    <a:pt x="100" y="52"/>
                    <a:pt x="83" y="45"/>
                    <a:pt x="71" y="32"/>
                  </a:cubicBezTo>
                  <a:cubicBezTo>
                    <a:pt x="71" y="32"/>
                    <a:pt x="45" y="8"/>
                    <a:pt x="44" y="8"/>
                  </a:cubicBezTo>
                  <a:cubicBezTo>
                    <a:pt x="39" y="3"/>
                    <a:pt x="33" y="0"/>
                    <a:pt x="25" y="0"/>
                  </a:cubicBezTo>
                  <a:cubicBezTo>
                    <a:pt x="4" y="0"/>
                    <a:pt x="4" y="0"/>
                    <a:pt x="4" y="0"/>
                  </a:cubicBezTo>
                  <a:cubicBezTo>
                    <a:pt x="2" y="0"/>
                    <a:pt x="0" y="1"/>
                    <a:pt x="0" y="3"/>
                  </a:cubicBezTo>
                  <a:cubicBezTo>
                    <a:pt x="0" y="96"/>
                    <a:pt x="0" y="96"/>
                    <a:pt x="0" y="96"/>
                  </a:cubicBezTo>
                  <a:cubicBezTo>
                    <a:pt x="0" y="106"/>
                    <a:pt x="8" y="113"/>
                    <a:pt x="17" y="113"/>
                  </a:cubicBezTo>
                  <a:cubicBezTo>
                    <a:pt x="23" y="113"/>
                    <a:pt x="23" y="113"/>
                    <a:pt x="23" y="113"/>
                  </a:cubicBezTo>
                  <a:cubicBezTo>
                    <a:pt x="28" y="113"/>
                    <a:pt x="28" y="113"/>
                    <a:pt x="28" y="113"/>
                  </a:cubicBezTo>
                  <a:cubicBezTo>
                    <a:pt x="30" y="113"/>
                    <a:pt x="31" y="112"/>
                    <a:pt x="31" y="110"/>
                  </a:cubicBezTo>
                  <a:cubicBezTo>
                    <a:pt x="31" y="76"/>
                    <a:pt x="31" y="76"/>
                    <a:pt x="31" y="76"/>
                  </a:cubicBezTo>
                  <a:cubicBezTo>
                    <a:pt x="31" y="68"/>
                    <a:pt x="38" y="61"/>
                    <a:pt x="47" y="61"/>
                  </a:cubicBezTo>
                  <a:cubicBezTo>
                    <a:pt x="63" y="61"/>
                    <a:pt x="74" y="74"/>
                    <a:pt x="84" y="83"/>
                  </a:cubicBezTo>
                  <a:cubicBezTo>
                    <a:pt x="97" y="94"/>
                    <a:pt x="107" y="105"/>
                    <a:pt x="119" y="105"/>
                  </a:cubicBezTo>
                  <a:cubicBezTo>
                    <a:pt x="131" y="105"/>
                    <a:pt x="140" y="94"/>
                    <a:pt x="153" y="83"/>
                  </a:cubicBezTo>
                  <a:cubicBezTo>
                    <a:pt x="163" y="74"/>
                    <a:pt x="175" y="61"/>
                    <a:pt x="190" y="61"/>
                  </a:cubicBezTo>
                  <a:cubicBezTo>
                    <a:pt x="199" y="61"/>
                    <a:pt x="206" y="68"/>
                    <a:pt x="206" y="76"/>
                  </a:cubicBezTo>
                  <a:cubicBezTo>
                    <a:pt x="206" y="76"/>
                    <a:pt x="206" y="96"/>
                    <a:pt x="206" y="96"/>
                  </a:cubicBezTo>
                  <a:cubicBezTo>
                    <a:pt x="206" y="106"/>
                    <a:pt x="214" y="113"/>
                    <a:pt x="223" y="113"/>
                  </a:cubicBezTo>
                  <a:cubicBezTo>
                    <a:pt x="223" y="113"/>
                    <a:pt x="230" y="113"/>
                    <a:pt x="230" y="113"/>
                  </a:cubicBezTo>
                  <a:cubicBezTo>
                    <a:pt x="232" y="113"/>
                    <a:pt x="234" y="113"/>
                    <a:pt x="234" y="113"/>
                  </a:cubicBezTo>
                  <a:cubicBezTo>
                    <a:pt x="234" y="113"/>
                    <a:pt x="234" y="113"/>
                    <a:pt x="234" y="113"/>
                  </a:cubicBezTo>
                  <a:cubicBezTo>
                    <a:pt x="235" y="113"/>
                    <a:pt x="237" y="112"/>
                    <a:pt x="237" y="110"/>
                  </a:cubicBezTo>
                  <a:cubicBezTo>
                    <a:pt x="237" y="110"/>
                    <a:pt x="237" y="17"/>
                    <a:pt x="237" y="1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sp>
        <p:nvSpPr>
          <p:cNvPr id="17" name="Text Placeholder 16">
            <a:extLst>
              <a:ext uri="{FF2B5EF4-FFF2-40B4-BE49-F238E27FC236}">
                <a16:creationId xmlns:a16="http://schemas.microsoft.com/office/drawing/2014/main" id="{603041AA-E85F-4369-91A9-BA8362CAD980}"/>
              </a:ext>
            </a:extLst>
          </p:cNvPr>
          <p:cNvSpPr>
            <a:spLocks noGrp="1"/>
          </p:cNvSpPr>
          <p:nvPr>
            <p:ph type="body" sz="quarter" idx="13" hasCustomPrompt="1"/>
          </p:nvPr>
        </p:nvSpPr>
        <p:spPr bwMode="gray">
          <a:xfrm>
            <a:off x="5951538" y="1989138"/>
            <a:ext cx="5617069" cy="1251710"/>
          </a:xfrm>
          <a:prstGeom prst="rect">
            <a:avLst/>
          </a:prstGeom>
        </p:spPr>
        <p:txBody>
          <a:bodyPr wrap="none" tIns="0" bIns="216000" anchor="ctr"/>
          <a:lstStyle>
            <a:lvl1pPr marL="0" indent="0" algn="l">
              <a:buFont typeface="Arial" panose="020B0604020202020204" pitchFamily="34" charset="0"/>
              <a:buNone/>
              <a:defRPr sz="11500" b="0">
                <a:ln>
                  <a:noFill/>
                </a:ln>
                <a:solidFill>
                  <a:schemeClr val="bg2"/>
                </a:solidFill>
                <a:latin typeface="Merck" panose="04040805020F02020302" pitchFamily="82" charset="0"/>
              </a:defRPr>
            </a:lvl1pPr>
            <a:lvl2pPr marL="0" indent="0">
              <a:spcBef>
                <a:spcPts val="600"/>
              </a:spcBef>
              <a:buFont typeface="Arial" panose="020B0604020202020204" pitchFamily="34" charset="0"/>
              <a:buNone/>
              <a:defRPr sz="5000" b="0">
                <a:ln>
                  <a:solidFill>
                    <a:schemeClr val="bg2"/>
                  </a:solidFill>
                </a:ln>
                <a:noFill/>
                <a:latin typeface="Merck" panose="04040805020F02020302" pitchFamily="82" charset="0"/>
              </a:defRPr>
            </a:lvl2pPr>
            <a:lvl3pPr marL="0" indent="0">
              <a:spcBef>
                <a:spcPts val="600"/>
              </a:spcBef>
              <a:buNone/>
              <a:defRPr sz="5000" b="0">
                <a:ln>
                  <a:solidFill>
                    <a:schemeClr val="bg2"/>
                  </a:solidFill>
                </a:ln>
                <a:noFill/>
                <a:latin typeface="Merck" panose="04040805020F02020302" pitchFamily="82" charset="0"/>
              </a:defRPr>
            </a:lvl3pPr>
            <a:lvl4pPr marL="0" indent="0">
              <a:spcBef>
                <a:spcPts val="600"/>
              </a:spcBef>
              <a:buNone/>
              <a:defRPr sz="5000" b="0">
                <a:ln>
                  <a:solidFill>
                    <a:schemeClr val="bg2"/>
                  </a:solidFill>
                </a:ln>
                <a:noFill/>
                <a:latin typeface="Merck" panose="04040805020F02020302" pitchFamily="82" charset="0"/>
              </a:defRPr>
            </a:lvl4pPr>
            <a:lvl5pPr marL="0" indent="0">
              <a:spcBef>
                <a:spcPts val="600"/>
              </a:spcBef>
              <a:buNone/>
              <a:defRPr sz="5000" b="0">
                <a:ln>
                  <a:solidFill>
                    <a:schemeClr val="bg2"/>
                  </a:solidFill>
                </a:ln>
                <a:noFill/>
                <a:latin typeface="Merck" panose="04040805020F02020302" pitchFamily="82" charset="0"/>
              </a:defRPr>
            </a:lvl5pPr>
            <a:lvl6pPr marL="0" indent="0">
              <a:spcBef>
                <a:spcPts val="600"/>
              </a:spcBef>
              <a:buNone/>
              <a:defRPr sz="5000" b="0">
                <a:ln>
                  <a:solidFill>
                    <a:schemeClr val="bg2"/>
                  </a:solidFill>
                </a:ln>
                <a:noFill/>
                <a:latin typeface="Merck" panose="04040805020F02020302" pitchFamily="82" charset="0"/>
              </a:defRPr>
            </a:lvl6pPr>
            <a:lvl7pPr marL="0" indent="0">
              <a:spcBef>
                <a:spcPts val="600"/>
              </a:spcBef>
              <a:buNone/>
              <a:defRPr sz="5000" b="0">
                <a:ln>
                  <a:solidFill>
                    <a:schemeClr val="bg2"/>
                  </a:solidFill>
                </a:ln>
                <a:noFill/>
                <a:latin typeface="Merck" panose="04040805020F02020302" pitchFamily="82" charset="0"/>
              </a:defRPr>
            </a:lvl7pPr>
            <a:lvl8pPr marL="0" indent="0">
              <a:spcBef>
                <a:spcPts val="600"/>
              </a:spcBef>
              <a:buNone/>
              <a:defRPr sz="5000" b="0">
                <a:ln>
                  <a:solidFill>
                    <a:schemeClr val="bg2"/>
                  </a:solidFill>
                </a:ln>
                <a:noFill/>
                <a:latin typeface="Merck" panose="04040805020F02020302" pitchFamily="82" charset="0"/>
              </a:defRPr>
            </a:lvl8pPr>
            <a:lvl9pPr marL="0" indent="0">
              <a:spcBef>
                <a:spcPts val="600"/>
              </a:spcBef>
              <a:buNone/>
              <a:defRPr sz="5000" b="0">
                <a:ln>
                  <a:solidFill>
                    <a:schemeClr val="bg2"/>
                  </a:solidFill>
                </a:ln>
                <a:noFill/>
                <a:latin typeface="Merck" panose="04040805020F02020302" pitchFamily="82" charset="0"/>
              </a:defRPr>
            </a:lvl9pPr>
          </a:lstStyle>
          <a:p>
            <a:pPr lvl="0"/>
            <a:r>
              <a:rPr lang="en-US" dirty="0"/>
              <a:t>00</a:t>
            </a:r>
          </a:p>
        </p:txBody>
      </p:sp>
      <p:sp>
        <p:nvSpPr>
          <p:cNvPr id="18" name="Title 1">
            <a:extLst>
              <a:ext uri="{FF2B5EF4-FFF2-40B4-BE49-F238E27FC236}">
                <a16:creationId xmlns:a16="http://schemas.microsoft.com/office/drawing/2014/main" id="{80EBAF27-0FC6-4049-ACB6-EE367C82A72D}"/>
              </a:ext>
            </a:extLst>
          </p:cNvPr>
          <p:cNvSpPr>
            <a:spLocks noGrp="1"/>
          </p:cNvSpPr>
          <p:nvPr>
            <p:ph type="title" hasCustomPrompt="1"/>
          </p:nvPr>
        </p:nvSpPr>
        <p:spPr bwMode="gray">
          <a:xfrm>
            <a:off x="5951538" y="3356992"/>
            <a:ext cx="5617070" cy="2232000"/>
          </a:xfrm>
          <a:prstGeom prst="rect">
            <a:avLst/>
          </a:prstGeom>
          <a:noFill/>
        </p:spPr>
        <p:txBody>
          <a:bodyPr tIns="72000" bIns="0" anchor="t" anchorCtr="0"/>
          <a:lstStyle>
            <a:lvl1pPr>
              <a:lnSpc>
                <a:spcPct val="100000"/>
              </a:lnSpc>
              <a:defRPr sz="3600" b="0" cap="none" baseline="0">
                <a:solidFill>
                  <a:schemeClr val="accent1"/>
                </a:solidFill>
                <a:latin typeface="Merck" panose="04040805020F02020302" pitchFamily="82" charset="0"/>
              </a:defRPr>
            </a:lvl1pPr>
          </a:lstStyle>
          <a:p>
            <a:pPr lvl="0"/>
            <a:r>
              <a:rPr lang="en-US" noProof="0" dirty="0"/>
              <a:t>Chapter name </a:t>
            </a:r>
            <a:br>
              <a:rPr lang="en-US" noProof="0" dirty="0"/>
            </a:br>
            <a:r>
              <a:rPr lang="en-US" noProof="0" dirty="0"/>
              <a:t>in two lines </a:t>
            </a:r>
          </a:p>
        </p:txBody>
      </p:sp>
      <p:pic>
        <p:nvPicPr>
          <p:cNvPr id="19" name="Grafik 18">
            <a:extLst>
              <a:ext uri="{FF2B5EF4-FFF2-40B4-BE49-F238E27FC236}">
                <a16:creationId xmlns:a16="http://schemas.microsoft.com/office/drawing/2014/main" id="{4A4BFED1-D042-42F0-8070-5A9D9704DA6E}"/>
              </a:ext>
            </a:extLst>
          </p:cNvPr>
          <p:cNvPicPr>
            <a:picLocks noChangeAspect="1"/>
          </p:cNvPicPr>
          <p:nvPr/>
        </p:nvPicPr>
        <p:blipFill rotWithShape="1">
          <a:blip r:embed="rId7"/>
          <a:srcRect l="28961"/>
          <a:stretch/>
        </p:blipFill>
        <p:spPr>
          <a:xfrm>
            <a:off x="-1" y="1889124"/>
            <a:ext cx="5537599" cy="3842661"/>
          </a:xfrm>
          <a:prstGeom prst="rect">
            <a:avLst/>
          </a:prstGeom>
        </p:spPr>
      </p:pic>
    </p:spTree>
    <p:extLst>
      <p:ext uri="{BB962C8B-B14F-4D97-AF65-F5344CB8AC3E}">
        <p14:creationId xmlns:p14="http://schemas.microsoft.com/office/powerpoint/2010/main" val="3709432499"/>
      </p:ext>
    </p:extLst>
  </p:cSld>
  <p:clrMapOvr>
    <a:masterClrMapping/>
  </p:clrMapOvr>
  <p:extLst>
    <p:ext uri="{DCECCB84-F9BA-43D5-87BE-67443E8EF086}">
      <p15:sldGuideLst xmlns:p15="http://schemas.microsoft.com/office/powerpoint/2012/main"/>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Contact">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49390" name="think-cell Slide" r:id="rId4" imgW="353" imgH="353" progId="TCLayout.ActiveDocument.1">
                  <p:embed/>
                </p:oleObj>
              </mc:Choice>
              <mc:Fallback>
                <p:oleObj name="think-cell Slide" r:id="rId4" imgW="353" imgH="353" progId="TCLayout.ActiveDocument.1">
                  <p:embed/>
                  <p:pic>
                    <p:nvPicPr>
                      <p:cNvPr id="3" name="Object 2"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11" name="Rectangle 10"/>
          <p:cNvSpPr/>
          <p:nvPr/>
        </p:nvSpPr>
        <p:spPr bwMode="gray">
          <a:xfrm>
            <a:off x="1" y="0"/>
            <a:ext cx="12192000" cy="6858001"/>
          </a:xfrm>
          <a:prstGeom prst="rect">
            <a:avLst/>
          </a:prstGeom>
          <a:solidFill>
            <a:schemeClr val="accent3"/>
          </a:solidFill>
          <a:ln w="9525" cap="flat" cmpd="sng" algn="ctr">
            <a:noFill/>
            <a:prstDash val="solid"/>
          </a:ln>
          <a:effectLst/>
        </p:spPr>
        <p:txBody>
          <a:bodyPr rtlCol="0" anchor="ctr" anchorCtr="0"/>
          <a:lstStyle/>
          <a:p>
            <a:pPr marL="0" indent="0" algn="ctr">
              <a:spcBef>
                <a:spcPts val="300"/>
              </a:spcBef>
              <a:spcAft>
                <a:spcPts val="300"/>
              </a:spcAft>
              <a:buClr>
                <a:schemeClr val="bg1"/>
              </a:buClr>
              <a:buSzPct val="100000"/>
              <a:buFont typeface="Arial" panose="020B0604020202020204" pitchFamily="34" charset="0"/>
              <a:buNone/>
            </a:pPr>
            <a:endParaRPr lang="en-US" sz="1400" kern="0" dirty="0">
              <a:solidFill>
                <a:srgbClr val="FFFFFF"/>
              </a:solidFill>
              <a:latin typeface="Verdana"/>
            </a:endParaRPr>
          </a:p>
        </p:txBody>
      </p:sp>
      <p:sp>
        <p:nvSpPr>
          <p:cNvPr id="26" name="Text Placeholder AP1 Details">
            <a:extLst>
              <a:ext uri="{FF2B5EF4-FFF2-40B4-BE49-F238E27FC236}">
                <a16:creationId xmlns:a16="http://schemas.microsoft.com/office/drawing/2014/main" id="{A044A40A-5AE5-4935-AC72-C95542D1DEA2}"/>
              </a:ext>
            </a:extLst>
          </p:cNvPr>
          <p:cNvSpPr>
            <a:spLocks noGrp="1"/>
          </p:cNvSpPr>
          <p:nvPr>
            <p:ph type="body" sz="quarter" idx="19" hasCustomPrompt="1"/>
          </p:nvPr>
        </p:nvSpPr>
        <p:spPr bwMode="gray">
          <a:xfrm>
            <a:off x="624092" y="1988680"/>
            <a:ext cx="2519767" cy="1655976"/>
          </a:xfrm>
          <a:prstGeom prst="rect">
            <a:avLst/>
          </a:prstGeom>
          <a:noFill/>
        </p:spPr>
        <p:txBody>
          <a:bodyPr vert="horz" lIns="0" tIns="0" rIns="0" bIns="0" rtlCol="0" anchor="t" anchorCtr="0">
            <a:noAutofit/>
          </a:bodyPr>
          <a:lstStyle>
            <a:lvl1pPr>
              <a:spcBef>
                <a:spcPts val="0"/>
              </a:spcBef>
              <a:defRPr lang="de-DE" sz="1200" b="0" kern="1200" baseline="0" dirty="0">
                <a:solidFill>
                  <a:schemeClr val="accent1"/>
                </a:solidFill>
                <a:latin typeface="Verdana" panose="020B0604030504040204" pitchFamily="34" charset="0"/>
                <a:ea typeface="Verdana" panose="020B0604030504040204" pitchFamily="34" charset="0"/>
                <a:cs typeface="Verdana" panose="020B0604030504040204" pitchFamily="34" charset="0"/>
              </a:defRPr>
            </a:lvl1pPr>
            <a:lvl2pPr marL="0" indent="0">
              <a:spcBef>
                <a:spcPts val="0"/>
              </a:spcBef>
              <a:buNone/>
              <a:defRPr sz="1200" baseline="0">
                <a:solidFill>
                  <a:schemeClr val="accent1"/>
                </a:solidFill>
              </a:defRPr>
            </a:lvl2pPr>
            <a:lvl3pPr marL="0" indent="0">
              <a:spcBef>
                <a:spcPts val="0"/>
              </a:spcBef>
              <a:buFontTx/>
              <a:buNone/>
              <a:defRPr sz="1200">
                <a:solidFill>
                  <a:schemeClr val="accent1"/>
                </a:solidFill>
              </a:defRPr>
            </a:lvl3pPr>
            <a:lvl4pPr marL="0" indent="0">
              <a:spcBef>
                <a:spcPts val="0"/>
              </a:spcBef>
              <a:buFontTx/>
              <a:buNone/>
              <a:defRPr sz="1200" baseline="0">
                <a:solidFill>
                  <a:schemeClr val="accent1"/>
                </a:solidFill>
              </a:defRPr>
            </a:lvl4pPr>
            <a:lvl5pPr marL="0" indent="0">
              <a:spcBef>
                <a:spcPts val="0"/>
              </a:spcBef>
              <a:buFontTx/>
              <a:buNone/>
              <a:defRPr sz="1200">
                <a:solidFill>
                  <a:schemeClr val="accent1"/>
                </a:solidFill>
              </a:defRPr>
            </a:lvl5pPr>
            <a:lvl6pPr marL="0" indent="0">
              <a:spcBef>
                <a:spcPts val="0"/>
              </a:spcBef>
              <a:buFontTx/>
              <a:buNone/>
              <a:defRPr sz="1200">
                <a:solidFill>
                  <a:schemeClr val="accent1"/>
                </a:solidFill>
              </a:defRPr>
            </a:lvl6pPr>
            <a:lvl7pPr marL="0" indent="0">
              <a:spcBef>
                <a:spcPts val="0"/>
              </a:spcBef>
              <a:buFontTx/>
              <a:buNone/>
              <a:defRPr sz="1200">
                <a:solidFill>
                  <a:schemeClr val="accent1"/>
                </a:solidFill>
              </a:defRPr>
            </a:lvl7pPr>
            <a:lvl8pPr marL="0" indent="0">
              <a:spcBef>
                <a:spcPts val="0"/>
              </a:spcBef>
              <a:buNone/>
              <a:defRPr sz="1200">
                <a:solidFill>
                  <a:schemeClr val="accent1"/>
                </a:solidFill>
              </a:defRPr>
            </a:lvl8pPr>
            <a:lvl9pPr marL="0" indent="0">
              <a:spcBef>
                <a:spcPts val="0"/>
              </a:spcBef>
              <a:buNone/>
              <a:defRPr sz="1200">
                <a:solidFill>
                  <a:schemeClr val="accent1"/>
                </a:solidFill>
              </a:defRPr>
            </a:lvl9pPr>
          </a:lstStyle>
          <a:p>
            <a:pPr lvl="0">
              <a:spcBef>
                <a:spcPts val="0"/>
              </a:spcBef>
              <a:buClr>
                <a:srgbClr val="52328F"/>
              </a:buClr>
            </a:pPr>
            <a:r>
              <a:rPr lang="en-US" noProof="0" dirty="0"/>
              <a:t>Add your contact details here.</a:t>
            </a:r>
          </a:p>
        </p:txBody>
      </p:sp>
      <p:sp>
        <p:nvSpPr>
          <p:cNvPr id="27" name="Text Placeholder AP1 Name">
            <a:extLst>
              <a:ext uri="{FF2B5EF4-FFF2-40B4-BE49-F238E27FC236}">
                <a16:creationId xmlns:a16="http://schemas.microsoft.com/office/drawing/2014/main" id="{D80BF774-AD49-43E5-B588-D2C38ADACB1E}"/>
              </a:ext>
            </a:extLst>
          </p:cNvPr>
          <p:cNvSpPr>
            <a:spLocks noGrp="1"/>
          </p:cNvSpPr>
          <p:nvPr>
            <p:ph type="body" sz="quarter" idx="10" hasCustomPrompt="1"/>
          </p:nvPr>
        </p:nvSpPr>
        <p:spPr bwMode="gray">
          <a:xfrm>
            <a:off x="624001" y="1484784"/>
            <a:ext cx="2519851" cy="432048"/>
          </a:xfrm>
          <a:prstGeom prst="rect">
            <a:avLst/>
          </a:prstGeom>
        </p:spPr>
        <p:txBody>
          <a:bodyPr anchor="b" anchorCtr="0"/>
          <a:lstStyle>
            <a:lvl1pPr marL="0" indent="0">
              <a:spcBef>
                <a:spcPts val="0"/>
              </a:spcBef>
              <a:spcAft>
                <a:spcPts val="0"/>
              </a:spcAft>
              <a:buFont typeface="Arial" panose="020B0604020202020204" pitchFamily="34" charset="0"/>
              <a:buNone/>
              <a:defRPr lang="en-US" sz="1400" b="1" i="0" kern="1200" cap="none" baseline="0" noProof="0" dirty="0">
                <a:solidFill>
                  <a:schemeClr val="accent1"/>
                </a:solidFill>
                <a:latin typeface="+mj-lt"/>
                <a:ea typeface="Verdana" panose="020B0604030504040204" pitchFamily="34" charset="0"/>
                <a:cs typeface="Verdana" panose="020B0604030504040204" pitchFamily="34" charset="0"/>
              </a:defRPr>
            </a:lvl1pPr>
            <a:lvl2pPr marL="0" indent="0">
              <a:spcBef>
                <a:spcPts val="0"/>
              </a:spcBef>
              <a:spcAft>
                <a:spcPts val="0"/>
              </a:spcAft>
              <a:buNone/>
              <a:defRPr sz="1400" b="1" cap="none">
                <a:solidFill>
                  <a:schemeClr val="accent1"/>
                </a:solidFill>
                <a:latin typeface="+mj-lt"/>
              </a:defRPr>
            </a:lvl2pPr>
            <a:lvl3pPr marL="0" indent="0">
              <a:spcBef>
                <a:spcPts val="0"/>
              </a:spcBef>
              <a:spcAft>
                <a:spcPts val="0"/>
              </a:spcAft>
              <a:buNone/>
              <a:defRPr sz="1400" b="1" cap="none">
                <a:solidFill>
                  <a:schemeClr val="accent1"/>
                </a:solidFill>
                <a:latin typeface="+mj-lt"/>
              </a:defRPr>
            </a:lvl3pPr>
            <a:lvl4pPr marL="0" indent="0">
              <a:spcBef>
                <a:spcPts val="0"/>
              </a:spcBef>
              <a:spcAft>
                <a:spcPts val="0"/>
              </a:spcAft>
              <a:buNone/>
              <a:defRPr sz="1400" b="1" cap="none">
                <a:solidFill>
                  <a:schemeClr val="accent1"/>
                </a:solidFill>
                <a:latin typeface="+mj-lt"/>
              </a:defRPr>
            </a:lvl4pPr>
            <a:lvl5pPr marL="0" indent="0">
              <a:spcBef>
                <a:spcPts val="0"/>
              </a:spcBef>
              <a:spcAft>
                <a:spcPts val="0"/>
              </a:spcAft>
              <a:buNone/>
              <a:defRPr sz="1400" b="1" cap="none">
                <a:solidFill>
                  <a:schemeClr val="accent1"/>
                </a:solidFill>
                <a:latin typeface="+mj-lt"/>
              </a:defRPr>
            </a:lvl5pPr>
            <a:lvl6pPr marL="0" indent="0">
              <a:spcBef>
                <a:spcPts val="0"/>
              </a:spcBef>
              <a:spcAft>
                <a:spcPts val="0"/>
              </a:spcAft>
              <a:buNone/>
              <a:defRPr sz="1400" b="1" cap="none">
                <a:solidFill>
                  <a:schemeClr val="accent1"/>
                </a:solidFill>
                <a:latin typeface="+mj-lt"/>
              </a:defRPr>
            </a:lvl6pPr>
            <a:lvl7pPr marL="0" indent="0">
              <a:spcBef>
                <a:spcPts val="0"/>
              </a:spcBef>
              <a:spcAft>
                <a:spcPts val="0"/>
              </a:spcAft>
              <a:buNone/>
              <a:defRPr sz="1400" b="1" cap="none">
                <a:solidFill>
                  <a:schemeClr val="accent1"/>
                </a:solidFill>
                <a:latin typeface="+mj-lt"/>
              </a:defRPr>
            </a:lvl7pPr>
            <a:lvl8pPr marL="0" indent="0">
              <a:spcBef>
                <a:spcPts val="0"/>
              </a:spcBef>
              <a:spcAft>
                <a:spcPts val="0"/>
              </a:spcAft>
              <a:buNone/>
              <a:defRPr sz="1400" b="1" cap="none">
                <a:solidFill>
                  <a:schemeClr val="accent1"/>
                </a:solidFill>
                <a:latin typeface="+mj-lt"/>
              </a:defRPr>
            </a:lvl8pPr>
            <a:lvl9pPr marL="0" indent="0">
              <a:spcBef>
                <a:spcPts val="0"/>
              </a:spcBef>
              <a:spcAft>
                <a:spcPts val="0"/>
              </a:spcAft>
              <a:buNone/>
              <a:defRPr sz="1400" b="1" cap="none">
                <a:solidFill>
                  <a:schemeClr val="accent1"/>
                </a:solidFill>
                <a:latin typeface="+mj-lt"/>
              </a:defRPr>
            </a:lvl9pPr>
          </a:lstStyle>
          <a:p>
            <a:pPr lvl="0"/>
            <a:r>
              <a:rPr lang="en-US" noProof="0" dirty="0"/>
              <a:t>Contact (Please edit)</a:t>
            </a:r>
          </a:p>
        </p:txBody>
      </p:sp>
      <p:sp>
        <p:nvSpPr>
          <p:cNvPr id="30" name="Text Placeholder AP1 Details">
            <a:extLst>
              <a:ext uri="{FF2B5EF4-FFF2-40B4-BE49-F238E27FC236}">
                <a16:creationId xmlns:a16="http://schemas.microsoft.com/office/drawing/2014/main" id="{3869F9E3-77EF-4FF5-AF01-30C37DAB0666}"/>
              </a:ext>
            </a:extLst>
          </p:cNvPr>
          <p:cNvSpPr>
            <a:spLocks noGrp="1"/>
          </p:cNvSpPr>
          <p:nvPr>
            <p:ph type="body" sz="quarter" idx="20" hasCustomPrompt="1"/>
          </p:nvPr>
        </p:nvSpPr>
        <p:spPr bwMode="gray">
          <a:xfrm>
            <a:off x="623483" y="4437320"/>
            <a:ext cx="2519767" cy="1655976"/>
          </a:xfrm>
          <a:prstGeom prst="rect">
            <a:avLst/>
          </a:prstGeom>
          <a:noFill/>
        </p:spPr>
        <p:txBody>
          <a:bodyPr vert="horz" lIns="0" tIns="0" rIns="0" bIns="0" rtlCol="0" anchor="t" anchorCtr="0">
            <a:noAutofit/>
          </a:bodyPr>
          <a:lstStyle>
            <a:lvl1pPr>
              <a:spcBef>
                <a:spcPts val="0"/>
              </a:spcBef>
              <a:defRPr lang="de-DE" sz="1200" b="0" kern="1200" baseline="0" dirty="0">
                <a:solidFill>
                  <a:schemeClr val="accent1"/>
                </a:solidFill>
                <a:latin typeface="Verdana" panose="020B0604030504040204" pitchFamily="34" charset="0"/>
                <a:ea typeface="Verdana" panose="020B0604030504040204" pitchFamily="34" charset="0"/>
                <a:cs typeface="Verdana" panose="020B0604030504040204" pitchFamily="34" charset="0"/>
              </a:defRPr>
            </a:lvl1pPr>
            <a:lvl2pPr marL="0" indent="0">
              <a:spcBef>
                <a:spcPts val="0"/>
              </a:spcBef>
              <a:buNone/>
              <a:defRPr sz="1200" baseline="0">
                <a:solidFill>
                  <a:schemeClr val="accent1"/>
                </a:solidFill>
              </a:defRPr>
            </a:lvl2pPr>
            <a:lvl3pPr marL="0" indent="0">
              <a:spcBef>
                <a:spcPts val="0"/>
              </a:spcBef>
              <a:buFontTx/>
              <a:buNone/>
              <a:defRPr sz="1200">
                <a:solidFill>
                  <a:schemeClr val="accent1"/>
                </a:solidFill>
              </a:defRPr>
            </a:lvl3pPr>
            <a:lvl4pPr marL="0" indent="0">
              <a:spcBef>
                <a:spcPts val="0"/>
              </a:spcBef>
              <a:buFontTx/>
              <a:buNone/>
              <a:defRPr sz="1200" baseline="0">
                <a:solidFill>
                  <a:schemeClr val="accent1"/>
                </a:solidFill>
              </a:defRPr>
            </a:lvl4pPr>
            <a:lvl5pPr marL="0" indent="0">
              <a:spcBef>
                <a:spcPts val="0"/>
              </a:spcBef>
              <a:buFontTx/>
              <a:buNone/>
              <a:defRPr sz="1200">
                <a:solidFill>
                  <a:schemeClr val="accent1"/>
                </a:solidFill>
              </a:defRPr>
            </a:lvl5pPr>
            <a:lvl6pPr marL="0" indent="0">
              <a:spcBef>
                <a:spcPts val="0"/>
              </a:spcBef>
              <a:buFontTx/>
              <a:buNone/>
              <a:defRPr sz="1200">
                <a:solidFill>
                  <a:schemeClr val="accent1"/>
                </a:solidFill>
              </a:defRPr>
            </a:lvl6pPr>
            <a:lvl7pPr marL="0" indent="0">
              <a:spcBef>
                <a:spcPts val="0"/>
              </a:spcBef>
              <a:buFontTx/>
              <a:buNone/>
              <a:defRPr sz="1200">
                <a:solidFill>
                  <a:schemeClr val="accent1"/>
                </a:solidFill>
              </a:defRPr>
            </a:lvl7pPr>
            <a:lvl8pPr marL="0" indent="0">
              <a:spcBef>
                <a:spcPts val="0"/>
              </a:spcBef>
              <a:buNone/>
              <a:defRPr sz="1200">
                <a:solidFill>
                  <a:schemeClr val="accent1"/>
                </a:solidFill>
              </a:defRPr>
            </a:lvl8pPr>
            <a:lvl9pPr marL="0" indent="0">
              <a:spcBef>
                <a:spcPts val="0"/>
              </a:spcBef>
              <a:buNone/>
              <a:defRPr sz="1200">
                <a:solidFill>
                  <a:schemeClr val="accent1"/>
                </a:solidFill>
              </a:defRPr>
            </a:lvl9pPr>
          </a:lstStyle>
          <a:p>
            <a:pPr lvl="0">
              <a:spcBef>
                <a:spcPts val="0"/>
              </a:spcBef>
              <a:buClr>
                <a:srgbClr val="52328F"/>
              </a:buClr>
            </a:pPr>
            <a:r>
              <a:rPr lang="en-US" noProof="0" dirty="0"/>
              <a:t>Add your contact details here.</a:t>
            </a:r>
          </a:p>
        </p:txBody>
      </p:sp>
      <p:sp>
        <p:nvSpPr>
          <p:cNvPr id="31" name="Text Placeholder AP1 Name">
            <a:extLst>
              <a:ext uri="{FF2B5EF4-FFF2-40B4-BE49-F238E27FC236}">
                <a16:creationId xmlns:a16="http://schemas.microsoft.com/office/drawing/2014/main" id="{2C1D0C0C-A18B-4E74-9695-ACEE016EE2D7}"/>
              </a:ext>
            </a:extLst>
          </p:cNvPr>
          <p:cNvSpPr>
            <a:spLocks noGrp="1"/>
          </p:cNvSpPr>
          <p:nvPr>
            <p:ph type="body" sz="quarter" idx="21" hasCustomPrompt="1"/>
          </p:nvPr>
        </p:nvSpPr>
        <p:spPr bwMode="gray">
          <a:xfrm>
            <a:off x="623392" y="3933424"/>
            <a:ext cx="2519851" cy="432048"/>
          </a:xfrm>
          <a:prstGeom prst="rect">
            <a:avLst/>
          </a:prstGeom>
        </p:spPr>
        <p:txBody>
          <a:bodyPr anchor="b" anchorCtr="0"/>
          <a:lstStyle>
            <a:lvl1pPr marL="0" indent="0">
              <a:spcBef>
                <a:spcPts val="0"/>
              </a:spcBef>
              <a:spcAft>
                <a:spcPts val="0"/>
              </a:spcAft>
              <a:buFont typeface="Arial" panose="020B0604020202020204" pitchFamily="34" charset="0"/>
              <a:buNone/>
              <a:defRPr lang="en-US" sz="1400" b="1" i="0" kern="1200" cap="none" baseline="0" noProof="0" dirty="0">
                <a:solidFill>
                  <a:schemeClr val="accent1"/>
                </a:solidFill>
                <a:latin typeface="+mj-lt"/>
                <a:ea typeface="Verdana" panose="020B0604030504040204" pitchFamily="34" charset="0"/>
                <a:cs typeface="Verdana" panose="020B0604030504040204" pitchFamily="34" charset="0"/>
              </a:defRPr>
            </a:lvl1pPr>
            <a:lvl2pPr marL="0" indent="0">
              <a:spcBef>
                <a:spcPts val="0"/>
              </a:spcBef>
              <a:spcAft>
                <a:spcPts val="0"/>
              </a:spcAft>
              <a:buNone/>
              <a:defRPr sz="1400" b="1" cap="none">
                <a:solidFill>
                  <a:schemeClr val="accent1"/>
                </a:solidFill>
                <a:latin typeface="+mj-lt"/>
              </a:defRPr>
            </a:lvl2pPr>
            <a:lvl3pPr marL="0" indent="0">
              <a:spcBef>
                <a:spcPts val="0"/>
              </a:spcBef>
              <a:spcAft>
                <a:spcPts val="0"/>
              </a:spcAft>
              <a:buNone/>
              <a:defRPr sz="1400" b="1" cap="none">
                <a:solidFill>
                  <a:schemeClr val="accent1"/>
                </a:solidFill>
                <a:latin typeface="+mj-lt"/>
              </a:defRPr>
            </a:lvl3pPr>
            <a:lvl4pPr marL="0" indent="0">
              <a:spcBef>
                <a:spcPts val="0"/>
              </a:spcBef>
              <a:spcAft>
                <a:spcPts val="0"/>
              </a:spcAft>
              <a:buNone/>
              <a:defRPr sz="1400" b="1" cap="none">
                <a:solidFill>
                  <a:schemeClr val="accent1"/>
                </a:solidFill>
                <a:latin typeface="+mj-lt"/>
              </a:defRPr>
            </a:lvl4pPr>
            <a:lvl5pPr marL="0" indent="0">
              <a:spcBef>
                <a:spcPts val="0"/>
              </a:spcBef>
              <a:spcAft>
                <a:spcPts val="0"/>
              </a:spcAft>
              <a:buNone/>
              <a:defRPr sz="1400" b="1" cap="none">
                <a:solidFill>
                  <a:schemeClr val="accent1"/>
                </a:solidFill>
                <a:latin typeface="+mj-lt"/>
              </a:defRPr>
            </a:lvl5pPr>
            <a:lvl6pPr marL="0" indent="0">
              <a:spcBef>
                <a:spcPts val="0"/>
              </a:spcBef>
              <a:spcAft>
                <a:spcPts val="0"/>
              </a:spcAft>
              <a:buNone/>
              <a:defRPr sz="1400" b="1" cap="none">
                <a:solidFill>
                  <a:schemeClr val="accent1"/>
                </a:solidFill>
                <a:latin typeface="+mj-lt"/>
              </a:defRPr>
            </a:lvl6pPr>
            <a:lvl7pPr marL="0" indent="0">
              <a:spcBef>
                <a:spcPts val="0"/>
              </a:spcBef>
              <a:spcAft>
                <a:spcPts val="0"/>
              </a:spcAft>
              <a:buNone/>
              <a:defRPr sz="1400" b="1" cap="none">
                <a:solidFill>
                  <a:schemeClr val="accent1"/>
                </a:solidFill>
                <a:latin typeface="+mj-lt"/>
              </a:defRPr>
            </a:lvl7pPr>
            <a:lvl8pPr marL="0" indent="0">
              <a:spcBef>
                <a:spcPts val="0"/>
              </a:spcBef>
              <a:spcAft>
                <a:spcPts val="0"/>
              </a:spcAft>
              <a:buNone/>
              <a:defRPr sz="1400" b="1" cap="none">
                <a:solidFill>
                  <a:schemeClr val="accent1"/>
                </a:solidFill>
                <a:latin typeface="+mj-lt"/>
              </a:defRPr>
            </a:lvl8pPr>
            <a:lvl9pPr marL="0" indent="0">
              <a:spcBef>
                <a:spcPts val="0"/>
              </a:spcBef>
              <a:spcAft>
                <a:spcPts val="0"/>
              </a:spcAft>
              <a:buNone/>
              <a:defRPr sz="1400" b="1" cap="none">
                <a:solidFill>
                  <a:schemeClr val="accent1"/>
                </a:solidFill>
                <a:latin typeface="+mj-lt"/>
              </a:defRPr>
            </a:lvl9pPr>
          </a:lstStyle>
          <a:p>
            <a:pPr lvl="0"/>
            <a:r>
              <a:rPr lang="en-US" noProof="0" dirty="0"/>
              <a:t>Contact (Please edit)</a:t>
            </a:r>
          </a:p>
        </p:txBody>
      </p:sp>
      <p:sp>
        <p:nvSpPr>
          <p:cNvPr id="34" name="Text Placeholder AP1 Details">
            <a:extLst>
              <a:ext uri="{FF2B5EF4-FFF2-40B4-BE49-F238E27FC236}">
                <a16:creationId xmlns:a16="http://schemas.microsoft.com/office/drawing/2014/main" id="{FACF4A5F-B896-4BBB-80A0-0C4F34E2C771}"/>
              </a:ext>
            </a:extLst>
          </p:cNvPr>
          <p:cNvSpPr>
            <a:spLocks noGrp="1"/>
          </p:cNvSpPr>
          <p:nvPr>
            <p:ph type="body" sz="quarter" idx="22" hasCustomPrompt="1"/>
          </p:nvPr>
        </p:nvSpPr>
        <p:spPr bwMode="gray">
          <a:xfrm>
            <a:off x="3431795" y="4436952"/>
            <a:ext cx="2519767" cy="1655976"/>
          </a:xfrm>
          <a:prstGeom prst="rect">
            <a:avLst/>
          </a:prstGeom>
          <a:noFill/>
        </p:spPr>
        <p:txBody>
          <a:bodyPr vert="horz" lIns="0" tIns="0" rIns="0" bIns="0" rtlCol="0" anchor="t" anchorCtr="0">
            <a:noAutofit/>
          </a:bodyPr>
          <a:lstStyle>
            <a:lvl1pPr>
              <a:spcBef>
                <a:spcPts val="0"/>
              </a:spcBef>
              <a:defRPr lang="de-DE" sz="1200" b="0" kern="1200" baseline="0" dirty="0">
                <a:solidFill>
                  <a:schemeClr val="accent1"/>
                </a:solidFill>
                <a:latin typeface="Verdana" panose="020B0604030504040204" pitchFamily="34" charset="0"/>
                <a:ea typeface="Verdana" panose="020B0604030504040204" pitchFamily="34" charset="0"/>
                <a:cs typeface="Verdana" panose="020B0604030504040204" pitchFamily="34" charset="0"/>
              </a:defRPr>
            </a:lvl1pPr>
            <a:lvl2pPr marL="0" indent="0">
              <a:spcBef>
                <a:spcPts val="0"/>
              </a:spcBef>
              <a:buNone/>
              <a:defRPr sz="1200" baseline="0">
                <a:solidFill>
                  <a:schemeClr val="accent1"/>
                </a:solidFill>
              </a:defRPr>
            </a:lvl2pPr>
            <a:lvl3pPr marL="0" indent="0">
              <a:spcBef>
                <a:spcPts val="0"/>
              </a:spcBef>
              <a:buFontTx/>
              <a:buNone/>
              <a:defRPr sz="1200">
                <a:solidFill>
                  <a:schemeClr val="accent1"/>
                </a:solidFill>
              </a:defRPr>
            </a:lvl3pPr>
            <a:lvl4pPr marL="0" indent="0">
              <a:spcBef>
                <a:spcPts val="0"/>
              </a:spcBef>
              <a:buFontTx/>
              <a:buNone/>
              <a:defRPr sz="1200" baseline="0">
                <a:solidFill>
                  <a:schemeClr val="accent1"/>
                </a:solidFill>
              </a:defRPr>
            </a:lvl4pPr>
            <a:lvl5pPr marL="0" indent="0">
              <a:spcBef>
                <a:spcPts val="0"/>
              </a:spcBef>
              <a:buFontTx/>
              <a:buNone/>
              <a:defRPr sz="1200">
                <a:solidFill>
                  <a:schemeClr val="accent1"/>
                </a:solidFill>
              </a:defRPr>
            </a:lvl5pPr>
            <a:lvl6pPr marL="0" indent="0">
              <a:spcBef>
                <a:spcPts val="0"/>
              </a:spcBef>
              <a:buFontTx/>
              <a:buNone/>
              <a:defRPr sz="1200">
                <a:solidFill>
                  <a:schemeClr val="accent1"/>
                </a:solidFill>
              </a:defRPr>
            </a:lvl6pPr>
            <a:lvl7pPr marL="0" indent="0">
              <a:spcBef>
                <a:spcPts val="0"/>
              </a:spcBef>
              <a:buFontTx/>
              <a:buNone/>
              <a:defRPr sz="1200">
                <a:solidFill>
                  <a:schemeClr val="accent1"/>
                </a:solidFill>
              </a:defRPr>
            </a:lvl7pPr>
            <a:lvl8pPr marL="0" indent="0">
              <a:spcBef>
                <a:spcPts val="0"/>
              </a:spcBef>
              <a:buNone/>
              <a:defRPr sz="1200">
                <a:solidFill>
                  <a:schemeClr val="accent1"/>
                </a:solidFill>
              </a:defRPr>
            </a:lvl8pPr>
            <a:lvl9pPr marL="0" indent="0">
              <a:spcBef>
                <a:spcPts val="0"/>
              </a:spcBef>
              <a:buNone/>
              <a:defRPr sz="1200">
                <a:solidFill>
                  <a:schemeClr val="accent1"/>
                </a:solidFill>
              </a:defRPr>
            </a:lvl9pPr>
          </a:lstStyle>
          <a:p>
            <a:pPr lvl="0">
              <a:spcBef>
                <a:spcPts val="0"/>
              </a:spcBef>
              <a:buClr>
                <a:srgbClr val="52328F"/>
              </a:buClr>
            </a:pPr>
            <a:r>
              <a:rPr lang="en-US" noProof="0" dirty="0"/>
              <a:t>Add your contact details here.</a:t>
            </a:r>
          </a:p>
        </p:txBody>
      </p:sp>
      <p:sp>
        <p:nvSpPr>
          <p:cNvPr id="35" name="Text Placeholder AP1 Name">
            <a:extLst>
              <a:ext uri="{FF2B5EF4-FFF2-40B4-BE49-F238E27FC236}">
                <a16:creationId xmlns:a16="http://schemas.microsoft.com/office/drawing/2014/main" id="{3B0A7A77-EFC5-414C-BE51-2D671D8A8F19}"/>
              </a:ext>
            </a:extLst>
          </p:cNvPr>
          <p:cNvSpPr>
            <a:spLocks noGrp="1"/>
          </p:cNvSpPr>
          <p:nvPr>
            <p:ph type="body" sz="quarter" idx="23" hasCustomPrompt="1"/>
          </p:nvPr>
        </p:nvSpPr>
        <p:spPr bwMode="gray">
          <a:xfrm>
            <a:off x="3431704" y="3933056"/>
            <a:ext cx="2519851" cy="432048"/>
          </a:xfrm>
          <a:prstGeom prst="rect">
            <a:avLst/>
          </a:prstGeom>
        </p:spPr>
        <p:txBody>
          <a:bodyPr anchor="b" anchorCtr="0"/>
          <a:lstStyle>
            <a:lvl1pPr marL="0" indent="0">
              <a:spcBef>
                <a:spcPts val="0"/>
              </a:spcBef>
              <a:spcAft>
                <a:spcPts val="0"/>
              </a:spcAft>
              <a:buFont typeface="Arial" panose="020B0604020202020204" pitchFamily="34" charset="0"/>
              <a:buNone/>
              <a:defRPr lang="en-US" sz="1400" b="1" i="0" kern="1200" cap="none" baseline="0" noProof="0" dirty="0">
                <a:solidFill>
                  <a:schemeClr val="accent1"/>
                </a:solidFill>
                <a:latin typeface="+mj-lt"/>
                <a:ea typeface="Verdana" panose="020B0604030504040204" pitchFamily="34" charset="0"/>
                <a:cs typeface="Verdana" panose="020B0604030504040204" pitchFamily="34" charset="0"/>
              </a:defRPr>
            </a:lvl1pPr>
            <a:lvl2pPr marL="0" indent="0">
              <a:spcBef>
                <a:spcPts val="0"/>
              </a:spcBef>
              <a:spcAft>
                <a:spcPts val="0"/>
              </a:spcAft>
              <a:buNone/>
              <a:defRPr sz="1400" b="1" cap="none">
                <a:solidFill>
                  <a:schemeClr val="accent1"/>
                </a:solidFill>
                <a:latin typeface="+mj-lt"/>
              </a:defRPr>
            </a:lvl2pPr>
            <a:lvl3pPr marL="0" indent="0">
              <a:spcBef>
                <a:spcPts val="0"/>
              </a:spcBef>
              <a:spcAft>
                <a:spcPts val="0"/>
              </a:spcAft>
              <a:buNone/>
              <a:defRPr sz="1400" b="1" cap="none">
                <a:solidFill>
                  <a:schemeClr val="accent1"/>
                </a:solidFill>
                <a:latin typeface="+mj-lt"/>
              </a:defRPr>
            </a:lvl3pPr>
            <a:lvl4pPr marL="0" indent="0">
              <a:spcBef>
                <a:spcPts val="0"/>
              </a:spcBef>
              <a:spcAft>
                <a:spcPts val="0"/>
              </a:spcAft>
              <a:buNone/>
              <a:defRPr sz="1400" b="1" cap="none">
                <a:solidFill>
                  <a:schemeClr val="accent1"/>
                </a:solidFill>
                <a:latin typeface="+mj-lt"/>
              </a:defRPr>
            </a:lvl4pPr>
            <a:lvl5pPr marL="0" indent="0">
              <a:spcBef>
                <a:spcPts val="0"/>
              </a:spcBef>
              <a:spcAft>
                <a:spcPts val="0"/>
              </a:spcAft>
              <a:buNone/>
              <a:defRPr sz="1400" b="1" cap="none">
                <a:solidFill>
                  <a:schemeClr val="accent1"/>
                </a:solidFill>
                <a:latin typeface="+mj-lt"/>
              </a:defRPr>
            </a:lvl5pPr>
            <a:lvl6pPr marL="0" indent="0">
              <a:spcBef>
                <a:spcPts val="0"/>
              </a:spcBef>
              <a:spcAft>
                <a:spcPts val="0"/>
              </a:spcAft>
              <a:buNone/>
              <a:defRPr sz="1400" b="1" cap="none">
                <a:solidFill>
                  <a:schemeClr val="accent1"/>
                </a:solidFill>
                <a:latin typeface="+mj-lt"/>
              </a:defRPr>
            </a:lvl6pPr>
            <a:lvl7pPr marL="0" indent="0">
              <a:spcBef>
                <a:spcPts val="0"/>
              </a:spcBef>
              <a:spcAft>
                <a:spcPts val="0"/>
              </a:spcAft>
              <a:buNone/>
              <a:defRPr sz="1400" b="1" cap="none">
                <a:solidFill>
                  <a:schemeClr val="accent1"/>
                </a:solidFill>
                <a:latin typeface="+mj-lt"/>
              </a:defRPr>
            </a:lvl7pPr>
            <a:lvl8pPr marL="0" indent="0">
              <a:spcBef>
                <a:spcPts val="0"/>
              </a:spcBef>
              <a:spcAft>
                <a:spcPts val="0"/>
              </a:spcAft>
              <a:buNone/>
              <a:defRPr sz="1400" b="1" cap="none">
                <a:solidFill>
                  <a:schemeClr val="accent1"/>
                </a:solidFill>
                <a:latin typeface="+mj-lt"/>
              </a:defRPr>
            </a:lvl8pPr>
            <a:lvl9pPr marL="0" indent="0">
              <a:spcBef>
                <a:spcPts val="0"/>
              </a:spcBef>
              <a:spcAft>
                <a:spcPts val="0"/>
              </a:spcAft>
              <a:buNone/>
              <a:defRPr sz="1400" b="1" cap="none">
                <a:solidFill>
                  <a:schemeClr val="accent1"/>
                </a:solidFill>
                <a:latin typeface="+mj-lt"/>
              </a:defRPr>
            </a:lvl9pPr>
          </a:lstStyle>
          <a:p>
            <a:pPr lvl="0"/>
            <a:r>
              <a:rPr lang="en-US" noProof="0" dirty="0"/>
              <a:t>Contact (Please edit)</a:t>
            </a:r>
          </a:p>
        </p:txBody>
      </p:sp>
      <p:pic>
        <p:nvPicPr>
          <p:cNvPr id="15" name="Grafik 14">
            <a:extLst>
              <a:ext uri="{FF2B5EF4-FFF2-40B4-BE49-F238E27FC236}">
                <a16:creationId xmlns:a16="http://schemas.microsoft.com/office/drawing/2014/main" id="{B0045B7B-E128-4DB4-8187-9C4AF7EB4EC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328033" y="3967164"/>
            <a:ext cx="4224447" cy="2135658"/>
          </a:xfrm>
          <a:prstGeom prst="rect">
            <a:avLst/>
          </a:prstGeom>
        </p:spPr>
      </p:pic>
    </p:spTree>
    <p:extLst>
      <p:ext uri="{BB962C8B-B14F-4D97-AF65-F5344CB8AC3E}">
        <p14:creationId xmlns:p14="http://schemas.microsoft.com/office/powerpoint/2010/main" val="1785772754"/>
      </p:ext>
    </p:extLst>
  </p:cSld>
  <p:clrMapOvr>
    <a:masterClrMapping/>
  </p:clrMapOvr>
  <p:extLst>
    <p:ext uri="{DCECCB84-F9BA-43D5-87BE-67443E8EF086}">
      <p15:sldGuideLst xmlns:p15="http://schemas.microsoft.com/office/powerpoint/2012/main"/>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Table of Content | Inspiration level">
    <p:spTree>
      <p:nvGrpSpPr>
        <p:cNvPr id="1" name=""/>
        <p:cNvGrpSpPr/>
        <p:nvPr/>
      </p:nvGrpSpPr>
      <p:grpSpPr>
        <a:xfrm>
          <a:off x="0" y="0"/>
          <a:ext cx="0" cy="0"/>
          <a:chOff x="0" y="0"/>
          <a:chExt cx="0" cy="0"/>
        </a:xfrm>
      </p:grpSpPr>
      <p:sp>
        <p:nvSpPr>
          <p:cNvPr id="44" name="Rechteck 43"/>
          <p:cNvSpPr/>
          <p:nvPr userDrawn="1"/>
        </p:nvSpPr>
        <p:spPr bwMode="gray">
          <a:xfrm>
            <a:off x="0" y="0"/>
            <a:ext cx="12192000" cy="6858000"/>
          </a:xfrm>
          <a:prstGeom prst="rect">
            <a:avLst/>
          </a:prstGeom>
          <a:solidFill>
            <a:schemeClr val="accent3"/>
          </a:solidFill>
          <a:ln w="9525" cap="flat" cmpd="sng" algn="ctr">
            <a:noFill/>
            <a:prstDash val="solid"/>
          </a:ln>
          <a:effectLst/>
        </p:spPr>
        <p:txBody>
          <a:bodyPr rtlCol="0" anchor="ctr" anchorCtr="0"/>
          <a:lstStyle/>
          <a:p>
            <a:pPr marL="0" indent="0" algn="ctr">
              <a:spcBef>
                <a:spcPts val="300"/>
              </a:spcBef>
              <a:spcAft>
                <a:spcPts val="300"/>
              </a:spcAft>
              <a:buClr>
                <a:schemeClr val="bg1"/>
              </a:buClr>
              <a:buSzPct val="100000"/>
              <a:buFont typeface="Arial" panose="020B0604020202020204" pitchFamily="34" charset="0"/>
              <a:buNone/>
            </a:pPr>
            <a:r>
              <a:rPr lang="en" sz="1600" kern="0">
                <a:solidFill>
                  <a:srgbClr val="FFFFFF"/>
                </a:solidFill>
                <a:latin typeface="Verdana"/>
              </a:rPr>
              <a:t> </a:t>
            </a:r>
            <a:endParaRPr lang="en" sz="1600" kern="0" dirty="0" err="1">
              <a:solidFill>
                <a:srgbClr val="FFFFFF"/>
              </a:solidFill>
              <a:latin typeface="Verdana"/>
            </a:endParaRPr>
          </a:p>
        </p:txBody>
      </p:sp>
      <p:sp>
        <p:nvSpPr>
          <p:cNvPr id="78" name="Freihandform 77"/>
          <p:cNvSpPr>
            <a:spLocks/>
          </p:cNvSpPr>
          <p:nvPr userDrawn="1"/>
        </p:nvSpPr>
        <p:spPr bwMode="auto">
          <a:xfrm>
            <a:off x="0" y="0"/>
            <a:ext cx="11064552" cy="6858000"/>
          </a:xfrm>
          <a:custGeom>
            <a:avLst/>
            <a:gdLst>
              <a:gd name="connsiteX0" fmla="*/ 0 w 11064552"/>
              <a:gd name="connsiteY0" fmla="*/ 0 h 6858000"/>
              <a:gd name="connsiteX1" fmla="*/ 7608533 w 11064552"/>
              <a:gd name="connsiteY1" fmla="*/ 0 h 6858000"/>
              <a:gd name="connsiteX2" fmla="*/ 7733651 w 11064552"/>
              <a:gd name="connsiteY2" fmla="*/ 35280 h 6858000"/>
              <a:gd name="connsiteX3" fmla="*/ 10128378 w 11064552"/>
              <a:gd name="connsiteY3" fmla="*/ 710521 h 6858000"/>
              <a:gd name="connsiteX4" fmla="*/ 11019074 w 11064552"/>
              <a:gd name="connsiteY4" fmla="*/ 2301076 h 6858000"/>
              <a:gd name="connsiteX5" fmla="*/ 9780713 w 11064552"/>
              <a:gd name="connsiteY5" fmla="*/ 6697992 h 6858000"/>
              <a:gd name="connsiteX6" fmla="*/ 9735649 w 11064552"/>
              <a:gd name="connsiteY6" fmla="*/ 6858000 h 6858000"/>
              <a:gd name="connsiteX7" fmla="*/ 0 w 11064552"/>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064552" h="6858000">
                <a:moveTo>
                  <a:pt x="0" y="0"/>
                </a:moveTo>
                <a:lnTo>
                  <a:pt x="7608533" y="0"/>
                </a:lnTo>
                <a:lnTo>
                  <a:pt x="7733651" y="35280"/>
                </a:lnTo>
                <a:cubicBezTo>
                  <a:pt x="8480965" y="246000"/>
                  <a:pt x="9278101" y="470768"/>
                  <a:pt x="10128378" y="710521"/>
                </a:cubicBezTo>
                <a:cubicBezTo>
                  <a:pt x="11368846" y="1060362"/>
                  <a:pt x="11019074" y="2301076"/>
                  <a:pt x="11019074" y="2301076"/>
                </a:cubicBezTo>
                <a:cubicBezTo>
                  <a:pt x="11019074" y="2301076"/>
                  <a:pt x="11019074" y="2301076"/>
                  <a:pt x="9780713" y="6697992"/>
                </a:cubicBezTo>
                <a:lnTo>
                  <a:pt x="9735649" y="6858000"/>
                </a:lnTo>
                <a:lnTo>
                  <a:pt x="0" y="6858000"/>
                </a:lnTo>
                <a:close/>
              </a:path>
            </a:pathLst>
          </a:custGeom>
          <a:solidFill>
            <a:schemeClr val="accent1"/>
          </a:solidFill>
          <a:ln>
            <a:noFill/>
          </a:ln>
        </p:spPr>
        <p:txBody>
          <a:bodyPr vert="horz" wrap="square" lIns="91440" tIns="45720" rIns="91440" bIns="45720" numCol="1" anchor="t" anchorCtr="0" compatLnSpc="1">
            <a:prstTxWarp prst="textNoShape">
              <a:avLst/>
            </a:prstTxWarp>
            <a:noAutofit/>
          </a:bodyPr>
          <a:lstStyle/>
          <a:p>
            <a:r>
              <a:rPr lang="en"/>
              <a:t> </a:t>
            </a:r>
          </a:p>
        </p:txBody>
      </p:sp>
      <p:sp>
        <p:nvSpPr>
          <p:cNvPr id="2" name="Titel 1"/>
          <p:cNvSpPr>
            <a:spLocks noGrp="1"/>
          </p:cNvSpPr>
          <p:nvPr>
            <p:ph type="title" hasCustomPrompt="1"/>
          </p:nvPr>
        </p:nvSpPr>
        <p:spPr>
          <a:xfrm>
            <a:off x="623889" y="620688"/>
            <a:ext cx="9072562" cy="1008112"/>
          </a:xfrm>
        </p:spPr>
        <p:txBody>
          <a:bodyPr anchor="b" anchorCtr="0">
            <a:noAutofit/>
          </a:bodyPr>
          <a:lstStyle>
            <a:lvl1pPr>
              <a:lnSpc>
                <a:spcPct val="100000"/>
              </a:lnSpc>
              <a:defRPr sz="3600" b="0">
                <a:solidFill>
                  <a:schemeClr val="accent3"/>
                </a:solidFill>
                <a:latin typeface="Merck" panose="02060803030402040803" pitchFamily="18" charset="0"/>
              </a:defRPr>
            </a:lvl1pPr>
          </a:lstStyle>
          <a:p>
            <a:r>
              <a:rPr lang="de-DE" dirty="0"/>
              <a:t>Table </a:t>
            </a:r>
            <a:r>
              <a:rPr lang="de-DE" dirty="0" err="1"/>
              <a:t>of</a:t>
            </a:r>
            <a:r>
              <a:rPr lang="de-DE" dirty="0"/>
              <a:t> </a:t>
            </a:r>
            <a:r>
              <a:rPr lang="de-DE" dirty="0" err="1"/>
              <a:t>content</a:t>
            </a:r>
            <a:endParaRPr lang="en" dirty="0"/>
          </a:p>
        </p:txBody>
      </p:sp>
      <p:sp>
        <p:nvSpPr>
          <p:cNvPr id="3" name="Foliennummernplatzhalter 2"/>
          <p:cNvSpPr>
            <a:spLocks noGrp="1"/>
          </p:cNvSpPr>
          <p:nvPr userDrawn="1">
            <p:ph type="sldNum" sz="quarter" idx="10"/>
          </p:nvPr>
        </p:nvSpPr>
        <p:spPr/>
        <p:txBody>
          <a:bodyPr/>
          <a:lstStyle>
            <a:lvl1pPr>
              <a:defRPr>
                <a:solidFill>
                  <a:schemeClr val="tx2"/>
                </a:solidFill>
              </a:defRPr>
            </a:lvl1pPr>
          </a:lstStyle>
          <a:p>
            <a:fld id="{FD5E7EB4-4CDF-47BB-AF16-07782904B863}" type="slidenum">
              <a:rPr lang="en-US" smtClean="0"/>
              <a:pPr/>
              <a:t>‹#›</a:t>
            </a:fld>
            <a:endParaRPr lang="en-US" dirty="0"/>
          </a:p>
        </p:txBody>
      </p:sp>
      <p:sp>
        <p:nvSpPr>
          <p:cNvPr id="4" name="Fußzeilenplatzhalter 3"/>
          <p:cNvSpPr>
            <a:spLocks noGrp="1"/>
          </p:cNvSpPr>
          <p:nvPr userDrawn="1">
            <p:ph type="ftr" sz="quarter" idx="11"/>
          </p:nvPr>
        </p:nvSpPr>
        <p:spPr/>
        <p:txBody>
          <a:bodyPr/>
          <a:lstStyle>
            <a:lvl1pPr>
              <a:defRPr>
                <a:solidFill>
                  <a:schemeClr val="tx2"/>
                </a:solidFill>
              </a:defRPr>
            </a:lvl1pPr>
          </a:lstStyle>
          <a:p>
            <a:r>
              <a:rPr lang="en-US" dirty="0"/>
              <a:t>Title of Presentation | DD.MM.YYYY</a:t>
            </a:r>
          </a:p>
        </p:txBody>
      </p:sp>
      <p:grpSp>
        <p:nvGrpSpPr>
          <p:cNvPr id="45" name="Logo Merck"/>
          <p:cNvGrpSpPr>
            <a:grpSpLocks noChangeAspect="1"/>
          </p:cNvGrpSpPr>
          <p:nvPr userDrawn="1">
            <p:custDataLst>
              <p:tags r:id="rId1"/>
            </p:custDataLst>
          </p:nvPr>
        </p:nvGrpSpPr>
        <p:grpSpPr bwMode="gray">
          <a:xfrm>
            <a:off x="10539522" y="6440320"/>
            <a:ext cx="1028592" cy="162000"/>
            <a:chOff x="-4548188" y="3063875"/>
            <a:chExt cx="2741613" cy="431800"/>
          </a:xfrm>
          <a:solidFill>
            <a:schemeClr val="accent1"/>
          </a:solidFill>
        </p:grpSpPr>
        <p:sp>
          <p:nvSpPr>
            <p:cNvPr id="46" name="Logo K"/>
            <p:cNvSpPr>
              <a:spLocks/>
            </p:cNvSpPr>
            <p:nvPr/>
          </p:nvSpPr>
          <p:spPr bwMode="gray">
            <a:xfrm>
              <a:off x="-2230438" y="3063875"/>
              <a:ext cx="423863" cy="423862"/>
            </a:xfrm>
            <a:custGeom>
              <a:avLst/>
              <a:gdLst>
                <a:gd name="T0" fmla="*/ 8 w 113"/>
                <a:gd name="T1" fmla="*/ 113 h 113"/>
                <a:gd name="T2" fmla="*/ 27 w 113"/>
                <a:gd name="T3" fmla="*/ 105 h 113"/>
                <a:gd name="T4" fmla="*/ 34 w 113"/>
                <a:gd name="T5" fmla="*/ 98 h 113"/>
                <a:gd name="T6" fmla="*/ 43 w 113"/>
                <a:gd name="T7" fmla="*/ 93 h 113"/>
                <a:gd name="T8" fmla="*/ 46 w 113"/>
                <a:gd name="T9" fmla="*/ 93 h 113"/>
                <a:gd name="T10" fmla="*/ 49 w 113"/>
                <a:gd name="T11" fmla="*/ 93 h 113"/>
                <a:gd name="T12" fmla="*/ 60 w 113"/>
                <a:gd name="T13" fmla="*/ 96 h 113"/>
                <a:gd name="T14" fmla="*/ 92 w 113"/>
                <a:gd name="T15" fmla="*/ 109 h 113"/>
                <a:gd name="T16" fmla="*/ 106 w 113"/>
                <a:gd name="T17" fmla="*/ 113 h 113"/>
                <a:gd name="T18" fmla="*/ 111 w 113"/>
                <a:gd name="T19" fmla="*/ 113 h 113"/>
                <a:gd name="T20" fmla="*/ 113 w 113"/>
                <a:gd name="T21" fmla="*/ 110 h 113"/>
                <a:gd name="T22" fmla="*/ 113 w 113"/>
                <a:gd name="T23" fmla="*/ 99 h 113"/>
                <a:gd name="T24" fmla="*/ 100 w 113"/>
                <a:gd name="T25" fmla="*/ 80 h 113"/>
                <a:gd name="T26" fmla="*/ 94 w 113"/>
                <a:gd name="T27" fmla="*/ 77 h 113"/>
                <a:gd name="T28" fmla="*/ 78 w 113"/>
                <a:gd name="T29" fmla="*/ 67 h 113"/>
                <a:gd name="T30" fmla="*/ 79 w 113"/>
                <a:gd name="T31" fmla="*/ 52 h 113"/>
                <a:gd name="T32" fmla="*/ 107 w 113"/>
                <a:gd name="T33" fmla="*/ 24 h 113"/>
                <a:gd name="T34" fmla="*/ 113 w 113"/>
                <a:gd name="T35" fmla="*/ 10 h 113"/>
                <a:gd name="T36" fmla="*/ 113 w 113"/>
                <a:gd name="T37" fmla="*/ 6 h 113"/>
                <a:gd name="T38" fmla="*/ 110 w 113"/>
                <a:gd name="T39" fmla="*/ 2 h 113"/>
                <a:gd name="T40" fmla="*/ 103 w 113"/>
                <a:gd name="T41" fmla="*/ 0 h 113"/>
                <a:gd name="T42" fmla="*/ 99 w 113"/>
                <a:gd name="T43" fmla="*/ 0 h 113"/>
                <a:gd name="T44" fmla="*/ 80 w 113"/>
                <a:gd name="T45" fmla="*/ 8 h 113"/>
                <a:gd name="T46" fmla="*/ 57 w 113"/>
                <a:gd name="T47" fmla="*/ 31 h 113"/>
                <a:gd name="T48" fmla="*/ 31 w 113"/>
                <a:gd name="T49" fmla="*/ 57 h 113"/>
                <a:gd name="T50" fmla="*/ 31 w 113"/>
                <a:gd name="T51" fmla="*/ 16 h 113"/>
                <a:gd name="T52" fmla="*/ 14 w 113"/>
                <a:gd name="T53" fmla="*/ 0 h 113"/>
                <a:gd name="T54" fmla="*/ 7 w 113"/>
                <a:gd name="T55" fmla="*/ 0 h 113"/>
                <a:gd name="T56" fmla="*/ 1 w 113"/>
                <a:gd name="T57" fmla="*/ 0 h 113"/>
                <a:gd name="T58" fmla="*/ 0 w 113"/>
                <a:gd name="T59" fmla="*/ 3 h 113"/>
                <a:gd name="T60" fmla="*/ 0 w 113"/>
                <a:gd name="T61" fmla="*/ 111 h 113"/>
                <a:gd name="T62" fmla="*/ 2 w 113"/>
                <a:gd name="T63" fmla="*/ 113 h 113"/>
                <a:gd name="T64" fmla="*/ 8 w 113"/>
                <a:gd name="T65" fmla="*/ 113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13" h="113">
                  <a:moveTo>
                    <a:pt x="8" y="113"/>
                  </a:moveTo>
                  <a:cubicBezTo>
                    <a:pt x="16" y="113"/>
                    <a:pt x="22" y="110"/>
                    <a:pt x="27" y="105"/>
                  </a:cubicBezTo>
                  <a:cubicBezTo>
                    <a:pt x="27" y="105"/>
                    <a:pt x="30" y="102"/>
                    <a:pt x="34" y="98"/>
                  </a:cubicBezTo>
                  <a:cubicBezTo>
                    <a:pt x="36" y="95"/>
                    <a:pt x="40" y="94"/>
                    <a:pt x="43" y="93"/>
                  </a:cubicBezTo>
                  <a:cubicBezTo>
                    <a:pt x="44" y="93"/>
                    <a:pt x="45" y="93"/>
                    <a:pt x="46" y="93"/>
                  </a:cubicBezTo>
                  <a:cubicBezTo>
                    <a:pt x="47" y="93"/>
                    <a:pt x="48" y="93"/>
                    <a:pt x="49" y="93"/>
                  </a:cubicBezTo>
                  <a:cubicBezTo>
                    <a:pt x="53" y="94"/>
                    <a:pt x="57" y="95"/>
                    <a:pt x="60" y="96"/>
                  </a:cubicBezTo>
                  <a:cubicBezTo>
                    <a:pt x="92" y="109"/>
                    <a:pt x="92" y="109"/>
                    <a:pt x="92" y="109"/>
                  </a:cubicBezTo>
                  <a:cubicBezTo>
                    <a:pt x="92" y="109"/>
                    <a:pt x="100" y="113"/>
                    <a:pt x="106" y="113"/>
                  </a:cubicBezTo>
                  <a:cubicBezTo>
                    <a:pt x="111" y="113"/>
                    <a:pt x="111" y="113"/>
                    <a:pt x="111" y="113"/>
                  </a:cubicBezTo>
                  <a:cubicBezTo>
                    <a:pt x="112" y="113"/>
                    <a:pt x="113" y="112"/>
                    <a:pt x="113" y="110"/>
                  </a:cubicBezTo>
                  <a:cubicBezTo>
                    <a:pt x="113" y="99"/>
                    <a:pt x="113" y="99"/>
                    <a:pt x="113" y="99"/>
                  </a:cubicBezTo>
                  <a:cubicBezTo>
                    <a:pt x="113" y="91"/>
                    <a:pt x="108" y="83"/>
                    <a:pt x="100" y="80"/>
                  </a:cubicBezTo>
                  <a:cubicBezTo>
                    <a:pt x="94" y="77"/>
                    <a:pt x="94" y="77"/>
                    <a:pt x="94" y="77"/>
                  </a:cubicBezTo>
                  <a:cubicBezTo>
                    <a:pt x="88" y="75"/>
                    <a:pt x="82" y="70"/>
                    <a:pt x="78" y="67"/>
                  </a:cubicBezTo>
                  <a:cubicBezTo>
                    <a:pt x="78" y="67"/>
                    <a:pt x="72" y="60"/>
                    <a:pt x="79" y="52"/>
                  </a:cubicBezTo>
                  <a:cubicBezTo>
                    <a:pt x="107" y="24"/>
                    <a:pt x="107" y="24"/>
                    <a:pt x="107" y="24"/>
                  </a:cubicBezTo>
                  <a:cubicBezTo>
                    <a:pt x="111" y="20"/>
                    <a:pt x="113" y="15"/>
                    <a:pt x="113" y="10"/>
                  </a:cubicBezTo>
                  <a:cubicBezTo>
                    <a:pt x="113" y="10"/>
                    <a:pt x="113" y="8"/>
                    <a:pt x="113" y="6"/>
                  </a:cubicBezTo>
                  <a:cubicBezTo>
                    <a:pt x="112" y="5"/>
                    <a:pt x="111" y="3"/>
                    <a:pt x="110" y="2"/>
                  </a:cubicBezTo>
                  <a:cubicBezTo>
                    <a:pt x="109" y="1"/>
                    <a:pt x="106" y="0"/>
                    <a:pt x="103" y="0"/>
                  </a:cubicBezTo>
                  <a:cubicBezTo>
                    <a:pt x="103" y="0"/>
                    <a:pt x="99" y="0"/>
                    <a:pt x="99" y="0"/>
                  </a:cubicBezTo>
                  <a:cubicBezTo>
                    <a:pt x="91" y="0"/>
                    <a:pt x="85" y="3"/>
                    <a:pt x="80" y="8"/>
                  </a:cubicBezTo>
                  <a:cubicBezTo>
                    <a:pt x="80" y="8"/>
                    <a:pt x="61" y="26"/>
                    <a:pt x="57" y="31"/>
                  </a:cubicBezTo>
                  <a:cubicBezTo>
                    <a:pt x="31" y="57"/>
                    <a:pt x="31" y="57"/>
                    <a:pt x="31" y="57"/>
                  </a:cubicBezTo>
                  <a:cubicBezTo>
                    <a:pt x="31" y="57"/>
                    <a:pt x="31" y="16"/>
                    <a:pt x="31" y="16"/>
                  </a:cubicBezTo>
                  <a:cubicBezTo>
                    <a:pt x="31" y="7"/>
                    <a:pt x="23" y="0"/>
                    <a:pt x="14" y="0"/>
                  </a:cubicBezTo>
                  <a:cubicBezTo>
                    <a:pt x="14" y="0"/>
                    <a:pt x="7" y="0"/>
                    <a:pt x="7" y="0"/>
                  </a:cubicBezTo>
                  <a:cubicBezTo>
                    <a:pt x="5" y="0"/>
                    <a:pt x="2" y="0"/>
                    <a:pt x="1" y="0"/>
                  </a:cubicBezTo>
                  <a:cubicBezTo>
                    <a:pt x="0" y="1"/>
                    <a:pt x="0" y="2"/>
                    <a:pt x="0" y="3"/>
                  </a:cubicBezTo>
                  <a:cubicBezTo>
                    <a:pt x="0" y="3"/>
                    <a:pt x="0" y="111"/>
                    <a:pt x="0" y="111"/>
                  </a:cubicBezTo>
                  <a:cubicBezTo>
                    <a:pt x="0" y="112"/>
                    <a:pt x="1" y="113"/>
                    <a:pt x="2" y="113"/>
                  </a:cubicBezTo>
                  <a:lnTo>
                    <a:pt x="8" y="11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7" name="Logo C"/>
            <p:cNvSpPr>
              <a:spLocks/>
            </p:cNvSpPr>
            <p:nvPr/>
          </p:nvSpPr>
          <p:spPr bwMode="gray">
            <a:xfrm>
              <a:off x="-2695575" y="3063875"/>
              <a:ext cx="427038" cy="431800"/>
            </a:xfrm>
            <a:custGeom>
              <a:avLst/>
              <a:gdLst>
                <a:gd name="T0" fmla="*/ 111 w 114"/>
                <a:gd name="T1" fmla="*/ 66 h 115"/>
                <a:gd name="T2" fmla="*/ 94 w 114"/>
                <a:gd name="T3" fmla="*/ 66 h 115"/>
                <a:gd name="T4" fmla="*/ 82 w 114"/>
                <a:gd name="T5" fmla="*/ 74 h 115"/>
                <a:gd name="T6" fmla="*/ 76 w 114"/>
                <a:gd name="T7" fmla="*/ 82 h 115"/>
                <a:gd name="T8" fmla="*/ 65 w 114"/>
                <a:gd name="T9" fmla="*/ 86 h 115"/>
                <a:gd name="T10" fmla="*/ 53 w 114"/>
                <a:gd name="T11" fmla="*/ 82 h 115"/>
                <a:gd name="T12" fmla="*/ 42 w 114"/>
                <a:gd name="T13" fmla="*/ 73 h 115"/>
                <a:gd name="T14" fmla="*/ 34 w 114"/>
                <a:gd name="T15" fmla="*/ 61 h 115"/>
                <a:gd name="T16" fmla="*/ 31 w 114"/>
                <a:gd name="T17" fmla="*/ 48 h 115"/>
                <a:gd name="T18" fmla="*/ 36 w 114"/>
                <a:gd name="T19" fmla="*/ 34 h 115"/>
                <a:gd name="T20" fmla="*/ 49 w 114"/>
                <a:gd name="T21" fmla="*/ 29 h 115"/>
                <a:gd name="T22" fmla="*/ 66 w 114"/>
                <a:gd name="T23" fmla="*/ 35 h 115"/>
                <a:gd name="T24" fmla="*/ 74 w 114"/>
                <a:gd name="T25" fmla="*/ 38 h 115"/>
                <a:gd name="T26" fmla="*/ 82 w 114"/>
                <a:gd name="T27" fmla="*/ 34 h 115"/>
                <a:gd name="T28" fmla="*/ 94 w 114"/>
                <a:gd name="T29" fmla="*/ 22 h 115"/>
                <a:gd name="T30" fmla="*/ 95 w 114"/>
                <a:gd name="T31" fmla="*/ 20 h 115"/>
                <a:gd name="T32" fmla="*/ 93 w 114"/>
                <a:gd name="T33" fmla="*/ 18 h 115"/>
                <a:gd name="T34" fmla="*/ 73 w 114"/>
                <a:gd name="T35" fmla="*/ 5 h 115"/>
                <a:gd name="T36" fmla="*/ 49 w 114"/>
                <a:gd name="T37" fmla="*/ 0 h 115"/>
                <a:gd name="T38" fmla="*/ 3 w 114"/>
                <a:gd name="T39" fmla="*/ 0 h 115"/>
                <a:gd name="T40" fmla="*/ 0 w 114"/>
                <a:gd name="T41" fmla="*/ 3 h 115"/>
                <a:gd name="T42" fmla="*/ 0 w 114"/>
                <a:gd name="T43" fmla="*/ 49 h 115"/>
                <a:gd name="T44" fmla="*/ 6 w 114"/>
                <a:gd name="T45" fmla="*/ 74 h 115"/>
                <a:gd name="T46" fmla="*/ 20 w 114"/>
                <a:gd name="T47" fmla="*/ 95 h 115"/>
                <a:gd name="T48" fmla="*/ 41 w 114"/>
                <a:gd name="T49" fmla="*/ 109 h 115"/>
                <a:gd name="T50" fmla="*/ 65 w 114"/>
                <a:gd name="T51" fmla="*/ 115 h 115"/>
                <a:gd name="T52" fmla="*/ 84 w 114"/>
                <a:gd name="T53" fmla="*/ 111 h 115"/>
                <a:gd name="T54" fmla="*/ 99 w 114"/>
                <a:gd name="T55" fmla="*/ 102 h 115"/>
                <a:gd name="T56" fmla="*/ 109 w 114"/>
                <a:gd name="T57" fmla="*/ 87 h 115"/>
                <a:gd name="T58" fmla="*/ 114 w 114"/>
                <a:gd name="T59" fmla="*/ 69 h 115"/>
                <a:gd name="T60" fmla="*/ 111 w 114"/>
                <a:gd name="T61" fmla="*/ 66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14" h="115">
                  <a:moveTo>
                    <a:pt x="111" y="66"/>
                  </a:moveTo>
                  <a:cubicBezTo>
                    <a:pt x="94" y="66"/>
                    <a:pt x="94" y="66"/>
                    <a:pt x="94" y="66"/>
                  </a:cubicBezTo>
                  <a:cubicBezTo>
                    <a:pt x="88" y="66"/>
                    <a:pt x="84" y="68"/>
                    <a:pt x="82" y="74"/>
                  </a:cubicBezTo>
                  <a:cubicBezTo>
                    <a:pt x="81" y="77"/>
                    <a:pt x="79" y="80"/>
                    <a:pt x="76" y="82"/>
                  </a:cubicBezTo>
                  <a:cubicBezTo>
                    <a:pt x="73" y="84"/>
                    <a:pt x="70" y="86"/>
                    <a:pt x="65" y="86"/>
                  </a:cubicBezTo>
                  <a:cubicBezTo>
                    <a:pt x="62" y="86"/>
                    <a:pt x="57" y="84"/>
                    <a:pt x="53" y="82"/>
                  </a:cubicBezTo>
                  <a:cubicBezTo>
                    <a:pt x="49" y="80"/>
                    <a:pt x="46" y="77"/>
                    <a:pt x="42" y="73"/>
                  </a:cubicBezTo>
                  <a:cubicBezTo>
                    <a:pt x="39" y="70"/>
                    <a:pt x="36" y="66"/>
                    <a:pt x="34" y="61"/>
                  </a:cubicBezTo>
                  <a:cubicBezTo>
                    <a:pt x="32" y="57"/>
                    <a:pt x="31" y="52"/>
                    <a:pt x="31" y="48"/>
                  </a:cubicBezTo>
                  <a:cubicBezTo>
                    <a:pt x="31" y="42"/>
                    <a:pt x="33" y="38"/>
                    <a:pt x="36" y="34"/>
                  </a:cubicBezTo>
                  <a:cubicBezTo>
                    <a:pt x="40" y="31"/>
                    <a:pt x="44" y="29"/>
                    <a:pt x="49" y="29"/>
                  </a:cubicBezTo>
                  <a:cubicBezTo>
                    <a:pt x="55" y="29"/>
                    <a:pt x="61" y="31"/>
                    <a:pt x="66" y="35"/>
                  </a:cubicBezTo>
                  <a:cubicBezTo>
                    <a:pt x="69" y="37"/>
                    <a:pt x="71" y="38"/>
                    <a:pt x="74" y="38"/>
                  </a:cubicBezTo>
                  <a:cubicBezTo>
                    <a:pt x="76" y="38"/>
                    <a:pt x="79" y="36"/>
                    <a:pt x="82" y="34"/>
                  </a:cubicBezTo>
                  <a:cubicBezTo>
                    <a:pt x="94" y="22"/>
                    <a:pt x="94" y="22"/>
                    <a:pt x="94" y="22"/>
                  </a:cubicBezTo>
                  <a:cubicBezTo>
                    <a:pt x="95" y="21"/>
                    <a:pt x="95" y="21"/>
                    <a:pt x="95" y="20"/>
                  </a:cubicBezTo>
                  <a:cubicBezTo>
                    <a:pt x="94" y="19"/>
                    <a:pt x="94" y="19"/>
                    <a:pt x="93" y="18"/>
                  </a:cubicBezTo>
                  <a:cubicBezTo>
                    <a:pt x="87" y="12"/>
                    <a:pt x="80" y="8"/>
                    <a:pt x="73" y="5"/>
                  </a:cubicBezTo>
                  <a:cubicBezTo>
                    <a:pt x="65" y="1"/>
                    <a:pt x="57" y="0"/>
                    <a:pt x="49" y="0"/>
                  </a:cubicBezTo>
                  <a:cubicBezTo>
                    <a:pt x="3" y="0"/>
                    <a:pt x="3" y="0"/>
                    <a:pt x="3" y="0"/>
                  </a:cubicBezTo>
                  <a:cubicBezTo>
                    <a:pt x="1" y="0"/>
                    <a:pt x="0" y="1"/>
                    <a:pt x="0" y="3"/>
                  </a:cubicBezTo>
                  <a:cubicBezTo>
                    <a:pt x="0" y="49"/>
                    <a:pt x="0" y="49"/>
                    <a:pt x="0" y="49"/>
                  </a:cubicBezTo>
                  <a:cubicBezTo>
                    <a:pt x="0" y="57"/>
                    <a:pt x="2" y="66"/>
                    <a:pt x="6" y="74"/>
                  </a:cubicBezTo>
                  <a:cubicBezTo>
                    <a:pt x="9" y="82"/>
                    <a:pt x="14" y="89"/>
                    <a:pt x="20" y="95"/>
                  </a:cubicBezTo>
                  <a:cubicBezTo>
                    <a:pt x="26" y="101"/>
                    <a:pt x="33" y="106"/>
                    <a:pt x="41" y="109"/>
                  </a:cubicBezTo>
                  <a:cubicBezTo>
                    <a:pt x="49" y="113"/>
                    <a:pt x="57" y="115"/>
                    <a:pt x="65" y="115"/>
                  </a:cubicBezTo>
                  <a:cubicBezTo>
                    <a:pt x="72" y="115"/>
                    <a:pt x="78" y="114"/>
                    <a:pt x="84" y="111"/>
                  </a:cubicBezTo>
                  <a:cubicBezTo>
                    <a:pt x="90" y="109"/>
                    <a:pt x="95" y="106"/>
                    <a:pt x="99" y="102"/>
                  </a:cubicBezTo>
                  <a:cubicBezTo>
                    <a:pt x="103" y="98"/>
                    <a:pt x="107" y="93"/>
                    <a:pt x="109" y="87"/>
                  </a:cubicBezTo>
                  <a:cubicBezTo>
                    <a:pt x="112" y="81"/>
                    <a:pt x="113" y="75"/>
                    <a:pt x="114" y="69"/>
                  </a:cubicBezTo>
                  <a:cubicBezTo>
                    <a:pt x="114" y="67"/>
                    <a:pt x="113" y="66"/>
                    <a:pt x="111" y="6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8" name="Logo R"/>
            <p:cNvSpPr>
              <a:spLocks/>
            </p:cNvSpPr>
            <p:nvPr/>
          </p:nvSpPr>
          <p:spPr bwMode="gray">
            <a:xfrm>
              <a:off x="-3157538" y="3063875"/>
              <a:ext cx="461963" cy="423862"/>
            </a:xfrm>
            <a:custGeom>
              <a:avLst/>
              <a:gdLst>
                <a:gd name="T0" fmla="*/ 121 w 123"/>
                <a:gd name="T1" fmla="*/ 99 h 113"/>
                <a:gd name="T2" fmla="*/ 104 w 123"/>
                <a:gd name="T3" fmla="*/ 88 h 113"/>
                <a:gd name="T4" fmla="*/ 91 w 123"/>
                <a:gd name="T5" fmla="*/ 78 h 113"/>
                <a:gd name="T6" fmla="*/ 107 w 123"/>
                <a:gd name="T7" fmla="*/ 67 h 113"/>
                <a:gd name="T8" fmla="*/ 113 w 123"/>
                <a:gd name="T9" fmla="*/ 49 h 113"/>
                <a:gd name="T10" fmla="*/ 107 w 123"/>
                <a:gd name="T11" fmla="*/ 30 h 113"/>
                <a:gd name="T12" fmla="*/ 92 w 123"/>
                <a:gd name="T13" fmla="*/ 14 h 113"/>
                <a:gd name="T14" fmla="*/ 71 w 123"/>
                <a:gd name="T15" fmla="*/ 4 h 113"/>
                <a:gd name="T16" fmla="*/ 48 w 123"/>
                <a:gd name="T17" fmla="*/ 0 h 113"/>
                <a:gd name="T18" fmla="*/ 2 w 123"/>
                <a:gd name="T19" fmla="*/ 0 h 113"/>
                <a:gd name="T20" fmla="*/ 0 w 123"/>
                <a:gd name="T21" fmla="*/ 2 h 113"/>
                <a:gd name="T22" fmla="*/ 0 w 123"/>
                <a:gd name="T23" fmla="*/ 79 h 113"/>
                <a:gd name="T24" fmla="*/ 0 w 123"/>
                <a:gd name="T25" fmla="*/ 96 h 113"/>
                <a:gd name="T26" fmla="*/ 0 w 123"/>
                <a:gd name="T27" fmla="*/ 102 h 113"/>
                <a:gd name="T28" fmla="*/ 0 w 123"/>
                <a:gd name="T29" fmla="*/ 109 h 113"/>
                <a:gd name="T30" fmla="*/ 1 w 123"/>
                <a:gd name="T31" fmla="*/ 112 h 113"/>
                <a:gd name="T32" fmla="*/ 7 w 123"/>
                <a:gd name="T33" fmla="*/ 113 h 113"/>
                <a:gd name="T34" fmla="*/ 15 w 123"/>
                <a:gd name="T35" fmla="*/ 112 h 113"/>
                <a:gd name="T36" fmla="*/ 25 w 123"/>
                <a:gd name="T37" fmla="*/ 105 h 113"/>
                <a:gd name="T38" fmla="*/ 30 w 123"/>
                <a:gd name="T39" fmla="*/ 86 h 113"/>
                <a:gd name="T40" fmla="*/ 30 w 123"/>
                <a:gd name="T41" fmla="*/ 39 h 113"/>
                <a:gd name="T42" fmla="*/ 31 w 123"/>
                <a:gd name="T43" fmla="*/ 36 h 113"/>
                <a:gd name="T44" fmla="*/ 32 w 123"/>
                <a:gd name="T45" fmla="*/ 34 h 113"/>
                <a:gd name="T46" fmla="*/ 60 w 123"/>
                <a:gd name="T47" fmla="*/ 28 h 113"/>
                <a:gd name="T48" fmla="*/ 80 w 123"/>
                <a:gd name="T49" fmla="*/ 50 h 113"/>
                <a:gd name="T50" fmla="*/ 64 w 123"/>
                <a:gd name="T51" fmla="*/ 58 h 113"/>
                <a:gd name="T52" fmla="*/ 53 w 123"/>
                <a:gd name="T53" fmla="*/ 57 h 113"/>
                <a:gd name="T54" fmla="*/ 48 w 123"/>
                <a:gd name="T55" fmla="*/ 55 h 113"/>
                <a:gd name="T56" fmla="*/ 44 w 123"/>
                <a:gd name="T57" fmla="*/ 54 h 113"/>
                <a:gd name="T58" fmla="*/ 43 w 123"/>
                <a:gd name="T59" fmla="*/ 57 h 113"/>
                <a:gd name="T60" fmla="*/ 43 w 123"/>
                <a:gd name="T61" fmla="*/ 69 h 113"/>
                <a:gd name="T62" fmla="*/ 47 w 123"/>
                <a:gd name="T63" fmla="*/ 79 h 113"/>
                <a:gd name="T64" fmla="*/ 84 w 123"/>
                <a:gd name="T65" fmla="*/ 109 h 113"/>
                <a:gd name="T66" fmla="*/ 96 w 123"/>
                <a:gd name="T67" fmla="*/ 113 h 113"/>
                <a:gd name="T68" fmla="*/ 121 w 123"/>
                <a:gd name="T69" fmla="*/ 113 h 113"/>
                <a:gd name="T70" fmla="*/ 123 w 123"/>
                <a:gd name="T71" fmla="*/ 110 h 113"/>
                <a:gd name="T72" fmla="*/ 123 w 123"/>
                <a:gd name="T73" fmla="*/ 102 h 113"/>
                <a:gd name="T74" fmla="*/ 121 w 123"/>
                <a:gd name="T75" fmla="*/ 99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23" h="113">
                  <a:moveTo>
                    <a:pt x="121" y="99"/>
                  </a:moveTo>
                  <a:cubicBezTo>
                    <a:pt x="121" y="99"/>
                    <a:pt x="115" y="98"/>
                    <a:pt x="104" y="88"/>
                  </a:cubicBezTo>
                  <a:cubicBezTo>
                    <a:pt x="98" y="83"/>
                    <a:pt x="93" y="80"/>
                    <a:pt x="91" y="78"/>
                  </a:cubicBezTo>
                  <a:cubicBezTo>
                    <a:pt x="93" y="77"/>
                    <a:pt x="100" y="74"/>
                    <a:pt x="107" y="67"/>
                  </a:cubicBezTo>
                  <a:cubicBezTo>
                    <a:pt x="111" y="62"/>
                    <a:pt x="113" y="56"/>
                    <a:pt x="113" y="49"/>
                  </a:cubicBezTo>
                  <a:cubicBezTo>
                    <a:pt x="113" y="42"/>
                    <a:pt x="111" y="36"/>
                    <a:pt x="107" y="30"/>
                  </a:cubicBezTo>
                  <a:cubicBezTo>
                    <a:pt x="103" y="24"/>
                    <a:pt x="98" y="18"/>
                    <a:pt x="92" y="14"/>
                  </a:cubicBezTo>
                  <a:cubicBezTo>
                    <a:pt x="86" y="10"/>
                    <a:pt x="79" y="6"/>
                    <a:pt x="71" y="4"/>
                  </a:cubicBezTo>
                  <a:cubicBezTo>
                    <a:pt x="63" y="1"/>
                    <a:pt x="56" y="0"/>
                    <a:pt x="48" y="0"/>
                  </a:cubicBezTo>
                  <a:cubicBezTo>
                    <a:pt x="48" y="0"/>
                    <a:pt x="2" y="0"/>
                    <a:pt x="2" y="0"/>
                  </a:cubicBezTo>
                  <a:cubicBezTo>
                    <a:pt x="1" y="0"/>
                    <a:pt x="0" y="1"/>
                    <a:pt x="0" y="2"/>
                  </a:cubicBezTo>
                  <a:cubicBezTo>
                    <a:pt x="0" y="2"/>
                    <a:pt x="0" y="79"/>
                    <a:pt x="0" y="79"/>
                  </a:cubicBezTo>
                  <a:cubicBezTo>
                    <a:pt x="0" y="96"/>
                    <a:pt x="0" y="96"/>
                    <a:pt x="0" y="96"/>
                  </a:cubicBezTo>
                  <a:cubicBezTo>
                    <a:pt x="0" y="102"/>
                    <a:pt x="0" y="102"/>
                    <a:pt x="0" y="102"/>
                  </a:cubicBezTo>
                  <a:cubicBezTo>
                    <a:pt x="0" y="109"/>
                    <a:pt x="0" y="109"/>
                    <a:pt x="0" y="109"/>
                  </a:cubicBezTo>
                  <a:cubicBezTo>
                    <a:pt x="0" y="110"/>
                    <a:pt x="0" y="112"/>
                    <a:pt x="1" y="112"/>
                  </a:cubicBezTo>
                  <a:cubicBezTo>
                    <a:pt x="2" y="113"/>
                    <a:pt x="6" y="113"/>
                    <a:pt x="7" y="113"/>
                  </a:cubicBezTo>
                  <a:cubicBezTo>
                    <a:pt x="10" y="113"/>
                    <a:pt x="13" y="113"/>
                    <a:pt x="15" y="112"/>
                  </a:cubicBezTo>
                  <a:cubicBezTo>
                    <a:pt x="19" y="111"/>
                    <a:pt x="22" y="108"/>
                    <a:pt x="25" y="105"/>
                  </a:cubicBezTo>
                  <a:cubicBezTo>
                    <a:pt x="29" y="99"/>
                    <a:pt x="30" y="93"/>
                    <a:pt x="30" y="86"/>
                  </a:cubicBezTo>
                  <a:cubicBezTo>
                    <a:pt x="30" y="85"/>
                    <a:pt x="30" y="39"/>
                    <a:pt x="30" y="39"/>
                  </a:cubicBezTo>
                  <a:cubicBezTo>
                    <a:pt x="30" y="39"/>
                    <a:pt x="30" y="37"/>
                    <a:pt x="31" y="36"/>
                  </a:cubicBezTo>
                  <a:cubicBezTo>
                    <a:pt x="31" y="35"/>
                    <a:pt x="32" y="34"/>
                    <a:pt x="32" y="34"/>
                  </a:cubicBezTo>
                  <a:cubicBezTo>
                    <a:pt x="35" y="28"/>
                    <a:pt x="47" y="25"/>
                    <a:pt x="60" y="28"/>
                  </a:cubicBezTo>
                  <a:cubicBezTo>
                    <a:pt x="77" y="33"/>
                    <a:pt x="82" y="44"/>
                    <a:pt x="80" y="50"/>
                  </a:cubicBezTo>
                  <a:cubicBezTo>
                    <a:pt x="78" y="55"/>
                    <a:pt x="72" y="58"/>
                    <a:pt x="64" y="58"/>
                  </a:cubicBezTo>
                  <a:cubicBezTo>
                    <a:pt x="61" y="58"/>
                    <a:pt x="57" y="58"/>
                    <a:pt x="53" y="57"/>
                  </a:cubicBezTo>
                  <a:cubicBezTo>
                    <a:pt x="53" y="57"/>
                    <a:pt x="50" y="56"/>
                    <a:pt x="48" y="55"/>
                  </a:cubicBezTo>
                  <a:cubicBezTo>
                    <a:pt x="48" y="55"/>
                    <a:pt x="46" y="54"/>
                    <a:pt x="44" y="54"/>
                  </a:cubicBezTo>
                  <a:cubicBezTo>
                    <a:pt x="43" y="54"/>
                    <a:pt x="43" y="55"/>
                    <a:pt x="43" y="57"/>
                  </a:cubicBezTo>
                  <a:cubicBezTo>
                    <a:pt x="43" y="57"/>
                    <a:pt x="43" y="69"/>
                    <a:pt x="43" y="69"/>
                  </a:cubicBezTo>
                  <a:cubicBezTo>
                    <a:pt x="43" y="73"/>
                    <a:pt x="44" y="77"/>
                    <a:pt x="47" y="79"/>
                  </a:cubicBezTo>
                  <a:cubicBezTo>
                    <a:pt x="47" y="79"/>
                    <a:pt x="84" y="109"/>
                    <a:pt x="84" y="109"/>
                  </a:cubicBezTo>
                  <a:cubicBezTo>
                    <a:pt x="88" y="112"/>
                    <a:pt x="92" y="113"/>
                    <a:pt x="96" y="113"/>
                  </a:cubicBezTo>
                  <a:cubicBezTo>
                    <a:pt x="121" y="113"/>
                    <a:pt x="121" y="113"/>
                    <a:pt x="121" y="113"/>
                  </a:cubicBezTo>
                  <a:cubicBezTo>
                    <a:pt x="122" y="113"/>
                    <a:pt x="123" y="112"/>
                    <a:pt x="123" y="110"/>
                  </a:cubicBezTo>
                  <a:cubicBezTo>
                    <a:pt x="123" y="102"/>
                    <a:pt x="123" y="102"/>
                    <a:pt x="123" y="102"/>
                  </a:cubicBezTo>
                  <a:cubicBezTo>
                    <a:pt x="123" y="101"/>
                    <a:pt x="122" y="99"/>
                    <a:pt x="121" y="9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9" name="Logo E"/>
            <p:cNvSpPr>
              <a:spLocks/>
            </p:cNvSpPr>
            <p:nvPr/>
          </p:nvSpPr>
          <p:spPr bwMode="gray">
            <a:xfrm>
              <a:off x="-3622675" y="3063875"/>
              <a:ext cx="428625" cy="423862"/>
            </a:xfrm>
            <a:custGeom>
              <a:avLst/>
              <a:gdLst>
                <a:gd name="T0" fmla="*/ 96 w 114"/>
                <a:gd name="T1" fmla="*/ 84 h 113"/>
                <a:gd name="T2" fmla="*/ 63 w 114"/>
                <a:gd name="T3" fmla="*/ 84 h 113"/>
                <a:gd name="T4" fmla="*/ 50 w 114"/>
                <a:gd name="T5" fmla="*/ 81 h 113"/>
                <a:gd name="T6" fmla="*/ 40 w 114"/>
                <a:gd name="T7" fmla="*/ 73 h 113"/>
                <a:gd name="T8" fmla="*/ 33 w 114"/>
                <a:gd name="T9" fmla="*/ 61 h 113"/>
                <a:gd name="T10" fmla="*/ 30 w 114"/>
                <a:gd name="T11" fmla="*/ 48 h 113"/>
                <a:gd name="T12" fmla="*/ 35 w 114"/>
                <a:gd name="T13" fmla="*/ 34 h 113"/>
                <a:gd name="T14" fmla="*/ 39 w 114"/>
                <a:gd name="T15" fmla="*/ 31 h 113"/>
                <a:gd name="T16" fmla="*/ 43 w 114"/>
                <a:gd name="T17" fmla="*/ 30 h 113"/>
                <a:gd name="T18" fmla="*/ 50 w 114"/>
                <a:gd name="T19" fmla="*/ 29 h 113"/>
                <a:gd name="T20" fmla="*/ 56 w 114"/>
                <a:gd name="T21" fmla="*/ 30 h 113"/>
                <a:gd name="T22" fmla="*/ 67 w 114"/>
                <a:gd name="T23" fmla="*/ 34 h 113"/>
                <a:gd name="T24" fmla="*/ 81 w 114"/>
                <a:gd name="T25" fmla="*/ 47 h 113"/>
                <a:gd name="T26" fmla="*/ 47 w 114"/>
                <a:gd name="T27" fmla="*/ 47 h 113"/>
                <a:gd name="T28" fmla="*/ 44 w 114"/>
                <a:gd name="T29" fmla="*/ 50 h 113"/>
                <a:gd name="T30" fmla="*/ 46 w 114"/>
                <a:gd name="T31" fmla="*/ 58 h 113"/>
                <a:gd name="T32" fmla="*/ 67 w 114"/>
                <a:gd name="T33" fmla="*/ 71 h 113"/>
                <a:gd name="T34" fmla="*/ 99 w 114"/>
                <a:gd name="T35" fmla="*/ 71 h 113"/>
                <a:gd name="T36" fmla="*/ 111 w 114"/>
                <a:gd name="T37" fmla="*/ 67 h 113"/>
                <a:gd name="T38" fmla="*/ 114 w 114"/>
                <a:gd name="T39" fmla="*/ 57 h 113"/>
                <a:gd name="T40" fmla="*/ 108 w 114"/>
                <a:gd name="T41" fmla="*/ 38 h 113"/>
                <a:gd name="T42" fmla="*/ 94 w 114"/>
                <a:gd name="T43" fmla="*/ 19 h 113"/>
                <a:gd name="T44" fmla="*/ 74 w 114"/>
                <a:gd name="T45" fmla="*/ 5 h 113"/>
                <a:gd name="T46" fmla="*/ 50 w 114"/>
                <a:gd name="T47" fmla="*/ 0 h 113"/>
                <a:gd name="T48" fmla="*/ 3 w 114"/>
                <a:gd name="T49" fmla="*/ 0 h 113"/>
                <a:gd name="T50" fmla="*/ 0 w 114"/>
                <a:gd name="T51" fmla="*/ 2 h 113"/>
                <a:gd name="T52" fmla="*/ 0 w 114"/>
                <a:gd name="T53" fmla="*/ 49 h 113"/>
                <a:gd name="T54" fmla="*/ 5 w 114"/>
                <a:gd name="T55" fmla="*/ 73 h 113"/>
                <a:gd name="T56" fmla="*/ 19 w 114"/>
                <a:gd name="T57" fmla="*/ 94 h 113"/>
                <a:gd name="T58" fmla="*/ 39 w 114"/>
                <a:gd name="T59" fmla="*/ 108 h 113"/>
                <a:gd name="T60" fmla="*/ 64 w 114"/>
                <a:gd name="T61" fmla="*/ 113 h 113"/>
                <a:gd name="T62" fmla="*/ 111 w 114"/>
                <a:gd name="T63" fmla="*/ 113 h 113"/>
                <a:gd name="T64" fmla="*/ 114 w 114"/>
                <a:gd name="T65" fmla="*/ 111 h 113"/>
                <a:gd name="T66" fmla="*/ 114 w 114"/>
                <a:gd name="T67" fmla="*/ 101 h 113"/>
                <a:gd name="T68" fmla="*/ 109 w 114"/>
                <a:gd name="T69" fmla="*/ 88 h 113"/>
                <a:gd name="T70" fmla="*/ 96 w 114"/>
                <a:gd name="T71" fmla="*/ 84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14" h="113">
                  <a:moveTo>
                    <a:pt x="96" y="84"/>
                  </a:moveTo>
                  <a:cubicBezTo>
                    <a:pt x="63" y="84"/>
                    <a:pt x="63" y="84"/>
                    <a:pt x="63" y="84"/>
                  </a:cubicBezTo>
                  <a:cubicBezTo>
                    <a:pt x="59" y="84"/>
                    <a:pt x="54" y="82"/>
                    <a:pt x="50" y="81"/>
                  </a:cubicBezTo>
                  <a:cubicBezTo>
                    <a:pt x="47" y="79"/>
                    <a:pt x="41" y="74"/>
                    <a:pt x="40" y="73"/>
                  </a:cubicBezTo>
                  <a:cubicBezTo>
                    <a:pt x="37" y="69"/>
                    <a:pt x="34" y="65"/>
                    <a:pt x="33" y="61"/>
                  </a:cubicBezTo>
                  <a:cubicBezTo>
                    <a:pt x="31" y="57"/>
                    <a:pt x="30" y="52"/>
                    <a:pt x="30" y="48"/>
                  </a:cubicBezTo>
                  <a:cubicBezTo>
                    <a:pt x="30" y="42"/>
                    <a:pt x="32" y="37"/>
                    <a:pt x="35" y="34"/>
                  </a:cubicBezTo>
                  <a:cubicBezTo>
                    <a:pt x="36" y="33"/>
                    <a:pt x="37" y="32"/>
                    <a:pt x="39" y="31"/>
                  </a:cubicBezTo>
                  <a:cubicBezTo>
                    <a:pt x="40" y="30"/>
                    <a:pt x="42" y="30"/>
                    <a:pt x="43" y="30"/>
                  </a:cubicBezTo>
                  <a:cubicBezTo>
                    <a:pt x="45" y="29"/>
                    <a:pt x="48" y="29"/>
                    <a:pt x="50" y="29"/>
                  </a:cubicBezTo>
                  <a:cubicBezTo>
                    <a:pt x="52" y="29"/>
                    <a:pt x="54" y="29"/>
                    <a:pt x="56" y="30"/>
                  </a:cubicBezTo>
                  <a:cubicBezTo>
                    <a:pt x="60" y="30"/>
                    <a:pt x="64" y="32"/>
                    <a:pt x="67" y="34"/>
                  </a:cubicBezTo>
                  <a:cubicBezTo>
                    <a:pt x="72" y="37"/>
                    <a:pt x="78" y="42"/>
                    <a:pt x="81" y="47"/>
                  </a:cubicBezTo>
                  <a:cubicBezTo>
                    <a:pt x="47" y="47"/>
                    <a:pt x="47" y="47"/>
                    <a:pt x="47" y="47"/>
                  </a:cubicBezTo>
                  <a:cubicBezTo>
                    <a:pt x="45" y="47"/>
                    <a:pt x="44" y="48"/>
                    <a:pt x="44" y="50"/>
                  </a:cubicBezTo>
                  <a:cubicBezTo>
                    <a:pt x="44" y="53"/>
                    <a:pt x="45" y="55"/>
                    <a:pt x="46" y="58"/>
                  </a:cubicBezTo>
                  <a:cubicBezTo>
                    <a:pt x="47" y="61"/>
                    <a:pt x="54" y="71"/>
                    <a:pt x="67" y="71"/>
                  </a:cubicBezTo>
                  <a:cubicBezTo>
                    <a:pt x="99" y="71"/>
                    <a:pt x="99" y="71"/>
                    <a:pt x="99" y="71"/>
                  </a:cubicBezTo>
                  <a:cubicBezTo>
                    <a:pt x="105" y="71"/>
                    <a:pt x="109" y="70"/>
                    <a:pt x="111" y="67"/>
                  </a:cubicBezTo>
                  <a:cubicBezTo>
                    <a:pt x="113" y="64"/>
                    <a:pt x="114" y="61"/>
                    <a:pt x="114" y="57"/>
                  </a:cubicBezTo>
                  <a:cubicBezTo>
                    <a:pt x="114" y="51"/>
                    <a:pt x="112" y="44"/>
                    <a:pt x="108" y="38"/>
                  </a:cubicBezTo>
                  <a:cubicBezTo>
                    <a:pt x="105" y="31"/>
                    <a:pt x="100" y="24"/>
                    <a:pt x="94" y="19"/>
                  </a:cubicBezTo>
                  <a:cubicBezTo>
                    <a:pt x="89" y="13"/>
                    <a:pt x="82" y="9"/>
                    <a:pt x="74" y="5"/>
                  </a:cubicBezTo>
                  <a:cubicBezTo>
                    <a:pt x="66" y="1"/>
                    <a:pt x="58" y="0"/>
                    <a:pt x="50" y="0"/>
                  </a:cubicBezTo>
                  <a:cubicBezTo>
                    <a:pt x="50" y="0"/>
                    <a:pt x="3" y="0"/>
                    <a:pt x="3" y="0"/>
                  </a:cubicBezTo>
                  <a:cubicBezTo>
                    <a:pt x="1" y="0"/>
                    <a:pt x="0" y="1"/>
                    <a:pt x="0" y="2"/>
                  </a:cubicBezTo>
                  <a:cubicBezTo>
                    <a:pt x="0" y="2"/>
                    <a:pt x="0" y="49"/>
                    <a:pt x="0" y="49"/>
                  </a:cubicBezTo>
                  <a:cubicBezTo>
                    <a:pt x="0" y="57"/>
                    <a:pt x="2" y="66"/>
                    <a:pt x="5" y="73"/>
                  </a:cubicBezTo>
                  <a:cubicBezTo>
                    <a:pt x="9" y="81"/>
                    <a:pt x="13" y="88"/>
                    <a:pt x="19" y="94"/>
                  </a:cubicBezTo>
                  <a:cubicBezTo>
                    <a:pt x="25" y="100"/>
                    <a:pt x="32" y="104"/>
                    <a:pt x="39" y="108"/>
                  </a:cubicBezTo>
                  <a:cubicBezTo>
                    <a:pt x="47" y="111"/>
                    <a:pt x="55" y="113"/>
                    <a:pt x="64" y="113"/>
                  </a:cubicBezTo>
                  <a:cubicBezTo>
                    <a:pt x="111" y="113"/>
                    <a:pt x="111" y="113"/>
                    <a:pt x="111" y="113"/>
                  </a:cubicBezTo>
                  <a:cubicBezTo>
                    <a:pt x="112" y="113"/>
                    <a:pt x="114" y="112"/>
                    <a:pt x="114" y="111"/>
                  </a:cubicBezTo>
                  <a:cubicBezTo>
                    <a:pt x="114" y="101"/>
                    <a:pt x="114" y="101"/>
                    <a:pt x="114" y="101"/>
                  </a:cubicBezTo>
                  <a:cubicBezTo>
                    <a:pt x="114" y="96"/>
                    <a:pt x="112" y="91"/>
                    <a:pt x="109" y="88"/>
                  </a:cubicBezTo>
                  <a:cubicBezTo>
                    <a:pt x="106" y="85"/>
                    <a:pt x="102" y="84"/>
                    <a:pt x="96" y="8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0" name="Logo M"/>
            <p:cNvSpPr>
              <a:spLocks/>
            </p:cNvSpPr>
            <p:nvPr/>
          </p:nvSpPr>
          <p:spPr bwMode="gray">
            <a:xfrm>
              <a:off x="-4548188" y="3063875"/>
              <a:ext cx="889000" cy="423862"/>
            </a:xfrm>
            <a:custGeom>
              <a:avLst/>
              <a:gdLst>
                <a:gd name="T0" fmla="*/ 237 w 237"/>
                <a:gd name="T1" fmla="*/ 16 h 113"/>
                <a:gd name="T2" fmla="*/ 220 w 237"/>
                <a:gd name="T3" fmla="*/ 0 h 113"/>
                <a:gd name="T4" fmla="*/ 203 w 237"/>
                <a:gd name="T5" fmla="*/ 0 h 113"/>
                <a:gd name="T6" fmla="*/ 200 w 237"/>
                <a:gd name="T7" fmla="*/ 1 h 113"/>
                <a:gd name="T8" fmla="*/ 165 w 237"/>
                <a:gd name="T9" fmla="*/ 34 h 113"/>
                <a:gd name="T10" fmla="*/ 119 w 237"/>
                <a:gd name="T11" fmla="*/ 52 h 113"/>
                <a:gd name="T12" fmla="*/ 71 w 237"/>
                <a:gd name="T13" fmla="*/ 32 h 113"/>
                <a:gd name="T14" fmla="*/ 44 w 237"/>
                <a:gd name="T15" fmla="*/ 8 h 113"/>
                <a:gd name="T16" fmla="*/ 25 w 237"/>
                <a:gd name="T17" fmla="*/ 0 h 113"/>
                <a:gd name="T18" fmla="*/ 4 w 237"/>
                <a:gd name="T19" fmla="*/ 0 h 113"/>
                <a:gd name="T20" fmla="*/ 0 w 237"/>
                <a:gd name="T21" fmla="*/ 3 h 113"/>
                <a:gd name="T22" fmla="*/ 0 w 237"/>
                <a:gd name="T23" fmla="*/ 96 h 113"/>
                <a:gd name="T24" fmla="*/ 17 w 237"/>
                <a:gd name="T25" fmla="*/ 113 h 113"/>
                <a:gd name="T26" fmla="*/ 23 w 237"/>
                <a:gd name="T27" fmla="*/ 113 h 113"/>
                <a:gd name="T28" fmla="*/ 28 w 237"/>
                <a:gd name="T29" fmla="*/ 113 h 113"/>
                <a:gd name="T30" fmla="*/ 31 w 237"/>
                <a:gd name="T31" fmla="*/ 110 h 113"/>
                <a:gd name="T32" fmla="*/ 31 w 237"/>
                <a:gd name="T33" fmla="*/ 76 h 113"/>
                <a:gd name="T34" fmla="*/ 47 w 237"/>
                <a:gd name="T35" fmla="*/ 61 h 113"/>
                <a:gd name="T36" fmla="*/ 84 w 237"/>
                <a:gd name="T37" fmla="*/ 83 h 113"/>
                <a:gd name="T38" fmla="*/ 119 w 237"/>
                <a:gd name="T39" fmla="*/ 105 h 113"/>
                <a:gd name="T40" fmla="*/ 153 w 237"/>
                <a:gd name="T41" fmla="*/ 83 h 113"/>
                <a:gd name="T42" fmla="*/ 190 w 237"/>
                <a:gd name="T43" fmla="*/ 61 h 113"/>
                <a:gd name="T44" fmla="*/ 206 w 237"/>
                <a:gd name="T45" fmla="*/ 76 h 113"/>
                <a:gd name="T46" fmla="*/ 206 w 237"/>
                <a:gd name="T47" fmla="*/ 96 h 113"/>
                <a:gd name="T48" fmla="*/ 223 w 237"/>
                <a:gd name="T49" fmla="*/ 113 h 113"/>
                <a:gd name="T50" fmla="*/ 230 w 237"/>
                <a:gd name="T51" fmla="*/ 113 h 113"/>
                <a:gd name="T52" fmla="*/ 234 w 237"/>
                <a:gd name="T53" fmla="*/ 113 h 113"/>
                <a:gd name="T54" fmla="*/ 234 w 237"/>
                <a:gd name="T55" fmla="*/ 113 h 113"/>
                <a:gd name="T56" fmla="*/ 237 w 237"/>
                <a:gd name="T57" fmla="*/ 110 h 113"/>
                <a:gd name="T58" fmla="*/ 237 w 237"/>
                <a:gd name="T59" fmla="*/ 16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37" h="113">
                  <a:moveTo>
                    <a:pt x="237" y="16"/>
                  </a:moveTo>
                  <a:cubicBezTo>
                    <a:pt x="237" y="7"/>
                    <a:pt x="229" y="0"/>
                    <a:pt x="220" y="0"/>
                  </a:cubicBezTo>
                  <a:cubicBezTo>
                    <a:pt x="203" y="0"/>
                    <a:pt x="203" y="0"/>
                    <a:pt x="203" y="0"/>
                  </a:cubicBezTo>
                  <a:cubicBezTo>
                    <a:pt x="202" y="0"/>
                    <a:pt x="201" y="0"/>
                    <a:pt x="200" y="1"/>
                  </a:cubicBezTo>
                  <a:cubicBezTo>
                    <a:pt x="165" y="34"/>
                    <a:pt x="165" y="34"/>
                    <a:pt x="165" y="34"/>
                  </a:cubicBezTo>
                  <a:cubicBezTo>
                    <a:pt x="153" y="45"/>
                    <a:pt x="137" y="52"/>
                    <a:pt x="119" y="52"/>
                  </a:cubicBezTo>
                  <a:cubicBezTo>
                    <a:pt x="100" y="52"/>
                    <a:pt x="83" y="45"/>
                    <a:pt x="71" y="32"/>
                  </a:cubicBezTo>
                  <a:cubicBezTo>
                    <a:pt x="71" y="32"/>
                    <a:pt x="45" y="8"/>
                    <a:pt x="44" y="8"/>
                  </a:cubicBezTo>
                  <a:cubicBezTo>
                    <a:pt x="39" y="3"/>
                    <a:pt x="33" y="0"/>
                    <a:pt x="25" y="0"/>
                  </a:cubicBezTo>
                  <a:cubicBezTo>
                    <a:pt x="4" y="0"/>
                    <a:pt x="4" y="0"/>
                    <a:pt x="4" y="0"/>
                  </a:cubicBezTo>
                  <a:cubicBezTo>
                    <a:pt x="2" y="0"/>
                    <a:pt x="0" y="1"/>
                    <a:pt x="0" y="3"/>
                  </a:cubicBezTo>
                  <a:cubicBezTo>
                    <a:pt x="0" y="96"/>
                    <a:pt x="0" y="96"/>
                    <a:pt x="0" y="96"/>
                  </a:cubicBezTo>
                  <a:cubicBezTo>
                    <a:pt x="0" y="106"/>
                    <a:pt x="8" y="113"/>
                    <a:pt x="17" y="113"/>
                  </a:cubicBezTo>
                  <a:cubicBezTo>
                    <a:pt x="23" y="113"/>
                    <a:pt x="23" y="113"/>
                    <a:pt x="23" y="113"/>
                  </a:cubicBezTo>
                  <a:cubicBezTo>
                    <a:pt x="28" y="113"/>
                    <a:pt x="28" y="113"/>
                    <a:pt x="28" y="113"/>
                  </a:cubicBezTo>
                  <a:cubicBezTo>
                    <a:pt x="30" y="113"/>
                    <a:pt x="31" y="112"/>
                    <a:pt x="31" y="110"/>
                  </a:cubicBezTo>
                  <a:cubicBezTo>
                    <a:pt x="31" y="76"/>
                    <a:pt x="31" y="76"/>
                    <a:pt x="31" y="76"/>
                  </a:cubicBezTo>
                  <a:cubicBezTo>
                    <a:pt x="31" y="68"/>
                    <a:pt x="38" y="61"/>
                    <a:pt x="47" y="61"/>
                  </a:cubicBezTo>
                  <a:cubicBezTo>
                    <a:pt x="63" y="61"/>
                    <a:pt x="74" y="74"/>
                    <a:pt x="84" y="83"/>
                  </a:cubicBezTo>
                  <a:cubicBezTo>
                    <a:pt x="97" y="94"/>
                    <a:pt x="107" y="105"/>
                    <a:pt x="119" y="105"/>
                  </a:cubicBezTo>
                  <a:cubicBezTo>
                    <a:pt x="131" y="105"/>
                    <a:pt x="140" y="94"/>
                    <a:pt x="153" y="83"/>
                  </a:cubicBezTo>
                  <a:cubicBezTo>
                    <a:pt x="163" y="74"/>
                    <a:pt x="175" y="61"/>
                    <a:pt x="190" y="61"/>
                  </a:cubicBezTo>
                  <a:cubicBezTo>
                    <a:pt x="199" y="61"/>
                    <a:pt x="206" y="68"/>
                    <a:pt x="206" y="76"/>
                  </a:cubicBezTo>
                  <a:cubicBezTo>
                    <a:pt x="206" y="76"/>
                    <a:pt x="206" y="96"/>
                    <a:pt x="206" y="96"/>
                  </a:cubicBezTo>
                  <a:cubicBezTo>
                    <a:pt x="206" y="106"/>
                    <a:pt x="214" y="113"/>
                    <a:pt x="223" y="113"/>
                  </a:cubicBezTo>
                  <a:cubicBezTo>
                    <a:pt x="223" y="113"/>
                    <a:pt x="230" y="113"/>
                    <a:pt x="230" y="113"/>
                  </a:cubicBezTo>
                  <a:cubicBezTo>
                    <a:pt x="232" y="113"/>
                    <a:pt x="234" y="113"/>
                    <a:pt x="234" y="113"/>
                  </a:cubicBezTo>
                  <a:cubicBezTo>
                    <a:pt x="234" y="113"/>
                    <a:pt x="234" y="113"/>
                    <a:pt x="234" y="113"/>
                  </a:cubicBezTo>
                  <a:cubicBezTo>
                    <a:pt x="235" y="113"/>
                    <a:pt x="237" y="112"/>
                    <a:pt x="237" y="110"/>
                  </a:cubicBezTo>
                  <a:cubicBezTo>
                    <a:pt x="237" y="110"/>
                    <a:pt x="237" y="17"/>
                    <a:pt x="237" y="1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sp>
        <p:nvSpPr>
          <p:cNvPr id="51" name="Text Placeholder 16"/>
          <p:cNvSpPr>
            <a:spLocks noGrp="1"/>
          </p:cNvSpPr>
          <p:nvPr>
            <p:ph type="body" sz="quarter" idx="13" hasCustomPrompt="1"/>
          </p:nvPr>
        </p:nvSpPr>
        <p:spPr bwMode="gray">
          <a:xfrm>
            <a:off x="623888" y="2780928"/>
            <a:ext cx="1584847" cy="720000"/>
          </a:xfrm>
          <a:prstGeom prst="rect">
            <a:avLst/>
          </a:prstGeom>
        </p:spPr>
        <p:txBody>
          <a:bodyPr wrap="square" tIns="0" anchor="ctr" anchorCtr="0">
            <a:noAutofit/>
          </a:bodyPr>
          <a:lstStyle>
            <a:lvl1pPr marL="0" indent="0" algn="r">
              <a:buFont typeface="Arial" panose="020B0604020202020204" pitchFamily="34" charset="0"/>
              <a:buNone/>
              <a:defRPr sz="4400" b="0">
                <a:ln>
                  <a:noFill/>
                </a:ln>
                <a:solidFill>
                  <a:schemeClr val="accent3"/>
                </a:solidFill>
                <a:latin typeface="Merck" panose="04040805020F02020302" pitchFamily="82" charset="0"/>
              </a:defRPr>
            </a:lvl1pPr>
            <a:lvl2pPr marL="0" indent="0">
              <a:spcBef>
                <a:spcPts val="600"/>
              </a:spcBef>
              <a:buFont typeface="Arial" panose="020B0604020202020204" pitchFamily="34" charset="0"/>
              <a:buNone/>
              <a:defRPr sz="4800" b="0">
                <a:ln>
                  <a:solidFill>
                    <a:schemeClr val="accent4"/>
                  </a:solidFill>
                </a:ln>
                <a:noFill/>
                <a:latin typeface="Merck" panose="04040805020F02020302" pitchFamily="82" charset="0"/>
              </a:defRPr>
            </a:lvl2pPr>
            <a:lvl3pPr marL="0" indent="0">
              <a:spcBef>
                <a:spcPts val="600"/>
              </a:spcBef>
              <a:buNone/>
              <a:defRPr sz="4800" b="0">
                <a:ln>
                  <a:solidFill>
                    <a:schemeClr val="accent4"/>
                  </a:solidFill>
                </a:ln>
                <a:noFill/>
                <a:latin typeface="Merck" panose="04040805020F02020302" pitchFamily="82" charset="0"/>
              </a:defRPr>
            </a:lvl3pPr>
            <a:lvl4pPr marL="0" indent="0">
              <a:spcBef>
                <a:spcPts val="600"/>
              </a:spcBef>
              <a:buNone/>
              <a:defRPr sz="4800" b="0">
                <a:ln>
                  <a:solidFill>
                    <a:schemeClr val="accent4"/>
                  </a:solidFill>
                </a:ln>
                <a:noFill/>
                <a:latin typeface="Merck" panose="04040805020F02020302" pitchFamily="82" charset="0"/>
              </a:defRPr>
            </a:lvl4pPr>
            <a:lvl5pPr marL="0" indent="0">
              <a:spcBef>
                <a:spcPts val="600"/>
              </a:spcBef>
              <a:buNone/>
              <a:defRPr sz="4800" b="0">
                <a:ln>
                  <a:solidFill>
                    <a:schemeClr val="accent4"/>
                  </a:solidFill>
                </a:ln>
                <a:noFill/>
                <a:latin typeface="Merck" panose="04040805020F02020302" pitchFamily="82" charset="0"/>
              </a:defRPr>
            </a:lvl5pPr>
            <a:lvl6pPr marL="0" indent="0">
              <a:spcBef>
                <a:spcPts val="600"/>
              </a:spcBef>
              <a:buNone/>
              <a:defRPr sz="4800" b="0">
                <a:ln>
                  <a:solidFill>
                    <a:schemeClr val="accent4"/>
                  </a:solidFill>
                </a:ln>
                <a:noFill/>
                <a:latin typeface="Merck" panose="04040805020F02020302" pitchFamily="82" charset="0"/>
              </a:defRPr>
            </a:lvl6pPr>
            <a:lvl7pPr marL="0" indent="0">
              <a:spcBef>
                <a:spcPts val="600"/>
              </a:spcBef>
              <a:buNone/>
              <a:defRPr sz="4800" b="0">
                <a:ln>
                  <a:solidFill>
                    <a:schemeClr val="accent4"/>
                  </a:solidFill>
                </a:ln>
                <a:noFill/>
                <a:latin typeface="Merck" panose="04040805020F02020302" pitchFamily="82" charset="0"/>
              </a:defRPr>
            </a:lvl7pPr>
            <a:lvl8pPr marL="0" indent="0">
              <a:spcBef>
                <a:spcPts val="600"/>
              </a:spcBef>
              <a:buNone/>
              <a:defRPr sz="4800" b="0">
                <a:ln>
                  <a:solidFill>
                    <a:schemeClr val="accent4"/>
                  </a:solidFill>
                </a:ln>
                <a:noFill/>
                <a:latin typeface="Merck" panose="04040805020F02020302" pitchFamily="82" charset="0"/>
              </a:defRPr>
            </a:lvl8pPr>
            <a:lvl9pPr marL="0" indent="0">
              <a:spcBef>
                <a:spcPts val="600"/>
              </a:spcBef>
              <a:buNone/>
              <a:defRPr sz="4800" b="0">
                <a:ln>
                  <a:solidFill>
                    <a:schemeClr val="accent4"/>
                  </a:solidFill>
                </a:ln>
                <a:noFill/>
                <a:latin typeface="Merck" panose="04040805020F02020302" pitchFamily="82" charset="0"/>
              </a:defRPr>
            </a:lvl9pPr>
          </a:lstStyle>
          <a:p>
            <a:pPr lvl="0"/>
            <a:r>
              <a:rPr lang="en-US" noProof="0" dirty="0"/>
              <a:t>02</a:t>
            </a:r>
          </a:p>
        </p:txBody>
      </p:sp>
      <p:sp>
        <p:nvSpPr>
          <p:cNvPr id="54" name="Text Placeholder 16"/>
          <p:cNvSpPr>
            <a:spLocks noGrp="1"/>
          </p:cNvSpPr>
          <p:nvPr>
            <p:ph type="body" sz="quarter" idx="14" hasCustomPrompt="1"/>
          </p:nvPr>
        </p:nvSpPr>
        <p:spPr bwMode="gray">
          <a:xfrm>
            <a:off x="623888" y="3572936"/>
            <a:ext cx="1584847" cy="720000"/>
          </a:xfrm>
          <a:prstGeom prst="rect">
            <a:avLst/>
          </a:prstGeom>
        </p:spPr>
        <p:txBody>
          <a:bodyPr wrap="square" tIns="0" anchor="ctr" anchorCtr="0">
            <a:noAutofit/>
          </a:bodyPr>
          <a:lstStyle>
            <a:lvl1pPr marL="0" indent="0" algn="r">
              <a:buFont typeface="Arial" panose="020B0604020202020204" pitchFamily="34" charset="0"/>
              <a:buNone/>
              <a:defRPr sz="4400" b="0">
                <a:ln>
                  <a:noFill/>
                </a:ln>
                <a:solidFill>
                  <a:schemeClr val="accent3"/>
                </a:solidFill>
                <a:latin typeface="Merck" panose="04040805020F02020302" pitchFamily="82" charset="0"/>
              </a:defRPr>
            </a:lvl1pPr>
            <a:lvl2pPr marL="0" indent="0">
              <a:spcBef>
                <a:spcPts val="600"/>
              </a:spcBef>
              <a:buFont typeface="Arial" panose="020B0604020202020204" pitchFamily="34" charset="0"/>
              <a:buNone/>
              <a:defRPr sz="4800" b="0">
                <a:ln>
                  <a:solidFill>
                    <a:schemeClr val="accent4"/>
                  </a:solidFill>
                </a:ln>
                <a:noFill/>
                <a:latin typeface="Merck" panose="04040805020F02020302" pitchFamily="82" charset="0"/>
              </a:defRPr>
            </a:lvl2pPr>
            <a:lvl3pPr marL="0" indent="0">
              <a:spcBef>
                <a:spcPts val="600"/>
              </a:spcBef>
              <a:buNone/>
              <a:defRPr sz="4800" b="0">
                <a:ln>
                  <a:solidFill>
                    <a:schemeClr val="accent4"/>
                  </a:solidFill>
                </a:ln>
                <a:noFill/>
                <a:latin typeface="Merck" panose="04040805020F02020302" pitchFamily="82" charset="0"/>
              </a:defRPr>
            </a:lvl3pPr>
            <a:lvl4pPr marL="0" indent="0">
              <a:spcBef>
                <a:spcPts val="600"/>
              </a:spcBef>
              <a:buNone/>
              <a:defRPr sz="4800" b="0">
                <a:ln>
                  <a:solidFill>
                    <a:schemeClr val="accent4"/>
                  </a:solidFill>
                </a:ln>
                <a:noFill/>
                <a:latin typeface="Merck" panose="04040805020F02020302" pitchFamily="82" charset="0"/>
              </a:defRPr>
            </a:lvl4pPr>
            <a:lvl5pPr marL="0" indent="0">
              <a:spcBef>
                <a:spcPts val="600"/>
              </a:spcBef>
              <a:buNone/>
              <a:defRPr sz="4800" b="0">
                <a:ln>
                  <a:solidFill>
                    <a:schemeClr val="accent4"/>
                  </a:solidFill>
                </a:ln>
                <a:noFill/>
                <a:latin typeface="Merck" panose="04040805020F02020302" pitchFamily="82" charset="0"/>
              </a:defRPr>
            </a:lvl5pPr>
            <a:lvl6pPr marL="0" indent="0">
              <a:spcBef>
                <a:spcPts val="600"/>
              </a:spcBef>
              <a:buNone/>
              <a:defRPr sz="4800" b="0">
                <a:ln>
                  <a:solidFill>
                    <a:schemeClr val="accent4"/>
                  </a:solidFill>
                </a:ln>
                <a:noFill/>
                <a:latin typeface="Merck" panose="04040805020F02020302" pitchFamily="82" charset="0"/>
              </a:defRPr>
            </a:lvl6pPr>
            <a:lvl7pPr marL="0" indent="0">
              <a:spcBef>
                <a:spcPts val="600"/>
              </a:spcBef>
              <a:buNone/>
              <a:defRPr sz="4800" b="0">
                <a:ln>
                  <a:solidFill>
                    <a:schemeClr val="accent4"/>
                  </a:solidFill>
                </a:ln>
                <a:noFill/>
                <a:latin typeface="Merck" panose="04040805020F02020302" pitchFamily="82" charset="0"/>
              </a:defRPr>
            </a:lvl7pPr>
            <a:lvl8pPr marL="0" indent="0">
              <a:spcBef>
                <a:spcPts val="600"/>
              </a:spcBef>
              <a:buNone/>
              <a:defRPr sz="4800" b="0">
                <a:ln>
                  <a:solidFill>
                    <a:schemeClr val="accent4"/>
                  </a:solidFill>
                </a:ln>
                <a:noFill/>
                <a:latin typeface="Merck" panose="04040805020F02020302" pitchFamily="82" charset="0"/>
              </a:defRPr>
            </a:lvl8pPr>
            <a:lvl9pPr marL="0" indent="0">
              <a:spcBef>
                <a:spcPts val="600"/>
              </a:spcBef>
              <a:buNone/>
              <a:defRPr sz="4800" b="0">
                <a:ln>
                  <a:solidFill>
                    <a:schemeClr val="accent4"/>
                  </a:solidFill>
                </a:ln>
                <a:noFill/>
                <a:latin typeface="Merck" panose="04040805020F02020302" pitchFamily="82" charset="0"/>
              </a:defRPr>
            </a:lvl9pPr>
          </a:lstStyle>
          <a:p>
            <a:pPr lvl="0"/>
            <a:r>
              <a:rPr lang="en-US" noProof="0" dirty="0"/>
              <a:t>03</a:t>
            </a:r>
          </a:p>
        </p:txBody>
      </p:sp>
      <p:sp>
        <p:nvSpPr>
          <p:cNvPr id="56" name="Text Placeholder 16"/>
          <p:cNvSpPr>
            <a:spLocks noGrp="1"/>
          </p:cNvSpPr>
          <p:nvPr>
            <p:ph type="body" sz="quarter" idx="15" hasCustomPrompt="1"/>
          </p:nvPr>
        </p:nvSpPr>
        <p:spPr bwMode="gray">
          <a:xfrm>
            <a:off x="623888" y="4365024"/>
            <a:ext cx="1584847" cy="720000"/>
          </a:xfrm>
          <a:prstGeom prst="rect">
            <a:avLst/>
          </a:prstGeom>
        </p:spPr>
        <p:txBody>
          <a:bodyPr wrap="square" tIns="0" anchor="ctr" anchorCtr="0">
            <a:noAutofit/>
          </a:bodyPr>
          <a:lstStyle>
            <a:lvl1pPr marL="0" indent="0" algn="r">
              <a:buFont typeface="Arial" panose="020B0604020202020204" pitchFamily="34" charset="0"/>
              <a:buNone/>
              <a:defRPr sz="4400" b="0">
                <a:ln>
                  <a:noFill/>
                </a:ln>
                <a:solidFill>
                  <a:schemeClr val="accent3"/>
                </a:solidFill>
                <a:latin typeface="Merck" panose="04040805020F02020302" pitchFamily="82" charset="0"/>
              </a:defRPr>
            </a:lvl1pPr>
            <a:lvl2pPr marL="0" indent="0">
              <a:spcBef>
                <a:spcPts val="600"/>
              </a:spcBef>
              <a:buFont typeface="Arial" panose="020B0604020202020204" pitchFamily="34" charset="0"/>
              <a:buNone/>
              <a:defRPr sz="4800" b="0">
                <a:ln>
                  <a:solidFill>
                    <a:schemeClr val="accent4"/>
                  </a:solidFill>
                </a:ln>
                <a:noFill/>
                <a:latin typeface="Merck" panose="04040805020F02020302" pitchFamily="82" charset="0"/>
              </a:defRPr>
            </a:lvl2pPr>
            <a:lvl3pPr marL="0" indent="0">
              <a:spcBef>
                <a:spcPts val="600"/>
              </a:spcBef>
              <a:buNone/>
              <a:defRPr sz="4800" b="0">
                <a:ln>
                  <a:solidFill>
                    <a:schemeClr val="accent4"/>
                  </a:solidFill>
                </a:ln>
                <a:noFill/>
                <a:latin typeface="Merck" panose="04040805020F02020302" pitchFamily="82" charset="0"/>
              </a:defRPr>
            </a:lvl3pPr>
            <a:lvl4pPr marL="0" indent="0">
              <a:spcBef>
                <a:spcPts val="600"/>
              </a:spcBef>
              <a:buNone/>
              <a:defRPr sz="4800" b="0">
                <a:ln>
                  <a:solidFill>
                    <a:schemeClr val="accent4"/>
                  </a:solidFill>
                </a:ln>
                <a:noFill/>
                <a:latin typeface="Merck" panose="04040805020F02020302" pitchFamily="82" charset="0"/>
              </a:defRPr>
            </a:lvl4pPr>
            <a:lvl5pPr marL="0" indent="0">
              <a:spcBef>
                <a:spcPts val="600"/>
              </a:spcBef>
              <a:buNone/>
              <a:defRPr sz="4800" b="0">
                <a:ln>
                  <a:solidFill>
                    <a:schemeClr val="accent4"/>
                  </a:solidFill>
                </a:ln>
                <a:noFill/>
                <a:latin typeface="Merck" panose="04040805020F02020302" pitchFamily="82" charset="0"/>
              </a:defRPr>
            </a:lvl5pPr>
            <a:lvl6pPr marL="0" indent="0">
              <a:spcBef>
                <a:spcPts val="600"/>
              </a:spcBef>
              <a:buNone/>
              <a:defRPr sz="4800" b="0">
                <a:ln>
                  <a:solidFill>
                    <a:schemeClr val="accent4"/>
                  </a:solidFill>
                </a:ln>
                <a:noFill/>
                <a:latin typeface="Merck" panose="04040805020F02020302" pitchFamily="82" charset="0"/>
              </a:defRPr>
            </a:lvl6pPr>
            <a:lvl7pPr marL="0" indent="0">
              <a:spcBef>
                <a:spcPts val="600"/>
              </a:spcBef>
              <a:buNone/>
              <a:defRPr sz="4800" b="0">
                <a:ln>
                  <a:solidFill>
                    <a:schemeClr val="accent4"/>
                  </a:solidFill>
                </a:ln>
                <a:noFill/>
                <a:latin typeface="Merck" panose="04040805020F02020302" pitchFamily="82" charset="0"/>
              </a:defRPr>
            </a:lvl7pPr>
            <a:lvl8pPr marL="0" indent="0">
              <a:spcBef>
                <a:spcPts val="600"/>
              </a:spcBef>
              <a:buNone/>
              <a:defRPr sz="4800" b="0">
                <a:ln>
                  <a:solidFill>
                    <a:schemeClr val="accent4"/>
                  </a:solidFill>
                </a:ln>
                <a:noFill/>
                <a:latin typeface="Merck" panose="04040805020F02020302" pitchFamily="82" charset="0"/>
              </a:defRPr>
            </a:lvl8pPr>
            <a:lvl9pPr marL="0" indent="0">
              <a:spcBef>
                <a:spcPts val="600"/>
              </a:spcBef>
              <a:buNone/>
              <a:defRPr sz="4800" b="0">
                <a:ln>
                  <a:solidFill>
                    <a:schemeClr val="accent4"/>
                  </a:solidFill>
                </a:ln>
                <a:noFill/>
                <a:latin typeface="Merck" panose="04040805020F02020302" pitchFamily="82" charset="0"/>
              </a:defRPr>
            </a:lvl9pPr>
          </a:lstStyle>
          <a:p>
            <a:pPr lvl="0"/>
            <a:r>
              <a:rPr lang="en-US" noProof="0" dirty="0"/>
              <a:t>04</a:t>
            </a:r>
          </a:p>
        </p:txBody>
      </p:sp>
      <p:sp>
        <p:nvSpPr>
          <p:cNvPr id="58" name="Text Placeholder 16"/>
          <p:cNvSpPr>
            <a:spLocks noGrp="1"/>
          </p:cNvSpPr>
          <p:nvPr>
            <p:ph type="body" sz="quarter" idx="16" hasCustomPrompt="1"/>
          </p:nvPr>
        </p:nvSpPr>
        <p:spPr bwMode="gray">
          <a:xfrm>
            <a:off x="623888" y="5157112"/>
            <a:ext cx="1584847" cy="720000"/>
          </a:xfrm>
          <a:prstGeom prst="rect">
            <a:avLst/>
          </a:prstGeom>
        </p:spPr>
        <p:txBody>
          <a:bodyPr wrap="square" tIns="0" anchor="ctr" anchorCtr="0">
            <a:noAutofit/>
          </a:bodyPr>
          <a:lstStyle>
            <a:lvl1pPr marL="0" indent="0" algn="r">
              <a:buFont typeface="Arial" panose="020B0604020202020204" pitchFamily="34" charset="0"/>
              <a:buNone/>
              <a:defRPr sz="4400" b="0">
                <a:ln>
                  <a:noFill/>
                </a:ln>
                <a:solidFill>
                  <a:schemeClr val="accent3"/>
                </a:solidFill>
                <a:latin typeface="Merck" panose="04040805020F02020302" pitchFamily="82" charset="0"/>
              </a:defRPr>
            </a:lvl1pPr>
            <a:lvl2pPr marL="0" indent="0">
              <a:spcBef>
                <a:spcPts val="600"/>
              </a:spcBef>
              <a:buFont typeface="Arial" panose="020B0604020202020204" pitchFamily="34" charset="0"/>
              <a:buNone/>
              <a:defRPr sz="4800" b="0">
                <a:ln>
                  <a:solidFill>
                    <a:schemeClr val="accent4"/>
                  </a:solidFill>
                </a:ln>
                <a:noFill/>
                <a:latin typeface="Merck" panose="04040805020F02020302" pitchFamily="82" charset="0"/>
              </a:defRPr>
            </a:lvl2pPr>
            <a:lvl3pPr marL="0" indent="0">
              <a:spcBef>
                <a:spcPts val="600"/>
              </a:spcBef>
              <a:buNone/>
              <a:defRPr sz="4800" b="0">
                <a:ln>
                  <a:solidFill>
                    <a:schemeClr val="accent4"/>
                  </a:solidFill>
                </a:ln>
                <a:noFill/>
                <a:latin typeface="Merck" panose="04040805020F02020302" pitchFamily="82" charset="0"/>
              </a:defRPr>
            </a:lvl3pPr>
            <a:lvl4pPr marL="0" indent="0">
              <a:spcBef>
                <a:spcPts val="600"/>
              </a:spcBef>
              <a:buNone/>
              <a:defRPr sz="4800" b="0">
                <a:ln>
                  <a:solidFill>
                    <a:schemeClr val="accent4"/>
                  </a:solidFill>
                </a:ln>
                <a:noFill/>
                <a:latin typeface="Merck" panose="04040805020F02020302" pitchFamily="82" charset="0"/>
              </a:defRPr>
            </a:lvl4pPr>
            <a:lvl5pPr marL="0" indent="0">
              <a:spcBef>
                <a:spcPts val="600"/>
              </a:spcBef>
              <a:buNone/>
              <a:defRPr sz="4800" b="0">
                <a:ln>
                  <a:solidFill>
                    <a:schemeClr val="accent4"/>
                  </a:solidFill>
                </a:ln>
                <a:noFill/>
                <a:latin typeface="Merck" panose="04040805020F02020302" pitchFamily="82" charset="0"/>
              </a:defRPr>
            </a:lvl5pPr>
            <a:lvl6pPr marL="0" indent="0">
              <a:spcBef>
                <a:spcPts val="600"/>
              </a:spcBef>
              <a:buNone/>
              <a:defRPr sz="4800" b="0">
                <a:ln>
                  <a:solidFill>
                    <a:schemeClr val="accent4"/>
                  </a:solidFill>
                </a:ln>
                <a:noFill/>
                <a:latin typeface="Merck" panose="04040805020F02020302" pitchFamily="82" charset="0"/>
              </a:defRPr>
            </a:lvl6pPr>
            <a:lvl7pPr marL="0" indent="0">
              <a:spcBef>
                <a:spcPts val="600"/>
              </a:spcBef>
              <a:buNone/>
              <a:defRPr sz="4800" b="0">
                <a:ln>
                  <a:solidFill>
                    <a:schemeClr val="accent4"/>
                  </a:solidFill>
                </a:ln>
                <a:noFill/>
                <a:latin typeface="Merck" panose="04040805020F02020302" pitchFamily="82" charset="0"/>
              </a:defRPr>
            </a:lvl7pPr>
            <a:lvl8pPr marL="0" indent="0">
              <a:spcBef>
                <a:spcPts val="600"/>
              </a:spcBef>
              <a:buNone/>
              <a:defRPr sz="4800" b="0">
                <a:ln>
                  <a:solidFill>
                    <a:schemeClr val="accent4"/>
                  </a:solidFill>
                </a:ln>
                <a:noFill/>
                <a:latin typeface="Merck" panose="04040805020F02020302" pitchFamily="82" charset="0"/>
              </a:defRPr>
            </a:lvl8pPr>
            <a:lvl9pPr marL="0" indent="0">
              <a:spcBef>
                <a:spcPts val="600"/>
              </a:spcBef>
              <a:buNone/>
              <a:defRPr sz="4800" b="0">
                <a:ln>
                  <a:solidFill>
                    <a:schemeClr val="accent4"/>
                  </a:solidFill>
                </a:ln>
                <a:noFill/>
                <a:latin typeface="Merck" panose="04040805020F02020302" pitchFamily="82" charset="0"/>
              </a:defRPr>
            </a:lvl9pPr>
          </a:lstStyle>
          <a:p>
            <a:pPr lvl="0"/>
            <a:r>
              <a:rPr lang="en-US" noProof="0" dirty="0"/>
              <a:t>05</a:t>
            </a:r>
          </a:p>
        </p:txBody>
      </p:sp>
      <p:sp>
        <p:nvSpPr>
          <p:cNvPr id="68" name="Text Placeholder 16"/>
          <p:cNvSpPr>
            <a:spLocks noGrp="1"/>
          </p:cNvSpPr>
          <p:nvPr>
            <p:ph type="body" sz="quarter" idx="21" hasCustomPrompt="1"/>
          </p:nvPr>
        </p:nvSpPr>
        <p:spPr bwMode="gray">
          <a:xfrm>
            <a:off x="623888" y="1988840"/>
            <a:ext cx="1584847" cy="720000"/>
          </a:xfrm>
          <a:prstGeom prst="rect">
            <a:avLst/>
          </a:prstGeom>
        </p:spPr>
        <p:txBody>
          <a:bodyPr wrap="square" tIns="0" anchor="ctr" anchorCtr="0">
            <a:noAutofit/>
          </a:bodyPr>
          <a:lstStyle>
            <a:lvl1pPr marL="0" indent="0" algn="r">
              <a:buFont typeface="Arial" panose="020B0604020202020204" pitchFamily="34" charset="0"/>
              <a:buNone/>
              <a:defRPr sz="4400" b="0" spc="600">
                <a:ln>
                  <a:noFill/>
                </a:ln>
                <a:solidFill>
                  <a:schemeClr val="accent3"/>
                </a:solidFill>
                <a:latin typeface="Merck" panose="04040805020F02020302" pitchFamily="82" charset="0"/>
              </a:defRPr>
            </a:lvl1pPr>
            <a:lvl2pPr marL="0" indent="0">
              <a:spcBef>
                <a:spcPts val="600"/>
              </a:spcBef>
              <a:buFont typeface="Arial" panose="020B0604020202020204" pitchFamily="34" charset="0"/>
              <a:buNone/>
              <a:defRPr sz="4800" b="0">
                <a:ln>
                  <a:solidFill>
                    <a:schemeClr val="accent4"/>
                  </a:solidFill>
                </a:ln>
                <a:noFill/>
                <a:latin typeface="Merck" panose="04040805020F02020302" pitchFamily="82" charset="0"/>
              </a:defRPr>
            </a:lvl2pPr>
            <a:lvl3pPr marL="0" indent="0">
              <a:spcBef>
                <a:spcPts val="600"/>
              </a:spcBef>
              <a:buNone/>
              <a:defRPr sz="4800" b="0">
                <a:ln>
                  <a:solidFill>
                    <a:schemeClr val="accent4"/>
                  </a:solidFill>
                </a:ln>
                <a:noFill/>
                <a:latin typeface="Merck" panose="04040805020F02020302" pitchFamily="82" charset="0"/>
              </a:defRPr>
            </a:lvl3pPr>
            <a:lvl4pPr marL="0" indent="0">
              <a:spcBef>
                <a:spcPts val="600"/>
              </a:spcBef>
              <a:buNone/>
              <a:defRPr sz="4800" b="0">
                <a:ln>
                  <a:solidFill>
                    <a:schemeClr val="accent4"/>
                  </a:solidFill>
                </a:ln>
                <a:noFill/>
                <a:latin typeface="Merck" panose="04040805020F02020302" pitchFamily="82" charset="0"/>
              </a:defRPr>
            </a:lvl4pPr>
            <a:lvl5pPr marL="0" indent="0">
              <a:spcBef>
                <a:spcPts val="600"/>
              </a:spcBef>
              <a:buNone/>
              <a:defRPr sz="4800" b="0">
                <a:ln>
                  <a:solidFill>
                    <a:schemeClr val="accent4"/>
                  </a:solidFill>
                </a:ln>
                <a:noFill/>
                <a:latin typeface="Merck" panose="04040805020F02020302" pitchFamily="82" charset="0"/>
              </a:defRPr>
            </a:lvl5pPr>
            <a:lvl6pPr marL="0" indent="0">
              <a:spcBef>
                <a:spcPts val="600"/>
              </a:spcBef>
              <a:buNone/>
              <a:defRPr sz="4800" b="0">
                <a:ln>
                  <a:solidFill>
                    <a:schemeClr val="accent4"/>
                  </a:solidFill>
                </a:ln>
                <a:noFill/>
                <a:latin typeface="Merck" panose="04040805020F02020302" pitchFamily="82" charset="0"/>
              </a:defRPr>
            </a:lvl6pPr>
            <a:lvl7pPr marL="0" indent="0">
              <a:spcBef>
                <a:spcPts val="600"/>
              </a:spcBef>
              <a:buNone/>
              <a:defRPr sz="4800" b="0">
                <a:ln>
                  <a:solidFill>
                    <a:schemeClr val="accent4"/>
                  </a:solidFill>
                </a:ln>
                <a:noFill/>
                <a:latin typeface="Merck" panose="04040805020F02020302" pitchFamily="82" charset="0"/>
              </a:defRPr>
            </a:lvl7pPr>
            <a:lvl8pPr marL="0" indent="0">
              <a:spcBef>
                <a:spcPts val="600"/>
              </a:spcBef>
              <a:buNone/>
              <a:defRPr sz="4800" b="0">
                <a:ln>
                  <a:solidFill>
                    <a:schemeClr val="accent4"/>
                  </a:solidFill>
                </a:ln>
                <a:noFill/>
                <a:latin typeface="Merck" panose="04040805020F02020302" pitchFamily="82" charset="0"/>
              </a:defRPr>
            </a:lvl8pPr>
            <a:lvl9pPr marL="0" indent="0">
              <a:spcBef>
                <a:spcPts val="600"/>
              </a:spcBef>
              <a:buNone/>
              <a:defRPr sz="4800" b="0">
                <a:ln>
                  <a:solidFill>
                    <a:schemeClr val="accent4"/>
                  </a:solidFill>
                </a:ln>
                <a:noFill/>
                <a:latin typeface="Merck" panose="04040805020F02020302" pitchFamily="82" charset="0"/>
              </a:defRPr>
            </a:lvl9pPr>
          </a:lstStyle>
          <a:p>
            <a:pPr lvl="0"/>
            <a:r>
              <a:rPr lang="en-US" noProof="0" dirty="0"/>
              <a:t>01</a:t>
            </a:r>
          </a:p>
        </p:txBody>
      </p:sp>
      <p:sp>
        <p:nvSpPr>
          <p:cNvPr id="72" name="Text Placeholder 16"/>
          <p:cNvSpPr>
            <a:spLocks noGrp="1"/>
          </p:cNvSpPr>
          <p:nvPr>
            <p:ph type="body" sz="quarter" idx="22" hasCustomPrompt="1"/>
          </p:nvPr>
        </p:nvSpPr>
        <p:spPr bwMode="gray">
          <a:xfrm>
            <a:off x="2496121" y="2780928"/>
            <a:ext cx="7200329" cy="720000"/>
          </a:xfrm>
          <a:prstGeom prst="rect">
            <a:avLst/>
          </a:prstGeom>
        </p:spPr>
        <p:txBody>
          <a:bodyPr wrap="square" tIns="0" anchor="ctr" anchorCtr="0">
            <a:noAutofit/>
          </a:bodyPr>
          <a:lstStyle>
            <a:lvl1pPr marL="0" indent="0" algn="l">
              <a:lnSpc>
                <a:spcPct val="100000"/>
              </a:lnSpc>
              <a:spcBef>
                <a:spcPts val="0"/>
              </a:spcBef>
              <a:spcAft>
                <a:spcPts val="0"/>
              </a:spcAft>
              <a:buFont typeface="Arial" panose="020B0604020202020204" pitchFamily="34" charset="0"/>
              <a:buNone/>
              <a:defRPr sz="1800" b="1">
                <a:ln>
                  <a:noFill/>
                </a:ln>
                <a:solidFill>
                  <a:schemeClr val="tx2"/>
                </a:solidFill>
                <a:latin typeface="+mj-lt"/>
              </a:defRPr>
            </a:lvl1pPr>
            <a:lvl2pPr marL="0" indent="0">
              <a:spcBef>
                <a:spcPts val="600"/>
              </a:spcBef>
              <a:buFont typeface="Arial" panose="020B0604020202020204" pitchFamily="34" charset="0"/>
              <a:buNone/>
              <a:defRPr sz="4800" b="0">
                <a:ln>
                  <a:solidFill>
                    <a:schemeClr val="accent4"/>
                  </a:solidFill>
                </a:ln>
                <a:noFill/>
                <a:latin typeface="Merck" panose="04040805020F02020302" pitchFamily="82" charset="0"/>
              </a:defRPr>
            </a:lvl2pPr>
            <a:lvl3pPr marL="0" indent="0">
              <a:spcBef>
                <a:spcPts val="600"/>
              </a:spcBef>
              <a:buNone/>
              <a:defRPr sz="4800" b="0">
                <a:ln>
                  <a:solidFill>
                    <a:schemeClr val="accent4"/>
                  </a:solidFill>
                </a:ln>
                <a:noFill/>
                <a:latin typeface="Merck" panose="04040805020F02020302" pitchFamily="82" charset="0"/>
              </a:defRPr>
            </a:lvl3pPr>
            <a:lvl4pPr marL="0" indent="0">
              <a:spcBef>
                <a:spcPts val="600"/>
              </a:spcBef>
              <a:buNone/>
              <a:defRPr sz="4800" b="0">
                <a:ln>
                  <a:solidFill>
                    <a:schemeClr val="accent4"/>
                  </a:solidFill>
                </a:ln>
                <a:noFill/>
                <a:latin typeface="Merck" panose="04040805020F02020302" pitchFamily="82" charset="0"/>
              </a:defRPr>
            </a:lvl4pPr>
            <a:lvl5pPr marL="0" indent="0">
              <a:spcBef>
                <a:spcPts val="600"/>
              </a:spcBef>
              <a:buNone/>
              <a:defRPr sz="4800" b="0">
                <a:ln>
                  <a:solidFill>
                    <a:schemeClr val="accent4"/>
                  </a:solidFill>
                </a:ln>
                <a:noFill/>
                <a:latin typeface="Merck" panose="04040805020F02020302" pitchFamily="82" charset="0"/>
              </a:defRPr>
            </a:lvl5pPr>
            <a:lvl6pPr marL="0" indent="0">
              <a:spcBef>
                <a:spcPts val="600"/>
              </a:spcBef>
              <a:buNone/>
              <a:defRPr sz="4800" b="0">
                <a:ln>
                  <a:solidFill>
                    <a:schemeClr val="accent4"/>
                  </a:solidFill>
                </a:ln>
                <a:noFill/>
                <a:latin typeface="Merck" panose="04040805020F02020302" pitchFamily="82" charset="0"/>
              </a:defRPr>
            </a:lvl6pPr>
            <a:lvl7pPr marL="0" indent="0">
              <a:spcBef>
                <a:spcPts val="600"/>
              </a:spcBef>
              <a:buNone/>
              <a:defRPr sz="4800" b="0">
                <a:ln>
                  <a:solidFill>
                    <a:schemeClr val="accent4"/>
                  </a:solidFill>
                </a:ln>
                <a:noFill/>
                <a:latin typeface="Merck" panose="04040805020F02020302" pitchFamily="82" charset="0"/>
              </a:defRPr>
            </a:lvl7pPr>
            <a:lvl8pPr marL="0" indent="0">
              <a:spcBef>
                <a:spcPts val="600"/>
              </a:spcBef>
              <a:buNone/>
              <a:defRPr sz="4800" b="0">
                <a:ln>
                  <a:solidFill>
                    <a:schemeClr val="accent4"/>
                  </a:solidFill>
                </a:ln>
                <a:noFill/>
                <a:latin typeface="Merck" panose="04040805020F02020302" pitchFamily="82" charset="0"/>
              </a:defRPr>
            </a:lvl8pPr>
            <a:lvl9pPr marL="0" indent="0">
              <a:spcBef>
                <a:spcPts val="600"/>
              </a:spcBef>
              <a:buNone/>
              <a:defRPr sz="4800" b="0">
                <a:ln>
                  <a:solidFill>
                    <a:schemeClr val="accent4"/>
                  </a:solidFill>
                </a:ln>
                <a:noFill/>
                <a:latin typeface="Merck" panose="04040805020F02020302" pitchFamily="82" charset="0"/>
              </a:defRPr>
            </a:lvl9pPr>
          </a:lstStyle>
          <a:p>
            <a:pPr lvl="0"/>
            <a:r>
              <a:rPr lang="en-US" noProof="0" dirty="0"/>
              <a:t>Second topic</a:t>
            </a:r>
          </a:p>
        </p:txBody>
      </p:sp>
      <p:sp>
        <p:nvSpPr>
          <p:cNvPr id="73" name="Text Placeholder 16"/>
          <p:cNvSpPr>
            <a:spLocks noGrp="1"/>
          </p:cNvSpPr>
          <p:nvPr>
            <p:ph type="body" sz="quarter" idx="23" hasCustomPrompt="1"/>
          </p:nvPr>
        </p:nvSpPr>
        <p:spPr bwMode="gray">
          <a:xfrm>
            <a:off x="2496121" y="3572936"/>
            <a:ext cx="7200329" cy="720000"/>
          </a:xfrm>
          <a:prstGeom prst="rect">
            <a:avLst/>
          </a:prstGeom>
        </p:spPr>
        <p:txBody>
          <a:bodyPr wrap="square" tIns="0" anchor="ctr" anchorCtr="0">
            <a:noAutofit/>
          </a:bodyPr>
          <a:lstStyle>
            <a:lvl1pPr marL="0" indent="0" algn="l">
              <a:lnSpc>
                <a:spcPct val="100000"/>
              </a:lnSpc>
              <a:spcBef>
                <a:spcPts val="0"/>
              </a:spcBef>
              <a:spcAft>
                <a:spcPts val="0"/>
              </a:spcAft>
              <a:buFont typeface="Arial" panose="020B0604020202020204" pitchFamily="34" charset="0"/>
              <a:buNone/>
              <a:defRPr sz="1800" b="1">
                <a:ln>
                  <a:noFill/>
                </a:ln>
                <a:solidFill>
                  <a:schemeClr val="tx2"/>
                </a:solidFill>
                <a:latin typeface="+mj-lt"/>
              </a:defRPr>
            </a:lvl1pPr>
            <a:lvl2pPr marL="0" indent="0">
              <a:spcBef>
                <a:spcPts val="600"/>
              </a:spcBef>
              <a:buFont typeface="Arial" panose="020B0604020202020204" pitchFamily="34" charset="0"/>
              <a:buNone/>
              <a:defRPr sz="4800" b="0">
                <a:ln>
                  <a:solidFill>
                    <a:schemeClr val="accent4"/>
                  </a:solidFill>
                </a:ln>
                <a:noFill/>
                <a:latin typeface="Merck" panose="04040805020F02020302" pitchFamily="82" charset="0"/>
              </a:defRPr>
            </a:lvl2pPr>
            <a:lvl3pPr marL="0" indent="0">
              <a:spcBef>
                <a:spcPts val="600"/>
              </a:spcBef>
              <a:buNone/>
              <a:defRPr sz="4800" b="0">
                <a:ln>
                  <a:solidFill>
                    <a:schemeClr val="accent4"/>
                  </a:solidFill>
                </a:ln>
                <a:noFill/>
                <a:latin typeface="Merck" panose="04040805020F02020302" pitchFamily="82" charset="0"/>
              </a:defRPr>
            </a:lvl3pPr>
            <a:lvl4pPr marL="0" indent="0">
              <a:spcBef>
                <a:spcPts val="600"/>
              </a:spcBef>
              <a:buNone/>
              <a:defRPr sz="4800" b="0">
                <a:ln>
                  <a:solidFill>
                    <a:schemeClr val="accent4"/>
                  </a:solidFill>
                </a:ln>
                <a:noFill/>
                <a:latin typeface="Merck" panose="04040805020F02020302" pitchFamily="82" charset="0"/>
              </a:defRPr>
            </a:lvl4pPr>
            <a:lvl5pPr marL="0" indent="0">
              <a:spcBef>
                <a:spcPts val="600"/>
              </a:spcBef>
              <a:buNone/>
              <a:defRPr sz="4800" b="0">
                <a:ln>
                  <a:solidFill>
                    <a:schemeClr val="accent4"/>
                  </a:solidFill>
                </a:ln>
                <a:noFill/>
                <a:latin typeface="Merck" panose="04040805020F02020302" pitchFamily="82" charset="0"/>
              </a:defRPr>
            </a:lvl5pPr>
            <a:lvl6pPr marL="0" indent="0">
              <a:spcBef>
                <a:spcPts val="600"/>
              </a:spcBef>
              <a:buNone/>
              <a:defRPr sz="4800" b="0">
                <a:ln>
                  <a:solidFill>
                    <a:schemeClr val="accent4"/>
                  </a:solidFill>
                </a:ln>
                <a:noFill/>
                <a:latin typeface="Merck" panose="04040805020F02020302" pitchFamily="82" charset="0"/>
              </a:defRPr>
            </a:lvl6pPr>
            <a:lvl7pPr marL="0" indent="0">
              <a:spcBef>
                <a:spcPts val="600"/>
              </a:spcBef>
              <a:buNone/>
              <a:defRPr sz="4800" b="0">
                <a:ln>
                  <a:solidFill>
                    <a:schemeClr val="accent4"/>
                  </a:solidFill>
                </a:ln>
                <a:noFill/>
                <a:latin typeface="Merck" panose="04040805020F02020302" pitchFamily="82" charset="0"/>
              </a:defRPr>
            </a:lvl7pPr>
            <a:lvl8pPr marL="0" indent="0">
              <a:spcBef>
                <a:spcPts val="600"/>
              </a:spcBef>
              <a:buNone/>
              <a:defRPr sz="4800" b="0">
                <a:ln>
                  <a:solidFill>
                    <a:schemeClr val="accent4"/>
                  </a:solidFill>
                </a:ln>
                <a:noFill/>
                <a:latin typeface="Merck" panose="04040805020F02020302" pitchFamily="82" charset="0"/>
              </a:defRPr>
            </a:lvl8pPr>
            <a:lvl9pPr marL="0" indent="0">
              <a:spcBef>
                <a:spcPts val="600"/>
              </a:spcBef>
              <a:buNone/>
              <a:defRPr sz="4800" b="0">
                <a:ln>
                  <a:solidFill>
                    <a:schemeClr val="accent4"/>
                  </a:solidFill>
                </a:ln>
                <a:noFill/>
                <a:latin typeface="Merck" panose="04040805020F02020302" pitchFamily="82" charset="0"/>
              </a:defRPr>
            </a:lvl9pPr>
          </a:lstStyle>
          <a:p>
            <a:pPr lvl="0"/>
            <a:r>
              <a:rPr lang="en-US" noProof="0" dirty="0"/>
              <a:t>Third topic</a:t>
            </a:r>
          </a:p>
        </p:txBody>
      </p:sp>
      <p:sp>
        <p:nvSpPr>
          <p:cNvPr id="74" name="Text Placeholder 16"/>
          <p:cNvSpPr>
            <a:spLocks noGrp="1"/>
          </p:cNvSpPr>
          <p:nvPr>
            <p:ph type="body" sz="quarter" idx="24" hasCustomPrompt="1"/>
          </p:nvPr>
        </p:nvSpPr>
        <p:spPr bwMode="gray">
          <a:xfrm>
            <a:off x="2496121" y="4365024"/>
            <a:ext cx="7200329" cy="720000"/>
          </a:xfrm>
          <a:prstGeom prst="rect">
            <a:avLst/>
          </a:prstGeom>
        </p:spPr>
        <p:txBody>
          <a:bodyPr wrap="square" tIns="0" anchor="ctr" anchorCtr="0">
            <a:noAutofit/>
          </a:bodyPr>
          <a:lstStyle>
            <a:lvl1pPr marL="0" indent="0" algn="l">
              <a:lnSpc>
                <a:spcPct val="100000"/>
              </a:lnSpc>
              <a:spcBef>
                <a:spcPts val="0"/>
              </a:spcBef>
              <a:spcAft>
                <a:spcPts val="0"/>
              </a:spcAft>
              <a:buFont typeface="Arial" panose="020B0604020202020204" pitchFamily="34" charset="0"/>
              <a:buNone/>
              <a:defRPr sz="1800" b="1" baseline="0">
                <a:ln>
                  <a:noFill/>
                </a:ln>
                <a:solidFill>
                  <a:schemeClr val="tx2"/>
                </a:solidFill>
                <a:latin typeface="+mj-lt"/>
              </a:defRPr>
            </a:lvl1pPr>
            <a:lvl2pPr marL="0" indent="0">
              <a:spcBef>
                <a:spcPts val="600"/>
              </a:spcBef>
              <a:buFont typeface="Arial" panose="020B0604020202020204" pitchFamily="34" charset="0"/>
              <a:buNone/>
              <a:defRPr sz="4800" b="0">
                <a:ln>
                  <a:solidFill>
                    <a:schemeClr val="accent4"/>
                  </a:solidFill>
                </a:ln>
                <a:noFill/>
                <a:latin typeface="Merck" panose="04040805020F02020302" pitchFamily="82" charset="0"/>
              </a:defRPr>
            </a:lvl2pPr>
            <a:lvl3pPr marL="0" indent="0">
              <a:spcBef>
                <a:spcPts val="600"/>
              </a:spcBef>
              <a:buNone/>
              <a:defRPr sz="4800" b="0">
                <a:ln>
                  <a:solidFill>
                    <a:schemeClr val="accent4"/>
                  </a:solidFill>
                </a:ln>
                <a:noFill/>
                <a:latin typeface="Merck" panose="04040805020F02020302" pitchFamily="82" charset="0"/>
              </a:defRPr>
            </a:lvl3pPr>
            <a:lvl4pPr marL="0" indent="0">
              <a:spcBef>
                <a:spcPts val="600"/>
              </a:spcBef>
              <a:buNone/>
              <a:defRPr sz="4800" b="0">
                <a:ln>
                  <a:solidFill>
                    <a:schemeClr val="accent4"/>
                  </a:solidFill>
                </a:ln>
                <a:noFill/>
                <a:latin typeface="Merck" panose="04040805020F02020302" pitchFamily="82" charset="0"/>
              </a:defRPr>
            </a:lvl4pPr>
            <a:lvl5pPr marL="0" indent="0">
              <a:spcBef>
                <a:spcPts val="600"/>
              </a:spcBef>
              <a:buNone/>
              <a:defRPr sz="4800" b="0">
                <a:ln>
                  <a:solidFill>
                    <a:schemeClr val="accent4"/>
                  </a:solidFill>
                </a:ln>
                <a:noFill/>
                <a:latin typeface="Merck" panose="04040805020F02020302" pitchFamily="82" charset="0"/>
              </a:defRPr>
            </a:lvl5pPr>
            <a:lvl6pPr marL="0" indent="0">
              <a:spcBef>
                <a:spcPts val="600"/>
              </a:spcBef>
              <a:buNone/>
              <a:defRPr sz="4800" b="0">
                <a:ln>
                  <a:solidFill>
                    <a:schemeClr val="accent4"/>
                  </a:solidFill>
                </a:ln>
                <a:noFill/>
                <a:latin typeface="Merck" panose="04040805020F02020302" pitchFamily="82" charset="0"/>
              </a:defRPr>
            </a:lvl6pPr>
            <a:lvl7pPr marL="0" indent="0">
              <a:spcBef>
                <a:spcPts val="600"/>
              </a:spcBef>
              <a:buNone/>
              <a:defRPr sz="4800" b="0">
                <a:ln>
                  <a:solidFill>
                    <a:schemeClr val="accent4"/>
                  </a:solidFill>
                </a:ln>
                <a:noFill/>
                <a:latin typeface="Merck" panose="04040805020F02020302" pitchFamily="82" charset="0"/>
              </a:defRPr>
            </a:lvl7pPr>
            <a:lvl8pPr marL="0" indent="0">
              <a:spcBef>
                <a:spcPts val="600"/>
              </a:spcBef>
              <a:buNone/>
              <a:defRPr sz="4800" b="0">
                <a:ln>
                  <a:solidFill>
                    <a:schemeClr val="accent4"/>
                  </a:solidFill>
                </a:ln>
                <a:noFill/>
                <a:latin typeface="Merck" panose="04040805020F02020302" pitchFamily="82" charset="0"/>
              </a:defRPr>
            </a:lvl8pPr>
            <a:lvl9pPr marL="0" indent="0">
              <a:spcBef>
                <a:spcPts val="600"/>
              </a:spcBef>
              <a:buNone/>
              <a:defRPr sz="4800" b="0">
                <a:ln>
                  <a:solidFill>
                    <a:schemeClr val="accent4"/>
                  </a:solidFill>
                </a:ln>
                <a:noFill/>
                <a:latin typeface="Merck" panose="04040805020F02020302" pitchFamily="82" charset="0"/>
              </a:defRPr>
            </a:lvl9pPr>
          </a:lstStyle>
          <a:p>
            <a:pPr lvl="0"/>
            <a:r>
              <a:rPr lang="en-US" noProof="0" dirty="0"/>
              <a:t>Fourth topic</a:t>
            </a:r>
          </a:p>
        </p:txBody>
      </p:sp>
      <p:sp>
        <p:nvSpPr>
          <p:cNvPr id="75" name="Text Placeholder 16"/>
          <p:cNvSpPr>
            <a:spLocks noGrp="1"/>
          </p:cNvSpPr>
          <p:nvPr>
            <p:ph type="body" sz="quarter" idx="25" hasCustomPrompt="1"/>
          </p:nvPr>
        </p:nvSpPr>
        <p:spPr bwMode="gray">
          <a:xfrm>
            <a:off x="2496121" y="5157112"/>
            <a:ext cx="7200329" cy="720000"/>
          </a:xfrm>
          <a:prstGeom prst="rect">
            <a:avLst/>
          </a:prstGeom>
        </p:spPr>
        <p:txBody>
          <a:bodyPr wrap="square" tIns="0" anchor="ctr" anchorCtr="0">
            <a:noAutofit/>
          </a:bodyPr>
          <a:lstStyle>
            <a:lvl1pPr marL="0" indent="0" algn="l">
              <a:lnSpc>
                <a:spcPct val="100000"/>
              </a:lnSpc>
              <a:spcBef>
                <a:spcPts val="0"/>
              </a:spcBef>
              <a:spcAft>
                <a:spcPts val="0"/>
              </a:spcAft>
              <a:buFont typeface="Arial" panose="020B0604020202020204" pitchFamily="34" charset="0"/>
              <a:buNone/>
              <a:defRPr sz="1800" b="1" baseline="0">
                <a:ln>
                  <a:noFill/>
                </a:ln>
                <a:solidFill>
                  <a:schemeClr val="tx2"/>
                </a:solidFill>
                <a:latin typeface="+mj-lt"/>
              </a:defRPr>
            </a:lvl1pPr>
            <a:lvl2pPr marL="0" indent="0">
              <a:spcBef>
                <a:spcPts val="600"/>
              </a:spcBef>
              <a:buFont typeface="Arial" panose="020B0604020202020204" pitchFamily="34" charset="0"/>
              <a:buNone/>
              <a:defRPr sz="4800" b="0">
                <a:ln>
                  <a:solidFill>
                    <a:schemeClr val="accent4"/>
                  </a:solidFill>
                </a:ln>
                <a:noFill/>
                <a:latin typeface="Merck" panose="04040805020F02020302" pitchFamily="82" charset="0"/>
              </a:defRPr>
            </a:lvl2pPr>
            <a:lvl3pPr marL="0" indent="0">
              <a:spcBef>
                <a:spcPts val="600"/>
              </a:spcBef>
              <a:buNone/>
              <a:defRPr sz="4800" b="0">
                <a:ln>
                  <a:solidFill>
                    <a:schemeClr val="accent4"/>
                  </a:solidFill>
                </a:ln>
                <a:noFill/>
                <a:latin typeface="Merck" panose="04040805020F02020302" pitchFamily="82" charset="0"/>
              </a:defRPr>
            </a:lvl3pPr>
            <a:lvl4pPr marL="0" indent="0">
              <a:spcBef>
                <a:spcPts val="600"/>
              </a:spcBef>
              <a:buNone/>
              <a:defRPr sz="4800" b="0">
                <a:ln>
                  <a:solidFill>
                    <a:schemeClr val="accent4"/>
                  </a:solidFill>
                </a:ln>
                <a:noFill/>
                <a:latin typeface="Merck" panose="04040805020F02020302" pitchFamily="82" charset="0"/>
              </a:defRPr>
            </a:lvl4pPr>
            <a:lvl5pPr marL="0" indent="0">
              <a:spcBef>
                <a:spcPts val="600"/>
              </a:spcBef>
              <a:buNone/>
              <a:defRPr sz="4800" b="0">
                <a:ln>
                  <a:solidFill>
                    <a:schemeClr val="accent4"/>
                  </a:solidFill>
                </a:ln>
                <a:noFill/>
                <a:latin typeface="Merck" panose="04040805020F02020302" pitchFamily="82" charset="0"/>
              </a:defRPr>
            </a:lvl5pPr>
            <a:lvl6pPr marL="0" indent="0">
              <a:spcBef>
                <a:spcPts val="600"/>
              </a:spcBef>
              <a:buNone/>
              <a:defRPr sz="4800" b="0">
                <a:ln>
                  <a:solidFill>
                    <a:schemeClr val="accent4"/>
                  </a:solidFill>
                </a:ln>
                <a:noFill/>
                <a:latin typeface="Merck" panose="04040805020F02020302" pitchFamily="82" charset="0"/>
              </a:defRPr>
            </a:lvl6pPr>
            <a:lvl7pPr marL="0" indent="0">
              <a:spcBef>
                <a:spcPts val="600"/>
              </a:spcBef>
              <a:buNone/>
              <a:defRPr sz="4800" b="0">
                <a:ln>
                  <a:solidFill>
                    <a:schemeClr val="accent4"/>
                  </a:solidFill>
                </a:ln>
                <a:noFill/>
                <a:latin typeface="Merck" panose="04040805020F02020302" pitchFamily="82" charset="0"/>
              </a:defRPr>
            </a:lvl7pPr>
            <a:lvl8pPr marL="0" indent="0">
              <a:spcBef>
                <a:spcPts val="600"/>
              </a:spcBef>
              <a:buNone/>
              <a:defRPr sz="4800" b="0">
                <a:ln>
                  <a:solidFill>
                    <a:schemeClr val="accent4"/>
                  </a:solidFill>
                </a:ln>
                <a:noFill/>
                <a:latin typeface="Merck" panose="04040805020F02020302" pitchFamily="82" charset="0"/>
              </a:defRPr>
            </a:lvl8pPr>
            <a:lvl9pPr marL="0" indent="0">
              <a:spcBef>
                <a:spcPts val="600"/>
              </a:spcBef>
              <a:buNone/>
              <a:defRPr sz="4800" b="0">
                <a:ln>
                  <a:solidFill>
                    <a:schemeClr val="accent4"/>
                  </a:solidFill>
                </a:ln>
                <a:noFill/>
                <a:latin typeface="Merck" panose="04040805020F02020302" pitchFamily="82" charset="0"/>
              </a:defRPr>
            </a:lvl9pPr>
          </a:lstStyle>
          <a:p>
            <a:pPr lvl="0"/>
            <a:r>
              <a:rPr lang="en-US" noProof="0" dirty="0"/>
              <a:t>Fifth topic</a:t>
            </a:r>
          </a:p>
        </p:txBody>
      </p:sp>
      <p:sp>
        <p:nvSpPr>
          <p:cNvPr id="76" name="Text Placeholder 16"/>
          <p:cNvSpPr>
            <a:spLocks noGrp="1"/>
          </p:cNvSpPr>
          <p:nvPr>
            <p:ph type="body" sz="quarter" idx="26" hasCustomPrompt="1"/>
          </p:nvPr>
        </p:nvSpPr>
        <p:spPr bwMode="gray">
          <a:xfrm>
            <a:off x="2496121" y="1988840"/>
            <a:ext cx="7200329" cy="720000"/>
          </a:xfrm>
          <a:prstGeom prst="rect">
            <a:avLst/>
          </a:prstGeom>
        </p:spPr>
        <p:txBody>
          <a:bodyPr wrap="square" tIns="0" anchor="ctr" anchorCtr="0">
            <a:noAutofit/>
          </a:bodyPr>
          <a:lstStyle>
            <a:lvl1pPr marL="0" indent="0" algn="l">
              <a:lnSpc>
                <a:spcPct val="100000"/>
              </a:lnSpc>
              <a:spcBef>
                <a:spcPts val="0"/>
              </a:spcBef>
              <a:spcAft>
                <a:spcPts val="0"/>
              </a:spcAft>
              <a:buFont typeface="Arial" panose="020B0604020202020204" pitchFamily="34" charset="0"/>
              <a:buNone/>
              <a:defRPr sz="1800" b="1">
                <a:ln>
                  <a:noFill/>
                </a:ln>
                <a:solidFill>
                  <a:schemeClr val="tx2"/>
                </a:solidFill>
                <a:latin typeface="+mj-lt"/>
              </a:defRPr>
            </a:lvl1pPr>
            <a:lvl2pPr marL="0" indent="0">
              <a:spcBef>
                <a:spcPts val="600"/>
              </a:spcBef>
              <a:buFont typeface="Arial" panose="020B0604020202020204" pitchFamily="34" charset="0"/>
              <a:buNone/>
              <a:defRPr sz="4800" b="0">
                <a:ln>
                  <a:solidFill>
                    <a:schemeClr val="accent4"/>
                  </a:solidFill>
                </a:ln>
                <a:noFill/>
                <a:latin typeface="Merck" panose="04040805020F02020302" pitchFamily="82" charset="0"/>
              </a:defRPr>
            </a:lvl2pPr>
            <a:lvl3pPr marL="0" indent="0">
              <a:spcBef>
                <a:spcPts val="600"/>
              </a:spcBef>
              <a:buNone/>
              <a:defRPr sz="4800" b="0">
                <a:ln>
                  <a:solidFill>
                    <a:schemeClr val="accent4"/>
                  </a:solidFill>
                </a:ln>
                <a:noFill/>
                <a:latin typeface="Merck" panose="04040805020F02020302" pitchFamily="82" charset="0"/>
              </a:defRPr>
            </a:lvl3pPr>
            <a:lvl4pPr marL="0" indent="0">
              <a:spcBef>
                <a:spcPts val="600"/>
              </a:spcBef>
              <a:buNone/>
              <a:defRPr sz="4800" b="0">
                <a:ln>
                  <a:solidFill>
                    <a:schemeClr val="accent4"/>
                  </a:solidFill>
                </a:ln>
                <a:noFill/>
                <a:latin typeface="Merck" panose="04040805020F02020302" pitchFamily="82" charset="0"/>
              </a:defRPr>
            </a:lvl4pPr>
            <a:lvl5pPr marL="0" indent="0">
              <a:spcBef>
                <a:spcPts val="600"/>
              </a:spcBef>
              <a:buNone/>
              <a:defRPr sz="4800" b="0">
                <a:ln>
                  <a:solidFill>
                    <a:schemeClr val="accent4"/>
                  </a:solidFill>
                </a:ln>
                <a:noFill/>
                <a:latin typeface="Merck" panose="04040805020F02020302" pitchFamily="82" charset="0"/>
              </a:defRPr>
            </a:lvl5pPr>
            <a:lvl6pPr marL="0" indent="0">
              <a:spcBef>
                <a:spcPts val="600"/>
              </a:spcBef>
              <a:buNone/>
              <a:defRPr sz="4800" b="0">
                <a:ln>
                  <a:solidFill>
                    <a:schemeClr val="accent4"/>
                  </a:solidFill>
                </a:ln>
                <a:noFill/>
                <a:latin typeface="Merck" panose="04040805020F02020302" pitchFamily="82" charset="0"/>
              </a:defRPr>
            </a:lvl6pPr>
            <a:lvl7pPr marL="0" indent="0">
              <a:spcBef>
                <a:spcPts val="600"/>
              </a:spcBef>
              <a:buNone/>
              <a:defRPr sz="4800" b="0">
                <a:ln>
                  <a:solidFill>
                    <a:schemeClr val="accent4"/>
                  </a:solidFill>
                </a:ln>
                <a:noFill/>
                <a:latin typeface="Merck" panose="04040805020F02020302" pitchFamily="82" charset="0"/>
              </a:defRPr>
            </a:lvl7pPr>
            <a:lvl8pPr marL="0" indent="0">
              <a:spcBef>
                <a:spcPts val="600"/>
              </a:spcBef>
              <a:buNone/>
              <a:defRPr sz="4800" b="0">
                <a:ln>
                  <a:solidFill>
                    <a:schemeClr val="accent4"/>
                  </a:solidFill>
                </a:ln>
                <a:noFill/>
                <a:latin typeface="Merck" panose="04040805020F02020302" pitchFamily="82" charset="0"/>
              </a:defRPr>
            </a:lvl8pPr>
            <a:lvl9pPr marL="0" indent="0">
              <a:spcBef>
                <a:spcPts val="600"/>
              </a:spcBef>
              <a:buNone/>
              <a:defRPr sz="4800" b="0">
                <a:ln>
                  <a:solidFill>
                    <a:schemeClr val="accent4"/>
                  </a:solidFill>
                </a:ln>
                <a:noFill/>
                <a:latin typeface="Merck" panose="04040805020F02020302" pitchFamily="82" charset="0"/>
              </a:defRPr>
            </a:lvl9pPr>
          </a:lstStyle>
          <a:p>
            <a:pPr lvl="0"/>
            <a:r>
              <a:rPr lang="en-US" noProof="0" dirty="0"/>
              <a:t>First topic</a:t>
            </a:r>
          </a:p>
        </p:txBody>
      </p:sp>
    </p:spTree>
    <p:extLst>
      <p:ext uri="{BB962C8B-B14F-4D97-AF65-F5344CB8AC3E}">
        <p14:creationId xmlns:p14="http://schemas.microsoft.com/office/powerpoint/2010/main" val="3491423186"/>
      </p:ext>
    </p:extLst>
  </p:cSld>
  <p:clrMapOvr>
    <a:masterClrMapping/>
  </p:clrMapOvr>
  <p:extLst>
    <p:ext uri="{DCECCB84-F9BA-43D5-87BE-67443E8EF086}">
      <p15:sldGuideLst xmlns:p15="http://schemas.microsoft.com/office/powerpoint/2012/main"/>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Content only">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0799313E-6409-42AB-BCA7-515D3BCBAD74}"/>
              </a:ext>
            </a:extLst>
          </p:cNvPr>
          <p:cNvSpPr/>
          <p:nvPr userDrawn="1"/>
        </p:nvSpPr>
        <p:spPr>
          <a:xfrm>
            <a:off x="5415280" y="0"/>
            <a:ext cx="1280160" cy="2301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8004265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4BAD011-1366-4955-BF88-E56B0B8EFD96}"/>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de-DE"/>
          </a:p>
        </p:txBody>
      </p:sp>
      <p:sp>
        <p:nvSpPr>
          <p:cNvPr id="3" name="文本占位符 2">
            <a:extLst>
              <a:ext uri="{FF2B5EF4-FFF2-40B4-BE49-F238E27FC236}">
                <a16:creationId xmlns:a16="http://schemas.microsoft.com/office/drawing/2014/main" id="{7F03C7C7-8144-4E03-9CA3-BA1188A5911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7AF4E4B5-B6AB-4F58-B78E-E029AB7C4C17}"/>
              </a:ext>
            </a:extLst>
          </p:cNvPr>
          <p:cNvSpPr>
            <a:spLocks noGrp="1"/>
          </p:cNvSpPr>
          <p:nvPr>
            <p:ph type="dt" sz="half" idx="10"/>
          </p:nvPr>
        </p:nvSpPr>
        <p:spPr/>
        <p:txBody>
          <a:bodyPr/>
          <a:lstStyle/>
          <a:p>
            <a:fld id="{1EC6B223-E800-486D-AFAD-6ED5B92DFCA4}" type="datetimeFigureOut">
              <a:rPr lang="de-DE" smtClean="0"/>
              <a:t>13.07.2022</a:t>
            </a:fld>
            <a:endParaRPr lang="de-DE"/>
          </a:p>
        </p:txBody>
      </p:sp>
      <p:sp>
        <p:nvSpPr>
          <p:cNvPr id="5" name="页脚占位符 4">
            <a:extLst>
              <a:ext uri="{FF2B5EF4-FFF2-40B4-BE49-F238E27FC236}">
                <a16:creationId xmlns:a16="http://schemas.microsoft.com/office/drawing/2014/main" id="{382F235D-A2DC-442D-B9CB-AF22C584CA6E}"/>
              </a:ext>
            </a:extLst>
          </p:cNvPr>
          <p:cNvSpPr>
            <a:spLocks noGrp="1"/>
          </p:cNvSpPr>
          <p:nvPr>
            <p:ph type="ftr" sz="quarter" idx="11"/>
          </p:nvPr>
        </p:nvSpPr>
        <p:spPr/>
        <p:txBody>
          <a:bodyPr/>
          <a:lstStyle/>
          <a:p>
            <a:endParaRPr lang="de-DE"/>
          </a:p>
        </p:txBody>
      </p:sp>
      <p:sp>
        <p:nvSpPr>
          <p:cNvPr id="6" name="灯片编号占位符 5">
            <a:extLst>
              <a:ext uri="{FF2B5EF4-FFF2-40B4-BE49-F238E27FC236}">
                <a16:creationId xmlns:a16="http://schemas.microsoft.com/office/drawing/2014/main" id="{4718AB94-17DD-453B-B9F3-AB1CE121F003}"/>
              </a:ext>
            </a:extLst>
          </p:cNvPr>
          <p:cNvSpPr>
            <a:spLocks noGrp="1"/>
          </p:cNvSpPr>
          <p:nvPr>
            <p:ph type="sldNum" sz="quarter" idx="12"/>
          </p:nvPr>
        </p:nvSpPr>
        <p:spPr/>
        <p:txBody>
          <a:bodyPr/>
          <a:lstStyle/>
          <a:p>
            <a:fld id="{5D0D8919-FE8B-4740-BF9A-9E6AA07DFCD7}" type="slidenum">
              <a:rPr lang="de-DE" smtClean="0"/>
              <a:t>‹#›</a:t>
            </a:fld>
            <a:endParaRPr lang="de-DE"/>
          </a:p>
        </p:txBody>
      </p:sp>
    </p:spTree>
    <p:extLst>
      <p:ext uri="{BB962C8B-B14F-4D97-AF65-F5344CB8AC3E}">
        <p14:creationId xmlns:p14="http://schemas.microsoft.com/office/powerpoint/2010/main" val="1673227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00936F2-A167-4FBA-8E0A-03542B967CF8}"/>
              </a:ext>
            </a:extLst>
          </p:cNvPr>
          <p:cNvSpPr>
            <a:spLocks noGrp="1"/>
          </p:cNvSpPr>
          <p:nvPr>
            <p:ph type="title"/>
          </p:nvPr>
        </p:nvSpPr>
        <p:spPr/>
        <p:txBody>
          <a:bodyPr/>
          <a:lstStyle/>
          <a:p>
            <a:r>
              <a:rPr lang="zh-CN" altLang="en-US"/>
              <a:t>单击此处编辑母版标题样式</a:t>
            </a:r>
            <a:endParaRPr lang="de-DE"/>
          </a:p>
        </p:txBody>
      </p:sp>
      <p:sp>
        <p:nvSpPr>
          <p:cNvPr id="3" name="内容占位符 2">
            <a:extLst>
              <a:ext uri="{FF2B5EF4-FFF2-40B4-BE49-F238E27FC236}">
                <a16:creationId xmlns:a16="http://schemas.microsoft.com/office/drawing/2014/main" id="{6673F9D4-A1F8-4AFE-942C-0A1B57E99C61}"/>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de-DE"/>
          </a:p>
        </p:txBody>
      </p:sp>
      <p:sp>
        <p:nvSpPr>
          <p:cNvPr id="4" name="内容占位符 3">
            <a:extLst>
              <a:ext uri="{FF2B5EF4-FFF2-40B4-BE49-F238E27FC236}">
                <a16:creationId xmlns:a16="http://schemas.microsoft.com/office/drawing/2014/main" id="{72F4225E-1914-4513-B137-CB6E7EC5BE52}"/>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de-DE"/>
          </a:p>
        </p:txBody>
      </p:sp>
      <p:sp>
        <p:nvSpPr>
          <p:cNvPr id="5" name="日期占位符 4">
            <a:extLst>
              <a:ext uri="{FF2B5EF4-FFF2-40B4-BE49-F238E27FC236}">
                <a16:creationId xmlns:a16="http://schemas.microsoft.com/office/drawing/2014/main" id="{6A1618D1-4628-4A97-A742-F509201F3671}"/>
              </a:ext>
            </a:extLst>
          </p:cNvPr>
          <p:cNvSpPr>
            <a:spLocks noGrp="1"/>
          </p:cNvSpPr>
          <p:nvPr>
            <p:ph type="dt" sz="half" idx="10"/>
          </p:nvPr>
        </p:nvSpPr>
        <p:spPr/>
        <p:txBody>
          <a:bodyPr/>
          <a:lstStyle/>
          <a:p>
            <a:fld id="{1EC6B223-E800-486D-AFAD-6ED5B92DFCA4}" type="datetimeFigureOut">
              <a:rPr lang="de-DE" smtClean="0"/>
              <a:t>13.07.2022</a:t>
            </a:fld>
            <a:endParaRPr lang="de-DE"/>
          </a:p>
        </p:txBody>
      </p:sp>
      <p:sp>
        <p:nvSpPr>
          <p:cNvPr id="6" name="页脚占位符 5">
            <a:extLst>
              <a:ext uri="{FF2B5EF4-FFF2-40B4-BE49-F238E27FC236}">
                <a16:creationId xmlns:a16="http://schemas.microsoft.com/office/drawing/2014/main" id="{DE1A04F9-7088-493F-89FD-BBAA5939325B}"/>
              </a:ext>
            </a:extLst>
          </p:cNvPr>
          <p:cNvSpPr>
            <a:spLocks noGrp="1"/>
          </p:cNvSpPr>
          <p:nvPr>
            <p:ph type="ftr" sz="quarter" idx="11"/>
          </p:nvPr>
        </p:nvSpPr>
        <p:spPr/>
        <p:txBody>
          <a:bodyPr/>
          <a:lstStyle/>
          <a:p>
            <a:endParaRPr lang="de-DE"/>
          </a:p>
        </p:txBody>
      </p:sp>
      <p:sp>
        <p:nvSpPr>
          <p:cNvPr id="7" name="灯片编号占位符 6">
            <a:extLst>
              <a:ext uri="{FF2B5EF4-FFF2-40B4-BE49-F238E27FC236}">
                <a16:creationId xmlns:a16="http://schemas.microsoft.com/office/drawing/2014/main" id="{B264258E-F3A0-4874-B511-C84E78455E62}"/>
              </a:ext>
            </a:extLst>
          </p:cNvPr>
          <p:cNvSpPr>
            <a:spLocks noGrp="1"/>
          </p:cNvSpPr>
          <p:nvPr>
            <p:ph type="sldNum" sz="quarter" idx="12"/>
          </p:nvPr>
        </p:nvSpPr>
        <p:spPr/>
        <p:txBody>
          <a:bodyPr/>
          <a:lstStyle/>
          <a:p>
            <a:fld id="{5D0D8919-FE8B-4740-BF9A-9E6AA07DFCD7}" type="slidenum">
              <a:rPr lang="de-DE" smtClean="0"/>
              <a:t>‹#›</a:t>
            </a:fld>
            <a:endParaRPr lang="de-DE"/>
          </a:p>
        </p:txBody>
      </p:sp>
    </p:spTree>
    <p:extLst>
      <p:ext uri="{BB962C8B-B14F-4D97-AF65-F5344CB8AC3E}">
        <p14:creationId xmlns:p14="http://schemas.microsoft.com/office/powerpoint/2010/main" val="36004279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7B29048-6BBD-4881-9E3C-CF0D27774DAB}"/>
              </a:ext>
            </a:extLst>
          </p:cNvPr>
          <p:cNvSpPr>
            <a:spLocks noGrp="1"/>
          </p:cNvSpPr>
          <p:nvPr>
            <p:ph type="title"/>
          </p:nvPr>
        </p:nvSpPr>
        <p:spPr>
          <a:xfrm>
            <a:off x="839788" y="365125"/>
            <a:ext cx="10515600" cy="1325563"/>
          </a:xfrm>
        </p:spPr>
        <p:txBody>
          <a:bodyPr/>
          <a:lstStyle/>
          <a:p>
            <a:r>
              <a:rPr lang="zh-CN" altLang="en-US"/>
              <a:t>单击此处编辑母版标题样式</a:t>
            </a:r>
            <a:endParaRPr lang="de-DE"/>
          </a:p>
        </p:txBody>
      </p:sp>
      <p:sp>
        <p:nvSpPr>
          <p:cNvPr id="3" name="文本占位符 2">
            <a:extLst>
              <a:ext uri="{FF2B5EF4-FFF2-40B4-BE49-F238E27FC236}">
                <a16:creationId xmlns:a16="http://schemas.microsoft.com/office/drawing/2014/main" id="{56CD1DDD-08F0-4A7F-8BB3-A960C56A8BB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9F9E0CB1-D791-4760-A65E-949904AEC3CE}"/>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de-DE"/>
          </a:p>
        </p:txBody>
      </p:sp>
      <p:sp>
        <p:nvSpPr>
          <p:cNvPr id="5" name="文本占位符 4">
            <a:extLst>
              <a:ext uri="{FF2B5EF4-FFF2-40B4-BE49-F238E27FC236}">
                <a16:creationId xmlns:a16="http://schemas.microsoft.com/office/drawing/2014/main" id="{0E1B560B-C51A-4A56-A0F0-1788D3416C6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B6655A29-120D-4F4D-8971-C108DFD9DC4C}"/>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de-DE"/>
          </a:p>
        </p:txBody>
      </p:sp>
      <p:sp>
        <p:nvSpPr>
          <p:cNvPr id="7" name="日期占位符 6">
            <a:extLst>
              <a:ext uri="{FF2B5EF4-FFF2-40B4-BE49-F238E27FC236}">
                <a16:creationId xmlns:a16="http://schemas.microsoft.com/office/drawing/2014/main" id="{62A95600-F501-49A7-8F56-791B0887966B}"/>
              </a:ext>
            </a:extLst>
          </p:cNvPr>
          <p:cNvSpPr>
            <a:spLocks noGrp="1"/>
          </p:cNvSpPr>
          <p:nvPr>
            <p:ph type="dt" sz="half" idx="10"/>
          </p:nvPr>
        </p:nvSpPr>
        <p:spPr/>
        <p:txBody>
          <a:bodyPr/>
          <a:lstStyle/>
          <a:p>
            <a:fld id="{1EC6B223-E800-486D-AFAD-6ED5B92DFCA4}" type="datetimeFigureOut">
              <a:rPr lang="de-DE" smtClean="0"/>
              <a:t>13.07.2022</a:t>
            </a:fld>
            <a:endParaRPr lang="de-DE"/>
          </a:p>
        </p:txBody>
      </p:sp>
      <p:sp>
        <p:nvSpPr>
          <p:cNvPr id="8" name="页脚占位符 7">
            <a:extLst>
              <a:ext uri="{FF2B5EF4-FFF2-40B4-BE49-F238E27FC236}">
                <a16:creationId xmlns:a16="http://schemas.microsoft.com/office/drawing/2014/main" id="{EB500D95-7361-430C-B4C1-51DE21DE56D3}"/>
              </a:ext>
            </a:extLst>
          </p:cNvPr>
          <p:cNvSpPr>
            <a:spLocks noGrp="1"/>
          </p:cNvSpPr>
          <p:nvPr>
            <p:ph type="ftr" sz="quarter" idx="11"/>
          </p:nvPr>
        </p:nvSpPr>
        <p:spPr/>
        <p:txBody>
          <a:bodyPr/>
          <a:lstStyle/>
          <a:p>
            <a:endParaRPr lang="de-DE"/>
          </a:p>
        </p:txBody>
      </p:sp>
      <p:sp>
        <p:nvSpPr>
          <p:cNvPr id="9" name="灯片编号占位符 8">
            <a:extLst>
              <a:ext uri="{FF2B5EF4-FFF2-40B4-BE49-F238E27FC236}">
                <a16:creationId xmlns:a16="http://schemas.microsoft.com/office/drawing/2014/main" id="{6EB581DB-CFCB-4C96-A2DB-9FEF6A6BE2CD}"/>
              </a:ext>
            </a:extLst>
          </p:cNvPr>
          <p:cNvSpPr>
            <a:spLocks noGrp="1"/>
          </p:cNvSpPr>
          <p:nvPr>
            <p:ph type="sldNum" sz="quarter" idx="12"/>
          </p:nvPr>
        </p:nvSpPr>
        <p:spPr/>
        <p:txBody>
          <a:bodyPr/>
          <a:lstStyle/>
          <a:p>
            <a:fld id="{5D0D8919-FE8B-4740-BF9A-9E6AA07DFCD7}" type="slidenum">
              <a:rPr lang="de-DE" smtClean="0"/>
              <a:t>‹#›</a:t>
            </a:fld>
            <a:endParaRPr lang="de-DE"/>
          </a:p>
        </p:txBody>
      </p:sp>
    </p:spTree>
    <p:extLst>
      <p:ext uri="{BB962C8B-B14F-4D97-AF65-F5344CB8AC3E}">
        <p14:creationId xmlns:p14="http://schemas.microsoft.com/office/powerpoint/2010/main" val="22513857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A39281E-EF2B-42AA-8A47-8CE774767EDF}"/>
              </a:ext>
            </a:extLst>
          </p:cNvPr>
          <p:cNvSpPr>
            <a:spLocks noGrp="1"/>
          </p:cNvSpPr>
          <p:nvPr>
            <p:ph type="title"/>
          </p:nvPr>
        </p:nvSpPr>
        <p:spPr/>
        <p:txBody>
          <a:bodyPr/>
          <a:lstStyle/>
          <a:p>
            <a:r>
              <a:rPr lang="zh-CN" altLang="en-US"/>
              <a:t>单击此处编辑母版标题样式</a:t>
            </a:r>
            <a:endParaRPr lang="de-DE"/>
          </a:p>
        </p:txBody>
      </p:sp>
      <p:sp>
        <p:nvSpPr>
          <p:cNvPr id="3" name="日期占位符 2">
            <a:extLst>
              <a:ext uri="{FF2B5EF4-FFF2-40B4-BE49-F238E27FC236}">
                <a16:creationId xmlns:a16="http://schemas.microsoft.com/office/drawing/2014/main" id="{802F86BF-8E49-4407-903F-6D370CD428E1}"/>
              </a:ext>
            </a:extLst>
          </p:cNvPr>
          <p:cNvSpPr>
            <a:spLocks noGrp="1"/>
          </p:cNvSpPr>
          <p:nvPr>
            <p:ph type="dt" sz="half" idx="10"/>
          </p:nvPr>
        </p:nvSpPr>
        <p:spPr/>
        <p:txBody>
          <a:bodyPr/>
          <a:lstStyle/>
          <a:p>
            <a:fld id="{1EC6B223-E800-486D-AFAD-6ED5B92DFCA4}" type="datetimeFigureOut">
              <a:rPr lang="de-DE" smtClean="0"/>
              <a:t>13.07.2022</a:t>
            </a:fld>
            <a:endParaRPr lang="de-DE"/>
          </a:p>
        </p:txBody>
      </p:sp>
      <p:sp>
        <p:nvSpPr>
          <p:cNvPr id="4" name="页脚占位符 3">
            <a:extLst>
              <a:ext uri="{FF2B5EF4-FFF2-40B4-BE49-F238E27FC236}">
                <a16:creationId xmlns:a16="http://schemas.microsoft.com/office/drawing/2014/main" id="{0B8DC0E8-F020-47AC-8B21-72D6D2A5F68C}"/>
              </a:ext>
            </a:extLst>
          </p:cNvPr>
          <p:cNvSpPr>
            <a:spLocks noGrp="1"/>
          </p:cNvSpPr>
          <p:nvPr>
            <p:ph type="ftr" sz="quarter" idx="11"/>
          </p:nvPr>
        </p:nvSpPr>
        <p:spPr/>
        <p:txBody>
          <a:bodyPr/>
          <a:lstStyle/>
          <a:p>
            <a:endParaRPr lang="de-DE"/>
          </a:p>
        </p:txBody>
      </p:sp>
      <p:sp>
        <p:nvSpPr>
          <p:cNvPr id="5" name="灯片编号占位符 4">
            <a:extLst>
              <a:ext uri="{FF2B5EF4-FFF2-40B4-BE49-F238E27FC236}">
                <a16:creationId xmlns:a16="http://schemas.microsoft.com/office/drawing/2014/main" id="{0C3F1B59-9B87-4218-9890-6E70E4DC76EF}"/>
              </a:ext>
            </a:extLst>
          </p:cNvPr>
          <p:cNvSpPr>
            <a:spLocks noGrp="1"/>
          </p:cNvSpPr>
          <p:nvPr>
            <p:ph type="sldNum" sz="quarter" idx="12"/>
          </p:nvPr>
        </p:nvSpPr>
        <p:spPr/>
        <p:txBody>
          <a:bodyPr/>
          <a:lstStyle/>
          <a:p>
            <a:fld id="{5D0D8919-FE8B-4740-BF9A-9E6AA07DFCD7}" type="slidenum">
              <a:rPr lang="de-DE" smtClean="0"/>
              <a:t>‹#›</a:t>
            </a:fld>
            <a:endParaRPr lang="de-DE"/>
          </a:p>
        </p:txBody>
      </p:sp>
    </p:spTree>
    <p:extLst>
      <p:ext uri="{BB962C8B-B14F-4D97-AF65-F5344CB8AC3E}">
        <p14:creationId xmlns:p14="http://schemas.microsoft.com/office/powerpoint/2010/main" val="3784321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7E005C88-2FF3-48C0-B410-F0FDEC8B2AA6}"/>
              </a:ext>
            </a:extLst>
          </p:cNvPr>
          <p:cNvSpPr>
            <a:spLocks noGrp="1"/>
          </p:cNvSpPr>
          <p:nvPr>
            <p:ph type="dt" sz="half" idx="10"/>
          </p:nvPr>
        </p:nvSpPr>
        <p:spPr/>
        <p:txBody>
          <a:bodyPr/>
          <a:lstStyle/>
          <a:p>
            <a:fld id="{1EC6B223-E800-486D-AFAD-6ED5B92DFCA4}" type="datetimeFigureOut">
              <a:rPr lang="de-DE" smtClean="0"/>
              <a:t>13.07.2022</a:t>
            </a:fld>
            <a:endParaRPr lang="de-DE"/>
          </a:p>
        </p:txBody>
      </p:sp>
      <p:sp>
        <p:nvSpPr>
          <p:cNvPr id="3" name="页脚占位符 2">
            <a:extLst>
              <a:ext uri="{FF2B5EF4-FFF2-40B4-BE49-F238E27FC236}">
                <a16:creationId xmlns:a16="http://schemas.microsoft.com/office/drawing/2014/main" id="{1404B12E-2C0C-4BD6-AAB3-A99AB4674945}"/>
              </a:ext>
            </a:extLst>
          </p:cNvPr>
          <p:cNvSpPr>
            <a:spLocks noGrp="1"/>
          </p:cNvSpPr>
          <p:nvPr>
            <p:ph type="ftr" sz="quarter" idx="11"/>
          </p:nvPr>
        </p:nvSpPr>
        <p:spPr/>
        <p:txBody>
          <a:bodyPr/>
          <a:lstStyle/>
          <a:p>
            <a:endParaRPr lang="de-DE"/>
          </a:p>
        </p:txBody>
      </p:sp>
      <p:sp>
        <p:nvSpPr>
          <p:cNvPr id="4" name="灯片编号占位符 3">
            <a:extLst>
              <a:ext uri="{FF2B5EF4-FFF2-40B4-BE49-F238E27FC236}">
                <a16:creationId xmlns:a16="http://schemas.microsoft.com/office/drawing/2014/main" id="{143D7519-CFCE-4E4B-9741-51C440561C6D}"/>
              </a:ext>
            </a:extLst>
          </p:cNvPr>
          <p:cNvSpPr>
            <a:spLocks noGrp="1"/>
          </p:cNvSpPr>
          <p:nvPr>
            <p:ph type="sldNum" sz="quarter" idx="12"/>
          </p:nvPr>
        </p:nvSpPr>
        <p:spPr/>
        <p:txBody>
          <a:bodyPr/>
          <a:lstStyle/>
          <a:p>
            <a:fld id="{5D0D8919-FE8B-4740-BF9A-9E6AA07DFCD7}" type="slidenum">
              <a:rPr lang="de-DE" smtClean="0"/>
              <a:t>‹#›</a:t>
            </a:fld>
            <a:endParaRPr lang="de-DE"/>
          </a:p>
        </p:txBody>
      </p:sp>
    </p:spTree>
    <p:extLst>
      <p:ext uri="{BB962C8B-B14F-4D97-AF65-F5344CB8AC3E}">
        <p14:creationId xmlns:p14="http://schemas.microsoft.com/office/powerpoint/2010/main" val="22596068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E6526E2-F679-4B3C-BE3C-8EABF82EC039}"/>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de-DE"/>
          </a:p>
        </p:txBody>
      </p:sp>
      <p:sp>
        <p:nvSpPr>
          <p:cNvPr id="3" name="内容占位符 2">
            <a:extLst>
              <a:ext uri="{FF2B5EF4-FFF2-40B4-BE49-F238E27FC236}">
                <a16:creationId xmlns:a16="http://schemas.microsoft.com/office/drawing/2014/main" id="{057670F2-754A-4F3E-97AA-94E8AD408A8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de-DE"/>
          </a:p>
        </p:txBody>
      </p:sp>
      <p:sp>
        <p:nvSpPr>
          <p:cNvPr id="4" name="文本占位符 3">
            <a:extLst>
              <a:ext uri="{FF2B5EF4-FFF2-40B4-BE49-F238E27FC236}">
                <a16:creationId xmlns:a16="http://schemas.microsoft.com/office/drawing/2014/main" id="{37BEA320-B7C8-4D1D-BBDD-F5C1DB0AC8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A9362CCC-BAF6-43F6-AF00-625053B8A217}"/>
              </a:ext>
            </a:extLst>
          </p:cNvPr>
          <p:cNvSpPr>
            <a:spLocks noGrp="1"/>
          </p:cNvSpPr>
          <p:nvPr>
            <p:ph type="dt" sz="half" idx="10"/>
          </p:nvPr>
        </p:nvSpPr>
        <p:spPr/>
        <p:txBody>
          <a:bodyPr/>
          <a:lstStyle/>
          <a:p>
            <a:fld id="{1EC6B223-E800-486D-AFAD-6ED5B92DFCA4}" type="datetimeFigureOut">
              <a:rPr lang="de-DE" smtClean="0"/>
              <a:t>13.07.2022</a:t>
            </a:fld>
            <a:endParaRPr lang="de-DE"/>
          </a:p>
        </p:txBody>
      </p:sp>
      <p:sp>
        <p:nvSpPr>
          <p:cNvPr id="6" name="页脚占位符 5">
            <a:extLst>
              <a:ext uri="{FF2B5EF4-FFF2-40B4-BE49-F238E27FC236}">
                <a16:creationId xmlns:a16="http://schemas.microsoft.com/office/drawing/2014/main" id="{18ABCE8A-DF9F-44DE-AE4F-63FBD4643CDA}"/>
              </a:ext>
            </a:extLst>
          </p:cNvPr>
          <p:cNvSpPr>
            <a:spLocks noGrp="1"/>
          </p:cNvSpPr>
          <p:nvPr>
            <p:ph type="ftr" sz="quarter" idx="11"/>
          </p:nvPr>
        </p:nvSpPr>
        <p:spPr/>
        <p:txBody>
          <a:bodyPr/>
          <a:lstStyle/>
          <a:p>
            <a:endParaRPr lang="de-DE"/>
          </a:p>
        </p:txBody>
      </p:sp>
      <p:sp>
        <p:nvSpPr>
          <p:cNvPr id="7" name="灯片编号占位符 6">
            <a:extLst>
              <a:ext uri="{FF2B5EF4-FFF2-40B4-BE49-F238E27FC236}">
                <a16:creationId xmlns:a16="http://schemas.microsoft.com/office/drawing/2014/main" id="{8E7533A3-6BDF-40BC-A523-5CC48B9101AE}"/>
              </a:ext>
            </a:extLst>
          </p:cNvPr>
          <p:cNvSpPr>
            <a:spLocks noGrp="1"/>
          </p:cNvSpPr>
          <p:nvPr>
            <p:ph type="sldNum" sz="quarter" idx="12"/>
          </p:nvPr>
        </p:nvSpPr>
        <p:spPr/>
        <p:txBody>
          <a:bodyPr/>
          <a:lstStyle/>
          <a:p>
            <a:fld id="{5D0D8919-FE8B-4740-BF9A-9E6AA07DFCD7}" type="slidenum">
              <a:rPr lang="de-DE" smtClean="0"/>
              <a:t>‹#›</a:t>
            </a:fld>
            <a:endParaRPr lang="de-DE"/>
          </a:p>
        </p:txBody>
      </p:sp>
    </p:spTree>
    <p:extLst>
      <p:ext uri="{BB962C8B-B14F-4D97-AF65-F5344CB8AC3E}">
        <p14:creationId xmlns:p14="http://schemas.microsoft.com/office/powerpoint/2010/main" val="2945511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D49B381-5462-4B0D-9D28-D0C23B77C5D4}"/>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de-DE"/>
          </a:p>
        </p:txBody>
      </p:sp>
      <p:sp>
        <p:nvSpPr>
          <p:cNvPr id="3" name="图片占位符 2">
            <a:extLst>
              <a:ext uri="{FF2B5EF4-FFF2-40B4-BE49-F238E27FC236}">
                <a16:creationId xmlns:a16="http://schemas.microsoft.com/office/drawing/2014/main" id="{95645630-A166-4739-8012-655110408A5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文本占位符 3">
            <a:extLst>
              <a:ext uri="{FF2B5EF4-FFF2-40B4-BE49-F238E27FC236}">
                <a16:creationId xmlns:a16="http://schemas.microsoft.com/office/drawing/2014/main" id="{886323AB-37F5-4230-B972-95EF096B63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B55E5DC2-E079-4975-AD01-4DE0182B59A6}"/>
              </a:ext>
            </a:extLst>
          </p:cNvPr>
          <p:cNvSpPr>
            <a:spLocks noGrp="1"/>
          </p:cNvSpPr>
          <p:nvPr>
            <p:ph type="dt" sz="half" idx="10"/>
          </p:nvPr>
        </p:nvSpPr>
        <p:spPr/>
        <p:txBody>
          <a:bodyPr/>
          <a:lstStyle/>
          <a:p>
            <a:fld id="{1EC6B223-E800-486D-AFAD-6ED5B92DFCA4}" type="datetimeFigureOut">
              <a:rPr lang="de-DE" smtClean="0"/>
              <a:t>13.07.2022</a:t>
            </a:fld>
            <a:endParaRPr lang="de-DE"/>
          </a:p>
        </p:txBody>
      </p:sp>
      <p:sp>
        <p:nvSpPr>
          <p:cNvPr id="6" name="页脚占位符 5">
            <a:extLst>
              <a:ext uri="{FF2B5EF4-FFF2-40B4-BE49-F238E27FC236}">
                <a16:creationId xmlns:a16="http://schemas.microsoft.com/office/drawing/2014/main" id="{1C2EFBFD-62A4-4717-827B-9CC40058D290}"/>
              </a:ext>
            </a:extLst>
          </p:cNvPr>
          <p:cNvSpPr>
            <a:spLocks noGrp="1"/>
          </p:cNvSpPr>
          <p:nvPr>
            <p:ph type="ftr" sz="quarter" idx="11"/>
          </p:nvPr>
        </p:nvSpPr>
        <p:spPr/>
        <p:txBody>
          <a:bodyPr/>
          <a:lstStyle/>
          <a:p>
            <a:endParaRPr lang="de-DE"/>
          </a:p>
        </p:txBody>
      </p:sp>
      <p:sp>
        <p:nvSpPr>
          <p:cNvPr id="7" name="灯片编号占位符 6">
            <a:extLst>
              <a:ext uri="{FF2B5EF4-FFF2-40B4-BE49-F238E27FC236}">
                <a16:creationId xmlns:a16="http://schemas.microsoft.com/office/drawing/2014/main" id="{3FDA2649-7DF0-47F4-9E13-BFFD661B67EE}"/>
              </a:ext>
            </a:extLst>
          </p:cNvPr>
          <p:cNvSpPr>
            <a:spLocks noGrp="1"/>
          </p:cNvSpPr>
          <p:nvPr>
            <p:ph type="sldNum" sz="quarter" idx="12"/>
          </p:nvPr>
        </p:nvSpPr>
        <p:spPr/>
        <p:txBody>
          <a:bodyPr/>
          <a:lstStyle/>
          <a:p>
            <a:fld id="{5D0D8919-FE8B-4740-BF9A-9E6AA07DFCD7}" type="slidenum">
              <a:rPr lang="de-DE" smtClean="0"/>
              <a:t>‹#›</a:t>
            </a:fld>
            <a:endParaRPr lang="de-DE"/>
          </a:p>
        </p:txBody>
      </p:sp>
    </p:spTree>
    <p:extLst>
      <p:ext uri="{BB962C8B-B14F-4D97-AF65-F5344CB8AC3E}">
        <p14:creationId xmlns:p14="http://schemas.microsoft.com/office/powerpoint/2010/main" val="39351060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tags" Target="../tags/tag1.xml"/><Relationship Id="rId3" Type="http://schemas.openxmlformats.org/officeDocument/2006/relationships/slideLayout" Target="../slideLayouts/slideLayout14.xml"/><Relationship Id="rId21" Type="http://schemas.openxmlformats.org/officeDocument/2006/relationships/tags" Target="../tags/tag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vmlDrawing" Target="../drawings/vmlDrawing1.vml"/><Relationship Id="rId2" Type="http://schemas.openxmlformats.org/officeDocument/2006/relationships/slideLayout" Target="../slideLayouts/slideLayout13.xml"/><Relationship Id="rId16" Type="http://schemas.openxmlformats.org/officeDocument/2006/relationships/theme" Target="../theme/theme2.xml"/><Relationship Id="rId20" Type="http://schemas.openxmlformats.org/officeDocument/2006/relationships/tags" Target="../tags/tag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24" Type="http://schemas.openxmlformats.org/officeDocument/2006/relationships/image" Target="../media/image1.emf"/><Relationship Id="rId5" Type="http://schemas.openxmlformats.org/officeDocument/2006/relationships/slideLayout" Target="../slideLayouts/slideLayout16.xml"/><Relationship Id="rId15" Type="http://schemas.openxmlformats.org/officeDocument/2006/relationships/slideLayout" Target="../slideLayouts/slideLayout26.xml"/><Relationship Id="rId23" Type="http://schemas.openxmlformats.org/officeDocument/2006/relationships/oleObject" Target="../embeddings/oleObject1.bin"/><Relationship Id="rId10" Type="http://schemas.openxmlformats.org/officeDocument/2006/relationships/slideLayout" Target="../slideLayouts/slideLayout21.xml"/><Relationship Id="rId19" Type="http://schemas.openxmlformats.org/officeDocument/2006/relationships/tags" Target="../tags/tag2.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 Id="rId22" Type="http://schemas.openxmlformats.org/officeDocument/2006/relationships/tags" Target="../tags/tag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7A33B6A5-C956-4243-BF6A-585126B1EDC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de-DE"/>
          </a:p>
        </p:txBody>
      </p:sp>
      <p:sp>
        <p:nvSpPr>
          <p:cNvPr id="3" name="文本占位符 2">
            <a:extLst>
              <a:ext uri="{FF2B5EF4-FFF2-40B4-BE49-F238E27FC236}">
                <a16:creationId xmlns:a16="http://schemas.microsoft.com/office/drawing/2014/main" id="{508C9218-70A3-4264-80FB-284CCF15A2D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de-DE"/>
          </a:p>
        </p:txBody>
      </p:sp>
      <p:sp>
        <p:nvSpPr>
          <p:cNvPr id="4" name="日期占位符 3">
            <a:extLst>
              <a:ext uri="{FF2B5EF4-FFF2-40B4-BE49-F238E27FC236}">
                <a16:creationId xmlns:a16="http://schemas.microsoft.com/office/drawing/2014/main" id="{18A287D7-BA21-40EE-972D-F403D22A4C8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C6B223-E800-486D-AFAD-6ED5B92DFCA4}" type="datetimeFigureOut">
              <a:rPr lang="de-DE" smtClean="0"/>
              <a:t>13.07.2022</a:t>
            </a:fld>
            <a:endParaRPr lang="de-DE"/>
          </a:p>
        </p:txBody>
      </p:sp>
      <p:sp>
        <p:nvSpPr>
          <p:cNvPr id="5" name="页脚占位符 4">
            <a:extLst>
              <a:ext uri="{FF2B5EF4-FFF2-40B4-BE49-F238E27FC236}">
                <a16:creationId xmlns:a16="http://schemas.microsoft.com/office/drawing/2014/main" id="{C4F64058-CD16-4095-BE18-37D02202381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灯片编号占位符 5">
            <a:extLst>
              <a:ext uri="{FF2B5EF4-FFF2-40B4-BE49-F238E27FC236}">
                <a16:creationId xmlns:a16="http://schemas.microsoft.com/office/drawing/2014/main" id="{5A1D9C27-24E1-41B2-A8A9-FAC130321D6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0D8919-FE8B-4740-BF9A-9E6AA07DFCD7}" type="slidenum">
              <a:rPr lang="de-DE" smtClean="0"/>
              <a:t>‹#›</a:t>
            </a:fld>
            <a:endParaRPr lang="de-DE"/>
          </a:p>
        </p:txBody>
      </p:sp>
    </p:spTree>
    <p:extLst>
      <p:ext uri="{BB962C8B-B14F-4D97-AF65-F5344CB8AC3E}">
        <p14:creationId xmlns:p14="http://schemas.microsoft.com/office/powerpoint/2010/main" val="1281786665"/>
      </p:ext>
    </p:extLst>
  </p:cSld>
  <p:clrMap bg1="lt1" tx1="dk1" bg2="lt2" tx2="dk2" accent1="accent1" accent2="accent2" accent3="accent3" accent4="accent4" accent5="accent5" accent6="accent6" hlink="hlink" folHlink="folHlink"/>
  <p:sldLayoutIdLst>
    <p:sldLayoutId id="2147483832" r:id="rId1"/>
    <p:sldLayoutId id="2147483833" r:id="rId2"/>
    <p:sldLayoutId id="2147483834" r:id="rId3"/>
    <p:sldLayoutId id="2147483835" r:id="rId4"/>
    <p:sldLayoutId id="2147483836" r:id="rId5"/>
    <p:sldLayoutId id="2147483837" r:id="rId6"/>
    <p:sldLayoutId id="2147483838" r:id="rId7"/>
    <p:sldLayoutId id="2147483839" r:id="rId8"/>
    <p:sldLayoutId id="2147483840" r:id="rId9"/>
    <p:sldLayoutId id="2147483841" r:id="rId10"/>
    <p:sldLayoutId id="214748384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8"/>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45294" name="think-cell Slide" r:id="rId23" imgW="353" imgH="353" progId="TCLayout.ActiveDocument.1">
                  <p:embed/>
                </p:oleObj>
              </mc:Choice>
              <mc:Fallback>
                <p:oleObj name="think-cell Slide" r:id="rId23" imgW="353" imgH="353" progId="TCLayout.ActiveDocument.1">
                  <p:embed/>
                  <p:pic>
                    <p:nvPicPr>
                      <p:cNvPr id="2" name="Object 1" hidden="1"/>
                      <p:cNvPicPr/>
                      <p:nvPr/>
                    </p:nvPicPr>
                    <p:blipFill>
                      <a:blip r:embed="rId24"/>
                      <a:stretch>
                        <a:fillRect/>
                      </a:stretch>
                    </p:blipFill>
                    <p:spPr>
                      <a:xfrm>
                        <a:off x="1588" y="1588"/>
                        <a:ext cx="1587" cy="1587"/>
                      </a:xfrm>
                      <a:prstGeom prst="rect">
                        <a:avLst/>
                      </a:prstGeom>
                    </p:spPr>
                  </p:pic>
                </p:oleObj>
              </mc:Fallback>
            </mc:AlternateContent>
          </a:graphicData>
        </a:graphic>
      </p:graphicFrame>
      <p:cxnSp>
        <p:nvCxnSpPr>
          <p:cNvPr id="14" name="Gerade Verbindung 36"/>
          <p:cNvCxnSpPr/>
          <p:nvPr/>
        </p:nvCxnSpPr>
        <p:spPr bwMode="gray">
          <a:xfrm flipV="1">
            <a:off x="624000" y="-171000"/>
            <a:ext cx="0" cy="72000"/>
          </a:xfrm>
          <a:prstGeom prst="line">
            <a:avLst/>
          </a:prstGeom>
          <a:ln w="3175">
            <a:solidFill>
              <a:srgbClr val="999999"/>
            </a:solidFill>
          </a:ln>
        </p:spPr>
        <p:style>
          <a:lnRef idx="1">
            <a:schemeClr val="accent1"/>
          </a:lnRef>
          <a:fillRef idx="0">
            <a:schemeClr val="accent1"/>
          </a:fillRef>
          <a:effectRef idx="0">
            <a:schemeClr val="accent1"/>
          </a:effectRef>
          <a:fontRef idx="minor">
            <a:schemeClr val="tx1"/>
          </a:fontRef>
        </p:style>
      </p:cxnSp>
      <p:cxnSp>
        <p:nvCxnSpPr>
          <p:cNvPr id="15" name="Gerade Verbindung 37"/>
          <p:cNvCxnSpPr/>
          <p:nvPr/>
        </p:nvCxnSpPr>
        <p:spPr bwMode="gray">
          <a:xfrm flipV="1">
            <a:off x="1272000" y="-171400"/>
            <a:ext cx="0" cy="72000"/>
          </a:xfrm>
          <a:prstGeom prst="line">
            <a:avLst/>
          </a:prstGeom>
          <a:ln w="3175">
            <a:solidFill>
              <a:srgbClr val="999999"/>
            </a:solidFill>
          </a:ln>
        </p:spPr>
        <p:style>
          <a:lnRef idx="1">
            <a:schemeClr val="accent1"/>
          </a:lnRef>
          <a:fillRef idx="0">
            <a:schemeClr val="accent1"/>
          </a:fillRef>
          <a:effectRef idx="0">
            <a:schemeClr val="accent1"/>
          </a:effectRef>
          <a:fontRef idx="minor">
            <a:schemeClr val="tx1"/>
          </a:fontRef>
        </p:style>
      </p:cxnSp>
      <p:cxnSp>
        <p:nvCxnSpPr>
          <p:cNvPr id="16" name="Gerade Verbindung 36"/>
          <p:cNvCxnSpPr/>
          <p:nvPr/>
        </p:nvCxnSpPr>
        <p:spPr bwMode="gray">
          <a:xfrm flipV="1">
            <a:off x="1560000" y="-170600"/>
            <a:ext cx="0" cy="72000"/>
          </a:xfrm>
          <a:prstGeom prst="line">
            <a:avLst/>
          </a:prstGeom>
          <a:ln w="3175">
            <a:solidFill>
              <a:srgbClr val="999999"/>
            </a:solidFill>
          </a:ln>
        </p:spPr>
        <p:style>
          <a:lnRef idx="1">
            <a:schemeClr val="accent1"/>
          </a:lnRef>
          <a:fillRef idx="0">
            <a:schemeClr val="accent1"/>
          </a:fillRef>
          <a:effectRef idx="0">
            <a:schemeClr val="accent1"/>
          </a:effectRef>
          <a:fontRef idx="minor">
            <a:schemeClr val="tx1"/>
          </a:fontRef>
        </p:style>
      </p:cxnSp>
      <p:cxnSp>
        <p:nvCxnSpPr>
          <p:cNvPr id="17" name="Gerade Verbindung 37"/>
          <p:cNvCxnSpPr/>
          <p:nvPr/>
        </p:nvCxnSpPr>
        <p:spPr bwMode="gray">
          <a:xfrm flipV="1">
            <a:off x="2208000" y="-171000"/>
            <a:ext cx="0" cy="72000"/>
          </a:xfrm>
          <a:prstGeom prst="line">
            <a:avLst/>
          </a:prstGeom>
          <a:ln w="3175">
            <a:solidFill>
              <a:srgbClr val="999999"/>
            </a:solidFill>
          </a:ln>
        </p:spPr>
        <p:style>
          <a:lnRef idx="1">
            <a:schemeClr val="accent1"/>
          </a:lnRef>
          <a:fillRef idx="0">
            <a:schemeClr val="accent1"/>
          </a:fillRef>
          <a:effectRef idx="0">
            <a:schemeClr val="accent1"/>
          </a:effectRef>
          <a:fontRef idx="minor">
            <a:schemeClr val="tx1"/>
          </a:fontRef>
        </p:style>
      </p:cxnSp>
      <p:cxnSp>
        <p:nvCxnSpPr>
          <p:cNvPr id="18" name="Gerade Verbindung 36"/>
          <p:cNvCxnSpPr/>
          <p:nvPr/>
        </p:nvCxnSpPr>
        <p:spPr bwMode="gray">
          <a:xfrm flipV="1">
            <a:off x="2496000" y="-170200"/>
            <a:ext cx="0" cy="72000"/>
          </a:xfrm>
          <a:prstGeom prst="line">
            <a:avLst/>
          </a:prstGeom>
          <a:ln w="3175">
            <a:solidFill>
              <a:srgbClr val="999999"/>
            </a:solidFill>
          </a:ln>
        </p:spPr>
        <p:style>
          <a:lnRef idx="1">
            <a:schemeClr val="accent1"/>
          </a:lnRef>
          <a:fillRef idx="0">
            <a:schemeClr val="accent1"/>
          </a:fillRef>
          <a:effectRef idx="0">
            <a:schemeClr val="accent1"/>
          </a:effectRef>
          <a:fontRef idx="minor">
            <a:schemeClr val="tx1"/>
          </a:fontRef>
        </p:style>
      </p:cxnSp>
      <p:cxnSp>
        <p:nvCxnSpPr>
          <p:cNvPr id="19" name="Gerade Verbindung 37"/>
          <p:cNvCxnSpPr/>
          <p:nvPr/>
        </p:nvCxnSpPr>
        <p:spPr bwMode="gray">
          <a:xfrm flipV="1">
            <a:off x="3144000" y="-170600"/>
            <a:ext cx="0" cy="72000"/>
          </a:xfrm>
          <a:prstGeom prst="line">
            <a:avLst/>
          </a:prstGeom>
          <a:ln w="3175">
            <a:solidFill>
              <a:srgbClr val="999999"/>
            </a:solidFill>
          </a:ln>
        </p:spPr>
        <p:style>
          <a:lnRef idx="1">
            <a:schemeClr val="accent1"/>
          </a:lnRef>
          <a:fillRef idx="0">
            <a:schemeClr val="accent1"/>
          </a:fillRef>
          <a:effectRef idx="0">
            <a:schemeClr val="accent1"/>
          </a:effectRef>
          <a:fontRef idx="minor">
            <a:schemeClr val="tx1"/>
          </a:fontRef>
        </p:style>
      </p:cxnSp>
      <p:cxnSp>
        <p:nvCxnSpPr>
          <p:cNvPr id="20" name="Gerade Verbindung 36"/>
          <p:cNvCxnSpPr/>
          <p:nvPr/>
        </p:nvCxnSpPr>
        <p:spPr bwMode="gray">
          <a:xfrm flipV="1">
            <a:off x="3432000" y="-169800"/>
            <a:ext cx="0" cy="72000"/>
          </a:xfrm>
          <a:prstGeom prst="line">
            <a:avLst/>
          </a:prstGeom>
          <a:ln w="3175">
            <a:solidFill>
              <a:srgbClr val="999999"/>
            </a:solidFill>
          </a:ln>
        </p:spPr>
        <p:style>
          <a:lnRef idx="1">
            <a:schemeClr val="accent1"/>
          </a:lnRef>
          <a:fillRef idx="0">
            <a:schemeClr val="accent1"/>
          </a:fillRef>
          <a:effectRef idx="0">
            <a:schemeClr val="accent1"/>
          </a:effectRef>
          <a:fontRef idx="minor">
            <a:schemeClr val="tx1"/>
          </a:fontRef>
        </p:style>
      </p:cxnSp>
      <p:cxnSp>
        <p:nvCxnSpPr>
          <p:cNvPr id="21" name="Gerade Verbindung 37"/>
          <p:cNvCxnSpPr/>
          <p:nvPr/>
        </p:nvCxnSpPr>
        <p:spPr bwMode="gray">
          <a:xfrm flipV="1">
            <a:off x="4080000" y="-170200"/>
            <a:ext cx="0" cy="72000"/>
          </a:xfrm>
          <a:prstGeom prst="line">
            <a:avLst/>
          </a:prstGeom>
          <a:ln w="3175">
            <a:solidFill>
              <a:srgbClr val="999999"/>
            </a:solidFill>
          </a:ln>
        </p:spPr>
        <p:style>
          <a:lnRef idx="1">
            <a:schemeClr val="accent1"/>
          </a:lnRef>
          <a:fillRef idx="0">
            <a:schemeClr val="accent1"/>
          </a:fillRef>
          <a:effectRef idx="0">
            <a:schemeClr val="accent1"/>
          </a:effectRef>
          <a:fontRef idx="minor">
            <a:schemeClr val="tx1"/>
          </a:fontRef>
        </p:style>
      </p:cxnSp>
      <p:cxnSp>
        <p:nvCxnSpPr>
          <p:cNvPr id="22" name="Gerade Verbindung 36"/>
          <p:cNvCxnSpPr/>
          <p:nvPr/>
        </p:nvCxnSpPr>
        <p:spPr bwMode="gray">
          <a:xfrm flipV="1">
            <a:off x="4368000" y="-169400"/>
            <a:ext cx="0" cy="72000"/>
          </a:xfrm>
          <a:prstGeom prst="line">
            <a:avLst/>
          </a:prstGeom>
          <a:ln w="3175">
            <a:solidFill>
              <a:srgbClr val="999999"/>
            </a:solidFill>
          </a:ln>
        </p:spPr>
        <p:style>
          <a:lnRef idx="1">
            <a:schemeClr val="accent1"/>
          </a:lnRef>
          <a:fillRef idx="0">
            <a:schemeClr val="accent1"/>
          </a:fillRef>
          <a:effectRef idx="0">
            <a:schemeClr val="accent1"/>
          </a:effectRef>
          <a:fontRef idx="minor">
            <a:schemeClr val="tx1"/>
          </a:fontRef>
        </p:style>
      </p:cxnSp>
      <p:cxnSp>
        <p:nvCxnSpPr>
          <p:cNvPr id="23" name="Gerade Verbindung 37"/>
          <p:cNvCxnSpPr/>
          <p:nvPr/>
        </p:nvCxnSpPr>
        <p:spPr bwMode="gray">
          <a:xfrm flipV="1">
            <a:off x="5016000" y="-169800"/>
            <a:ext cx="0" cy="72000"/>
          </a:xfrm>
          <a:prstGeom prst="line">
            <a:avLst/>
          </a:prstGeom>
          <a:ln w="3175">
            <a:solidFill>
              <a:srgbClr val="999999"/>
            </a:solidFill>
          </a:ln>
        </p:spPr>
        <p:style>
          <a:lnRef idx="1">
            <a:schemeClr val="accent1"/>
          </a:lnRef>
          <a:fillRef idx="0">
            <a:schemeClr val="accent1"/>
          </a:fillRef>
          <a:effectRef idx="0">
            <a:schemeClr val="accent1"/>
          </a:effectRef>
          <a:fontRef idx="minor">
            <a:schemeClr val="tx1"/>
          </a:fontRef>
        </p:style>
      </p:cxnSp>
      <p:cxnSp>
        <p:nvCxnSpPr>
          <p:cNvPr id="24" name="Gerade Verbindung 36"/>
          <p:cNvCxnSpPr/>
          <p:nvPr/>
        </p:nvCxnSpPr>
        <p:spPr bwMode="gray">
          <a:xfrm flipV="1">
            <a:off x="5304000" y="-169000"/>
            <a:ext cx="0" cy="72000"/>
          </a:xfrm>
          <a:prstGeom prst="line">
            <a:avLst/>
          </a:prstGeom>
          <a:ln w="3175">
            <a:solidFill>
              <a:srgbClr val="999999"/>
            </a:solidFill>
          </a:ln>
        </p:spPr>
        <p:style>
          <a:lnRef idx="1">
            <a:schemeClr val="accent1"/>
          </a:lnRef>
          <a:fillRef idx="0">
            <a:schemeClr val="accent1"/>
          </a:fillRef>
          <a:effectRef idx="0">
            <a:schemeClr val="accent1"/>
          </a:effectRef>
          <a:fontRef idx="minor">
            <a:schemeClr val="tx1"/>
          </a:fontRef>
        </p:style>
      </p:cxnSp>
      <p:cxnSp>
        <p:nvCxnSpPr>
          <p:cNvPr id="25" name="Gerade Verbindung 37"/>
          <p:cNvCxnSpPr/>
          <p:nvPr/>
        </p:nvCxnSpPr>
        <p:spPr bwMode="gray">
          <a:xfrm flipV="1">
            <a:off x="5952000" y="-169400"/>
            <a:ext cx="0" cy="72000"/>
          </a:xfrm>
          <a:prstGeom prst="line">
            <a:avLst/>
          </a:prstGeom>
          <a:ln w="3175">
            <a:solidFill>
              <a:srgbClr val="999999"/>
            </a:solidFill>
          </a:ln>
        </p:spPr>
        <p:style>
          <a:lnRef idx="1">
            <a:schemeClr val="accent1"/>
          </a:lnRef>
          <a:fillRef idx="0">
            <a:schemeClr val="accent1"/>
          </a:fillRef>
          <a:effectRef idx="0">
            <a:schemeClr val="accent1"/>
          </a:effectRef>
          <a:fontRef idx="minor">
            <a:schemeClr val="tx1"/>
          </a:fontRef>
        </p:style>
      </p:cxnSp>
      <p:cxnSp>
        <p:nvCxnSpPr>
          <p:cNvPr id="26" name="Gerade Verbindung 36"/>
          <p:cNvCxnSpPr/>
          <p:nvPr/>
        </p:nvCxnSpPr>
        <p:spPr bwMode="gray">
          <a:xfrm flipV="1">
            <a:off x="6240000" y="-168600"/>
            <a:ext cx="0" cy="72000"/>
          </a:xfrm>
          <a:prstGeom prst="line">
            <a:avLst/>
          </a:prstGeom>
          <a:ln w="3175">
            <a:solidFill>
              <a:srgbClr val="999999"/>
            </a:solidFill>
          </a:ln>
        </p:spPr>
        <p:style>
          <a:lnRef idx="1">
            <a:schemeClr val="accent1"/>
          </a:lnRef>
          <a:fillRef idx="0">
            <a:schemeClr val="accent1"/>
          </a:fillRef>
          <a:effectRef idx="0">
            <a:schemeClr val="accent1"/>
          </a:effectRef>
          <a:fontRef idx="minor">
            <a:schemeClr val="tx1"/>
          </a:fontRef>
        </p:style>
      </p:cxnSp>
      <p:cxnSp>
        <p:nvCxnSpPr>
          <p:cNvPr id="27" name="Gerade Verbindung 37"/>
          <p:cNvCxnSpPr/>
          <p:nvPr/>
        </p:nvCxnSpPr>
        <p:spPr bwMode="gray">
          <a:xfrm flipV="1">
            <a:off x="6888000" y="-169000"/>
            <a:ext cx="0" cy="72000"/>
          </a:xfrm>
          <a:prstGeom prst="line">
            <a:avLst/>
          </a:prstGeom>
          <a:ln w="3175">
            <a:solidFill>
              <a:srgbClr val="999999"/>
            </a:solidFill>
          </a:ln>
        </p:spPr>
        <p:style>
          <a:lnRef idx="1">
            <a:schemeClr val="accent1"/>
          </a:lnRef>
          <a:fillRef idx="0">
            <a:schemeClr val="accent1"/>
          </a:fillRef>
          <a:effectRef idx="0">
            <a:schemeClr val="accent1"/>
          </a:effectRef>
          <a:fontRef idx="minor">
            <a:schemeClr val="tx1"/>
          </a:fontRef>
        </p:style>
      </p:cxnSp>
      <p:cxnSp>
        <p:nvCxnSpPr>
          <p:cNvPr id="28" name="Gerade Verbindung 36"/>
          <p:cNvCxnSpPr/>
          <p:nvPr/>
        </p:nvCxnSpPr>
        <p:spPr bwMode="gray">
          <a:xfrm flipV="1">
            <a:off x="7176000" y="-168200"/>
            <a:ext cx="0" cy="72000"/>
          </a:xfrm>
          <a:prstGeom prst="line">
            <a:avLst/>
          </a:prstGeom>
          <a:ln w="3175">
            <a:solidFill>
              <a:srgbClr val="999999"/>
            </a:solidFill>
          </a:ln>
        </p:spPr>
        <p:style>
          <a:lnRef idx="1">
            <a:schemeClr val="accent1"/>
          </a:lnRef>
          <a:fillRef idx="0">
            <a:schemeClr val="accent1"/>
          </a:fillRef>
          <a:effectRef idx="0">
            <a:schemeClr val="accent1"/>
          </a:effectRef>
          <a:fontRef idx="minor">
            <a:schemeClr val="tx1"/>
          </a:fontRef>
        </p:style>
      </p:cxnSp>
      <p:cxnSp>
        <p:nvCxnSpPr>
          <p:cNvPr id="29" name="Gerade Verbindung 37"/>
          <p:cNvCxnSpPr/>
          <p:nvPr/>
        </p:nvCxnSpPr>
        <p:spPr bwMode="gray">
          <a:xfrm flipV="1">
            <a:off x="7824000" y="-168600"/>
            <a:ext cx="0" cy="72000"/>
          </a:xfrm>
          <a:prstGeom prst="line">
            <a:avLst/>
          </a:prstGeom>
          <a:ln w="3175">
            <a:solidFill>
              <a:srgbClr val="999999"/>
            </a:solidFill>
          </a:ln>
        </p:spPr>
        <p:style>
          <a:lnRef idx="1">
            <a:schemeClr val="accent1"/>
          </a:lnRef>
          <a:fillRef idx="0">
            <a:schemeClr val="accent1"/>
          </a:fillRef>
          <a:effectRef idx="0">
            <a:schemeClr val="accent1"/>
          </a:effectRef>
          <a:fontRef idx="minor">
            <a:schemeClr val="tx1"/>
          </a:fontRef>
        </p:style>
      </p:cxnSp>
      <p:cxnSp>
        <p:nvCxnSpPr>
          <p:cNvPr id="30" name="Gerade Verbindung 36"/>
          <p:cNvCxnSpPr/>
          <p:nvPr/>
        </p:nvCxnSpPr>
        <p:spPr bwMode="gray">
          <a:xfrm flipV="1">
            <a:off x="8112000" y="-167800"/>
            <a:ext cx="0" cy="72000"/>
          </a:xfrm>
          <a:prstGeom prst="line">
            <a:avLst/>
          </a:prstGeom>
          <a:ln w="3175">
            <a:solidFill>
              <a:srgbClr val="999999"/>
            </a:solidFill>
          </a:ln>
        </p:spPr>
        <p:style>
          <a:lnRef idx="1">
            <a:schemeClr val="accent1"/>
          </a:lnRef>
          <a:fillRef idx="0">
            <a:schemeClr val="accent1"/>
          </a:fillRef>
          <a:effectRef idx="0">
            <a:schemeClr val="accent1"/>
          </a:effectRef>
          <a:fontRef idx="minor">
            <a:schemeClr val="tx1"/>
          </a:fontRef>
        </p:style>
      </p:cxnSp>
      <p:cxnSp>
        <p:nvCxnSpPr>
          <p:cNvPr id="31" name="Gerade Verbindung 37"/>
          <p:cNvCxnSpPr/>
          <p:nvPr/>
        </p:nvCxnSpPr>
        <p:spPr bwMode="gray">
          <a:xfrm flipV="1">
            <a:off x="8760000" y="-168200"/>
            <a:ext cx="0" cy="72000"/>
          </a:xfrm>
          <a:prstGeom prst="line">
            <a:avLst/>
          </a:prstGeom>
          <a:ln w="3175">
            <a:solidFill>
              <a:srgbClr val="999999"/>
            </a:solidFill>
          </a:ln>
        </p:spPr>
        <p:style>
          <a:lnRef idx="1">
            <a:schemeClr val="accent1"/>
          </a:lnRef>
          <a:fillRef idx="0">
            <a:schemeClr val="accent1"/>
          </a:fillRef>
          <a:effectRef idx="0">
            <a:schemeClr val="accent1"/>
          </a:effectRef>
          <a:fontRef idx="minor">
            <a:schemeClr val="tx1"/>
          </a:fontRef>
        </p:style>
      </p:cxnSp>
      <p:cxnSp>
        <p:nvCxnSpPr>
          <p:cNvPr id="32" name="Gerade Verbindung 36"/>
          <p:cNvCxnSpPr/>
          <p:nvPr/>
        </p:nvCxnSpPr>
        <p:spPr bwMode="gray">
          <a:xfrm flipV="1">
            <a:off x="9048000" y="-167400"/>
            <a:ext cx="0" cy="72000"/>
          </a:xfrm>
          <a:prstGeom prst="line">
            <a:avLst/>
          </a:prstGeom>
          <a:ln w="3175">
            <a:solidFill>
              <a:srgbClr val="999999"/>
            </a:solidFill>
          </a:ln>
        </p:spPr>
        <p:style>
          <a:lnRef idx="1">
            <a:schemeClr val="accent1"/>
          </a:lnRef>
          <a:fillRef idx="0">
            <a:schemeClr val="accent1"/>
          </a:fillRef>
          <a:effectRef idx="0">
            <a:schemeClr val="accent1"/>
          </a:effectRef>
          <a:fontRef idx="minor">
            <a:schemeClr val="tx1"/>
          </a:fontRef>
        </p:style>
      </p:cxnSp>
      <p:cxnSp>
        <p:nvCxnSpPr>
          <p:cNvPr id="33" name="Gerade Verbindung 37"/>
          <p:cNvCxnSpPr/>
          <p:nvPr/>
        </p:nvCxnSpPr>
        <p:spPr bwMode="gray">
          <a:xfrm flipV="1">
            <a:off x="9696000" y="-167800"/>
            <a:ext cx="0" cy="72000"/>
          </a:xfrm>
          <a:prstGeom prst="line">
            <a:avLst/>
          </a:prstGeom>
          <a:ln w="3175">
            <a:solidFill>
              <a:srgbClr val="999999"/>
            </a:solidFill>
          </a:ln>
        </p:spPr>
        <p:style>
          <a:lnRef idx="1">
            <a:schemeClr val="accent1"/>
          </a:lnRef>
          <a:fillRef idx="0">
            <a:schemeClr val="accent1"/>
          </a:fillRef>
          <a:effectRef idx="0">
            <a:schemeClr val="accent1"/>
          </a:effectRef>
          <a:fontRef idx="minor">
            <a:schemeClr val="tx1"/>
          </a:fontRef>
        </p:style>
      </p:cxnSp>
      <p:cxnSp>
        <p:nvCxnSpPr>
          <p:cNvPr id="34" name="Gerade Verbindung 36"/>
          <p:cNvCxnSpPr/>
          <p:nvPr/>
        </p:nvCxnSpPr>
        <p:spPr bwMode="gray">
          <a:xfrm flipV="1">
            <a:off x="9984000" y="-167000"/>
            <a:ext cx="0" cy="72000"/>
          </a:xfrm>
          <a:prstGeom prst="line">
            <a:avLst/>
          </a:prstGeom>
          <a:ln w="3175">
            <a:solidFill>
              <a:srgbClr val="999999"/>
            </a:solidFill>
          </a:ln>
        </p:spPr>
        <p:style>
          <a:lnRef idx="1">
            <a:schemeClr val="accent1"/>
          </a:lnRef>
          <a:fillRef idx="0">
            <a:schemeClr val="accent1"/>
          </a:fillRef>
          <a:effectRef idx="0">
            <a:schemeClr val="accent1"/>
          </a:effectRef>
          <a:fontRef idx="minor">
            <a:schemeClr val="tx1"/>
          </a:fontRef>
        </p:style>
      </p:cxnSp>
      <p:cxnSp>
        <p:nvCxnSpPr>
          <p:cNvPr id="35" name="Gerade Verbindung 37"/>
          <p:cNvCxnSpPr/>
          <p:nvPr/>
        </p:nvCxnSpPr>
        <p:spPr bwMode="gray">
          <a:xfrm flipV="1">
            <a:off x="10632000" y="-167400"/>
            <a:ext cx="0" cy="72000"/>
          </a:xfrm>
          <a:prstGeom prst="line">
            <a:avLst/>
          </a:prstGeom>
          <a:ln w="3175">
            <a:solidFill>
              <a:srgbClr val="999999"/>
            </a:solidFill>
          </a:ln>
        </p:spPr>
        <p:style>
          <a:lnRef idx="1">
            <a:schemeClr val="accent1"/>
          </a:lnRef>
          <a:fillRef idx="0">
            <a:schemeClr val="accent1"/>
          </a:fillRef>
          <a:effectRef idx="0">
            <a:schemeClr val="accent1"/>
          </a:effectRef>
          <a:fontRef idx="minor">
            <a:schemeClr val="tx1"/>
          </a:fontRef>
        </p:style>
      </p:cxnSp>
      <p:cxnSp>
        <p:nvCxnSpPr>
          <p:cNvPr id="36" name="Gerade Verbindung 36"/>
          <p:cNvCxnSpPr/>
          <p:nvPr/>
        </p:nvCxnSpPr>
        <p:spPr bwMode="gray">
          <a:xfrm flipV="1">
            <a:off x="10920000" y="-166600"/>
            <a:ext cx="0" cy="72000"/>
          </a:xfrm>
          <a:prstGeom prst="line">
            <a:avLst/>
          </a:prstGeom>
          <a:ln w="3175">
            <a:solidFill>
              <a:srgbClr val="999999"/>
            </a:solidFill>
          </a:ln>
        </p:spPr>
        <p:style>
          <a:lnRef idx="1">
            <a:schemeClr val="accent1"/>
          </a:lnRef>
          <a:fillRef idx="0">
            <a:schemeClr val="accent1"/>
          </a:fillRef>
          <a:effectRef idx="0">
            <a:schemeClr val="accent1"/>
          </a:effectRef>
          <a:fontRef idx="minor">
            <a:schemeClr val="tx1"/>
          </a:fontRef>
        </p:style>
      </p:cxnSp>
      <p:cxnSp>
        <p:nvCxnSpPr>
          <p:cNvPr id="37" name="Gerade Verbindung 37"/>
          <p:cNvCxnSpPr/>
          <p:nvPr/>
        </p:nvCxnSpPr>
        <p:spPr bwMode="gray">
          <a:xfrm flipV="1">
            <a:off x="11568000" y="-167000"/>
            <a:ext cx="0" cy="72000"/>
          </a:xfrm>
          <a:prstGeom prst="line">
            <a:avLst/>
          </a:prstGeom>
          <a:ln w="3175">
            <a:solidFill>
              <a:srgbClr val="999999"/>
            </a:solidFill>
          </a:ln>
        </p:spPr>
        <p:style>
          <a:lnRef idx="1">
            <a:schemeClr val="accent1"/>
          </a:lnRef>
          <a:fillRef idx="0">
            <a:schemeClr val="accent1"/>
          </a:fillRef>
          <a:effectRef idx="0">
            <a:schemeClr val="accent1"/>
          </a:effectRef>
          <a:fontRef idx="minor">
            <a:schemeClr val="tx1"/>
          </a:fontRef>
        </p:style>
      </p:cxnSp>
      <p:cxnSp>
        <p:nvCxnSpPr>
          <p:cNvPr id="38" name="Gerade Verbindung 36"/>
          <p:cNvCxnSpPr/>
          <p:nvPr/>
        </p:nvCxnSpPr>
        <p:spPr bwMode="gray">
          <a:xfrm flipV="1">
            <a:off x="624000" y="6952600"/>
            <a:ext cx="0" cy="72000"/>
          </a:xfrm>
          <a:prstGeom prst="line">
            <a:avLst/>
          </a:prstGeom>
          <a:ln w="3175">
            <a:solidFill>
              <a:srgbClr val="999999"/>
            </a:solidFill>
          </a:ln>
        </p:spPr>
        <p:style>
          <a:lnRef idx="1">
            <a:schemeClr val="accent1"/>
          </a:lnRef>
          <a:fillRef idx="0">
            <a:schemeClr val="accent1"/>
          </a:fillRef>
          <a:effectRef idx="0">
            <a:schemeClr val="accent1"/>
          </a:effectRef>
          <a:fontRef idx="minor">
            <a:schemeClr val="tx1"/>
          </a:fontRef>
        </p:style>
      </p:cxnSp>
      <p:cxnSp>
        <p:nvCxnSpPr>
          <p:cNvPr id="39" name="Gerade Verbindung 37"/>
          <p:cNvCxnSpPr/>
          <p:nvPr/>
        </p:nvCxnSpPr>
        <p:spPr bwMode="gray">
          <a:xfrm flipV="1">
            <a:off x="1272000" y="6952200"/>
            <a:ext cx="0" cy="72000"/>
          </a:xfrm>
          <a:prstGeom prst="line">
            <a:avLst/>
          </a:prstGeom>
          <a:ln w="3175">
            <a:solidFill>
              <a:srgbClr val="999999"/>
            </a:solidFill>
          </a:ln>
        </p:spPr>
        <p:style>
          <a:lnRef idx="1">
            <a:schemeClr val="accent1"/>
          </a:lnRef>
          <a:fillRef idx="0">
            <a:schemeClr val="accent1"/>
          </a:fillRef>
          <a:effectRef idx="0">
            <a:schemeClr val="accent1"/>
          </a:effectRef>
          <a:fontRef idx="minor">
            <a:schemeClr val="tx1"/>
          </a:fontRef>
        </p:style>
      </p:cxnSp>
      <p:cxnSp>
        <p:nvCxnSpPr>
          <p:cNvPr id="40" name="Gerade Verbindung 36"/>
          <p:cNvCxnSpPr/>
          <p:nvPr/>
        </p:nvCxnSpPr>
        <p:spPr bwMode="gray">
          <a:xfrm flipV="1">
            <a:off x="1560000" y="6953000"/>
            <a:ext cx="0" cy="72000"/>
          </a:xfrm>
          <a:prstGeom prst="line">
            <a:avLst/>
          </a:prstGeom>
          <a:ln w="3175">
            <a:solidFill>
              <a:srgbClr val="999999"/>
            </a:solidFill>
          </a:ln>
        </p:spPr>
        <p:style>
          <a:lnRef idx="1">
            <a:schemeClr val="accent1"/>
          </a:lnRef>
          <a:fillRef idx="0">
            <a:schemeClr val="accent1"/>
          </a:fillRef>
          <a:effectRef idx="0">
            <a:schemeClr val="accent1"/>
          </a:effectRef>
          <a:fontRef idx="minor">
            <a:schemeClr val="tx1"/>
          </a:fontRef>
        </p:style>
      </p:cxnSp>
      <p:cxnSp>
        <p:nvCxnSpPr>
          <p:cNvPr id="41" name="Gerade Verbindung 37"/>
          <p:cNvCxnSpPr/>
          <p:nvPr/>
        </p:nvCxnSpPr>
        <p:spPr bwMode="gray">
          <a:xfrm flipV="1">
            <a:off x="2208000" y="6952600"/>
            <a:ext cx="0" cy="72000"/>
          </a:xfrm>
          <a:prstGeom prst="line">
            <a:avLst/>
          </a:prstGeom>
          <a:ln w="3175">
            <a:solidFill>
              <a:srgbClr val="999999"/>
            </a:solidFill>
          </a:ln>
        </p:spPr>
        <p:style>
          <a:lnRef idx="1">
            <a:schemeClr val="accent1"/>
          </a:lnRef>
          <a:fillRef idx="0">
            <a:schemeClr val="accent1"/>
          </a:fillRef>
          <a:effectRef idx="0">
            <a:schemeClr val="accent1"/>
          </a:effectRef>
          <a:fontRef idx="minor">
            <a:schemeClr val="tx1"/>
          </a:fontRef>
        </p:style>
      </p:cxnSp>
      <p:cxnSp>
        <p:nvCxnSpPr>
          <p:cNvPr id="42" name="Gerade Verbindung 36"/>
          <p:cNvCxnSpPr/>
          <p:nvPr/>
        </p:nvCxnSpPr>
        <p:spPr bwMode="gray">
          <a:xfrm flipV="1">
            <a:off x="2496000" y="6953400"/>
            <a:ext cx="0" cy="72000"/>
          </a:xfrm>
          <a:prstGeom prst="line">
            <a:avLst/>
          </a:prstGeom>
          <a:ln w="3175">
            <a:solidFill>
              <a:srgbClr val="999999"/>
            </a:solidFill>
          </a:ln>
        </p:spPr>
        <p:style>
          <a:lnRef idx="1">
            <a:schemeClr val="accent1"/>
          </a:lnRef>
          <a:fillRef idx="0">
            <a:schemeClr val="accent1"/>
          </a:fillRef>
          <a:effectRef idx="0">
            <a:schemeClr val="accent1"/>
          </a:effectRef>
          <a:fontRef idx="minor">
            <a:schemeClr val="tx1"/>
          </a:fontRef>
        </p:style>
      </p:cxnSp>
      <p:cxnSp>
        <p:nvCxnSpPr>
          <p:cNvPr id="43" name="Gerade Verbindung 37"/>
          <p:cNvCxnSpPr/>
          <p:nvPr/>
        </p:nvCxnSpPr>
        <p:spPr bwMode="gray">
          <a:xfrm flipV="1">
            <a:off x="3144000" y="6953000"/>
            <a:ext cx="0" cy="72000"/>
          </a:xfrm>
          <a:prstGeom prst="line">
            <a:avLst/>
          </a:prstGeom>
          <a:ln w="3175">
            <a:solidFill>
              <a:srgbClr val="999999"/>
            </a:solidFill>
          </a:ln>
        </p:spPr>
        <p:style>
          <a:lnRef idx="1">
            <a:schemeClr val="accent1"/>
          </a:lnRef>
          <a:fillRef idx="0">
            <a:schemeClr val="accent1"/>
          </a:fillRef>
          <a:effectRef idx="0">
            <a:schemeClr val="accent1"/>
          </a:effectRef>
          <a:fontRef idx="minor">
            <a:schemeClr val="tx1"/>
          </a:fontRef>
        </p:style>
      </p:cxnSp>
      <p:cxnSp>
        <p:nvCxnSpPr>
          <p:cNvPr id="44" name="Gerade Verbindung 36"/>
          <p:cNvCxnSpPr/>
          <p:nvPr/>
        </p:nvCxnSpPr>
        <p:spPr bwMode="gray">
          <a:xfrm flipV="1">
            <a:off x="3432000" y="6953800"/>
            <a:ext cx="0" cy="72000"/>
          </a:xfrm>
          <a:prstGeom prst="line">
            <a:avLst/>
          </a:prstGeom>
          <a:ln w="3175">
            <a:solidFill>
              <a:srgbClr val="999999"/>
            </a:solidFill>
          </a:ln>
        </p:spPr>
        <p:style>
          <a:lnRef idx="1">
            <a:schemeClr val="accent1"/>
          </a:lnRef>
          <a:fillRef idx="0">
            <a:schemeClr val="accent1"/>
          </a:fillRef>
          <a:effectRef idx="0">
            <a:schemeClr val="accent1"/>
          </a:effectRef>
          <a:fontRef idx="minor">
            <a:schemeClr val="tx1"/>
          </a:fontRef>
        </p:style>
      </p:cxnSp>
      <p:cxnSp>
        <p:nvCxnSpPr>
          <p:cNvPr id="45" name="Gerade Verbindung 37"/>
          <p:cNvCxnSpPr/>
          <p:nvPr/>
        </p:nvCxnSpPr>
        <p:spPr bwMode="gray">
          <a:xfrm flipV="1">
            <a:off x="4080000" y="6953400"/>
            <a:ext cx="0" cy="72000"/>
          </a:xfrm>
          <a:prstGeom prst="line">
            <a:avLst/>
          </a:prstGeom>
          <a:ln w="3175">
            <a:solidFill>
              <a:srgbClr val="999999"/>
            </a:solidFill>
          </a:ln>
        </p:spPr>
        <p:style>
          <a:lnRef idx="1">
            <a:schemeClr val="accent1"/>
          </a:lnRef>
          <a:fillRef idx="0">
            <a:schemeClr val="accent1"/>
          </a:fillRef>
          <a:effectRef idx="0">
            <a:schemeClr val="accent1"/>
          </a:effectRef>
          <a:fontRef idx="minor">
            <a:schemeClr val="tx1"/>
          </a:fontRef>
        </p:style>
      </p:cxnSp>
      <p:cxnSp>
        <p:nvCxnSpPr>
          <p:cNvPr id="46" name="Gerade Verbindung 36"/>
          <p:cNvCxnSpPr/>
          <p:nvPr/>
        </p:nvCxnSpPr>
        <p:spPr bwMode="gray">
          <a:xfrm flipV="1">
            <a:off x="4368000" y="6954200"/>
            <a:ext cx="0" cy="72000"/>
          </a:xfrm>
          <a:prstGeom prst="line">
            <a:avLst/>
          </a:prstGeom>
          <a:ln w="3175">
            <a:solidFill>
              <a:srgbClr val="999999"/>
            </a:solidFill>
          </a:ln>
        </p:spPr>
        <p:style>
          <a:lnRef idx="1">
            <a:schemeClr val="accent1"/>
          </a:lnRef>
          <a:fillRef idx="0">
            <a:schemeClr val="accent1"/>
          </a:fillRef>
          <a:effectRef idx="0">
            <a:schemeClr val="accent1"/>
          </a:effectRef>
          <a:fontRef idx="minor">
            <a:schemeClr val="tx1"/>
          </a:fontRef>
        </p:style>
      </p:cxnSp>
      <p:cxnSp>
        <p:nvCxnSpPr>
          <p:cNvPr id="47" name="Gerade Verbindung 37"/>
          <p:cNvCxnSpPr/>
          <p:nvPr/>
        </p:nvCxnSpPr>
        <p:spPr bwMode="gray">
          <a:xfrm flipV="1">
            <a:off x="5016000" y="6953800"/>
            <a:ext cx="0" cy="72000"/>
          </a:xfrm>
          <a:prstGeom prst="line">
            <a:avLst/>
          </a:prstGeom>
          <a:ln w="3175">
            <a:solidFill>
              <a:srgbClr val="999999"/>
            </a:solidFill>
          </a:ln>
        </p:spPr>
        <p:style>
          <a:lnRef idx="1">
            <a:schemeClr val="accent1"/>
          </a:lnRef>
          <a:fillRef idx="0">
            <a:schemeClr val="accent1"/>
          </a:fillRef>
          <a:effectRef idx="0">
            <a:schemeClr val="accent1"/>
          </a:effectRef>
          <a:fontRef idx="minor">
            <a:schemeClr val="tx1"/>
          </a:fontRef>
        </p:style>
      </p:cxnSp>
      <p:cxnSp>
        <p:nvCxnSpPr>
          <p:cNvPr id="48" name="Gerade Verbindung 36"/>
          <p:cNvCxnSpPr/>
          <p:nvPr/>
        </p:nvCxnSpPr>
        <p:spPr bwMode="gray">
          <a:xfrm flipV="1">
            <a:off x="5304000" y="6954600"/>
            <a:ext cx="0" cy="72000"/>
          </a:xfrm>
          <a:prstGeom prst="line">
            <a:avLst/>
          </a:prstGeom>
          <a:ln w="3175">
            <a:solidFill>
              <a:srgbClr val="999999"/>
            </a:solidFill>
          </a:ln>
        </p:spPr>
        <p:style>
          <a:lnRef idx="1">
            <a:schemeClr val="accent1"/>
          </a:lnRef>
          <a:fillRef idx="0">
            <a:schemeClr val="accent1"/>
          </a:fillRef>
          <a:effectRef idx="0">
            <a:schemeClr val="accent1"/>
          </a:effectRef>
          <a:fontRef idx="minor">
            <a:schemeClr val="tx1"/>
          </a:fontRef>
        </p:style>
      </p:cxnSp>
      <p:cxnSp>
        <p:nvCxnSpPr>
          <p:cNvPr id="49" name="Gerade Verbindung 37"/>
          <p:cNvCxnSpPr/>
          <p:nvPr/>
        </p:nvCxnSpPr>
        <p:spPr bwMode="gray">
          <a:xfrm flipV="1">
            <a:off x="5952000" y="6954200"/>
            <a:ext cx="0" cy="72000"/>
          </a:xfrm>
          <a:prstGeom prst="line">
            <a:avLst/>
          </a:prstGeom>
          <a:ln w="3175">
            <a:solidFill>
              <a:srgbClr val="999999"/>
            </a:solidFill>
          </a:ln>
        </p:spPr>
        <p:style>
          <a:lnRef idx="1">
            <a:schemeClr val="accent1"/>
          </a:lnRef>
          <a:fillRef idx="0">
            <a:schemeClr val="accent1"/>
          </a:fillRef>
          <a:effectRef idx="0">
            <a:schemeClr val="accent1"/>
          </a:effectRef>
          <a:fontRef idx="minor">
            <a:schemeClr val="tx1"/>
          </a:fontRef>
        </p:style>
      </p:cxnSp>
      <p:cxnSp>
        <p:nvCxnSpPr>
          <p:cNvPr id="50" name="Gerade Verbindung 36"/>
          <p:cNvCxnSpPr/>
          <p:nvPr/>
        </p:nvCxnSpPr>
        <p:spPr bwMode="gray">
          <a:xfrm flipV="1">
            <a:off x="6240000" y="6955000"/>
            <a:ext cx="0" cy="72000"/>
          </a:xfrm>
          <a:prstGeom prst="line">
            <a:avLst/>
          </a:prstGeom>
          <a:ln w="3175">
            <a:solidFill>
              <a:srgbClr val="999999"/>
            </a:solidFill>
          </a:ln>
        </p:spPr>
        <p:style>
          <a:lnRef idx="1">
            <a:schemeClr val="accent1"/>
          </a:lnRef>
          <a:fillRef idx="0">
            <a:schemeClr val="accent1"/>
          </a:fillRef>
          <a:effectRef idx="0">
            <a:schemeClr val="accent1"/>
          </a:effectRef>
          <a:fontRef idx="minor">
            <a:schemeClr val="tx1"/>
          </a:fontRef>
        </p:style>
      </p:cxnSp>
      <p:cxnSp>
        <p:nvCxnSpPr>
          <p:cNvPr id="51" name="Gerade Verbindung 37"/>
          <p:cNvCxnSpPr/>
          <p:nvPr/>
        </p:nvCxnSpPr>
        <p:spPr bwMode="gray">
          <a:xfrm flipV="1">
            <a:off x="6888000" y="6954600"/>
            <a:ext cx="0" cy="72000"/>
          </a:xfrm>
          <a:prstGeom prst="line">
            <a:avLst/>
          </a:prstGeom>
          <a:ln w="3175">
            <a:solidFill>
              <a:srgbClr val="999999"/>
            </a:solidFill>
          </a:ln>
        </p:spPr>
        <p:style>
          <a:lnRef idx="1">
            <a:schemeClr val="accent1"/>
          </a:lnRef>
          <a:fillRef idx="0">
            <a:schemeClr val="accent1"/>
          </a:fillRef>
          <a:effectRef idx="0">
            <a:schemeClr val="accent1"/>
          </a:effectRef>
          <a:fontRef idx="minor">
            <a:schemeClr val="tx1"/>
          </a:fontRef>
        </p:style>
      </p:cxnSp>
      <p:cxnSp>
        <p:nvCxnSpPr>
          <p:cNvPr id="52" name="Gerade Verbindung 36"/>
          <p:cNvCxnSpPr/>
          <p:nvPr/>
        </p:nvCxnSpPr>
        <p:spPr bwMode="gray">
          <a:xfrm flipV="1">
            <a:off x="7176000" y="6955400"/>
            <a:ext cx="0" cy="72000"/>
          </a:xfrm>
          <a:prstGeom prst="line">
            <a:avLst/>
          </a:prstGeom>
          <a:ln w="3175">
            <a:solidFill>
              <a:srgbClr val="999999"/>
            </a:solidFill>
          </a:ln>
        </p:spPr>
        <p:style>
          <a:lnRef idx="1">
            <a:schemeClr val="accent1"/>
          </a:lnRef>
          <a:fillRef idx="0">
            <a:schemeClr val="accent1"/>
          </a:fillRef>
          <a:effectRef idx="0">
            <a:schemeClr val="accent1"/>
          </a:effectRef>
          <a:fontRef idx="minor">
            <a:schemeClr val="tx1"/>
          </a:fontRef>
        </p:style>
      </p:cxnSp>
      <p:cxnSp>
        <p:nvCxnSpPr>
          <p:cNvPr id="53" name="Gerade Verbindung 37"/>
          <p:cNvCxnSpPr/>
          <p:nvPr/>
        </p:nvCxnSpPr>
        <p:spPr bwMode="gray">
          <a:xfrm flipV="1">
            <a:off x="7824000" y="6955000"/>
            <a:ext cx="0" cy="72000"/>
          </a:xfrm>
          <a:prstGeom prst="line">
            <a:avLst/>
          </a:prstGeom>
          <a:ln w="3175">
            <a:solidFill>
              <a:srgbClr val="999999"/>
            </a:solidFill>
          </a:ln>
        </p:spPr>
        <p:style>
          <a:lnRef idx="1">
            <a:schemeClr val="accent1"/>
          </a:lnRef>
          <a:fillRef idx="0">
            <a:schemeClr val="accent1"/>
          </a:fillRef>
          <a:effectRef idx="0">
            <a:schemeClr val="accent1"/>
          </a:effectRef>
          <a:fontRef idx="minor">
            <a:schemeClr val="tx1"/>
          </a:fontRef>
        </p:style>
      </p:cxnSp>
      <p:cxnSp>
        <p:nvCxnSpPr>
          <p:cNvPr id="54" name="Gerade Verbindung 36"/>
          <p:cNvCxnSpPr/>
          <p:nvPr/>
        </p:nvCxnSpPr>
        <p:spPr bwMode="gray">
          <a:xfrm flipV="1">
            <a:off x="8112000" y="6955800"/>
            <a:ext cx="0" cy="72000"/>
          </a:xfrm>
          <a:prstGeom prst="line">
            <a:avLst/>
          </a:prstGeom>
          <a:ln w="3175">
            <a:solidFill>
              <a:srgbClr val="999999"/>
            </a:solidFill>
          </a:ln>
        </p:spPr>
        <p:style>
          <a:lnRef idx="1">
            <a:schemeClr val="accent1"/>
          </a:lnRef>
          <a:fillRef idx="0">
            <a:schemeClr val="accent1"/>
          </a:fillRef>
          <a:effectRef idx="0">
            <a:schemeClr val="accent1"/>
          </a:effectRef>
          <a:fontRef idx="minor">
            <a:schemeClr val="tx1"/>
          </a:fontRef>
        </p:style>
      </p:cxnSp>
      <p:cxnSp>
        <p:nvCxnSpPr>
          <p:cNvPr id="55" name="Gerade Verbindung 37"/>
          <p:cNvCxnSpPr/>
          <p:nvPr/>
        </p:nvCxnSpPr>
        <p:spPr bwMode="gray">
          <a:xfrm flipV="1">
            <a:off x="8760000" y="6955400"/>
            <a:ext cx="0" cy="72000"/>
          </a:xfrm>
          <a:prstGeom prst="line">
            <a:avLst/>
          </a:prstGeom>
          <a:ln w="3175">
            <a:solidFill>
              <a:srgbClr val="999999"/>
            </a:solidFill>
          </a:ln>
        </p:spPr>
        <p:style>
          <a:lnRef idx="1">
            <a:schemeClr val="accent1"/>
          </a:lnRef>
          <a:fillRef idx="0">
            <a:schemeClr val="accent1"/>
          </a:fillRef>
          <a:effectRef idx="0">
            <a:schemeClr val="accent1"/>
          </a:effectRef>
          <a:fontRef idx="minor">
            <a:schemeClr val="tx1"/>
          </a:fontRef>
        </p:style>
      </p:cxnSp>
      <p:cxnSp>
        <p:nvCxnSpPr>
          <p:cNvPr id="56" name="Gerade Verbindung 36"/>
          <p:cNvCxnSpPr/>
          <p:nvPr/>
        </p:nvCxnSpPr>
        <p:spPr bwMode="gray">
          <a:xfrm flipV="1">
            <a:off x="9048000" y="6956200"/>
            <a:ext cx="0" cy="72000"/>
          </a:xfrm>
          <a:prstGeom prst="line">
            <a:avLst/>
          </a:prstGeom>
          <a:ln w="3175">
            <a:solidFill>
              <a:srgbClr val="999999"/>
            </a:solidFill>
          </a:ln>
        </p:spPr>
        <p:style>
          <a:lnRef idx="1">
            <a:schemeClr val="accent1"/>
          </a:lnRef>
          <a:fillRef idx="0">
            <a:schemeClr val="accent1"/>
          </a:fillRef>
          <a:effectRef idx="0">
            <a:schemeClr val="accent1"/>
          </a:effectRef>
          <a:fontRef idx="minor">
            <a:schemeClr val="tx1"/>
          </a:fontRef>
        </p:style>
      </p:cxnSp>
      <p:cxnSp>
        <p:nvCxnSpPr>
          <p:cNvPr id="57" name="Gerade Verbindung 37"/>
          <p:cNvCxnSpPr/>
          <p:nvPr/>
        </p:nvCxnSpPr>
        <p:spPr bwMode="gray">
          <a:xfrm flipV="1">
            <a:off x="9696000" y="6955800"/>
            <a:ext cx="0" cy="72000"/>
          </a:xfrm>
          <a:prstGeom prst="line">
            <a:avLst/>
          </a:prstGeom>
          <a:ln w="3175">
            <a:solidFill>
              <a:srgbClr val="999999"/>
            </a:solidFill>
          </a:ln>
        </p:spPr>
        <p:style>
          <a:lnRef idx="1">
            <a:schemeClr val="accent1"/>
          </a:lnRef>
          <a:fillRef idx="0">
            <a:schemeClr val="accent1"/>
          </a:fillRef>
          <a:effectRef idx="0">
            <a:schemeClr val="accent1"/>
          </a:effectRef>
          <a:fontRef idx="minor">
            <a:schemeClr val="tx1"/>
          </a:fontRef>
        </p:style>
      </p:cxnSp>
      <p:cxnSp>
        <p:nvCxnSpPr>
          <p:cNvPr id="58" name="Gerade Verbindung 36"/>
          <p:cNvCxnSpPr/>
          <p:nvPr/>
        </p:nvCxnSpPr>
        <p:spPr bwMode="gray">
          <a:xfrm flipV="1">
            <a:off x="9984000" y="6956600"/>
            <a:ext cx="0" cy="72000"/>
          </a:xfrm>
          <a:prstGeom prst="line">
            <a:avLst/>
          </a:prstGeom>
          <a:ln w="3175">
            <a:solidFill>
              <a:srgbClr val="999999"/>
            </a:solidFill>
          </a:ln>
        </p:spPr>
        <p:style>
          <a:lnRef idx="1">
            <a:schemeClr val="accent1"/>
          </a:lnRef>
          <a:fillRef idx="0">
            <a:schemeClr val="accent1"/>
          </a:fillRef>
          <a:effectRef idx="0">
            <a:schemeClr val="accent1"/>
          </a:effectRef>
          <a:fontRef idx="minor">
            <a:schemeClr val="tx1"/>
          </a:fontRef>
        </p:style>
      </p:cxnSp>
      <p:cxnSp>
        <p:nvCxnSpPr>
          <p:cNvPr id="59" name="Gerade Verbindung 37"/>
          <p:cNvCxnSpPr/>
          <p:nvPr/>
        </p:nvCxnSpPr>
        <p:spPr bwMode="gray">
          <a:xfrm flipV="1">
            <a:off x="10632000" y="6956200"/>
            <a:ext cx="0" cy="72000"/>
          </a:xfrm>
          <a:prstGeom prst="line">
            <a:avLst/>
          </a:prstGeom>
          <a:ln w="3175">
            <a:solidFill>
              <a:srgbClr val="999999"/>
            </a:solidFill>
          </a:ln>
        </p:spPr>
        <p:style>
          <a:lnRef idx="1">
            <a:schemeClr val="accent1"/>
          </a:lnRef>
          <a:fillRef idx="0">
            <a:schemeClr val="accent1"/>
          </a:fillRef>
          <a:effectRef idx="0">
            <a:schemeClr val="accent1"/>
          </a:effectRef>
          <a:fontRef idx="minor">
            <a:schemeClr val="tx1"/>
          </a:fontRef>
        </p:style>
      </p:cxnSp>
      <p:cxnSp>
        <p:nvCxnSpPr>
          <p:cNvPr id="60" name="Gerade Verbindung 36"/>
          <p:cNvCxnSpPr/>
          <p:nvPr/>
        </p:nvCxnSpPr>
        <p:spPr bwMode="gray">
          <a:xfrm flipV="1">
            <a:off x="10920000" y="6957000"/>
            <a:ext cx="0" cy="72000"/>
          </a:xfrm>
          <a:prstGeom prst="line">
            <a:avLst/>
          </a:prstGeom>
          <a:ln w="3175">
            <a:solidFill>
              <a:srgbClr val="999999"/>
            </a:solidFill>
          </a:ln>
        </p:spPr>
        <p:style>
          <a:lnRef idx="1">
            <a:schemeClr val="accent1"/>
          </a:lnRef>
          <a:fillRef idx="0">
            <a:schemeClr val="accent1"/>
          </a:fillRef>
          <a:effectRef idx="0">
            <a:schemeClr val="accent1"/>
          </a:effectRef>
          <a:fontRef idx="minor">
            <a:schemeClr val="tx1"/>
          </a:fontRef>
        </p:style>
      </p:cxnSp>
      <p:cxnSp>
        <p:nvCxnSpPr>
          <p:cNvPr id="61" name="Gerade Verbindung 37"/>
          <p:cNvCxnSpPr/>
          <p:nvPr/>
        </p:nvCxnSpPr>
        <p:spPr bwMode="gray">
          <a:xfrm flipV="1">
            <a:off x="11568000" y="6956600"/>
            <a:ext cx="0" cy="72000"/>
          </a:xfrm>
          <a:prstGeom prst="line">
            <a:avLst/>
          </a:prstGeom>
          <a:ln w="3175">
            <a:solidFill>
              <a:srgbClr val="999999"/>
            </a:solidFill>
          </a:ln>
        </p:spPr>
        <p:style>
          <a:lnRef idx="1">
            <a:schemeClr val="accent1"/>
          </a:lnRef>
          <a:fillRef idx="0">
            <a:schemeClr val="accent1"/>
          </a:fillRef>
          <a:effectRef idx="0">
            <a:schemeClr val="accent1"/>
          </a:effectRef>
          <a:fontRef idx="minor">
            <a:schemeClr val="tx1"/>
          </a:fontRef>
        </p:style>
      </p:cxnSp>
      <p:cxnSp>
        <p:nvCxnSpPr>
          <p:cNvPr id="62" name="Gerade Verbindung 61"/>
          <p:cNvCxnSpPr/>
          <p:nvPr/>
        </p:nvCxnSpPr>
        <p:spPr bwMode="gray">
          <a:xfrm rot="5400000" flipV="1">
            <a:off x="-192704" y="1437000"/>
            <a:ext cx="0" cy="96000"/>
          </a:xfrm>
          <a:prstGeom prst="line">
            <a:avLst/>
          </a:prstGeom>
          <a:ln w="3175">
            <a:solidFill>
              <a:srgbClr val="999999"/>
            </a:solidFill>
          </a:ln>
        </p:spPr>
        <p:style>
          <a:lnRef idx="1">
            <a:schemeClr val="accent1"/>
          </a:lnRef>
          <a:fillRef idx="0">
            <a:schemeClr val="accent1"/>
          </a:fillRef>
          <a:effectRef idx="0">
            <a:schemeClr val="accent1"/>
          </a:effectRef>
          <a:fontRef idx="minor">
            <a:schemeClr val="tx1"/>
          </a:fontRef>
        </p:style>
      </p:cxnSp>
      <p:cxnSp>
        <p:nvCxnSpPr>
          <p:cNvPr id="63" name="Gerade Verbindung 62"/>
          <p:cNvCxnSpPr/>
          <p:nvPr/>
        </p:nvCxnSpPr>
        <p:spPr bwMode="gray">
          <a:xfrm rot="5400000" flipV="1">
            <a:off x="-192704" y="6045296"/>
            <a:ext cx="0" cy="96000"/>
          </a:xfrm>
          <a:prstGeom prst="line">
            <a:avLst/>
          </a:prstGeom>
          <a:ln w="3175">
            <a:solidFill>
              <a:srgbClr val="999999"/>
            </a:solidFill>
          </a:ln>
        </p:spPr>
        <p:style>
          <a:lnRef idx="1">
            <a:schemeClr val="accent1"/>
          </a:lnRef>
          <a:fillRef idx="0">
            <a:schemeClr val="accent1"/>
          </a:fillRef>
          <a:effectRef idx="0">
            <a:schemeClr val="accent1"/>
          </a:effectRef>
          <a:fontRef idx="minor">
            <a:schemeClr val="tx1"/>
          </a:fontRef>
        </p:style>
      </p:cxnSp>
      <p:cxnSp>
        <p:nvCxnSpPr>
          <p:cNvPr id="64" name="Gerade Verbindung 64"/>
          <p:cNvCxnSpPr/>
          <p:nvPr/>
        </p:nvCxnSpPr>
        <p:spPr bwMode="gray">
          <a:xfrm rot="5400000" flipV="1">
            <a:off x="-192704" y="356664"/>
            <a:ext cx="0" cy="96000"/>
          </a:xfrm>
          <a:prstGeom prst="line">
            <a:avLst/>
          </a:prstGeom>
          <a:ln w="3175">
            <a:solidFill>
              <a:srgbClr val="999999"/>
            </a:solidFill>
          </a:ln>
        </p:spPr>
        <p:style>
          <a:lnRef idx="1">
            <a:schemeClr val="accent1"/>
          </a:lnRef>
          <a:fillRef idx="0">
            <a:schemeClr val="accent1"/>
          </a:fillRef>
          <a:effectRef idx="0">
            <a:schemeClr val="accent1"/>
          </a:effectRef>
          <a:fontRef idx="minor">
            <a:schemeClr val="tx1"/>
          </a:fontRef>
        </p:style>
      </p:cxnSp>
      <p:sp>
        <p:nvSpPr>
          <p:cNvPr id="65" name="empower - DO NOT DELETE!!!"/>
          <p:cNvSpPr/>
          <p:nvPr>
            <p:custDataLst>
              <p:tags r:id="rId19"/>
            </p:custDataLst>
          </p:nvPr>
        </p:nvSpPr>
        <p:spPr bwMode="gray">
          <a:xfrm>
            <a:off x="-1270000" y="-1270000"/>
            <a:ext cx="0" cy="0"/>
          </a:xfrm>
          <a:prstGeom prst="ellipse">
            <a:avLst/>
          </a:prstGeom>
          <a:solidFill>
            <a:schemeClr val="accent1"/>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66" name="Slide Number Placeholder 65"/>
          <p:cNvSpPr>
            <a:spLocks noGrp="1"/>
          </p:cNvSpPr>
          <p:nvPr>
            <p:ph type="sldNum" sz="quarter" idx="4"/>
          </p:nvPr>
        </p:nvSpPr>
        <p:spPr bwMode="gray">
          <a:xfrm>
            <a:off x="624001" y="6380999"/>
            <a:ext cx="648000" cy="216172"/>
          </a:xfrm>
          <a:prstGeom prst="rect">
            <a:avLst/>
          </a:prstGeom>
        </p:spPr>
        <p:txBody>
          <a:bodyPr vert="horz" lIns="0" tIns="0" rIns="0" bIns="36000" rtlCol="0" anchor="b" anchorCtr="0"/>
          <a:lstStyle>
            <a:lvl1pPr>
              <a:defRPr lang="de-DE" sz="8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fld id="{F2EE8E7F-0B81-4B9C-B5BF-947F7FE1F979}" type="slidenum">
              <a:rPr lang="de-DE" smtClean="0"/>
              <a:t>‹#›</a:t>
            </a:fld>
            <a:endParaRPr lang="de-DE"/>
          </a:p>
        </p:txBody>
      </p:sp>
      <p:sp>
        <p:nvSpPr>
          <p:cNvPr id="67" name="Footer Placeholder 66"/>
          <p:cNvSpPr>
            <a:spLocks noGrp="1"/>
          </p:cNvSpPr>
          <p:nvPr>
            <p:ph type="ftr" sz="quarter" idx="3"/>
          </p:nvPr>
        </p:nvSpPr>
        <p:spPr bwMode="gray">
          <a:xfrm>
            <a:off x="1272000" y="6380999"/>
            <a:ext cx="8718972" cy="216172"/>
          </a:xfrm>
          <a:prstGeom prst="rect">
            <a:avLst/>
          </a:prstGeom>
        </p:spPr>
        <p:txBody>
          <a:bodyPr vert="horz" lIns="0" tIns="0" rIns="0" bIns="36000" rtlCol="0" anchor="b" anchorCtr="0"/>
          <a:lstStyle>
            <a:lvl1pPr>
              <a:defRPr lang="de-DE" sz="8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endParaRPr lang="de-DE"/>
          </a:p>
        </p:txBody>
      </p:sp>
      <p:sp>
        <p:nvSpPr>
          <p:cNvPr id="13" name="Text Placeholder 12"/>
          <p:cNvSpPr>
            <a:spLocks noGrp="1"/>
          </p:cNvSpPr>
          <p:nvPr>
            <p:ph type="body" idx="1"/>
          </p:nvPr>
        </p:nvSpPr>
        <p:spPr bwMode="gray">
          <a:xfrm>
            <a:off x="623888" y="1485000"/>
            <a:ext cx="10944227" cy="4607824"/>
          </a:xfrm>
          <a:prstGeom prst="rect">
            <a:avLst/>
          </a:prstGeom>
        </p:spPr>
        <p:txBody>
          <a:bodyPr vert="horz" lIns="0" tIns="0" rIns="0" bIns="0" rtlCol="0">
            <a:no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itle Placeholder 3"/>
          <p:cNvSpPr>
            <a:spLocks noGrp="1"/>
          </p:cNvSpPr>
          <p:nvPr>
            <p:ph type="title"/>
          </p:nvPr>
        </p:nvSpPr>
        <p:spPr bwMode="gray">
          <a:xfrm>
            <a:off x="623888" y="404813"/>
            <a:ext cx="10944225" cy="651939"/>
          </a:xfrm>
          <a:prstGeom prst="rect">
            <a:avLst/>
          </a:prstGeom>
          <a:noFill/>
        </p:spPr>
        <p:txBody>
          <a:bodyPr vert="horz" lIns="0" tIns="0" rIns="0" bIns="18000" rtlCol="0" anchor="b" anchorCtr="0">
            <a:noAutofit/>
          </a:bodyPr>
          <a:lstStyle/>
          <a:p>
            <a:pPr lvl="0">
              <a:lnSpc>
                <a:spcPct val="100000"/>
              </a:lnSpc>
            </a:pPr>
            <a:r>
              <a:rPr lang="en-US" noProof="0" dirty="0"/>
              <a:t>Insert slide title here (max. 2 lines | max. 1 line with Action Title)</a:t>
            </a:r>
          </a:p>
        </p:txBody>
      </p:sp>
      <p:grpSp>
        <p:nvGrpSpPr>
          <p:cNvPr id="7" name="Logo Merck"/>
          <p:cNvGrpSpPr>
            <a:grpSpLocks noChangeAspect="1"/>
          </p:cNvGrpSpPr>
          <p:nvPr>
            <p:custDataLst>
              <p:tags r:id="rId20"/>
            </p:custDataLst>
          </p:nvPr>
        </p:nvGrpSpPr>
        <p:grpSpPr bwMode="gray">
          <a:xfrm>
            <a:off x="10539522" y="6440320"/>
            <a:ext cx="1028592" cy="162000"/>
            <a:chOff x="-4548188" y="3063875"/>
            <a:chExt cx="2741613" cy="431800"/>
          </a:xfrm>
          <a:solidFill>
            <a:schemeClr val="bg2"/>
          </a:solidFill>
        </p:grpSpPr>
        <p:sp>
          <p:nvSpPr>
            <p:cNvPr id="8" name="Logo K"/>
            <p:cNvSpPr>
              <a:spLocks/>
            </p:cNvSpPr>
            <p:nvPr/>
          </p:nvSpPr>
          <p:spPr bwMode="gray">
            <a:xfrm>
              <a:off x="-2230438" y="3063875"/>
              <a:ext cx="423863" cy="423862"/>
            </a:xfrm>
            <a:custGeom>
              <a:avLst/>
              <a:gdLst>
                <a:gd name="T0" fmla="*/ 8 w 113"/>
                <a:gd name="T1" fmla="*/ 113 h 113"/>
                <a:gd name="T2" fmla="*/ 27 w 113"/>
                <a:gd name="T3" fmla="*/ 105 h 113"/>
                <a:gd name="T4" fmla="*/ 34 w 113"/>
                <a:gd name="T5" fmla="*/ 98 h 113"/>
                <a:gd name="T6" fmla="*/ 43 w 113"/>
                <a:gd name="T7" fmla="*/ 93 h 113"/>
                <a:gd name="T8" fmla="*/ 46 w 113"/>
                <a:gd name="T9" fmla="*/ 93 h 113"/>
                <a:gd name="T10" fmla="*/ 49 w 113"/>
                <a:gd name="T11" fmla="*/ 93 h 113"/>
                <a:gd name="T12" fmla="*/ 60 w 113"/>
                <a:gd name="T13" fmla="*/ 96 h 113"/>
                <a:gd name="T14" fmla="*/ 92 w 113"/>
                <a:gd name="T15" fmla="*/ 109 h 113"/>
                <a:gd name="T16" fmla="*/ 106 w 113"/>
                <a:gd name="T17" fmla="*/ 113 h 113"/>
                <a:gd name="T18" fmla="*/ 111 w 113"/>
                <a:gd name="T19" fmla="*/ 113 h 113"/>
                <a:gd name="T20" fmla="*/ 113 w 113"/>
                <a:gd name="T21" fmla="*/ 110 h 113"/>
                <a:gd name="T22" fmla="*/ 113 w 113"/>
                <a:gd name="T23" fmla="*/ 99 h 113"/>
                <a:gd name="T24" fmla="*/ 100 w 113"/>
                <a:gd name="T25" fmla="*/ 80 h 113"/>
                <a:gd name="T26" fmla="*/ 94 w 113"/>
                <a:gd name="T27" fmla="*/ 77 h 113"/>
                <a:gd name="T28" fmla="*/ 78 w 113"/>
                <a:gd name="T29" fmla="*/ 67 h 113"/>
                <a:gd name="T30" fmla="*/ 79 w 113"/>
                <a:gd name="T31" fmla="*/ 52 h 113"/>
                <a:gd name="T32" fmla="*/ 107 w 113"/>
                <a:gd name="T33" fmla="*/ 24 h 113"/>
                <a:gd name="T34" fmla="*/ 113 w 113"/>
                <a:gd name="T35" fmla="*/ 10 h 113"/>
                <a:gd name="T36" fmla="*/ 113 w 113"/>
                <a:gd name="T37" fmla="*/ 6 h 113"/>
                <a:gd name="T38" fmla="*/ 110 w 113"/>
                <a:gd name="T39" fmla="*/ 2 h 113"/>
                <a:gd name="T40" fmla="*/ 103 w 113"/>
                <a:gd name="T41" fmla="*/ 0 h 113"/>
                <a:gd name="T42" fmla="*/ 99 w 113"/>
                <a:gd name="T43" fmla="*/ 0 h 113"/>
                <a:gd name="T44" fmla="*/ 80 w 113"/>
                <a:gd name="T45" fmla="*/ 8 h 113"/>
                <a:gd name="T46" fmla="*/ 57 w 113"/>
                <a:gd name="T47" fmla="*/ 31 h 113"/>
                <a:gd name="T48" fmla="*/ 31 w 113"/>
                <a:gd name="T49" fmla="*/ 57 h 113"/>
                <a:gd name="T50" fmla="*/ 31 w 113"/>
                <a:gd name="T51" fmla="*/ 16 h 113"/>
                <a:gd name="T52" fmla="*/ 14 w 113"/>
                <a:gd name="T53" fmla="*/ 0 h 113"/>
                <a:gd name="T54" fmla="*/ 7 w 113"/>
                <a:gd name="T55" fmla="*/ 0 h 113"/>
                <a:gd name="T56" fmla="*/ 1 w 113"/>
                <a:gd name="T57" fmla="*/ 0 h 113"/>
                <a:gd name="T58" fmla="*/ 0 w 113"/>
                <a:gd name="T59" fmla="*/ 3 h 113"/>
                <a:gd name="T60" fmla="*/ 0 w 113"/>
                <a:gd name="T61" fmla="*/ 111 h 113"/>
                <a:gd name="T62" fmla="*/ 2 w 113"/>
                <a:gd name="T63" fmla="*/ 113 h 113"/>
                <a:gd name="T64" fmla="*/ 8 w 113"/>
                <a:gd name="T65" fmla="*/ 113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13" h="113">
                  <a:moveTo>
                    <a:pt x="8" y="113"/>
                  </a:moveTo>
                  <a:cubicBezTo>
                    <a:pt x="16" y="113"/>
                    <a:pt x="22" y="110"/>
                    <a:pt x="27" y="105"/>
                  </a:cubicBezTo>
                  <a:cubicBezTo>
                    <a:pt x="27" y="105"/>
                    <a:pt x="30" y="102"/>
                    <a:pt x="34" y="98"/>
                  </a:cubicBezTo>
                  <a:cubicBezTo>
                    <a:pt x="36" y="95"/>
                    <a:pt x="40" y="94"/>
                    <a:pt x="43" y="93"/>
                  </a:cubicBezTo>
                  <a:cubicBezTo>
                    <a:pt x="44" y="93"/>
                    <a:pt x="45" y="93"/>
                    <a:pt x="46" y="93"/>
                  </a:cubicBezTo>
                  <a:cubicBezTo>
                    <a:pt x="47" y="93"/>
                    <a:pt x="48" y="93"/>
                    <a:pt x="49" y="93"/>
                  </a:cubicBezTo>
                  <a:cubicBezTo>
                    <a:pt x="53" y="94"/>
                    <a:pt x="57" y="95"/>
                    <a:pt x="60" y="96"/>
                  </a:cubicBezTo>
                  <a:cubicBezTo>
                    <a:pt x="92" y="109"/>
                    <a:pt x="92" y="109"/>
                    <a:pt x="92" y="109"/>
                  </a:cubicBezTo>
                  <a:cubicBezTo>
                    <a:pt x="92" y="109"/>
                    <a:pt x="100" y="113"/>
                    <a:pt x="106" y="113"/>
                  </a:cubicBezTo>
                  <a:cubicBezTo>
                    <a:pt x="111" y="113"/>
                    <a:pt x="111" y="113"/>
                    <a:pt x="111" y="113"/>
                  </a:cubicBezTo>
                  <a:cubicBezTo>
                    <a:pt x="112" y="113"/>
                    <a:pt x="113" y="112"/>
                    <a:pt x="113" y="110"/>
                  </a:cubicBezTo>
                  <a:cubicBezTo>
                    <a:pt x="113" y="99"/>
                    <a:pt x="113" y="99"/>
                    <a:pt x="113" y="99"/>
                  </a:cubicBezTo>
                  <a:cubicBezTo>
                    <a:pt x="113" y="91"/>
                    <a:pt x="108" y="83"/>
                    <a:pt x="100" y="80"/>
                  </a:cubicBezTo>
                  <a:cubicBezTo>
                    <a:pt x="94" y="77"/>
                    <a:pt x="94" y="77"/>
                    <a:pt x="94" y="77"/>
                  </a:cubicBezTo>
                  <a:cubicBezTo>
                    <a:pt x="88" y="75"/>
                    <a:pt x="82" y="70"/>
                    <a:pt x="78" y="67"/>
                  </a:cubicBezTo>
                  <a:cubicBezTo>
                    <a:pt x="78" y="67"/>
                    <a:pt x="72" y="60"/>
                    <a:pt x="79" y="52"/>
                  </a:cubicBezTo>
                  <a:cubicBezTo>
                    <a:pt x="107" y="24"/>
                    <a:pt x="107" y="24"/>
                    <a:pt x="107" y="24"/>
                  </a:cubicBezTo>
                  <a:cubicBezTo>
                    <a:pt x="111" y="20"/>
                    <a:pt x="113" y="15"/>
                    <a:pt x="113" y="10"/>
                  </a:cubicBezTo>
                  <a:cubicBezTo>
                    <a:pt x="113" y="10"/>
                    <a:pt x="113" y="8"/>
                    <a:pt x="113" y="6"/>
                  </a:cubicBezTo>
                  <a:cubicBezTo>
                    <a:pt x="112" y="5"/>
                    <a:pt x="111" y="3"/>
                    <a:pt x="110" y="2"/>
                  </a:cubicBezTo>
                  <a:cubicBezTo>
                    <a:pt x="109" y="1"/>
                    <a:pt x="106" y="0"/>
                    <a:pt x="103" y="0"/>
                  </a:cubicBezTo>
                  <a:cubicBezTo>
                    <a:pt x="103" y="0"/>
                    <a:pt x="99" y="0"/>
                    <a:pt x="99" y="0"/>
                  </a:cubicBezTo>
                  <a:cubicBezTo>
                    <a:pt x="91" y="0"/>
                    <a:pt x="85" y="3"/>
                    <a:pt x="80" y="8"/>
                  </a:cubicBezTo>
                  <a:cubicBezTo>
                    <a:pt x="80" y="8"/>
                    <a:pt x="61" y="26"/>
                    <a:pt x="57" y="31"/>
                  </a:cubicBezTo>
                  <a:cubicBezTo>
                    <a:pt x="31" y="57"/>
                    <a:pt x="31" y="57"/>
                    <a:pt x="31" y="57"/>
                  </a:cubicBezTo>
                  <a:cubicBezTo>
                    <a:pt x="31" y="57"/>
                    <a:pt x="31" y="16"/>
                    <a:pt x="31" y="16"/>
                  </a:cubicBezTo>
                  <a:cubicBezTo>
                    <a:pt x="31" y="7"/>
                    <a:pt x="23" y="0"/>
                    <a:pt x="14" y="0"/>
                  </a:cubicBezTo>
                  <a:cubicBezTo>
                    <a:pt x="14" y="0"/>
                    <a:pt x="7" y="0"/>
                    <a:pt x="7" y="0"/>
                  </a:cubicBezTo>
                  <a:cubicBezTo>
                    <a:pt x="5" y="0"/>
                    <a:pt x="2" y="0"/>
                    <a:pt x="1" y="0"/>
                  </a:cubicBezTo>
                  <a:cubicBezTo>
                    <a:pt x="0" y="1"/>
                    <a:pt x="0" y="2"/>
                    <a:pt x="0" y="3"/>
                  </a:cubicBezTo>
                  <a:cubicBezTo>
                    <a:pt x="0" y="3"/>
                    <a:pt x="0" y="111"/>
                    <a:pt x="0" y="111"/>
                  </a:cubicBezTo>
                  <a:cubicBezTo>
                    <a:pt x="0" y="112"/>
                    <a:pt x="1" y="113"/>
                    <a:pt x="2" y="113"/>
                  </a:cubicBezTo>
                  <a:lnTo>
                    <a:pt x="8" y="11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 name="Logo C"/>
            <p:cNvSpPr>
              <a:spLocks/>
            </p:cNvSpPr>
            <p:nvPr/>
          </p:nvSpPr>
          <p:spPr bwMode="gray">
            <a:xfrm>
              <a:off x="-2695575" y="3063875"/>
              <a:ext cx="427038" cy="431800"/>
            </a:xfrm>
            <a:custGeom>
              <a:avLst/>
              <a:gdLst>
                <a:gd name="T0" fmla="*/ 111 w 114"/>
                <a:gd name="T1" fmla="*/ 66 h 115"/>
                <a:gd name="T2" fmla="*/ 94 w 114"/>
                <a:gd name="T3" fmla="*/ 66 h 115"/>
                <a:gd name="T4" fmla="*/ 82 w 114"/>
                <a:gd name="T5" fmla="*/ 74 h 115"/>
                <a:gd name="T6" fmla="*/ 76 w 114"/>
                <a:gd name="T7" fmla="*/ 82 h 115"/>
                <a:gd name="T8" fmla="*/ 65 w 114"/>
                <a:gd name="T9" fmla="*/ 86 h 115"/>
                <a:gd name="T10" fmla="*/ 53 w 114"/>
                <a:gd name="T11" fmla="*/ 82 h 115"/>
                <a:gd name="T12" fmla="*/ 42 w 114"/>
                <a:gd name="T13" fmla="*/ 73 h 115"/>
                <a:gd name="T14" fmla="*/ 34 w 114"/>
                <a:gd name="T15" fmla="*/ 61 h 115"/>
                <a:gd name="T16" fmla="*/ 31 w 114"/>
                <a:gd name="T17" fmla="*/ 48 h 115"/>
                <a:gd name="T18" fmla="*/ 36 w 114"/>
                <a:gd name="T19" fmla="*/ 34 h 115"/>
                <a:gd name="T20" fmla="*/ 49 w 114"/>
                <a:gd name="T21" fmla="*/ 29 h 115"/>
                <a:gd name="T22" fmla="*/ 66 w 114"/>
                <a:gd name="T23" fmla="*/ 35 h 115"/>
                <a:gd name="T24" fmla="*/ 74 w 114"/>
                <a:gd name="T25" fmla="*/ 38 h 115"/>
                <a:gd name="T26" fmla="*/ 82 w 114"/>
                <a:gd name="T27" fmla="*/ 34 h 115"/>
                <a:gd name="T28" fmla="*/ 94 w 114"/>
                <a:gd name="T29" fmla="*/ 22 h 115"/>
                <a:gd name="T30" fmla="*/ 95 w 114"/>
                <a:gd name="T31" fmla="*/ 20 h 115"/>
                <a:gd name="T32" fmla="*/ 93 w 114"/>
                <a:gd name="T33" fmla="*/ 18 h 115"/>
                <a:gd name="T34" fmla="*/ 73 w 114"/>
                <a:gd name="T35" fmla="*/ 5 h 115"/>
                <a:gd name="T36" fmla="*/ 49 w 114"/>
                <a:gd name="T37" fmla="*/ 0 h 115"/>
                <a:gd name="T38" fmla="*/ 3 w 114"/>
                <a:gd name="T39" fmla="*/ 0 h 115"/>
                <a:gd name="T40" fmla="*/ 0 w 114"/>
                <a:gd name="T41" fmla="*/ 3 h 115"/>
                <a:gd name="T42" fmla="*/ 0 w 114"/>
                <a:gd name="T43" fmla="*/ 49 h 115"/>
                <a:gd name="T44" fmla="*/ 6 w 114"/>
                <a:gd name="T45" fmla="*/ 74 h 115"/>
                <a:gd name="T46" fmla="*/ 20 w 114"/>
                <a:gd name="T47" fmla="*/ 95 h 115"/>
                <a:gd name="T48" fmla="*/ 41 w 114"/>
                <a:gd name="T49" fmla="*/ 109 h 115"/>
                <a:gd name="T50" fmla="*/ 65 w 114"/>
                <a:gd name="T51" fmla="*/ 115 h 115"/>
                <a:gd name="T52" fmla="*/ 84 w 114"/>
                <a:gd name="T53" fmla="*/ 111 h 115"/>
                <a:gd name="T54" fmla="*/ 99 w 114"/>
                <a:gd name="T55" fmla="*/ 102 h 115"/>
                <a:gd name="T56" fmla="*/ 109 w 114"/>
                <a:gd name="T57" fmla="*/ 87 h 115"/>
                <a:gd name="T58" fmla="*/ 114 w 114"/>
                <a:gd name="T59" fmla="*/ 69 h 115"/>
                <a:gd name="T60" fmla="*/ 111 w 114"/>
                <a:gd name="T61" fmla="*/ 66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14" h="115">
                  <a:moveTo>
                    <a:pt x="111" y="66"/>
                  </a:moveTo>
                  <a:cubicBezTo>
                    <a:pt x="94" y="66"/>
                    <a:pt x="94" y="66"/>
                    <a:pt x="94" y="66"/>
                  </a:cubicBezTo>
                  <a:cubicBezTo>
                    <a:pt x="88" y="66"/>
                    <a:pt x="84" y="68"/>
                    <a:pt x="82" y="74"/>
                  </a:cubicBezTo>
                  <a:cubicBezTo>
                    <a:pt x="81" y="77"/>
                    <a:pt x="79" y="80"/>
                    <a:pt x="76" y="82"/>
                  </a:cubicBezTo>
                  <a:cubicBezTo>
                    <a:pt x="73" y="84"/>
                    <a:pt x="70" y="86"/>
                    <a:pt x="65" y="86"/>
                  </a:cubicBezTo>
                  <a:cubicBezTo>
                    <a:pt x="62" y="86"/>
                    <a:pt x="57" y="84"/>
                    <a:pt x="53" y="82"/>
                  </a:cubicBezTo>
                  <a:cubicBezTo>
                    <a:pt x="49" y="80"/>
                    <a:pt x="46" y="77"/>
                    <a:pt x="42" y="73"/>
                  </a:cubicBezTo>
                  <a:cubicBezTo>
                    <a:pt x="39" y="70"/>
                    <a:pt x="36" y="66"/>
                    <a:pt x="34" y="61"/>
                  </a:cubicBezTo>
                  <a:cubicBezTo>
                    <a:pt x="32" y="57"/>
                    <a:pt x="31" y="52"/>
                    <a:pt x="31" y="48"/>
                  </a:cubicBezTo>
                  <a:cubicBezTo>
                    <a:pt x="31" y="42"/>
                    <a:pt x="33" y="38"/>
                    <a:pt x="36" y="34"/>
                  </a:cubicBezTo>
                  <a:cubicBezTo>
                    <a:pt x="40" y="31"/>
                    <a:pt x="44" y="29"/>
                    <a:pt x="49" y="29"/>
                  </a:cubicBezTo>
                  <a:cubicBezTo>
                    <a:pt x="55" y="29"/>
                    <a:pt x="61" y="31"/>
                    <a:pt x="66" y="35"/>
                  </a:cubicBezTo>
                  <a:cubicBezTo>
                    <a:pt x="69" y="37"/>
                    <a:pt x="71" y="38"/>
                    <a:pt x="74" y="38"/>
                  </a:cubicBezTo>
                  <a:cubicBezTo>
                    <a:pt x="76" y="38"/>
                    <a:pt x="79" y="36"/>
                    <a:pt x="82" y="34"/>
                  </a:cubicBezTo>
                  <a:cubicBezTo>
                    <a:pt x="94" y="22"/>
                    <a:pt x="94" y="22"/>
                    <a:pt x="94" y="22"/>
                  </a:cubicBezTo>
                  <a:cubicBezTo>
                    <a:pt x="95" y="21"/>
                    <a:pt x="95" y="21"/>
                    <a:pt x="95" y="20"/>
                  </a:cubicBezTo>
                  <a:cubicBezTo>
                    <a:pt x="94" y="19"/>
                    <a:pt x="94" y="19"/>
                    <a:pt x="93" y="18"/>
                  </a:cubicBezTo>
                  <a:cubicBezTo>
                    <a:pt x="87" y="12"/>
                    <a:pt x="80" y="8"/>
                    <a:pt x="73" y="5"/>
                  </a:cubicBezTo>
                  <a:cubicBezTo>
                    <a:pt x="65" y="1"/>
                    <a:pt x="57" y="0"/>
                    <a:pt x="49" y="0"/>
                  </a:cubicBezTo>
                  <a:cubicBezTo>
                    <a:pt x="3" y="0"/>
                    <a:pt x="3" y="0"/>
                    <a:pt x="3" y="0"/>
                  </a:cubicBezTo>
                  <a:cubicBezTo>
                    <a:pt x="1" y="0"/>
                    <a:pt x="0" y="1"/>
                    <a:pt x="0" y="3"/>
                  </a:cubicBezTo>
                  <a:cubicBezTo>
                    <a:pt x="0" y="49"/>
                    <a:pt x="0" y="49"/>
                    <a:pt x="0" y="49"/>
                  </a:cubicBezTo>
                  <a:cubicBezTo>
                    <a:pt x="0" y="57"/>
                    <a:pt x="2" y="66"/>
                    <a:pt x="6" y="74"/>
                  </a:cubicBezTo>
                  <a:cubicBezTo>
                    <a:pt x="9" y="82"/>
                    <a:pt x="14" y="89"/>
                    <a:pt x="20" y="95"/>
                  </a:cubicBezTo>
                  <a:cubicBezTo>
                    <a:pt x="26" y="101"/>
                    <a:pt x="33" y="106"/>
                    <a:pt x="41" y="109"/>
                  </a:cubicBezTo>
                  <a:cubicBezTo>
                    <a:pt x="49" y="113"/>
                    <a:pt x="57" y="115"/>
                    <a:pt x="65" y="115"/>
                  </a:cubicBezTo>
                  <a:cubicBezTo>
                    <a:pt x="72" y="115"/>
                    <a:pt x="78" y="114"/>
                    <a:pt x="84" y="111"/>
                  </a:cubicBezTo>
                  <a:cubicBezTo>
                    <a:pt x="90" y="109"/>
                    <a:pt x="95" y="106"/>
                    <a:pt x="99" y="102"/>
                  </a:cubicBezTo>
                  <a:cubicBezTo>
                    <a:pt x="103" y="98"/>
                    <a:pt x="107" y="93"/>
                    <a:pt x="109" y="87"/>
                  </a:cubicBezTo>
                  <a:cubicBezTo>
                    <a:pt x="112" y="81"/>
                    <a:pt x="113" y="75"/>
                    <a:pt x="114" y="69"/>
                  </a:cubicBezTo>
                  <a:cubicBezTo>
                    <a:pt x="114" y="67"/>
                    <a:pt x="113" y="66"/>
                    <a:pt x="111" y="6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 name="Logo R"/>
            <p:cNvSpPr>
              <a:spLocks/>
            </p:cNvSpPr>
            <p:nvPr/>
          </p:nvSpPr>
          <p:spPr bwMode="gray">
            <a:xfrm>
              <a:off x="-3157538" y="3063875"/>
              <a:ext cx="461963" cy="423862"/>
            </a:xfrm>
            <a:custGeom>
              <a:avLst/>
              <a:gdLst>
                <a:gd name="T0" fmla="*/ 121 w 123"/>
                <a:gd name="T1" fmla="*/ 99 h 113"/>
                <a:gd name="T2" fmla="*/ 104 w 123"/>
                <a:gd name="T3" fmla="*/ 88 h 113"/>
                <a:gd name="T4" fmla="*/ 91 w 123"/>
                <a:gd name="T5" fmla="*/ 78 h 113"/>
                <a:gd name="T6" fmla="*/ 107 w 123"/>
                <a:gd name="T7" fmla="*/ 67 h 113"/>
                <a:gd name="T8" fmla="*/ 113 w 123"/>
                <a:gd name="T9" fmla="*/ 49 h 113"/>
                <a:gd name="T10" fmla="*/ 107 w 123"/>
                <a:gd name="T11" fmla="*/ 30 h 113"/>
                <a:gd name="T12" fmla="*/ 92 w 123"/>
                <a:gd name="T13" fmla="*/ 14 h 113"/>
                <a:gd name="T14" fmla="*/ 71 w 123"/>
                <a:gd name="T15" fmla="*/ 4 h 113"/>
                <a:gd name="T16" fmla="*/ 48 w 123"/>
                <a:gd name="T17" fmla="*/ 0 h 113"/>
                <a:gd name="T18" fmla="*/ 2 w 123"/>
                <a:gd name="T19" fmla="*/ 0 h 113"/>
                <a:gd name="T20" fmla="*/ 0 w 123"/>
                <a:gd name="T21" fmla="*/ 2 h 113"/>
                <a:gd name="T22" fmla="*/ 0 w 123"/>
                <a:gd name="T23" fmla="*/ 79 h 113"/>
                <a:gd name="T24" fmla="*/ 0 w 123"/>
                <a:gd name="T25" fmla="*/ 96 h 113"/>
                <a:gd name="T26" fmla="*/ 0 w 123"/>
                <a:gd name="T27" fmla="*/ 102 h 113"/>
                <a:gd name="T28" fmla="*/ 0 w 123"/>
                <a:gd name="T29" fmla="*/ 109 h 113"/>
                <a:gd name="T30" fmla="*/ 1 w 123"/>
                <a:gd name="T31" fmla="*/ 112 h 113"/>
                <a:gd name="T32" fmla="*/ 7 w 123"/>
                <a:gd name="T33" fmla="*/ 113 h 113"/>
                <a:gd name="T34" fmla="*/ 15 w 123"/>
                <a:gd name="T35" fmla="*/ 112 h 113"/>
                <a:gd name="T36" fmla="*/ 25 w 123"/>
                <a:gd name="T37" fmla="*/ 105 h 113"/>
                <a:gd name="T38" fmla="*/ 30 w 123"/>
                <a:gd name="T39" fmla="*/ 86 h 113"/>
                <a:gd name="T40" fmla="*/ 30 w 123"/>
                <a:gd name="T41" fmla="*/ 39 h 113"/>
                <a:gd name="T42" fmla="*/ 31 w 123"/>
                <a:gd name="T43" fmla="*/ 36 h 113"/>
                <a:gd name="T44" fmla="*/ 32 w 123"/>
                <a:gd name="T45" fmla="*/ 34 h 113"/>
                <a:gd name="T46" fmla="*/ 60 w 123"/>
                <a:gd name="T47" fmla="*/ 28 h 113"/>
                <a:gd name="T48" fmla="*/ 80 w 123"/>
                <a:gd name="T49" fmla="*/ 50 h 113"/>
                <a:gd name="T50" fmla="*/ 64 w 123"/>
                <a:gd name="T51" fmla="*/ 58 h 113"/>
                <a:gd name="T52" fmla="*/ 53 w 123"/>
                <a:gd name="T53" fmla="*/ 57 h 113"/>
                <a:gd name="T54" fmla="*/ 48 w 123"/>
                <a:gd name="T55" fmla="*/ 55 h 113"/>
                <a:gd name="T56" fmla="*/ 44 w 123"/>
                <a:gd name="T57" fmla="*/ 54 h 113"/>
                <a:gd name="T58" fmla="*/ 43 w 123"/>
                <a:gd name="T59" fmla="*/ 57 h 113"/>
                <a:gd name="T60" fmla="*/ 43 w 123"/>
                <a:gd name="T61" fmla="*/ 69 h 113"/>
                <a:gd name="T62" fmla="*/ 47 w 123"/>
                <a:gd name="T63" fmla="*/ 79 h 113"/>
                <a:gd name="T64" fmla="*/ 84 w 123"/>
                <a:gd name="T65" fmla="*/ 109 h 113"/>
                <a:gd name="T66" fmla="*/ 96 w 123"/>
                <a:gd name="T67" fmla="*/ 113 h 113"/>
                <a:gd name="T68" fmla="*/ 121 w 123"/>
                <a:gd name="T69" fmla="*/ 113 h 113"/>
                <a:gd name="T70" fmla="*/ 123 w 123"/>
                <a:gd name="T71" fmla="*/ 110 h 113"/>
                <a:gd name="T72" fmla="*/ 123 w 123"/>
                <a:gd name="T73" fmla="*/ 102 h 113"/>
                <a:gd name="T74" fmla="*/ 121 w 123"/>
                <a:gd name="T75" fmla="*/ 99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23" h="113">
                  <a:moveTo>
                    <a:pt x="121" y="99"/>
                  </a:moveTo>
                  <a:cubicBezTo>
                    <a:pt x="121" y="99"/>
                    <a:pt x="115" y="98"/>
                    <a:pt x="104" y="88"/>
                  </a:cubicBezTo>
                  <a:cubicBezTo>
                    <a:pt x="98" y="83"/>
                    <a:pt x="93" y="80"/>
                    <a:pt x="91" y="78"/>
                  </a:cubicBezTo>
                  <a:cubicBezTo>
                    <a:pt x="93" y="77"/>
                    <a:pt x="100" y="74"/>
                    <a:pt x="107" y="67"/>
                  </a:cubicBezTo>
                  <a:cubicBezTo>
                    <a:pt x="111" y="62"/>
                    <a:pt x="113" y="56"/>
                    <a:pt x="113" y="49"/>
                  </a:cubicBezTo>
                  <a:cubicBezTo>
                    <a:pt x="113" y="42"/>
                    <a:pt x="111" y="36"/>
                    <a:pt x="107" y="30"/>
                  </a:cubicBezTo>
                  <a:cubicBezTo>
                    <a:pt x="103" y="24"/>
                    <a:pt x="98" y="18"/>
                    <a:pt x="92" y="14"/>
                  </a:cubicBezTo>
                  <a:cubicBezTo>
                    <a:pt x="86" y="10"/>
                    <a:pt x="79" y="6"/>
                    <a:pt x="71" y="4"/>
                  </a:cubicBezTo>
                  <a:cubicBezTo>
                    <a:pt x="63" y="1"/>
                    <a:pt x="56" y="0"/>
                    <a:pt x="48" y="0"/>
                  </a:cubicBezTo>
                  <a:cubicBezTo>
                    <a:pt x="48" y="0"/>
                    <a:pt x="2" y="0"/>
                    <a:pt x="2" y="0"/>
                  </a:cubicBezTo>
                  <a:cubicBezTo>
                    <a:pt x="1" y="0"/>
                    <a:pt x="0" y="1"/>
                    <a:pt x="0" y="2"/>
                  </a:cubicBezTo>
                  <a:cubicBezTo>
                    <a:pt x="0" y="2"/>
                    <a:pt x="0" y="79"/>
                    <a:pt x="0" y="79"/>
                  </a:cubicBezTo>
                  <a:cubicBezTo>
                    <a:pt x="0" y="96"/>
                    <a:pt x="0" y="96"/>
                    <a:pt x="0" y="96"/>
                  </a:cubicBezTo>
                  <a:cubicBezTo>
                    <a:pt x="0" y="102"/>
                    <a:pt x="0" y="102"/>
                    <a:pt x="0" y="102"/>
                  </a:cubicBezTo>
                  <a:cubicBezTo>
                    <a:pt x="0" y="109"/>
                    <a:pt x="0" y="109"/>
                    <a:pt x="0" y="109"/>
                  </a:cubicBezTo>
                  <a:cubicBezTo>
                    <a:pt x="0" y="110"/>
                    <a:pt x="0" y="112"/>
                    <a:pt x="1" y="112"/>
                  </a:cubicBezTo>
                  <a:cubicBezTo>
                    <a:pt x="2" y="113"/>
                    <a:pt x="6" y="113"/>
                    <a:pt x="7" y="113"/>
                  </a:cubicBezTo>
                  <a:cubicBezTo>
                    <a:pt x="10" y="113"/>
                    <a:pt x="13" y="113"/>
                    <a:pt x="15" y="112"/>
                  </a:cubicBezTo>
                  <a:cubicBezTo>
                    <a:pt x="19" y="111"/>
                    <a:pt x="22" y="108"/>
                    <a:pt x="25" y="105"/>
                  </a:cubicBezTo>
                  <a:cubicBezTo>
                    <a:pt x="29" y="99"/>
                    <a:pt x="30" y="93"/>
                    <a:pt x="30" y="86"/>
                  </a:cubicBezTo>
                  <a:cubicBezTo>
                    <a:pt x="30" y="85"/>
                    <a:pt x="30" y="39"/>
                    <a:pt x="30" y="39"/>
                  </a:cubicBezTo>
                  <a:cubicBezTo>
                    <a:pt x="30" y="39"/>
                    <a:pt x="30" y="37"/>
                    <a:pt x="31" y="36"/>
                  </a:cubicBezTo>
                  <a:cubicBezTo>
                    <a:pt x="31" y="35"/>
                    <a:pt x="32" y="34"/>
                    <a:pt x="32" y="34"/>
                  </a:cubicBezTo>
                  <a:cubicBezTo>
                    <a:pt x="35" y="28"/>
                    <a:pt x="47" y="25"/>
                    <a:pt x="60" y="28"/>
                  </a:cubicBezTo>
                  <a:cubicBezTo>
                    <a:pt x="77" y="33"/>
                    <a:pt x="82" y="44"/>
                    <a:pt x="80" y="50"/>
                  </a:cubicBezTo>
                  <a:cubicBezTo>
                    <a:pt x="78" y="55"/>
                    <a:pt x="72" y="58"/>
                    <a:pt x="64" y="58"/>
                  </a:cubicBezTo>
                  <a:cubicBezTo>
                    <a:pt x="61" y="58"/>
                    <a:pt x="57" y="58"/>
                    <a:pt x="53" y="57"/>
                  </a:cubicBezTo>
                  <a:cubicBezTo>
                    <a:pt x="53" y="57"/>
                    <a:pt x="50" y="56"/>
                    <a:pt x="48" y="55"/>
                  </a:cubicBezTo>
                  <a:cubicBezTo>
                    <a:pt x="48" y="55"/>
                    <a:pt x="46" y="54"/>
                    <a:pt x="44" y="54"/>
                  </a:cubicBezTo>
                  <a:cubicBezTo>
                    <a:pt x="43" y="54"/>
                    <a:pt x="43" y="55"/>
                    <a:pt x="43" y="57"/>
                  </a:cubicBezTo>
                  <a:cubicBezTo>
                    <a:pt x="43" y="57"/>
                    <a:pt x="43" y="69"/>
                    <a:pt x="43" y="69"/>
                  </a:cubicBezTo>
                  <a:cubicBezTo>
                    <a:pt x="43" y="73"/>
                    <a:pt x="44" y="77"/>
                    <a:pt x="47" y="79"/>
                  </a:cubicBezTo>
                  <a:cubicBezTo>
                    <a:pt x="47" y="79"/>
                    <a:pt x="84" y="109"/>
                    <a:pt x="84" y="109"/>
                  </a:cubicBezTo>
                  <a:cubicBezTo>
                    <a:pt x="88" y="112"/>
                    <a:pt x="92" y="113"/>
                    <a:pt x="96" y="113"/>
                  </a:cubicBezTo>
                  <a:cubicBezTo>
                    <a:pt x="121" y="113"/>
                    <a:pt x="121" y="113"/>
                    <a:pt x="121" y="113"/>
                  </a:cubicBezTo>
                  <a:cubicBezTo>
                    <a:pt x="122" y="113"/>
                    <a:pt x="123" y="112"/>
                    <a:pt x="123" y="110"/>
                  </a:cubicBezTo>
                  <a:cubicBezTo>
                    <a:pt x="123" y="102"/>
                    <a:pt x="123" y="102"/>
                    <a:pt x="123" y="102"/>
                  </a:cubicBezTo>
                  <a:cubicBezTo>
                    <a:pt x="123" y="101"/>
                    <a:pt x="122" y="99"/>
                    <a:pt x="121" y="9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 name="Logo E"/>
            <p:cNvSpPr>
              <a:spLocks/>
            </p:cNvSpPr>
            <p:nvPr/>
          </p:nvSpPr>
          <p:spPr bwMode="gray">
            <a:xfrm>
              <a:off x="-3622675" y="3063875"/>
              <a:ext cx="428625" cy="423862"/>
            </a:xfrm>
            <a:custGeom>
              <a:avLst/>
              <a:gdLst>
                <a:gd name="T0" fmla="*/ 96 w 114"/>
                <a:gd name="T1" fmla="*/ 84 h 113"/>
                <a:gd name="T2" fmla="*/ 63 w 114"/>
                <a:gd name="T3" fmla="*/ 84 h 113"/>
                <a:gd name="T4" fmla="*/ 50 w 114"/>
                <a:gd name="T5" fmla="*/ 81 h 113"/>
                <a:gd name="T6" fmla="*/ 40 w 114"/>
                <a:gd name="T7" fmla="*/ 73 h 113"/>
                <a:gd name="T8" fmla="*/ 33 w 114"/>
                <a:gd name="T9" fmla="*/ 61 h 113"/>
                <a:gd name="T10" fmla="*/ 30 w 114"/>
                <a:gd name="T11" fmla="*/ 48 h 113"/>
                <a:gd name="T12" fmla="*/ 35 w 114"/>
                <a:gd name="T13" fmla="*/ 34 h 113"/>
                <a:gd name="T14" fmla="*/ 39 w 114"/>
                <a:gd name="T15" fmla="*/ 31 h 113"/>
                <a:gd name="T16" fmla="*/ 43 w 114"/>
                <a:gd name="T17" fmla="*/ 30 h 113"/>
                <a:gd name="T18" fmla="*/ 50 w 114"/>
                <a:gd name="T19" fmla="*/ 29 h 113"/>
                <a:gd name="T20" fmla="*/ 56 w 114"/>
                <a:gd name="T21" fmla="*/ 30 h 113"/>
                <a:gd name="T22" fmla="*/ 67 w 114"/>
                <a:gd name="T23" fmla="*/ 34 h 113"/>
                <a:gd name="T24" fmla="*/ 81 w 114"/>
                <a:gd name="T25" fmla="*/ 47 h 113"/>
                <a:gd name="T26" fmla="*/ 47 w 114"/>
                <a:gd name="T27" fmla="*/ 47 h 113"/>
                <a:gd name="T28" fmla="*/ 44 w 114"/>
                <a:gd name="T29" fmla="*/ 50 h 113"/>
                <a:gd name="T30" fmla="*/ 46 w 114"/>
                <a:gd name="T31" fmla="*/ 58 h 113"/>
                <a:gd name="T32" fmla="*/ 67 w 114"/>
                <a:gd name="T33" fmla="*/ 71 h 113"/>
                <a:gd name="T34" fmla="*/ 99 w 114"/>
                <a:gd name="T35" fmla="*/ 71 h 113"/>
                <a:gd name="T36" fmla="*/ 111 w 114"/>
                <a:gd name="T37" fmla="*/ 67 h 113"/>
                <a:gd name="T38" fmla="*/ 114 w 114"/>
                <a:gd name="T39" fmla="*/ 57 h 113"/>
                <a:gd name="T40" fmla="*/ 108 w 114"/>
                <a:gd name="T41" fmla="*/ 38 h 113"/>
                <a:gd name="T42" fmla="*/ 94 w 114"/>
                <a:gd name="T43" fmla="*/ 19 h 113"/>
                <a:gd name="T44" fmla="*/ 74 w 114"/>
                <a:gd name="T45" fmla="*/ 5 h 113"/>
                <a:gd name="T46" fmla="*/ 50 w 114"/>
                <a:gd name="T47" fmla="*/ 0 h 113"/>
                <a:gd name="T48" fmla="*/ 3 w 114"/>
                <a:gd name="T49" fmla="*/ 0 h 113"/>
                <a:gd name="T50" fmla="*/ 0 w 114"/>
                <a:gd name="T51" fmla="*/ 2 h 113"/>
                <a:gd name="T52" fmla="*/ 0 w 114"/>
                <a:gd name="T53" fmla="*/ 49 h 113"/>
                <a:gd name="T54" fmla="*/ 5 w 114"/>
                <a:gd name="T55" fmla="*/ 73 h 113"/>
                <a:gd name="T56" fmla="*/ 19 w 114"/>
                <a:gd name="T57" fmla="*/ 94 h 113"/>
                <a:gd name="T58" fmla="*/ 39 w 114"/>
                <a:gd name="T59" fmla="*/ 108 h 113"/>
                <a:gd name="T60" fmla="*/ 64 w 114"/>
                <a:gd name="T61" fmla="*/ 113 h 113"/>
                <a:gd name="T62" fmla="*/ 111 w 114"/>
                <a:gd name="T63" fmla="*/ 113 h 113"/>
                <a:gd name="T64" fmla="*/ 114 w 114"/>
                <a:gd name="T65" fmla="*/ 111 h 113"/>
                <a:gd name="T66" fmla="*/ 114 w 114"/>
                <a:gd name="T67" fmla="*/ 101 h 113"/>
                <a:gd name="T68" fmla="*/ 109 w 114"/>
                <a:gd name="T69" fmla="*/ 88 h 113"/>
                <a:gd name="T70" fmla="*/ 96 w 114"/>
                <a:gd name="T71" fmla="*/ 84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14" h="113">
                  <a:moveTo>
                    <a:pt x="96" y="84"/>
                  </a:moveTo>
                  <a:cubicBezTo>
                    <a:pt x="63" y="84"/>
                    <a:pt x="63" y="84"/>
                    <a:pt x="63" y="84"/>
                  </a:cubicBezTo>
                  <a:cubicBezTo>
                    <a:pt x="59" y="84"/>
                    <a:pt x="54" y="82"/>
                    <a:pt x="50" y="81"/>
                  </a:cubicBezTo>
                  <a:cubicBezTo>
                    <a:pt x="47" y="79"/>
                    <a:pt x="41" y="74"/>
                    <a:pt x="40" y="73"/>
                  </a:cubicBezTo>
                  <a:cubicBezTo>
                    <a:pt x="37" y="69"/>
                    <a:pt x="34" y="65"/>
                    <a:pt x="33" y="61"/>
                  </a:cubicBezTo>
                  <a:cubicBezTo>
                    <a:pt x="31" y="57"/>
                    <a:pt x="30" y="52"/>
                    <a:pt x="30" y="48"/>
                  </a:cubicBezTo>
                  <a:cubicBezTo>
                    <a:pt x="30" y="42"/>
                    <a:pt x="32" y="37"/>
                    <a:pt x="35" y="34"/>
                  </a:cubicBezTo>
                  <a:cubicBezTo>
                    <a:pt x="36" y="33"/>
                    <a:pt x="37" y="32"/>
                    <a:pt x="39" y="31"/>
                  </a:cubicBezTo>
                  <a:cubicBezTo>
                    <a:pt x="40" y="30"/>
                    <a:pt x="42" y="30"/>
                    <a:pt x="43" y="30"/>
                  </a:cubicBezTo>
                  <a:cubicBezTo>
                    <a:pt x="45" y="29"/>
                    <a:pt x="48" y="29"/>
                    <a:pt x="50" y="29"/>
                  </a:cubicBezTo>
                  <a:cubicBezTo>
                    <a:pt x="52" y="29"/>
                    <a:pt x="54" y="29"/>
                    <a:pt x="56" y="30"/>
                  </a:cubicBezTo>
                  <a:cubicBezTo>
                    <a:pt x="60" y="30"/>
                    <a:pt x="64" y="32"/>
                    <a:pt x="67" y="34"/>
                  </a:cubicBezTo>
                  <a:cubicBezTo>
                    <a:pt x="72" y="37"/>
                    <a:pt x="78" y="42"/>
                    <a:pt x="81" y="47"/>
                  </a:cubicBezTo>
                  <a:cubicBezTo>
                    <a:pt x="47" y="47"/>
                    <a:pt x="47" y="47"/>
                    <a:pt x="47" y="47"/>
                  </a:cubicBezTo>
                  <a:cubicBezTo>
                    <a:pt x="45" y="47"/>
                    <a:pt x="44" y="48"/>
                    <a:pt x="44" y="50"/>
                  </a:cubicBezTo>
                  <a:cubicBezTo>
                    <a:pt x="44" y="53"/>
                    <a:pt x="45" y="55"/>
                    <a:pt x="46" y="58"/>
                  </a:cubicBezTo>
                  <a:cubicBezTo>
                    <a:pt x="47" y="61"/>
                    <a:pt x="54" y="71"/>
                    <a:pt x="67" y="71"/>
                  </a:cubicBezTo>
                  <a:cubicBezTo>
                    <a:pt x="99" y="71"/>
                    <a:pt x="99" y="71"/>
                    <a:pt x="99" y="71"/>
                  </a:cubicBezTo>
                  <a:cubicBezTo>
                    <a:pt x="105" y="71"/>
                    <a:pt x="109" y="70"/>
                    <a:pt x="111" y="67"/>
                  </a:cubicBezTo>
                  <a:cubicBezTo>
                    <a:pt x="113" y="64"/>
                    <a:pt x="114" y="61"/>
                    <a:pt x="114" y="57"/>
                  </a:cubicBezTo>
                  <a:cubicBezTo>
                    <a:pt x="114" y="51"/>
                    <a:pt x="112" y="44"/>
                    <a:pt x="108" y="38"/>
                  </a:cubicBezTo>
                  <a:cubicBezTo>
                    <a:pt x="105" y="31"/>
                    <a:pt x="100" y="24"/>
                    <a:pt x="94" y="19"/>
                  </a:cubicBezTo>
                  <a:cubicBezTo>
                    <a:pt x="89" y="13"/>
                    <a:pt x="82" y="9"/>
                    <a:pt x="74" y="5"/>
                  </a:cubicBezTo>
                  <a:cubicBezTo>
                    <a:pt x="66" y="1"/>
                    <a:pt x="58" y="0"/>
                    <a:pt x="50" y="0"/>
                  </a:cubicBezTo>
                  <a:cubicBezTo>
                    <a:pt x="50" y="0"/>
                    <a:pt x="3" y="0"/>
                    <a:pt x="3" y="0"/>
                  </a:cubicBezTo>
                  <a:cubicBezTo>
                    <a:pt x="1" y="0"/>
                    <a:pt x="0" y="1"/>
                    <a:pt x="0" y="2"/>
                  </a:cubicBezTo>
                  <a:cubicBezTo>
                    <a:pt x="0" y="2"/>
                    <a:pt x="0" y="49"/>
                    <a:pt x="0" y="49"/>
                  </a:cubicBezTo>
                  <a:cubicBezTo>
                    <a:pt x="0" y="57"/>
                    <a:pt x="2" y="66"/>
                    <a:pt x="5" y="73"/>
                  </a:cubicBezTo>
                  <a:cubicBezTo>
                    <a:pt x="9" y="81"/>
                    <a:pt x="13" y="88"/>
                    <a:pt x="19" y="94"/>
                  </a:cubicBezTo>
                  <a:cubicBezTo>
                    <a:pt x="25" y="100"/>
                    <a:pt x="32" y="104"/>
                    <a:pt x="39" y="108"/>
                  </a:cubicBezTo>
                  <a:cubicBezTo>
                    <a:pt x="47" y="111"/>
                    <a:pt x="55" y="113"/>
                    <a:pt x="64" y="113"/>
                  </a:cubicBezTo>
                  <a:cubicBezTo>
                    <a:pt x="111" y="113"/>
                    <a:pt x="111" y="113"/>
                    <a:pt x="111" y="113"/>
                  </a:cubicBezTo>
                  <a:cubicBezTo>
                    <a:pt x="112" y="113"/>
                    <a:pt x="114" y="112"/>
                    <a:pt x="114" y="111"/>
                  </a:cubicBezTo>
                  <a:cubicBezTo>
                    <a:pt x="114" y="101"/>
                    <a:pt x="114" y="101"/>
                    <a:pt x="114" y="101"/>
                  </a:cubicBezTo>
                  <a:cubicBezTo>
                    <a:pt x="114" y="96"/>
                    <a:pt x="112" y="91"/>
                    <a:pt x="109" y="88"/>
                  </a:cubicBezTo>
                  <a:cubicBezTo>
                    <a:pt x="106" y="85"/>
                    <a:pt x="102" y="84"/>
                    <a:pt x="96" y="8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 name="Logo M"/>
            <p:cNvSpPr>
              <a:spLocks/>
            </p:cNvSpPr>
            <p:nvPr/>
          </p:nvSpPr>
          <p:spPr bwMode="gray">
            <a:xfrm>
              <a:off x="-4548188" y="3063875"/>
              <a:ext cx="889000" cy="423862"/>
            </a:xfrm>
            <a:custGeom>
              <a:avLst/>
              <a:gdLst>
                <a:gd name="T0" fmla="*/ 237 w 237"/>
                <a:gd name="T1" fmla="*/ 16 h 113"/>
                <a:gd name="T2" fmla="*/ 220 w 237"/>
                <a:gd name="T3" fmla="*/ 0 h 113"/>
                <a:gd name="T4" fmla="*/ 203 w 237"/>
                <a:gd name="T5" fmla="*/ 0 h 113"/>
                <a:gd name="T6" fmla="*/ 200 w 237"/>
                <a:gd name="T7" fmla="*/ 1 h 113"/>
                <a:gd name="T8" fmla="*/ 165 w 237"/>
                <a:gd name="T9" fmla="*/ 34 h 113"/>
                <a:gd name="T10" fmla="*/ 119 w 237"/>
                <a:gd name="T11" fmla="*/ 52 h 113"/>
                <a:gd name="T12" fmla="*/ 71 w 237"/>
                <a:gd name="T13" fmla="*/ 32 h 113"/>
                <a:gd name="T14" fmla="*/ 44 w 237"/>
                <a:gd name="T15" fmla="*/ 8 h 113"/>
                <a:gd name="T16" fmla="*/ 25 w 237"/>
                <a:gd name="T17" fmla="*/ 0 h 113"/>
                <a:gd name="T18" fmla="*/ 4 w 237"/>
                <a:gd name="T19" fmla="*/ 0 h 113"/>
                <a:gd name="T20" fmla="*/ 0 w 237"/>
                <a:gd name="T21" fmla="*/ 3 h 113"/>
                <a:gd name="T22" fmla="*/ 0 w 237"/>
                <a:gd name="T23" fmla="*/ 96 h 113"/>
                <a:gd name="T24" fmla="*/ 17 w 237"/>
                <a:gd name="T25" fmla="*/ 113 h 113"/>
                <a:gd name="T26" fmla="*/ 23 w 237"/>
                <a:gd name="T27" fmla="*/ 113 h 113"/>
                <a:gd name="T28" fmla="*/ 28 w 237"/>
                <a:gd name="T29" fmla="*/ 113 h 113"/>
                <a:gd name="T30" fmla="*/ 31 w 237"/>
                <a:gd name="T31" fmla="*/ 110 h 113"/>
                <a:gd name="T32" fmla="*/ 31 w 237"/>
                <a:gd name="T33" fmla="*/ 76 h 113"/>
                <a:gd name="T34" fmla="*/ 47 w 237"/>
                <a:gd name="T35" fmla="*/ 61 h 113"/>
                <a:gd name="T36" fmla="*/ 84 w 237"/>
                <a:gd name="T37" fmla="*/ 83 h 113"/>
                <a:gd name="T38" fmla="*/ 119 w 237"/>
                <a:gd name="T39" fmla="*/ 105 h 113"/>
                <a:gd name="T40" fmla="*/ 153 w 237"/>
                <a:gd name="T41" fmla="*/ 83 h 113"/>
                <a:gd name="T42" fmla="*/ 190 w 237"/>
                <a:gd name="T43" fmla="*/ 61 h 113"/>
                <a:gd name="T44" fmla="*/ 206 w 237"/>
                <a:gd name="T45" fmla="*/ 76 h 113"/>
                <a:gd name="T46" fmla="*/ 206 w 237"/>
                <a:gd name="T47" fmla="*/ 96 h 113"/>
                <a:gd name="T48" fmla="*/ 223 w 237"/>
                <a:gd name="T49" fmla="*/ 113 h 113"/>
                <a:gd name="T50" fmla="*/ 230 w 237"/>
                <a:gd name="T51" fmla="*/ 113 h 113"/>
                <a:gd name="T52" fmla="*/ 234 w 237"/>
                <a:gd name="T53" fmla="*/ 113 h 113"/>
                <a:gd name="T54" fmla="*/ 234 w 237"/>
                <a:gd name="T55" fmla="*/ 113 h 113"/>
                <a:gd name="T56" fmla="*/ 237 w 237"/>
                <a:gd name="T57" fmla="*/ 110 h 113"/>
                <a:gd name="T58" fmla="*/ 237 w 237"/>
                <a:gd name="T59" fmla="*/ 16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37" h="113">
                  <a:moveTo>
                    <a:pt x="237" y="16"/>
                  </a:moveTo>
                  <a:cubicBezTo>
                    <a:pt x="237" y="7"/>
                    <a:pt x="229" y="0"/>
                    <a:pt x="220" y="0"/>
                  </a:cubicBezTo>
                  <a:cubicBezTo>
                    <a:pt x="203" y="0"/>
                    <a:pt x="203" y="0"/>
                    <a:pt x="203" y="0"/>
                  </a:cubicBezTo>
                  <a:cubicBezTo>
                    <a:pt x="202" y="0"/>
                    <a:pt x="201" y="0"/>
                    <a:pt x="200" y="1"/>
                  </a:cubicBezTo>
                  <a:cubicBezTo>
                    <a:pt x="165" y="34"/>
                    <a:pt x="165" y="34"/>
                    <a:pt x="165" y="34"/>
                  </a:cubicBezTo>
                  <a:cubicBezTo>
                    <a:pt x="153" y="45"/>
                    <a:pt x="137" y="52"/>
                    <a:pt x="119" y="52"/>
                  </a:cubicBezTo>
                  <a:cubicBezTo>
                    <a:pt x="100" y="52"/>
                    <a:pt x="83" y="45"/>
                    <a:pt x="71" y="32"/>
                  </a:cubicBezTo>
                  <a:cubicBezTo>
                    <a:pt x="71" y="32"/>
                    <a:pt x="45" y="8"/>
                    <a:pt x="44" y="8"/>
                  </a:cubicBezTo>
                  <a:cubicBezTo>
                    <a:pt x="39" y="3"/>
                    <a:pt x="33" y="0"/>
                    <a:pt x="25" y="0"/>
                  </a:cubicBezTo>
                  <a:cubicBezTo>
                    <a:pt x="4" y="0"/>
                    <a:pt x="4" y="0"/>
                    <a:pt x="4" y="0"/>
                  </a:cubicBezTo>
                  <a:cubicBezTo>
                    <a:pt x="2" y="0"/>
                    <a:pt x="0" y="1"/>
                    <a:pt x="0" y="3"/>
                  </a:cubicBezTo>
                  <a:cubicBezTo>
                    <a:pt x="0" y="96"/>
                    <a:pt x="0" y="96"/>
                    <a:pt x="0" y="96"/>
                  </a:cubicBezTo>
                  <a:cubicBezTo>
                    <a:pt x="0" y="106"/>
                    <a:pt x="8" y="113"/>
                    <a:pt x="17" y="113"/>
                  </a:cubicBezTo>
                  <a:cubicBezTo>
                    <a:pt x="23" y="113"/>
                    <a:pt x="23" y="113"/>
                    <a:pt x="23" y="113"/>
                  </a:cubicBezTo>
                  <a:cubicBezTo>
                    <a:pt x="28" y="113"/>
                    <a:pt x="28" y="113"/>
                    <a:pt x="28" y="113"/>
                  </a:cubicBezTo>
                  <a:cubicBezTo>
                    <a:pt x="30" y="113"/>
                    <a:pt x="31" y="112"/>
                    <a:pt x="31" y="110"/>
                  </a:cubicBezTo>
                  <a:cubicBezTo>
                    <a:pt x="31" y="76"/>
                    <a:pt x="31" y="76"/>
                    <a:pt x="31" y="76"/>
                  </a:cubicBezTo>
                  <a:cubicBezTo>
                    <a:pt x="31" y="68"/>
                    <a:pt x="38" y="61"/>
                    <a:pt x="47" y="61"/>
                  </a:cubicBezTo>
                  <a:cubicBezTo>
                    <a:pt x="63" y="61"/>
                    <a:pt x="74" y="74"/>
                    <a:pt x="84" y="83"/>
                  </a:cubicBezTo>
                  <a:cubicBezTo>
                    <a:pt x="97" y="94"/>
                    <a:pt x="107" y="105"/>
                    <a:pt x="119" y="105"/>
                  </a:cubicBezTo>
                  <a:cubicBezTo>
                    <a:pt x="131" y="105"/>
                    <a:pt x="140" y="94"/>
                    <a:pt x="153" y="83"/>
                  </a:cubicBezTo>
                  <a:cubicBezTo>
                    <a:pt x="163" y="74"/>
                    <a:pt x="175" y="61"/>
                    <a:pt x="190" y="61"/>
                  </a:cubicBezTo>
                  <a:cubicBezTo>
                    <a:pt x="199" y="61"/>
                    <a:pt x="206" y="68"/>
                    <a:pt x="206" y="76"/>
                  </a:cubicBezTo>
                  <a:cubicBezTo>
                    <a:pt x="206" y="76"/>
                    <a:pt x="206" y="96"/>
                    <a:pt x="206" y="96"/>
                  </a:cubicBezTo>
                  <a:cubicBezTo>
                    <a:pt x="206" y="106"/>
                    <a:pt x="214" y="113"/>
                    <a:pt x="223" y="113"/>
                  </a:cubicBezTo>
                  <a:cubicBezTo>
                    <a:pt x="223" y="113"/>
                    <a:pt x="230" y="113"/>
                    <a:pt x="230" y="113"/>
                  </a:cubicBezTo>
                  <a:cubicBezTo>
                    <a:pt x="232" y="113"/>
                    <a:pt x="234" y="113"/>
                    <a:pt x="234" y="113"/>
                  </a:cubicBezTo>
                  <a:cubicBezTo>
                    <a:pt x="234" y="113"/>
                    <a:pt x="234" y="113"/>
                    <a:pt x="234" y="113"/>
                  </a:cubicBezTo>
                  <a:cubicBezTo>
                    <a:pt x="235" y="113"/>
                    <a:pt x="237" y="112"/>
                    <a:pt x="237" y="110"/>
                  </a:cubicBezTo>
                  <a:cubicBezTo>
                    <a:pt x="237" y="110"/>
                    <a:pt x="237" y="17"/>
                    <a:pt x="237" y="1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sp>
        <p:nvSpPr>
          <p:cNvPr id="3" name="empower - DO NOT DELETE!!!"/>
          <p:cNvSpPr/>
          <p:nvPr>
            <p:custDataLst>
              <p:tags r:id="rId21"/>
            </p:custDataLst>
          </p:nvPr>
        </p:nvSpPr>
        <p:spPr bwMode="gray">
          <a:xfrm>
            <a:off x="-63500" y="-63500"/>
            <a:ext cx="0" cy="0"/>
          </a:xfrm>
          <a:prstGeom prst="ellipse">
            <a:avLst/>
          </a:prstGeom>
          <a:solidFill>
            <a:schemeClr val="accent1"/>
          </a:solidFill>
          <a:ln w="9525" cap="flat" cmpd="sng" algn="ctr">
            <a:noFill/>
            <a:prstDash val="solid"/>
          </a:ln>
          <a:effectLst/>
        </p:spPr>
        <p:txBody>
          <a:bodyPr rtlCol="0" anchor="ctr" anchorCtr="0"/>
          <a:lstStyle/>
          <a:p>
            <a:pPr marL="0" indent="0" algn="ctr">
              <a:spcBef>
                <a:spcPts val="300"/>
              </a:spcBef>
              <a:spcAft>
                <a:spcPts val="300"/>
              </a:spcAft>
              <a:buClr>
                <a:schemeClr val="bg1"/>
              </a:buClr>
              <a:buSzPct val="100000"/>
              <a:buFont typeface="Arial" panose="020B0604020202020204" pitchFamily="34" charset="0"/>
              <a:buNone/>
            </a:pPr>
            <a:endParaRPr lang="en-US" sz="1600" kern="0" dirty="0" err="1">
              <a:solidFill>
                <a:srgbClr val="FFFFFF"/>
              </a:solidFill>
              <a:latin typeface="Verdana"/>
            </a:endParaRPr>
          </a:p>
        </p:txBody>
      </p:sp>
      <p:sp>
        <p:nvSpPr>
          <p:cNvPr id="5" name="empower - DO NOT DELETE!!!" hidden="1"/>
          <p:cNvSpPr/>
          <p:nvPr>
            <p:custDataLst>
              <p:tags r:id="rId22"/>
            </p:custDataLst>
          </p:nvPr>
        </p:nvSpPr>
        <p:spPr bwMode="gray">
          <a:xfrm>
            <a:off x="0" y="0"/>
            <a:ext cx="0" cy="0"/>
          </a:xfrm>
          <a:prstGeom prst="ellipse">
            <a:avLst/>
          </a:prstGeom>
          <a:solidFill>
            <a:schemeClr val="accent1"/>
          </a:solidFill>
          <a:ln w="9525" cap="flat" cmpd="sng" algn="ctr">
            <a:noFill/>
            <a:prstDash val="solid"/>
          </a:ln>
          <a:effectLst/>
        </p:spPr>
        <p:txBody>
          <a:bodyPr rtlCol="0" anchor="ctr" anchorCtr="0"/>
          <a:lstStyle/>
          <a:p>
            <a:pPr marL="0" indent="0" algn="ctr">
              <a:spcBef>
                <a:spcPts val="300"/>
              </a:spcBef>
              <a:spcAft>
                <a:spcPts val="300"/>
              </a:spcAft>
              <a:buClr>
                <a:schemeClr val="bg1"/>
              </a:buClr>
              <a:buSzPct val="100000"/>
              <a:buFont typeface="Arial" panose="020B0604020202020204" pitchFamily="34" charset="0"/>
              <a:buNone/>
            </a:pPr>
            <a:endParaRPr lang="en-US" sz="1600" kern="0" dirty="0" err="1">
              <a:solidFill>
                <a:srgbClr val="FFFFFF"/>
              </a:solidFill>
              <a:latin typeface="Verdana"/>
            </a:endParaRPr>
          </a:p>
        </p:txBody>
      </p:sp>
    </p:spTree>
    <p:extLst>
      <p:ext uri="{BB962C8B-B14F-4D97-AF65-F5344CB8AC3E}">
        <p14:creationId xmlns:p14="http://schemas.microsoft.com/office/powerpoint/2010/main" val="1702871902"/>
      </p:ext>
    </p:extLst>
  </p:cSld>
  <p:clrMap bg1="lt1" tx1="dk1" bg2="lt2" tx2="dk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50" r:id="rId7"/>
    <p:sldLayoutId id="2147483851" r:id="rId8"/>
    <p:sldLayoutId id="2147483852" r:id="rId9"/>
    <p:sldLayoutId id="2147483853" r:id="rId10"/>
    <p:sldLayoutId id="2147483854" r:id="rId11"/>
    <p:sldLayoutId id="2147483855" r:id="rId12"/>
    <p:sldLayoutId id="2147483856" r:id="rId13"/>
    <p:sldLayoutId id="2147483857" r:id="rId14"/>
    <p:sldLayoutId id="2147483858" r:id="rId15"/>
  </p:sldLayoutIdLst>
  <p:txStyles>
    <p:titleStyle>
      <a:lvl1pPr algn="l" defTabSz="914400" rtl="0" eaLnBrk="1" latinLnBrk="0" hangingPunct="1">
        <a:lnSpc>
          <a:spcPts val="2400"/>
        </a:lnSpc>
        <a:spcBef>
          <a:spcPct val="0"/>
        </a:spcBef>
        <a:buNone/>
        <a:defRPr lang="de-DE" sz="2200" b="1" kern="1200" baseline="0" dirty="0">
          <a:solidFill>
            <a:schemeClr val="accent1"/>
          </a:solidFill>
          <a:latin typeface="Verdana" panose="020B0604030504040204" pitchFamily="34" charset="0"/>
          <a:ea typeface="Verdana" panose="020B0604030504040204" pitchFamily="34" charset="0"/>
          <a:cs typeface="Verdana" panose="020B0604030504040204" pitchFamily="34" charset="0"/>
        </a:defRPr>
      </a:lvl1pPr>
    </p:titleStyle>
    <p:bodyStyle>
      <a:lvl1pPr marL="0" indent="0" algn="l" defTabSz="914400" rtl="0" eaLnBrk="1" latinLnBrk="0" hangingPunct="1">
        <a:lnSpc>
          <a:spcPct val="105000"/>
        </a:lnSpc>
        <a:spcBef>
          <a:spcPts val="600"/>
        </a:spcBef>
        <a:spcAft>
          <a:spcPts val="300"/>
        </a:spcAft>
        <a:buFont typeface="Arial" panose="020B0604020202020204" pitchFamily="34" charset="0"/>
        <a:buNone/>
        <a:defRPr lang="en-US" sz="16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180000" indent="-180000" algn="l" defTabSz="914400" rtl="0" eaLnBrk="1" latinLnBrk="0" hangingPunct="1">
        <a:lnSpc>
          <a:spcPct val="105000"/>
        </a:lnSpc>
        <a:spcBef>
          <a:spcPts val="300"/>
        </a:spcBef>
        <a:spcAft>
          <a:spcPts val="300"/>
        </a:spcAft>
        <a:buClr>
          <a:schemeClr val="accent1"/>
        </a:buClr>
        <a:buFont typeface="Wingdings" panose="05000000000000000000" pitchFamily="2" charset="2"/>
        <a:buChar char=""/>
        <a:defRPr lang="en-US" sz="1600" kern="120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marL="360000" indent="-180000" algn="l" defTabSz="914400" rtl="0" eaLnBrk="1" latinLnBrk="0" hangingPunct="1">
        <a:lnSpc>
          <a:spcPct val="105000"/>
        </a:lnSpc>
        <a:spcBef>
          <a:spcPts val="300"/>
        </a:spcBef>
        <a:spcAft>
          <a:spcPts val="300"/>
        </a:spcAft>
        <a:buClr>
          <a:schemeClr val="accent1"/>
        </a:buClr>
        <a:buFont typeface="Symbol" panose="05050102010706020507" pitchFamily="18" charset="2"/>
        <a:buChar char="-"/>
        <a:defRPr lang="en-US" sz="1600" kern="120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538163" indent="-180000" algn="l" defTabSz="914400" rtl="0" eaLnBrk="1" latinLnBrk="0" hangingPunct="1">
        <a:lnSpc>
          <a:spcPct val="105000"/>
        </a:lnSpc>
        <a:spcBef>
          <a:spcPts val="300"/>
        </a:spcBef>
        <a:spcAft>
          <a:spcPts val="300"/>
        </a:spcAft>
        <a:buClr>
          <a:schemeClr val="accent3"/>
        </a:buClr>
        <a:buFont typeface="Symbol" panose="05050102010706020507" pitchFamily="18" charset="2"/>
        <a:buChar char="-"/>
        <a:defRPr lang="en-US" sz="1600" kern="1200">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marL="720725" indent="-180000" algn="l" defTabSz="914400" rtl="0" eaLnBrk="1" latinLnBrk="0" hangingPunct="1">
        <a:lnSpc>
          <a:spcPct val="105000"/>
        </a:lnSpc>
        <a:spcBef>
          <a:spcPts val="300"/>
        </a:spcBef>
        <a:spcAft>
          <a:spcPts val="300"/>
        </a:spcAft>
        <a:buClr>
          <a:schemeClr val="accent3"/>
        </a:buClr>
        <a:buFont typeface="Symbol" panose="05050102010706020507" pitchFamily="18" charset="2"/>
        <a:buChar char="-"/>
        <a:defRPr lang="de-DE" sz="1600" kern="1200">
          <a:solidFill>
            <a:schemeClr val="tx1"/>
          </a:solidFill>
          <a:latin typeface="Verdana" panose="020B0604030504040204" pitchFamily="34" charset="0"/>
          <a:ea typeface="Verdana" panose="020B0604030504040204" pitchFamily="34" charset="0"/>
          <a:cs typeface="Verdana" panose="020B0604030504040204" pitchFamily="34" charset="0"/>
        </a:defRPr>
      </a:lvl5pPr>
      <a:lvl6pPr marL="720000" indent="-180000" algn="l" defTabSz="914400" rtl="0" eaLnBrk="1" latinLnBrk="0" hangingPunct="1">
        <a:lnSpc>
          <a:spcPct val="105000"/>
        </a:lnSpc>
        <a:spcBef>
          <a:spcPts val="300"/>
        </a:spcBef>
        <a:spcAft>
          <a:spcPts val="300"/>
        </a:spcAft>
        <a:buClr>
          <a:schemeClr val="accent3"/>
        </a:buClr>
        <a:buFont typeface="Symbol" panose="05050102010706020507" pitchFamily="18" charset="2"/>
        <a:buChar char="-"/>
        <a:defRPr sz="1600" kern="1200">
          <a:solidFill>
            <a:schemeClr val="tx1"/>
          </a:solidFill>
          <a:latin typeface="Verdana" panose="020B0604030504040204" pitchFamily="34" charset="0"/>
          <a:ea typeface="Verdana" panose="020B0604030504040204" pitchFamily="34" charset="0"/>
          <a:cs typeface="Verdana" panose="020B0604030504040204" pitchFamily="34" charset="0"/>
        </a:defRPr>
      </a:lvl6pPr>
      <a:lvl7pPr marL="720000" indent="-180000" algn="l" defTabSz="914400" rtl="0" eaLnBrk="1" latinLnBrk="0" hangingPunct="1">
        <a:lnSpc>
          <a:spcPct val="105000"/>
        </a:lnSpc>
        <a:spcBef>
          <a:spcPts val="300"/>
        </a:spcBef>
        <a:spcAft>
          <a:spcPts val="300"/>
        </a:spcAft>
        <a:buClr>
          <a:schemeClr val="accent3"/>
        </a:buClr>
        <a:buFont typeface="Symbol" panose="05050102010706020507" pitchFamily="18" charset="2"/>
        <a:buChar char="-"/>
        <a:defRPr sz="1600"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lvl7pPr>
      <a:lvl8pPr marL="720000" indent="-180000" algn="l" defTabSz="914400" rtl="0" eaLnBrk="1" latinLnBrk="0" hangingPunct="1">
        <a:lnSpc>
          <a:spcPct val="105000"/>
        </a:lnSpc>
        <a:spcBef>
          <a:spcPts val="300"/>
        </a:spcBef>
        <a:spcAft>
          <a:spcPts val="300"/>
        </a:spcAft>
        <a:buClr>
          <a:schemeClr val="accent3"/>
        </a:buClr>
        <a:buFont typeface="Symbol" panose="05050102010706020507" pitchFamily="18" charset="2"/>
        <a:buChar char="-"/>
        <a:defRPr sz="1600"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lvl8pPr>
      <a:lvl9pPr marL="720000" indent="-180000" algn="l" defTabSz="914400" rtl="0" eaLnBrk="1" latinLnBrk="0" hangingPunct="1">
        <a:lnSpc>
          <a:spcPct val="105000"/>
        </a:lnSpc>
        <a:spcBef>
          <a:spcPts val="300"/>
        </a:spcBef>
        <a:spcAft>
          <a:spcPts val="300"/>
        </a:spcAft>
        <a:buClr>
          <a:schemeClr val="accent3"/>
        </a:buClr>
        <a:buFont typeface="Symbol" panose="05050102010706020507" pitchFamily="18" charset="2"/>
        <a:buChar char="-"/>
        <a:defRPr sz="1600" kern="1200">
          <a:solidFill>
            <a:schemeClr val="tx1"/>
          </a:solidFill>
          <a:latin typeface="Verdana" panose="020B0604030504040204" pitchFamily="34" charset="0"/>
          <a:ea typeface="Verdana" panose="020B0604030504040204" pitchFamily="34" charset="0"/>
          <a:cs typeface="Verdana" panose="020B0604030504040204" pitchFamily="34" charset="0"/>
        </a:defRPr>
      </a:lvl9pPr>
    </p:bodyStyle>
    <p:otherStyle>
      <a:defPPr>
        <a:defRPr lang="fr-FR"/>
      </a:defPPr>
      <a:lvl1pPr marL="0" algn="l" defTabSz="914400" rtl="0" eaLnBrk="1" latinLnBrk="0" hangingPunct="1">
        <a:defRPr sz="1400" kern="1200">
          <a:solidFill>
            <a:schemeClr val="tx1"/>
          </a:solidFill>
          <a:latin typeface="+mn-lt"/>
          <a:ea typeface="+mn-ea"/>
          <a:cs typeface="+mn-cs"/>
        </a:defRPr>
      </a:lvl1pPr>
      <a:lvl2pPr marL="457200" algn="l" defTabSz="914400" rtl="0" eaLnBrk="1" latinLnBrk="0" hangingPunct="1">
        <a:defRPr sz="1400" kern="1200">
          <a:solidFill>
            <a:schemeClr val="tx1"/>
          </a:solidFill>
          <a:latin typeface="+mn-lt"/>
          <a:ea typeface="+mn-ea"/>
          <a:cs typeface="+mn-cs"/>
        </a:defRPr>
      </a:lvl2pPr>
      <a:lvl3pPr marL="914400" algn="l" defTabSz="914400" rtl="0" eaLnBrk="1" latinLnBrk="0" hangingPunct="1">
        <a:defRPr sz="1400" kern="1200">
          <a:solidFill>
            <a:schemeClr val="tx1"/>
          </a:solidFill>
          <a:latin typeface="+mn-lt"/>
          <a:ea typeface="+mn-ea"/>
          <a:cs typeface="+mn-cs"/>
        </a:defRPr>
      </a:lvl3pPr>
      <a:lvl4pPr marL="1371600" algn="l" defTabSz="914400" rtl="0" eaLnBrk="1" latinLnBrk="0" hangingPunct="1">
        <a:defRPr sz="1400" kern="1200">
          <a:solidFill>
            <a:schemeClr val="tx1"/>
          </a:solidFill>
          <a:latin typeface="+mn-lt"/>
          <a:ea typeface="+mn-ea"/>
          <a:cs typeface="+mn-cs"/>
        </a:defRPr>
      </a:lvl4pPr>
      <a:lvl5pPr marL="1828800" algn="l" defTabSz="914400" rtl="0" eaLnBrk="1" latinLnBrk="0" hangingPunct="1">
        <a:defRPr sz="1400" kern="1200">
          <a:solidFill>
            <a:schemeClr val="tx1"/>
          </a:solidFill>
          <a:latin typeface="+mn-lt"/>
          <a:ea typeface="+mn-ea"/>
          <a:cs typeface="+mn-cs"/>
        </a:defRPr>
      </a:lvl5pPr>
      <a:lvl6pPr marL="2286000" algn="l" defTabSz="914400" rtl="0" eaLnBrk="1" latinLnBrk="0" hangingPunct="1">
        <a:defRPr sz="1400" kern="1200">
          <a:solidFill>
            <a:schemeClr val="tx1"/>
          </a:solidFill>
          <a:latin typeface="+mn-lt"/>
          <a:ea typeface="+mn-ea"/>
          <a:cs typeface="+mn-cs"/>
        </a:defRPr>
      </a:lvl6pPr>
      <a:lvl7pPr marL="2743200" algn="l" defTabSz="914400" rtl="0" eaLnBrk="1" latinLnBrk="0" hangingPunct="1">
        <a:defRPr sz="1400" kern="1200">
          <a:solidFill>
            <a:schemeClr val="tx1"/>
          </a:solidFill>
          <a:latin typeface="+mn-lt"/>
          <a:ea typeface="+mn-ea"/>
          <a:cs typeface="+mn-cs"/>
        </a:defRPr>
      </a:lvl7pPr>
      <a:lvl8pPr marL="3200400" algn="l" defTabSz="914400" rtl="0" eaLnBrk="1" latinLnBrk="0" hangingPunct="1">
        <a:defRPr sz="1400" kern="1200">
          <a:solidFill>
            <a:schemeClr val="tx1"/>
          </a:solidFill>
          <a:latin typeface="+mn-lt"/>
          <a:ea typeface="+mn-ea"/>
          <a:cs typeface="+mn-cs"/>
        </a:defRPr>
      </a:lvl8pPr>
      <a:lvl9pPr marL="3657600" algn="l" defTabSz="914400" rtl="0" eaLnBrk="1" latinLnBrk="0" hangingPunct="1">
        <a:defRPr sz="1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55">
          <p15:clr>
            <a:srgbClr val="F26B43"/>
          </p15:clr>
        </p15:guide>
        <p15:guide id="2" orient="horz" pos="935">
          <p15:clr>
            <a:srgbClr val="F26B43"/>
          </p15:clr>
        </p15:guide>
        <p15:guide id="3" orient="horz" pos="3838">
          <p15:clr>
            <a:srgbClr val="F26B43"/>
          </p15:clr>
        </p15:guide>
        <p15:guide id="4" pos="393">
          <p15:clr>
            <a:srgbClr val="F26B43"/>
          </p15:clr>
        </p15:guide>
        <p15:guide id="5" pos="7287">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8" Type="http://schemas.openxmlformats.org/officeDocument/2006/relationships/tags" Target="../tags/tag21.xml"/><Relationship Id="rId3" Type="http://schemas.openxmlformats.org/officeDocument/2006/relationships/tags" Target="../tags/tag16.xml"/><Relationship Id="rId7" Type="http://schemas.openxmlformats.org/officeDocument/2006/relationships/tags" Target="../tags/tag20.xml"/><Relationship Id="rId2" Type="http://schemas.openxmlformats.org/officeDocument/2006/relationships/tags" Target="../tags/tag15.xml"/><Relationship Id="rId1" Type="http://schemas.openxmlformats.org/officeDocument/2006/relationships/tags" Target="../tags/tag14.xml"/><Relationship Id="rId6" Type="http://schemas.openxmlformats.org/officeDocument/2006/relationships/tags" Target="../tags/tag19.xml"/><Relationship Id="rId5" Type="http://schemas.openxmlformats.org/officeDocument/2006/relationships/tags" Target="../tags/tag18.xml"/><Relationship Id="rId10" Type="http://schemas.openxmlformats.org/officeDocument/2006/relationships/notesSlide" Target="../notesSlides/notesSlide1.xml"/><Relationship Id="rId4" Type="http://schemas.openxmlformats.org/officeDocument/2006/relationships/tags" Target="../tags/tag17.xml"/><Relationship Id="rId9" Type="http://schemas.openxmlformats.org/officeDocument/2006/relationships/slideLayout" Target="../slideLayouts/slideLayout25.xml"/></Relationships>
</file>

<file path=ppt/slides/_rels/slide3.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tags" Target="../tags/tag23.xml"/><Relationship Id="rId7" Type="http://schemas.openxmlformats.org/officeDocument/2006/relationships/tags" Target="../tags/tag27.xml"/><Relationship Id="rId2" Type="http://schemas.openxmlformats.org/officeDocument/2006/relationships/tags" Target="../tags/tag22.xml"/><Relationship Id="rId1" Type="http://schemas.openxmlformats.org/officeDocument/2006/relationships/vmlDrawing" Target="../drawings/vmlDrawing6.vml"/><Relationship Id="rId6" Type="http://schemas.openxmlformats.org/officeDocument/2006/relationships/tags" Target="../tags/tag26.xml"/><Relationship Id="rId11" Type="http://schemas.openxmlformats.org/officeDocument/2006/relationships/image" Target="../media/image4.emf"/><Relationship Id="rId5" Type="http://schemas.openxmlformats.org/officeDocument/2006/relationships/tags" Target="../tags/tag25.xml"/><Relationship Id="rId10" Type="http://schemas.openxmlformats.org/officeDocument/2006/relationships/oleObject" Target="../embeddings/oleObject6.bin"/><Relationship Id="rId4" Type="http://schemas.openxmlformats.org/officeDocument/2006/relationships/tags" Target="../tags/tag24.xml"/><Relationship Id="rId9"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8" Type="http://schemas.openxmlformats.org/officeDocument/2006/relationships/oleObject" Target="../embeddings/oleObject7.bin"/><Relationship Id="rId3" Type="http://schemas.openxmlformats.org/officeDocument/2006/relationships/tags" Target="../tags/tag29.xml"/><Relationship Id="rId7" Type="http://schemas.openxmlformats.org/officeDocument/2006/relationships/notesSlide" Target="../notesSlides/notesSlide3.xml"/><Relationship Id="rId2" Type="http://schemas.openxmlformats.org/officeDocument/2006/relationships/tags" Target="../tags/tag28.xml"/><Relationship Id="rId1" Type="http://schemas.openxmlformats.org/officeDocument/2006/relationships/vmlDrawing" Target="../drawings/vmlDrawing7.vml"/><Relationship Id="rId6" Type="http://schemas.openxmlformats.org/officeDocument/2006/relationships/slideLayout" Target="../slideLayouts/slideLayout20.xml"/><Relationship Id="rId5" Type="http://schemas.openxmlformats.org/officeDocument/2006/relationships/tags" Target="../tags/tag31.xml"/><Relationship Id="rId4" Type="http://schemas.openxmlformats.org/officeDocument/2006/relationships/tags" Target="../tags/tag30.xml"/><Relationship Id="rId9" Type="http://schemas.openxmlformats.org/officeDocument/2006/relationships/image" Target="../media/image5.emf"/></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0.xml"/><Relationship Id="rId2" Type="http://schemas.openxmlformats.org/officeDocument/2006/relationships/tags" Target="../tags/tag33.xml"/><Relationship Id="rId1" Type="http://schemas.openxmlformats.org/officeDocument/2006/relationships/tags" Target="../tags/tag32.xml"/></Relationships>
</file>

<file path=ppt/slides/_rels/slide6.xml.rels><?xml version="1.0" encoding="UTF-8" standalone="yes"?>
<Relationships xmlns="http://schemas.openxmlformats.org/package/2006/relationships"><Relationship Id="rId8" Type="http://schemas.openxmlformats.org/officeDocument/2006/relationships/tags" Target="../tags/tag40.xml"/><Relationship Id="rId13" Type="http://schemas.openxmlformats.org/officeDocument/2006/relationships/oleObject" Target="../embeddings/oleObject8.bin"/><Relationship Id="rId3" Type="http://schemas.openxmlformats.org/officeDocument/2006/relationships/tags" Target="../tags/tag35.xml"/><Relationship Id="rId7" Type="http://schemas.openxmlformats.org/officeDocument/2006/relationships/tags" Target="../tags/tag39.xml"/><Relationship Id="rId12" Type="http://schemas.openxmlformats.org/officeDocument/2006/relationships/notesSlide" Target="../notesSlides/notesSlide4.xml"/><Relationship Id="rId2" Type="http://schemas.openxmlformats.org/officeDocument/2006/relationships/tags" Target="../tags/tag34.xml"/><Relationship Id="rId1" Type="http://schemas.openxmlformats.org/officeDocument/2006/relationships/vmlDrawing" Target="../drawings/vmlDrawing8.vml"/><Relationship Id="rId6" Type="http://schemas.openxmlformats.org/officeDocument/2006/relationships/tags" Target="../tags/tag38.xml"/><Relationship Id="rId11" Type="http://schemas.openxmlformats.org/officeDocument/2006/relationships/slideLayout" Target="../slideLayouts/slideLayout20.xml"/><Relationship Id="rId5" Type="http://schemas.openxmlformats.org/officeDocument/2006/relationships/tags" Target="../tags/tag37.xml"/><Relationship Id="rId10" Type="http://schemas.openxmlformats.org/officeDocument/2006/relationships/tags" Target="../tags/tag42.xml"/><Relationship Id="rId4" Type="http://schemas.openxmlformats.org/officeDocument/2006/relationships/tags" Target="../tags/tag36.xml"/><Relationship Id="rId9" Type="http://schemas.openxmlformats.org/officeDocument/2006/relationships/tags" Target="../tags/tag41.xml"/><Relationship Id="rId14" Type="http://schemas.openxmlformats.org/officeDocument/2006/relationships/image" Target="../media/image4.emf"/></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6.xml"/><Relationship Id="rId7" Type="http://schemas.openxmlformats.org/officeDocument/2006/relationships/image" Target="../media/image9.png"/><Relationship Id="rId2" Type="http://schemas.openxmlformats.org/officeDocument/2006/relationships/tags" Target="../tags/tag44.xml"/><Relationship Id="rId1" Type="http://schemas.openxmlformats.org/officeDocument/2006/relationships/tags" Target="../tags/tag43.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8" Type="http://schemas.openxmlformats.org/officeDocument/2006/relationships/tags" Target="../tags/tag52.xml"/><Relationship Id="rId13" Type="http://schemas.openxmlformats.org/officeDocument/2006/relationships/tags" Target="../tags/tag57.xml"/><Relationship Id="rId3" Type="http://schemas.openxmlformats.org/officeDocument/2006/relationships/tags" Target="../tags/tag47.xml"/><Relationship Id="rId7" Type="http://schemas.openxmlformats.org/officeDocument/2006/relationships/tags" Target="../tags/tag51.xml"/><Relationship Id="rId12" Type="http://schemas.openxmlformats.org/officeDocument/2006/relationships/tags" Target="../tags/tag56.xml"/><Relationship Id="rId2" Type="http://schemas.openxmlformats.org/officeDocument/2006/relationships/tags" Target="../tags/tag46.xml"/><Relationship Id="rId1" Type="http://schemas.openxmlformats.org/officeDocument/2006/relationships/tags" Target="../tags/tag45.xml"/><Relationship Id="rId6" Type="http://schemas.openxmlformats.org/officeDocument/2006/relationships/tags" Target="../tags/tag50.xml"/><Relationship Id="rId11" Type="http://schemas.openxmlformats.org/officeDocument/2006/relationships/tags" Target="../tags/tag55.xml"/><Relationship Id="rId5" Type="http://schemas.openxmlformats.org/officeDocument/2006/relationships/tags" Target="../tags/tag49.xml"/><Relationship Id="rId15" Type="http://schemas.openxmlformats.org/officeDocument/2006/relationships/slideLayout" Target="../slideLayouts/slideLayout26.xml"/><Relationship Id="rId10" Type="http://schemas.openxmlformats.org/officeDocument/2006/relationships/tags" Target="../tags/tag54.xml"/><Relationship Id="rId4" Type="http://schemas.openxmlformats.org/officeDocument/2006/relationships/tags" Target="../tags/tag48.xml"/><Relationship Id="rId9" Type="http://schemas.openxmlformats.org/officeDocument/2006/relationships/tags" Target="../tags/tag53.xml"/><Relationship Id="rId14" Type="http://schemas.openxmlformats.org/officeDocument/2006/relationships/tags" Target="../tags/tag5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占位符 8">
            <a:extLst>
              <a:ext uri="{FF2B5EF4-FFF2-40B4-BE49-F238E27FC236}">
                <a16:creationId xmlns:a16="http://schemas.microsoft.com/office/drawing/2014/main" id="{159FA29A-0640-4849-BA13-C698DD15F2BE}"/>
              </a:ext>
            </a:extLst>
          </p:cNvPr>
          <p:cNvSpPr>
            <a:spLocks noGrp="1"/>
          </p:cNvSpPr>
          <p:nvPr>
            <p:ph type="body" sz="quarter" idx="10"/>
          </p:nvPr>
        </p:nvSpPr>
        <p:spPr/>
        <p:txBody>
          <a:bodyPr/>
          <a:lstStyle/>
          <a:p>
            <a:r>
              <a:rPr lang="zh-CN" altLang="en-US" sz="2200" b="1" dirty="0">
                <a:solidFill>
                  <a:schemeClr val="bg2"/>
                </a:solidFill>
              </a:rPr>
              <a:t>默克雪兰诺有限公司</a:t>
            </a:r>
            <a:endParaRPr lang="en-US" altLang="zh-CN" sz="2200" b="1" dirty="0">
              <a:solidFill>
                <a:schemeClr val="bg2"/>
              </a:solidFill>
            </a:endParaRPr>
          </a:p>
          <a:p>
            <a:endParaRPr lang="de-DE" sz="2200" b="1" dirty="0">
              <a:solidFill>
                <a:schemeClr val="bg2"/>
              </a:solidFill>
            </a:endParaRPr>
          </a:p>
        </p:txBody>
      </p:sp>
      <p:sp>
        <p:nvSpPr>
          <p:cNvPr id="8" name="副标题 7">
            <a:extLst>
              <a:ext uri="{FF2B5EF4-FFF2-40B4-BE49-F238E27FC236}">
                <a16:creationId xmlns:a16="http://schemas.microsoft.com/office/drawing/2014/main" id="{D7276F1A-87CB-4BBF-B318-6FECA0B5106F}"/>
              </a:ext>
            </a:extLst>
          </p:cNvPr>
          <p:cNvSpPr>
            <a:spLocks noGrp="1"/>
          </p:cNvSpPr>
          <p:nvPr>
            <p:ph type="subTitle" idx="1"/>
          </p:nvPr>
        </p:nvSpPr>
        <p:spPr/>
        <p:txBody>
          <a:bodyPr/>
          <a:lstStyle/>
          <a:p>
            <a:r>
              <a:rPr lang="zh-CN" altLang="en-US" sz="3600" dirty="0">
                <a:solidFill>
                  <a:schemeClr val="bg2"/>
                </a:solidFill>
              </a:rPr>
              <a:t>爱必妥</a:t>
            </a:r>
            <a:r>
              <a:rPr lang="en-US" altLang="zh-CN" sz="3600" baseline="30000" dirty="0">
                <a:solidFill>
                  <a:schemeClr val="bg2"/>
                </a:solidFill>
              </a:rPr>
              <a:t>®</a:t>
            </a:r>
            <a:endParaRPr lang="de-DE" sz="3600" baseline="30000" dirty="0">
              <a:solidFill>
                <a:schemeClr val="bg2"/>
              </a:solidFill>
            </a:endParaRPr>
          </a:p>
        </p:txBody>
      </p:sp>
      <p:sp>
        <p:nvSpPr>
          <p:cNvPr id="7" name="标题 6">
            <a:extLst>
              <a:ext uri="{FF2B5EF4-FFF2-40B4-BE49-F238E27FC236}">
                <a16:creationId xmlns:a16="http://schemas.microsoft.com/office/drawing/2014/main" id="{B7986B78-0760-4D79-ACE5-C3B5E213320D}"/>
              </a:ext>
            </a:extLst>
          </p:cNvPr>
          <p:cNvSpPr>
            <a:spLocks noGrp="1"/>
          </p:cNvSpPr>
          <p:nvPr>
            <p:ph type="ctrTitle"/>
          </p:nvPr>
        </p:nvSpPr>
        <p:spPr/>
        <p:txBody>
          <a:bodyPr/>
          <a:lstStyle/>
          <a:p>
            <a:r>
              <a:rPr lang="zh-CN" altLang="en-US" b="1" dirty="0">
                <a:solidFill>
                  <a:schemeClr val="bg2"/>
                </a:solidFill>
              </a:rPr>
              <a:t>西妥昔单抗注射液</a:t>
            </a:r>
            <a:endParaRPr lang="de-DE" b="1" dirty="0">
              <a:solidFill>
                <a:schemeClr val="bg2"/>
              </a:solidFill>
            </a:endParaRPr>
          </a:p>
        </p:txBody>
      </p:sp>
    </p:spTree>
    <p:extLst>
      <p:ext uri="{BB962C8B-B14F-4D97-AF65-F5344CB8AC3E}">
        <p14:creationId xmlns:p14="http://schemas.microsoft.com/office/powerpoint/2010/main" val="2721629999"/>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custDataLst>
              <p:tags r:id="rId2"/>
            </p:custDataLst>
          </p:nvPr>
        </p:nvSpPr>
        <p:spPr bwMode="gray">
          <a:xfrm>
            <a:off x="734058" y="522684"/>
            <a:ext cx="9072562" cy="1008112"/>
          </a:xfrm>
        </p:spPr>
        <p:txBody>
          <a:bodyPr/>
          <a:lstStyle/>
          <a:p>
            <a:r>
              <a:rPr lang="zh-CN" altLang="en-US" dirty="0">
                <a:solidFill>
                  <a:schemeClr val="bg2"/>
                </a:solidFill>
              </a:rPr>
              <a:t>目录</a:t>
            </a:r>
            <a:endParaRPr lang="de-DE" dirty="0">
              <a:solidFill>
                <a:schemeClr val="bg2"/>
              </a:solidFill>
            </a:endParaRPr>
          </a:p>
        </p:txBody>
      </p:sp>
      <p:sp>
        <p:nvSpPr>
          <p:cNvPr id="5" name="Textplatzhalter 4"/>
          <p:cNvSpPr>
            <a:spLocks noGrp="1"/>
          </p:cNvSpPr>
          <p:nvPr>
            <p:ph type="body" sz="quarter" idx="13"/>
            <p:custDataLst>
              <p:tags r:id="rId3"/>
            </p:custDataLst>
          </p:nvPr>
        </p:nvSpPr>
        <p:spPr bwMode="gray">
          <a:xfrm>
            <a:off x="6331222" y="1970859"/>
            <a:ext cx="2801164" cy="720000"/>
          </a:xfrm>
        </p:spPr>
        <p:txBody>
          <a:bodyPr/>
          <a:lstStyle/>
          <a:p>
            <a:r>
              <a:rPr lang="de-DE" sz="3600" dirty="0">
                <a:solidFill>
                  <a:schemeClr val="bg2"/>
                </a:solidFill>
              </a:rPr>
              <a:t>02</a:t>
            </a:r>
            <a:r>
              <a:rPr lang="zh-CN" altLang="en-US" sz="3600" dirty="0">
                <a:solidFill>
                  <a:schemeClr val="bg2"/>
                </a:solidFill>
              </a:rPr>
              <a:t>安全性</a:t>
            </a:r>
            <a:endParaRPr lang="de-DE" sz="3600" dirty="0">
              <a:solidFill>
                <a:schemeClr val="bg2"/>
              </a:solidFill>
            </a:endParaRPr>
          </a:p>
        </p:txBody>
      </p:sp>
      <p:sp>
        <p:nvSpPr>
          <p:cNvPr id="6" name="Textplatzhalter 5"/>
          <p:cNvSpPr>
            <a:spLocks noGrp="1"/>
          </p:cNvSpPr>
          <p:nvPr>
            <p:ph type="body" sz="quarter" idx="14"/>
            <p:custDataLst>
              <p:tags r:id="rId4"/>
            </p:custDataLst>
          </p:nvPr>
        </p:nvSpPr>
        <p:spPr bwMode="gray">
          <a:xfrm>
            <a:off x="1409959" y="3032919"/>
            <a:ext cx="3011678" cy="719137"/>
          </a:xfrm>
        </p:spPr>
        <p:txBody>
          <a:bodyPr/>
          <a:lstStyle/>
          <a:p>
            <a:r>
              <a:rPr lang="de-DE" sz="3600" dirty="0">
                <a:solidFill>
                  <a:schemeClr val="bg2"/>
                </a:solidFill>
              </a:rPr>
              <a:t>03</a:t>
            </a:r>
            <a:r>
              <a:rPr lang="zh-CN" altLang="en-US" sz="3600" dirty="0">
                <a:solidFill>
                  <a:schemeClr val="bg2"/>
                </a:solidFill>
              </a:rPr>
              <a:t>有效性</a:t>
            </a:r>
            <a:endParaRPr lang="de-DE" sz="3600" dirty="0">
              <a:solidFill>
                <a:schemeClr val="bg2"/>
              </a:solidFill>
            </a:endParaRPr>
          </a:p>
        </p:txBody>
      </p:sp>
      <p:sp>
        <p:nvSpPr>
          <p:cNvPr id="7" name="Textplatzhalter 6"/>
          <p:cNvSpPr>
            <a:spLocks noGrp="1"/>
          </p:cNvSpPr>
          <p:nvPr>
            <p:ph type="body" sz="quarter" idx="15"/>
            <p:custDataLst>
              <p:tags r:id="rId5"/>
            </p:custDataLst>
          </p:nvPr>
        </p:nvSpPr>
        <p:spPr bwMode="gray">
          <a:xfrm>
            <a:off x="6043590" y="3032919"/>
            <a:ext cx="3088796" cy="719138"/>
          </a:xfrm>
        </p:spPr>
        <p:txBody>
          <a:bodyPr/>
          <a:lstStyle/>
          <a:p>
            <a:r>
              <a:rPr lang="de-DE" sz="3600" dirty="0">
                <a:solidFill>
                  <a:schemeClr val="bg2"/>
                </a:solidFill>
              </a:rPr>
              <a:t>04</a:t>
            </a:r>
            <a:r>
              <a:rPr lang="zh-CN" altLang="en-US" sz="3600" dirty="0">
                <a:solidFill>
                  <a:schemeClr val="bg2"/>
                </a:solidFill>
              </a:rPr>
              <a:t>经济性</a:t>
            </a:r>
            <a:endParaRPr lang="de-DE" sz="3600" dirty="0">
              <a:solidFill>
                <a:schemeClr val="bg2"/>
              </a:solidFill>
            </a:endParaRPr>
          </a:p>
        </p:txBody>
      </p:sp>
      <p:sp>
        <p:nvSpPr>
          <p:cNvPr id="8" name="Textplatzhalter 7"/>
          <p:cNvSpPr>
            <a:spLocks noGrp="1"/>
          </p:cNvSpPr>
          <p:nvPr>
            <p:ph type="body" sz="quarter" idx="16"/>
            <p:custDataLst>
              <p:tags r:id="rId6"/>
            </p:custDataLst>
          </p:nvPr>
        </p:nvSpPr>
        <p:spPr bwMode="gray">
          <a:xfrm>
            <a:off x="1718431" y="4180563"/>
            <a:ext cx="2703206" cy="719137"/>
          </a:xfrm>
        </p:spPr>
        <p:txBody>
          <a:bodyPr/>
          <a:lstStyle/>
          <a:p>
            <a:r>
              <a:rPr lang="de-DE" sz="3600" dirty="0">
                <a:solidFill>
                  <a:schemeClr val="bg2"/>
                </a:solidFill>
              </a:rPr>
              <a:t>05</a:t>
            </a:r>
            <a:r>
              <a:rPr lang="zh-CN" altLang="en-US" sz="3600" dirty="0">
                <a:solidFill>
                  <a:schemeClr val="bg2"/>
                </a:solidFill>
              </a:rPr>
              <a:t>创新性</a:t>
            </a:r>
            <a:endParaRPr lang="de-DE" sz="3600" dirty="0">
              <a:solidFill>
                <a:schemeClr val="bg2"/>
              </a:solidFill>
            </a:endParaRPr>
          </a:p>
        </p:txBody>
      </p:sp>
      <p:sp>
        <p:nvSpPr>
          <p:cNvPr id="15" name="Textplatzhalter 7">
            <a:extLst>
              <a:ext uri="{FF2B5EF4-FFF2-40B4-BE49-F238E27FC236}">
                <a16:creationId xmlns:a16="http://schemas.microsoft.com/office/drawing/2014/main" id="{5440C02A-163A-4FD4-B13C-3CC59B0C7A90}"/>
              </a:ext>
            </a:extLst>
          </p:cNvPr>
          <p:cNvSpPr txBox="1">
            <a:spLocks/>
          </p:cNvSpPr>
          <p:nvPr>
            <p:custDataLst>
              <p:tags r:id="rId7"/>
            </p:custDataLst>
          </p:nvPr>
        </p:nvSpPr>
        <p:spPr bwMode="gray">
          <a:xfrm>
            <a:off x="1409959" y="1884412"/>
            <a:ext cx="4278618" cy="720000"/>
          </a:xfrm>
          <a:prstGeom prst="rect">
            <a:avLst/>
          </a:prstGeom>
        </p:spPr>
        <p:txBody>
          <a:bodyPr vert="horz" wrap="square" lIns="0" tIns="0" rIns="0" bIns="0" rtlCol="0" anchor="ctr" anchorCtr="0">
            <a:noAutofit/>
          </a:bodyPr>
          <a:lstStyle>
            <a:lvl1pPr marL="0" indent="0" algn="r" defTabSz="914400" rtl="0" eaLnBrk="1" latinLnBrk="0" hangingPunct="1">
              <a:lnSpc>
                <a:spcPct val="105000"/>
              </a:lnSpc>
              <a:spcBef>
                <a:spcPts val="600"/>
              </a:spcBef>
              <a:spcAft>
                <a:spcPts val="300"/>
              </a:spcAft>
              <a:buFont typeface="Arial" panose="020B0604020202020204" pitchFamily="34" charset="0"/>
              <a:buNone/>
              <a:defRPr lang="en-US" sz="4400" b="0" kern="1200">
                <a:ln>
                  <a:noFill/>
                </a:ln>
                <a:solidFill>
                  <a:schemeClr val="accent3"/>
                </a:solidFill>
                <a:latin typeface="Merck" panose="04040805020F02020302" pitchFamily="82" charset="0"/>
                <a:ea typeface="Verdana" panose="020B0604030504040204" pitchFamily="34" charset="0"/>
                <a:cs typeface="Verdana" panose="020B0604030504040204" pitchFamily="34" charset="0"/>
              </a:defRPr>
            </a:lvl1pPr>
            <a:lvl2pPr marL="0" indent="0" algn="l" defTabSz="914400" rtl="0" eaLnBrk="1" latinLnBrk="0" hangingPunct="1">
              <a:lnSpc>
                <a:spcPct val="105000"/>
              </a:lnSpc>
              <a:spcBef>
                <a:spcPts val="600"/>
              </a:spcBef>
              <a:spcAft>
                <a:spcPts val="300"/>
              </a:spcAft>
              <a:buClr>
                <a:schemeClr val="accent1"/>
              </a:buClr>
              <a:buFont typeface="Arial" panose="020B0604020202020204" pitchFamily="34" charset="0"/>
              <a:buNone/>
              <a:defRPr lang="en-US" sz="4800" b="0" kern="1200">
                <a:ln>
                  <a:solidFill>
                    <a:schemeClr val="accent4"/>
                  </a:solidFill>
                </a:ln>
                <a:noFill/>
                <a:latin typeface="Merck" panose="04040805020F02020302" pitchFamily="82" charset="0"/>
                <a:ea typeface="Verdana" panose="020B0604030504040204" pitchFamily="34" charset="0"/>
                <a:cs typeface="Verdana" panose="020B0604030504040204" pitchFamily="34" charset="0"/>
              </a:defRPr>
            </a:lvl2pPr>
            <a:lvl3pPr marL="0" indent="0" algn="l" defTabSz="914400" rtl="0" eaLnBrk="1" latinLnBrk="0" hangingPunct="1">
              <a:lnSpc>
                <a:spcPct val="105000"/>
              </a:lnSpc>
              <a:spcBef>
                <a:spcPts val="600"/>
              </a:spcBef>
              <a:spcAft>
                <a:spcPts val="300"/>
              </a:spcAft>
              <a:buClr>
                <a:schemeClr val="accent1"/>
              </a:buClr>
              <a:buFont typeface="Symbol" panose="05050102010706020507" pitchFamily="18" charset="2"/>
              <a:buNone/>
              <a:defRPr lang="en-US" sz="4800" b="0" kern="1200">
                <a:ln>
                  <a:solidFill>
                    <a:schemeClr val="accent4"/>
                  </a:solidFill>
                </a:ln>
                <a:noFill/>
                <a:latin typeface="Merck" panose="04040805020F02020302" pitchFamily="82" charset="0"/>
                <a:ea typeface="Verdana" panose="020B0604030504040204" pitchFamily="34" charset="0"/>
                <a:cs typeface="Verdana" panose="020B0604030504040204" pitchFamily="34" charset="0"/>
              </a:defRPr>
            </a:lvl3pPr>
            <a:lvl4pPr marL="0" indent="0" algn="l" defTabSz="914400" rtl="0" eaLnBrk="1" latinLnBrk="0" hangingPunct="1">
              <a:lnSpc>
                <a:spcPct val="105000"/>
              </a:lnSpc>
              <a:spcBef>
                <a:spcPts val="600"/>
              </a:spcBef>
              <a:spcAft>
                <a:spcPts val="300"/>
              </a:spcAft>
              <a:buClr>
                <a:schemeClr val="accent3"/>
              </a:buClr>
              <a:buFont typeface="Symbol" panose="05050102010706020507" pitchFamily="18" charset="2"/>
              <a:buNone/>
              <a:defRPr lang="en-US" sz="4800" b="0" kern="1200">
                <a:ln>
                  <a:solidFill>
                    <a:schemeClr val="accent4"/>
                  </a:solidFill>
                </a:ln>
                <a:noFill/>
                <a:latin typeface="Merck" panose="04040805020F02020302" pitchFamily="82" charset="0"/>
                <a:ea typeface="Verdana" panose="020B0604030504040204" pitchFamily="34" charset="0"/>
                <a:cs typeface="Verdana" panose="020B0604030504040204" pitchFamily="34" charset="0"/>
              </a:defRPr>
            </a:lvl4pPr>
            <a:lvl5pPr marL="0" indent="0" algn="l" defTabSz="914400" rtl="0" eaLnBrk="1" latinLnBrk="0" hangingPunct="1">
              <a:lnSpc>
                <a:spcPct val="105000"/>
              </a:lnSpc>
              <a:spcBef>
                <a:spcPts val="600"/>
              </a:spcBef>
              <a:spcAft>
                <a:spcPts val="300"/>
              </a:spcAft>
              <a:buClr>
                <a:schemeClr val="accent3"/>
              </a:buClr>
              <a:buFont typeface="Symbol" panose="05050102010706020507" pitchFamily="18" charset="2"/>
              <a:buNone/>
              <a:defRPr lang="de-DE" sz="4800" b="0" kern="1200">
                <a:ln>
                  <a:solidFill>
                    <a:schemeClr val="accent4"/>
                  </a:solidFill>
                </a:ln>
                <a:noFill/>
                <a:latin typeface="Merck" panose="04040805020F02020302" pitchFamily="82" charset="0"/>
                <a:ea typeface="Verdana" panose="020B0604030504040204" pitchFamily="34" charset="0"/>
                <a:cs typeface="Verdana" panose="020B0604030504040204" pitchFamily="34" charset="0"/>
              </a:defRPr>
            </a:lvl5pPr>
            <a:lvl6pPr marL="0" indent="0" algn="l" defTabSz="914400" rtl="0" eaLnBrk="1" latinLnBrk="0" hangingPunct="1">
              <a:lnSpc>
                <a:spcPct val="105000"/>
              </a:lnSpc>
              <a:spcBef>
                <a:spcPts val="600"/>
              </a:spcBef>
              <a:spcAft>
                <a:spcPts val="300"/>
              </a:spcAft>
              <a:buClr>
                <a:schemeClr val="accent3"/>
              </a:buClr>
              <a:buFont typeface="Symbol" panose="05050102010706020507" pitchFamily="18" charset="2"/>
              <a:buNone/>
              <a:defRPr sz="4800" b="0" kern="1200">
                <a:ln>
                  <a:solidFill>
                    <a:schemeClr val="accent4"/>
                  </a:solidFill>
                </a:ln>
                <a:noFill/>
                <a:latin typeface="Merck" panose="04040805020F02020302" pitchFamily="82" charset="0"/>
                <a:ea typeface="Verdana" panose="020B0604030504040204" pitchFamily="34" charset="0"/>
                <a:cs typeface="Verdana" panose="020B0604030504040204" pitchFamily="34" charset="0"/>
              </a:defRPr>
            </a:lvl6pPr>
            <a:lvl7pPr marL="0" indent="0" algn="l" defTabSz="914400" rtl="0" eaLnBrk="1" latinLnBrk="0" hangingPunct="1">
              <a:lnSpc>
                <a:spcPct val="105000"/>
              </a:lnSpc>
              <a:spcBef>
                <a:spcPts val="600"/>
              </a:spcBef>
              <a:spcAft>
                <a:spcPts val="300"/>
              </a:spcAft>
              <a:buClr>
                <a:schemeClr val="accent3"/>
              </a:buClr>
              <a:buFont typeface="Symbol" panose="05050102010706020507" pitchFamily="18" charset="2"/>
              <a:buNone/>
              <a:defRPr sz="4800" b="0" kern="1200" baseline="0">
                <a:ln>
                  <a:solidFill>
                    <a:schemeClr val="accent4"/>
                  </a:solidFill>
                </a:ln>
                <a:noFill/>
                <a:latin typeface="Merck" panose="04040805020F02020302" pitchFamily="82" charset="0"/>
                <a:ea typeface="Verdana" panose="020B0604030504040204" pitchFamily="34" charset="0"/>
                <a:cs typeface="Verdana" panose="020B0604030504040204" pitchFamily="34" charset="0"/>
              </a:defRPr>
            </a:lvl7pPr>
            <a:lvl8pPr marL="0" indent="0" algn="l" defTabSz="914400" rtl="0" eaLnBrk="1" latinLnBrk="0" hangingPunct="1">
              <a:lnSpc>
                <a:spcPct val="105000"/>
              </a:lnSpc>
              <a:spcBef>
                <a:spcPts val="600"/>
              </a:spcBef>
              <a:spcAft>
                <a:spcPts val="300"/>
              </a:spcAft>
              <a:buClr>
                <a:schemeClr val="accent3"/>
              </a:buClr>
              <a:buFont typeface="Symbol" panose="05050102010706020507" pitchFamily="18" charset="2"/>
              <a:buNone/>
              <a:defRPr sz="4800" b="0" kern="1200" baseline="0">
                <a:ln>
                  <a:solidFill>
                    <a:schemeClr val="accent4"/>
                  </a:solidFill>
                </a:ln>
                <a:noFill/>
                <a:latin typeface="Merck" panose="04040805020F02020302" pitchFamily="82" charset="0"/>
                <a:ea typeface="Verdana" panose="020B0604030504040204" pitchFamily="34" charset="0"/>
                <a:cs typeface="Verdana" panose="020B0604030504040204" pitchFamily="34" charset="0"/>
              </a:defRPr>
            </a:lvl8pPr>
            <a:lvl9pPr marL="0" indent="0" algn="l" defTabSz="914400" rtl="0" eaLnBrk="1" latinLnBrk="0" hangingPunct="1">
              <a:lnSpc>
                <a:spcPct val="105000"/>
              </a:lnSpc>
              <a:spcBef>
                <a:spcPts val="600"/>
              </a:spcBef>
              <a:spcAft>
                <a:spcPts val="300"/>
              </a:spcAft>
              <a:buClr>
                <a:schemeClr val="accent3"/>
              </a:buClr>
              <a:buFont typeface="Symbol" panose="05050102010706020507" pitchFamily="18" charset="2"/>
              <a:buNone/>
              <a:defRPr sz="4800" b="0" kern="1200">
                <a:ln>
                  <a:solidFill>
                    <a:schemeClr val="accent4"/>
                  </a:solidFill>
                </a:ln>
                <a:noFill/>
                <a:latin typeface="Merck" panose="04040805020F02020302" pitchFamily="82" charset="0"/>
                <a:ea typeface="Verdana" panose="020B0604030504040204" pitchFamily="34" charset="0"/>
                <a:cs typeface="Verdana" panose="020B0604030504040204" pitchFamily="34" charset="0"/>
              </a:defRPr>
            </a:lvl9pPr>
          </a:lstStyle>
          <a:p>
            <a:r>
              <a:rPr lang="de-DE" sz="3600" dirty="0">
                <a:solidFill>
                  <a:schemeClr val="bg2"/>
                </a:solidFill>
              </a:rPr>
              <a:t>01</a:t>
            </a:r>
            <a:r>
              <a:rPr lang="zh-CN" altLang="en-US" sz="3600" dirty="0">
                <a:solidFill>
                  <a:schemeClr val="bg2"/>
                </a:solidFill>
              </a:rPr>
              <a:t>药品基本信息</a:t>
            </a:r>
            <a:endParaRPr lang="de-DE" sz="3600" dirty="0">
              <a:solidFill>
                <a:schemeClr val="bg2"/>
              </a:solidFill>
            </a:endParaRPr>
          </a:p>
        </p:txBody>
      </p:sp>
      <p:sp>
        <p:nvSpPr>
          <p:cNvPr id="29" name="Textplatzhalter 7">
            <a:extLst>
              <a:ext uri="{FF2B5EF4-FFF2-40B4-BE49-F238E27FC236}">
                <a16:creationId xmlns:a16="http://schemas.microsoft.com/office/drawing/2014/main" id="{1B8D39F4-FB79-4ADE-8764-3CA20087C906}"/>
              </a:ext>
            </a:extLst>
          </p:cNvPr>
          <p:cNvSpPr txBox="1">
            <a:spLocks/>
          </p:cNvSpPr>
          <p:nvPr>
            <p:custDataLst>
              <p:tags r:id="rId8"/>
            </p:custDataLst>
          </p:nvPr>
        </p:nvSpPr>
        <p:spPr bwMode="gray">
          <a:xfrm>
            <a:off x="6627484" y="4192120"/>
            <a:ext cx="2504902" cy="720000"/>
          </a:xfrm>
          <a:prstGeom prst="rect">
            <a:avLst/>
          </a:prstGeom>
        </p:spPr>
        <p:txBody>
          <a:bodyPr vert="horz" wrap="square" lIns="0" tIns="0" rIns="0" bIns="0" rtlCol="0" anchor="ctr" anchorCtr="0">
            <a:noAutofit/>
          </a:bodyPr>
          <a:lstStyle>
            <a:lvl1pPr marL="0" indent="0" algn="r" defTabSz="914400" rtl="0" eaLnBrk="1" latinLnBrk="0" hangingPunct="1">
              <a:lnSpc>
                <a:spcPct val="105000"/>
              </a:lnSpc>
              <a:spcBef>
                <a:spcPts val="600"/>
              </a:spcBef>
              <a:spcAft>
                <a:spcPts val="300"/>
              </a:spcAft>
              <a:buFont typeface="Arial" panose="020B0604020202020204" pitchFamily="34" charset="0"/>
              <a:buNone/>
              <a:defRPr lang="en-US" sz="4400" b="0" kern="1200">
                <a:ln>
                  <a:noFill/>
                </a:ln>
                <a:solidFill>
                  <a:schemeClr val="accent3"/>
                </a:solidFill>
                <a:latin typeface="Merck" panose="04040805020F02020302" pitchFamily="82" charset="0"/>
                <a:ea typeface="Verdana" panose="020B0604030504040204" pitchFamily="34" charset="0"/>
                <a:cs typeface="Verdana" panose="020B0604030504040204" pitchFamily="34" charset="0"/>
              </a:defRPr>
            </a:lvl1pPr>
            <a:lvl2pPr marL="0" indent="0" algn="l" defTabSz="914400" rtl="0" eaLnBrk="1" latinLnBrk="0" hangingPunct="1">
              <a:lnSpc>
                <a:spcPct val="105000"/>
              </a:lnSpc>
              <a:spcBef>
                <a:spcPts val="600"/>
              </a:spcBef>
              <a:spcAft>
                <a:spcPts val="300"/>
              </a:spcAft>
              <a:buClr>
                <a:schemeClr val="accent1"/>
              </a:buClr>
              <a:buFont typeface="Arial" panose="020B0604020202020204" pitchFamily="34" charset="0"/>
              <a:buNone/>
              <a:defRPr lang="en-US" sz="4800" b="0" kern="1200">
                <a:ln>
                  <a:solidFill>
                    <a:schemeClr val="accent4"/>
                  </a:solidFill>
                </a:ln>
                <a:noFill/>
                <a:latin typeface="Merck" panose="04040805020F02020302" pitchFamily="82" charset="0"/>
                <a:ea typeface="Verdana" panose="020B0604030504040204" pitchFamily="34" charset="0"/>
                <a:cs typeface="Verdana" panose="020B0604030504040204" pitchFamily="34" charset="0"/>
              </a:defRPr>
            </a:lvl2pPr>
            <a:lvl3pPr marL="0" indent="0" algn="l" defTabSz="914400" rtl="0" eaLnBrk="1" latinLnBrk="0" hangingPunct="1">
              <a:lnSpc>
                <a:spcPct val="105000"/>
              </a:lnSpc>
              <a:spcBef>
                <a:spcPts val="600"/>
              </a:spcBef>
              <a:spcAft>
                <a:spcPts val="300"/>
              </a:spcAft>
              <a:buClr>
                <a:schemeClr val="accent1"/>
              </a:buClr>
              <a:buFont typeface="Symbol" panose="05050102010706020507" pitchFamily="18" charset="2"/>
              <a:buNone/>
              <a:defRPr lang="en-US" sz="4800" b="0" kern="1200">
                <a:ln>
                  <a:solidFill>
                    <a:schemeClr val="accent4"/>
                  </a:solidFill>
                </a:ln>
                <a:noFill/>
                <a:latin typeface="Merck" panose="04040805020F02020302" pitchFamily="82" charset="0"/>
                <a:ea typeface="Verdana" panose="020B0604030504040204" pitchFamily="34" charset="0"/>
                <a:cs typeface="Verdana" panose="020B0604030504040204" pitchFamily="34" charset="0"/>
              </a:defRPr>
            </a:lvl3pPr>
            <a:lvl4pPr marL="0" indent="0" algn="l" defTabSz="914400" rtl="0" eaLnBrk="1" latinLnBrk="0" hangingPunct="1">
              <a:lnSpc>
                <a:spcPct val="105000"/>
              </a:lnSpc>
              <a:spcBef>
                <a:spcPts val="600"/>
              </a:spcBef>
              <a:spcAft>
                <a:spcPts val="300"/>
              </a:spcAft>
              <a:buClr>
                <a:schemeClr val="accent3"/>
              </a:buClr>
              <a:buFont typeface="Symbol" panose="05050102010706020507" pitchFamily="18" charset="2"/>
              <a:buNone/>
              <a:defRPr lang="en-US" sz="4800" b="0" kern="1200">
                <a:ln>
                  <a:solidFill>
                    <a:schemeClr val="accent4"/>
                  </a:solidFill>
                </a:ln>
                <a:noFill/>
                <a:latin typeface="Merck" panose="04040805020F02020302" pitchFamily="82" charset="0"/>
                <a:ea typeface="Verdana" panose="020B0604030504040204" pitchFamily="34" charset="0"/>
                <a:cs typeface="Verdana" panose="020B0604030504040204" pitchFamily="34" charset="0"/>
              </a:defRPr>
            </a:lvl4pPr>
            <a:lvl5pPr marL="0" indent="0" algn="l" defTabSz="914400" rtl="0" eaLnBrk="1" latinLnBrk="0" hangingPunct="1">
              <a:lnSpc>
                <a:spcPct val="105000"/>
              </a:lnSpc>
              <a:spcBef>
                <a:spcPts val="600"/>
              </a:spcBef>
              <a:spcAft>
                <a:spcPts val="300"/>
              </a:spcAft>
              <a:buClr>
                <a:schemeClr val="accent3"/>
              </a:buClr>
              <a:buFont typeface="Symbol" panose="05050102010706020507" pitchFamily="18" charset="2"/>
              <a:buNone/>
              <a:defRPr lang="de-DE" sz="4800" b="0" kern="1200">
                <a:ln>
                  <a:solidFill>
                    <a:schemeClr val="accent4"/>
                  </a:solidFill>
                </a:ln>
                <a:noFill/>
                <a:latin typeface="Merck" panose="04040805020F02020302" pitchFamily="82" charset="0"/>
                <a:ea typeface="Verdana" panose="020B0604030504040204" pitchFamily="34" charset="0"/>
                <a:cs typeface="Verdana" panose="020B0604030504040204" pitchFamily="34" charset="0"/>
              </a:defRPr>
            </a:lvl5pPr>
            <a:lvl6pPr marL="0" indent="0" algn="l" defTabSz="914400" rtl="0" eaLnBrk="1" latinLnBrk="0" hangingPunct="1">
              <a:lnSpc>
                <a:spcPct val="105000"/>
              </a:lnSpc>
              <a:spcBef>
                <a:spcPts val="600"/>
              </a:spcBef>
              <a:spcAft>
                <a:spcPts val="300"/>
              </a:spcAft>
              <a:buClr>
                <a:schemeClr val="accent3"/>
              </a:buClr>
              <a:buFont typeface="Symbol" panose="05050102010706020507" pitchFamily="18" charset="2"/>
              <a:buNone/>
              <a:defRPr sz="4800" b="0" kern="1200">
                <a:ln>
                  <a:solidFill>
                    <a:schemeClr val="accent4"/>
                  </a:solidFill>
                </a:ln>
                <a:noFill/>
                <a:latin typeface="Merck" panose="04040805020F02020302" pitchFamily="82" charset="0"/>
                <a:ea typeface="Verdana" panose="020B0604030504040204" pitchFamily="34" charset="0"/>
                <a:cs typeface="Verdana" panose="020B0604030504040204" pitchFamily="34" charset="0"/>
              </a:defRPr>
            </a:lvl6pPr>
            <a:lvl7pPr marL="0" indent="0" algn="l" defTabSz="914400" rtl="0" eaLnBrk="1" latinLnBrk="0" hangingPunct="1">
              <a:lnSpc>
                <a:spcPct val="105000"/>
              </a:lnSpc>
              <a:spcBef>
                <a:spcPts val="600"/>
              </a:spcBef>
              <a:spcAft>
                <a:spcPts val="300"/>
              </a:spcAft>
              <a:buClr>
                <a:schemeClr val="accent3"/>
              </a:buClr>
              <a:buFont typeface="Symbol" panose="05050102010706020507" pitchFamily="18" charset="2"/>
              <a:buNone/>
              <a:defRPr sz="4800" b="0" kern="1200" baseline="0">
                <a:ln>
                  <a:solidFill>
                    <a:schemeClr val="accent4"/>
                  </a:solidFill>
                </a:ln>
                <a:noFill/>
                <a:latin typeface="Merck" panose="04040805020F02020302" pitchFamily="82" charset="0"/>
                <a:ea typeface="Verdana" panose="020B0604030504040204" pitchFamily="34" charset="0"/>
                <a:cs typeface="Verdana" panose="020B0604030504040204" pitchFamily="34" charset="0"/>
              </a:defRPr>
            </a:lvl7pPr>
            <a:lvl8pPr marL="0" indent="0" algn="l" defTabSz="914400" rtl="0" eaLnBrk="1" latinLnBrk="0" hangingPunct="1">
              <a:lnSpc>
                <a:spcPct val="105000"/>
              </a:lnSpc>
              <a:spcBef>
                <a:spcPts val="600"/>
              </a:spcBef>
              <a:spcAft>
                <a:spcPts val="300"/>
              </a:spcAft>
              <a:buClr>
                <a:schemeClr val="accent3"/>
              </a:buClr>
              <a:buFont typeface="Symbol" panose="05050102010706020507" pitchFamily="18" charset="2"/>
              <a:buNone/>
              <a:defRPr sz="4800" b="0" kern="1200" baseline="0">
                <a:ln>
                  <a:solidFill>
                    <a:schemeClr val="accent4"/>
                  </a:solidFill>
                </a:ln>
                <a:noFill/>
                <a:latin typeface="Merck" panose="04040805020F02020302" pitchFamily="82" charset="0"/>
                <a:ea typeface="Verdana" panose="020B0604030504040204" pitchFamily="34" charset="0"/>
                <a:cs typeface="Verdana" panose="020B0604030504040204" pitchFamily="34" charset="0"/>
              </a:defRPr>
            </a:lvl8pPr>
            <a:lvl9pPr marL="0" indent="0" algn="l" defTabSz="914400" rtl="0" eaLnBrk="1" latinLnBrk="0" hangingPunct="1">
              <a:lnSpc>
                <a:spcPct val="105000"/>
              </a:lnSpc>
              <a:spcBef>
                <a:spcPts val="600"/>
              </a:spcBef>
              <a:spcAft>
                <a:spcPts val="300"/>
              </a:spcAft>
              <a:buClr>
                <a:schemeClr val="accent3"/>
              </a:buClr>
              <a:buFont typeface="Symbol" panose="05050102010706020507" pitchFamily="18" charset="2"/>
              <a:buNone/>
              <a:defRPr sz="4800" b="0" kern="1200">
                <a:ln>
                  <a:solidFill>
                    <a:schemeClr val="accent4"/>
                  </a:solidFill>
                </a:ln>
                <a:noFill/>
                <a:latin typeface="Merck" panose="04040805020F02020302" pitchFamily="82" charset="0"/>
                <a:ea typeface="Verdana" panose="020B0604030504040204" pitchFamily="34" charset="0"/>
                <a:cs typeface="Verdana" panose="020B0604030504040204" pitchFamily="34" charset="0"/>
              </a:defRPr>
            </a:lvl9pPr>
          </a:lstStyle>
          <a:p>
            <a:r>
              <a:rPr lang="de-DE" sz="3600" dirty="0">
                <a:solidFill>
                  <a:schemeClr val="bg2"/>
                </a:solidFill>
              </a:rPr>
              <a:t>06</a:t>
            </a:r>
            <a:r>
              <a:rPr lang="zh-CN" altLang="en-US" sz="3600" dirty="0">
                <a:solidFill>
                  <a:schemeClr val="bg2"/>
                </a:solidFill>
              </a:rPr>
              <a:t>公平性</a:t>
            </a:r>
            <a:endParaRPr lang="de-DE" sz="3600" dirty="0">
              <a:solidFill>
                <a:schemeClr val="bg2"/>
              </a:solidFill>
            </a:endParaRPr>
          </a:p>
        </p:txBody>
      </p:sp>
    </p:spTree>
    <p:custDataLst>
      <p:tags r:id="rId1"/>
    </p:custDataLst>
    <p:extLst>
      <p:ext uri="{BB962C8B-B14F-4D97-AF65-F5344CB8AC3E}">
        <p14:creationId xmlns:p14="http://schemas.microsoft.com/office/powerpoint/2010/main" val="9498265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圆角 1">
            <a:extLst>
              <a:ext uri="{FF2B5EF4-FFF2-40B4-BE49-F238E27FC236}">
                <a16:creationId xmlns:a16="http://schemas.microsoft.com/office/drawing/2014/main" id="{AF90DC77-E329-4581-934A-0408C235F214}"/>
              </a:ext>
            </a:extLst>
          </p:cNvPr>
          <p:cNvSpPr/>
          <p:nvPr/>
        </p:nvSpPr>
        <p:spPr bwMode="gray">
          <a:xfrm>
            <a:off x="646821" y="1522052"/>
            <a:ext cx="10898358" cy="1710810"/>
          </a:xfrm>
          <a:prstGeom prst="roundRect">
            <a:avLst/>
          </a:prstGeom>
          <a:solidFill>
            <a:schemeClr val="accent4">
              <a:lumMod val="20000"/>
              <a:lumOff val="80000"/>
            </a:schemeClr>
          </a:solidFill>
          <a:ln w="9525" cap="flat" cmpd="sng" algn="ctr">
            <a:noFill/>
            <a:prstDash val="solid"/>
          </a:ln>
          <a:effectLst/>
        </p:spPr>
        <p:txBody>
          <a:bodyPr rtlCol="0" anchor="ctr" anchorCtr="0"/>
          <a:lstStyle/>
          <a:p>
            <a:pPr marL="0" indent="0" algn="ctr">
              <a:spcBef>
                <a:spcPts val="300"/>
              </a:spcBef>
              <a:spcAft>
                <a:spcPts val="300"/>
              </a:spcAft>
              <a:buClr>
                <a:schemeClr val="bg1"/>
              </a:buClr>
              <a:buSzPct val="100000"/>
              <a:buFont typeface="Arial" panose="020B0604020202020204" pitchFamily="34" charset="0"/>
              <a:buNone/>
            </a:pPr>
            <a:endParaRPr lang="de-DE" sz="1600" kern="0" dirty="0" err="1">
              <a:solidFill>
                <a:sysClr val="windowText" lastClr="000000"/>
              </a:solidFill>
              <a:latin typeface="Verdana"/>
            </a:endParaRPr>
          </a:p>
        </p:txBody>
      </p:sp>
      <p:graphicFrame>
        <p:nvGraphicFramePr>
          <p:cNvPr id="4" name="Object 3" hidden="1"/>
          <p:cNvGraphicFramePr>
            <a:graphicFrameLocks noChangeAspect="1"/>
          </p:cNvGraphicFramePr>
          <p:nvPr>
            <p:custDataLst>
              <p:tags r:id="rId3"/>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37125" name="think-cell Slide" r:id="rId10" imgW="270" imgH="270" progId="TCLayout.ActiveDocument.1">
                  <p:embed/>
                </p:oleObj>
              </mc:Choice>
              <mc:Fallback>
                <p:oleObj name="think-cell Slide" r:id="rId10" imgW="270" imgH="270" progId="TCLayout.ActiveDocument.1">
                  <p:embed/>
                  <p:pic>
                    <p:nvPicPr>
                      <p:cNvPr id="4" name="Object 3" hidden="1"/>
                      <p:cNvPicPr/>
                      <p:nvPr/>
                    </p:nvPicPr>
                    <p:blipFill>
                      <a:blip r:embed="rId11"/>
                      <a:stretch>
                        <a:fillRect/>
                      </a:stretch>
                    </p:blipFill>
                    <p:spPr>
                      <a:xfrm>
                        <a:off x="1588" y="1588"/>
                        <a:ext cx="1587" cy="1587"/>
                      </a:xfrm>
                      <a:prstGeom prst="rect">
                        <a:avLst/>
                      </a:prstGeom>
                    </p:spPr>
                  </p:pic>
                </p:oleObj>
              </mc:Fallback>
            </mc:AlternateContent>
          </a:graphicData>
        </a:graphic>
      </p:graphicFrame>
      <p:sp>
        <p:nvSpPr>
          <p:cNvPr id="18" name="Content Placeholder 2">
            <a:extLst>
              <a:ext uri="{FF2B5EF4-FFF2-40B4-BE49-F238E27FC236}">
                <a16:creationId xmlns:a16="http://schemas.microsoft.com/office/drawing/2014/main" id="{C8790E01-E28C-4B94-9A54-BA8D011BF1A4}"/>
              </a:ext>
            </a:extLst>
          </p:cNvPr>
          <p:cNvSpPr txBox="1">
            <a:spLocks/>
          </p:cNvSpPr>
          <p:nvPr>
            <p:custDataLst>
              <p:tags r:id="rId4"/>
            </p:custDataLst>
          </p:nvPr>
        </p:nvSpPr>
        <p:spPr bwMode="gray">
          <a:xfrm>
            <a:off x="1098884" y="1581423"/>
            <a:ext cx="5673043" cy="2152170"/>
          </a:xfrm>
          <a:prstGeom prst="rect">
            <a:avLst/>
          </a:prstGeom>
          <a:noFill/>
        </p:spPr>
        <p:txBody>
          <a:bodyPr lIns="0" tIns="0" rIns="0" bIns="0"/>
          <a:lstStyle>
            <a:lvl1pPr marL="0" marR="0" indent="0" algn="l" defTabSz="914400" rtl="0" eaLnBrk="1" fontAlgn="auto" latinLnBrk="0" hangingPunct="1">
              <a:lnSpc>
                <a:spcPct val="100000"/>
              </a:lnSpc>
              <a:spcBef>
                <a:spcPts val="600"/>
              </a:spcBef>
              <a:spcAft>
                <a:spcPts val="300"/>
              </a:spcAft>
              <a:buClr>
                <a:srgbClr val="52328F"/>
              </a:buClr>
              <a:buSzTx/>
              <a:buFont typeface="Wingdings" panose="05000000000000000000" pitchFamily="2" charset="2"/>
              <a:buNone/>
              <a:tabLst/>
              <a:defRPr sz="1400" b="0" kern="1200">
                <a:solidFill>
                  <a:schemeClr val="tx1"/>
                </a:solidFill>
                <a:latin typeface="+mn-lt"/>
                <a:ea typeface="+mn-ea"/>
                <a:cs typeface="+mn-cs"/>
              </a:defRPr>
            </a:lvl1pPr>
            <a:lvl2pPr marL="180000" indent="-180000" algn="l" defTabSz="914400" rtl="0" eaLnBrk="1" latinLnBrk="0" hangingPunct="1">
              <a:spcBef>
                <a:spcPts val="300"/>
              </a:spcBef>
              <a:spcAft>
                <a:spcPts val="300"/>
              </a:spcAft>
              <a:buClr>
                <a:srgbClr val="52328F"/>
              </a:buClr>
              <a:buFont typeface="Wingdings" panose="05000000000000000000" pitchFamily="2" charset="2"/>
              <a:buChar char=""/>
              <a:defRPr sz="1400" kern="1200">
                <a:solidFill>
                  <a:schemeClr val="tx1"/>
                </a:solidFill>
                <a:latin typeface="+mn-lt"/>
                <a:ea typeface="+mn-ea"/>
                <a:cs typeface="+mn-cs"/>
              </a:defRPr>
            </a:lvl2pPr>
            <a:lvl3pPr marL="360000" indent="-180000" algn="l" defTabSz="914400" rtl="0" eaLnBrk="1" latinLnBrk="0" hangingPunct="1">
              <a:spcBef>
                <a:spcPts val="300"/>
              </a:spcBef>
              <a:spcAft>
                <a:spcPts val="300"/>
              </a:spcAft>
              <a:buClr>
                <a:srgbClr val="52328F"/>
              </a:buClr>
              <a:buSzPct val="100000"/>
              <a:buFont typeface="Symbol" panose="05050102010706020507" pitchFamily="18" charset="2"/>
              <a:buChar char="-"/>
              <a:defRPr lang="en-US" sz="1400" kern="1200" baseline="0">
                <a:solidFill>
                  <a:schemeClr val="tx1"/>
                </a:solidFill>
                <a:latin typeface="+mn-lt"/>
                <a:ea typeface="+mn-ea"/>
                <a:cs typeface="+mn-cs"/>
              </a:defRPr>
            </a:lvl3pPr>
            <a:lvl4pPr marL="540000" indent="-180000" algn="l" defTabSz="914400" rtl="0" eaLnBrk="1" latinLnBrk="0" hangingPunct="1">
              <a:spcBef>
                <a:spcPts val="300"/>
              </a:spcBef>
              <a:spcAft>
                <a:spcPts val="300"/>
              </a:spcAft>
              <a:buClr>
                <a:srgbClr val="28BECD"/>
              </a:buClr>
              <a:buSzPct val="100000"/>
              <a:buFont typeface="Symbol" panose="05050102010706020507" pitchFamily="18" charset="2"/>
              <a:buChar char="-"/>
              <a:defRPr lang="en-US" sz="1400" kern="1200" baseline="0">
                <a:solidFill>
                  <a:schemeClr val="tx1"/>
                </a:solidFill>
                <a:latin typeface="+mn-lt"/>
                <a:ea typeface="+mn-ea"/>
                <a:cs typeface="+mn-cs"/>
              </a:defRPr>
            </a:lvl4pPr>
            <a:lvl5pPr marL="720000" indent="-180000" algn="l" defTabSz="914400" rtl="0" eaLnBrk="1" latinLnBrk="0" hangingPunct="1">
              <a:spcBef>
                <a:spcPts val="300"/>
              </a:spcBef>
              <a:spcAft>
                <a:spcPts val="300"/>
              </a:spcAft>
              <a:buClr>
                <a:srgbClr val="28BECD"/>
              </a:buClr>
              <a:buSzPct val="100000"/>
              <a:buFont typeface="Symbol" panose="05050102010706020507" pitchFamily="18" charset="2"/>
              <a:buChar char="-"/>
              <a:defRPr sz="1400" kern="1200">
                <a:solidFill>
                  <a:schemeClr val="tx1"/>
                </a:solidFill>
                <a:latin typeface="+mn-lt"/>
                <a:ea typeface="+mn-ea"/>
                <a:cs typeface="+mn-cs"/>
              </a:defRPr>
            </a:lvl5pPr>
            <a:lvl6pPr marL="900000" indent="-180000" algn="l" defTabSz="914400" rtl="0" eaLnBrk="1" latinLnBrk="0" hangingPunct="1">
              <a:spcBef>
                <a:spcPts val="300"/>
              </a:spcBef>
              <a:spcAft>
                <a:spcPts val="300"/>
              </a:spcAft>
              <a:buClr>
                <a:srgbClr val="28BECD"/>
              </a:buClr>
              <a:buSzPct val="100000"/>
              <a:buFont typeface="Symbol" panose="05050102010706020507" pitchFamily="18" charset="2"/>
              <a:buChar char="-"/>
              <a:defRPr sz="1400" kern="1200">
                <a:solidFill>
                  <a:schemeClr val="tx1"/>
                </a:solidFill>
                <a:latin typeface="+mn-lt"/>
                <a:ea typeface="+mn-ea"/>
                <a:cs typeface="+mn-cs"/>
              </a:defRPr>
            </a:lvl6pPr>
            <a:lvl7pPr marL="900000" indent="-180000" algn="l" defTabSz="914400" rtl="0" eaLnBrk="1" latinLnBrk="0" hangingPunct="1">
              <a:spcBef>
                <a:spcPts val="300"/>
              </a:spcBef>
              <a:spcAft>
                <a:spcPts val="300"/>
              </a:spcAft>
              <a:buClr>
                <a:srgbClr val="28BECD"/>
              </a:buClr>
              <a:buSzPct val="100000"/>
              <a:buFont typeface="Symbol" panose="05050102010706020507" pitchFamily="18" charset="2"/>
              <a:buChar char="-"/>
              <a:defRPr sz="1400" kern="1200">
                <a:solidFill>
                  <a:schemeClr val="tx1"/>
                </a:solidFill>
                <a:latin typeface="+mn-lt"/>
                <a:ea typeface="+mn-ea"/>
                <a:cs typeface="+mn-cs"/>
              </a:defRPr>
            </a:lvl7pPr>
            <a:lvl8pPr marL="900000" indent="-180000" algn="l" defTabSz="914400" rtl="0" eaLnBrk="1" latinLnBrk="0" hangingPunct="1">
              <a:spcBef>
                <a:spcPts val="300"/>
              </a:spcBef>
              <a:spcAft>
                <a:spcPts val="300"/>
              </a:spcAft>
              <a:buClr>
                <a:srgbClr val="28BECD"/>
              </a:buClr>
              <a:buSzPct val="100000"/>
              <a:buFont typeface="Symbol" panose="05050102010706020507" pitchFamily="18" charset="2"/>
              <a:buChar char="-"/>
              <a:defRPr sz="1400" kern="1200">
                <a:solidFill>
                  <a:schemeClr val="tx1"/>
                </a:solidFill>
                <a:latin typeface="+mn-lt"/>
                <a:ea typeface="+mn-ea"/>
                <a:cs typeface="+mn-cs"/>
              </a:defRPr>
            </a:lvl8pPr>
            <a:lvl9pPr marL="900000" indent="-180000" algn="l" defTabSz="914400" rtl="0" eaLnBrk="1" latinLnBrk="0" hangingPunct="1">
              <a:spcBef>
                <a:spcPts val="300"/>
              </a:spcBef>
              <a:spcAft>
                <a:spcPts val="300"/>
              </a:spcAft>
              <a:buClr>
                <a:srgbClr val="28BECD"/>
              </a:buClr>
              <a:buSzPct val="100000"/>
              <a:buFont typeface="Symbol" panose="05050102010706020507" pitchFamily="18" charset="2"/>
              <a:buChar char="-"/>
              <a:defRPr sz="1400" kern="1200">
                <a:solidFill>
                  <a:schemeClr val="tx1"/>
                </a:solidFill>
                <a:latin typeface="+mn-lt"/>
                <a:ea typeface="+mn-ea"/>
                <a:cs typeface="+mn-cs"/>
              </a:defRPr>
            </a:lvl9pPr>
          </a:lstStyle>
          <a:p>
            <a:pPr marL="0" lvl="1" indent="0">
              <a:lnSpc>
                <a:spcPct val="105000"/>
              </a:lnSpc>
              <a:buClr>
                <a:srgbClr val="503291"/>
              </a:buClr>
              <a:buNone/>
            </a:pPr>
            <a:endParaRPr lang="en-US" altLang="zh-CN" sz="1200" dirty="0">
              <a:solidFill>
                <a:srgbClr val="000000"/>
              </a:solidFill>
              <a:latin typeface="Verdana" panose="020B0604030504040204" pitchFamily="34" charset="0"/>
              <a:ea typeface="Verdana" panose="020B0604030504040204" pitchFamily="34" charset="0"/>
              <a:cs typeface="Verdana" panose="020B0604030504040204" pitchFamily="34" charset="0"/>
            </a:endParaRPr>
          </a:p>
          <a:p>
            <a:pPr lvl="1">
              <a:lnSpc>
                <a:spcPct val="105000"/>
              </a:lnSpc>
              <a:buClr>
                <a:srgbClr val="503291"/>
              </a:buClr>
              <a:buFont typeface="Wingdings" panose="05000000000000000000" pitchFamily="2" charset="2"/>
              <a:buChar char=""/>
            </a:pPr>
            <a:r>
              <a:rPr lang="zh-CN" altLang="en-US" dirty="0">
                <a:solidFill>
                  <a:srgbClr val="000000"/>
                </a:solidFill>
                <a:latin typeface="Verdana" panose="020B0604030504040204" pitchFamily="34" charset="0"/>
                <a:ea typeface="Verdana" panose="020B0604030504040204" pitchFamily="34" charset="0"/>
                <a:cs typeface="Verdana" panose="020B0604030504040204" pitchFamily="34" charset="0"/>
              </a:rPr>
              <a:t>药品通用名称：</a:t>
            </a:r>
            <a:r>
              <a:rPr lang="zh-CN" altLang="en-US" b="1" dirty="0">
                <a:solidFill>
                  <a:srgbClr val="503291"/>
                </a:solidFill>
                <a:latin typeface="Verdana" panose="020B0604030504040204" pitchFamily="34" charset="0"/>
                <a:ea typeface="Verdana" panose="020B0604030504040204" pitchFamily="34" charset="0"/>
                <a:cs typeface="Verdana" panose="020B0604030504040204" pitchFamily="34" charset="0"/>
              </a:rPr>
              <a:t>西妥昔单抗注射液</a:t>
            </a:r>
            <a:endParaRPr lang="en-US" altLang="zh-CN" sz="1200" b="1" dirty="0">
              <a:solidFill>
                <a:srgbClr val="503291"/>
              </a:solidFill>
              <a:latin typeface="Verdana" panose="020B0604030504040204" pitchFamily="34" charset="0"/>
              <a:ea typeface="Verdana" panose="020B0604030504040204" pitchFamily="34" charset="0"/>
              <a:cs typeface="Verdana" panose="020B0604030504040204" pitchFamily="34" charset="0"/>
            </a:endParaRPr>
          </a:p>
          <a:p>
            <a:pPr lvl="1">
              <a:lnSpc>
                <a:spcPct val="105000"/>
              </a:lnSpc>
              <a:buClr>
                <a:srgbClr val="503291"/>
              </a:buClr>
              <a:buFont typeface="Wingdings" panose="05000000000000000000" pitchFamily="2" charset="2"/>
              <a:buChar char=""/>
            </a:pPr>
            <a:r>
              <a:rPr lang="zh-CN" altLang="en-US" dirty="0">
                <a:solidFill>
                  <a:srgbClr val="000000"/>
                </a:solidFill>
                <a:latin typeface="Verdana" panose="020B0604030504040204" pitchFamily="34" charset="0"/>
                <a:ea typeface="Verdana" panose="020B0604030504040204" pitchFamily="34" charset="0"/>
                <a:cs typeface="Verdana" panose="020B0604030504040204" pitchFamily="34" charset="0"/>
              </a:rPr>
              <a:t>注册规格：</a:t>
            </a:r>
            <a:r>
              <a:rPr lang="en-US" altLang="zh-CN" b="1" dirty="0">
                <a:solidFill>
                  <a:srgbClr val="503291"/>
                </a:solidFill>
                <a:latin typeface="Verdana" panose="020B0604030504040204" pitchFamily="34" charset="0"/>
                <a:ea typeface="Verdana" panose="020B0604030504040204" pitchFamily="34" charset="0"/>
                <a:cs typeface="Verdana" panose="020B0604030504040204" pitchFamily="34" charset="0"/>
              </a:rPr>
              <a:t>100mg/20ml/</a:t>
            </a:r>
            <a:r>
              <a:rPr lang="zh-CN" altLang="en-US" b="1" dirty="0">
                <a:solidFill>
                  <a:srgbClr val="503291"/>
                </a:solidFill>
                <a:latin typeface="Verdana" panose="020B0604030504040204" pitchFamily="34" charset="0"/>
                <a:ea typeface="Verdana" panose="020B0604030504040204" pitchFamily="34" charset="0"/>
                <a:cs typeface="Verdana" panose="020B0604030504040204" pitchFamily="34" charset="0"/>
              </a:rPr>
              <a:t>瓶</a:t>
            </a:r>
            <a:endParaRPr lang="en-US" altLang="zh-CN" sz="1200" b="1" dirty="0">
              <a:solidFill>
                <a:srgbClr val="503291"/>
              </a:solidFill>
              <a:latin typeface="Verdana" panose="020B0604030504040204" pitchFamily="34" charset="0"/>
              <a:ea typeface="Verdana" panose="020B0604030504040204" pitchFamily="34" charset="0"/>
              <a:cs typeface="Verdana" panose="020B0604030504040204" pitchFamily="34" charset="0"/>
            </a:endParaRPr>
          </a:p>
          <a:p>
            <a:pPr lvl="1">
              <a:lnSpc>
                <a:spcPct val="105000"/>
              </a:lnSpc>
              <a:buClr>
                <a:srgbClr val="503291"/>
              </a:buClr>
              <a:buFont typeface="Wingdings" panose="05000000000000000000" pitchFamily="2" charset="2"/>
              <a:buChar char=""/>
            </a:pPr>
            <a:r>
              <a:rPr lang="zh-CN" altLang="en-US" dirty="0">
                <a:solidFill>
                  <a:srgbClr val="000000"/>
                </a:solidFill>
                <a:latin typeface="Verdana" panose="020B0604030504040204" pitchFamily="34" charset="0"/>
                <a:ea typeface="Verdana" panose="020B0604030504040204" pitchFamily="34" charset="0"/>
                <a:cs typeface="Verdana" panose="020B0604030504040204" pitchFamily="34" charset="0"/>
              </a:rPr>
              <a:t>中国大陆首次上市时间：</a:t>
            </a:r>
            <a:r>
              <a:rPr lang="en-US" altLang="zh-CN" b="1" dirty="0">
                <a:solidFill>
                  <a:srgbClr val="503291"/>
                </a:solidFill>
                <a:latin typeface="Verdana" panose="020B0604030504040204" pitchFamily="34" charset="0"/>
                <a:ea typeface="Verdana" panose="020B0604030504040204" pitchFamily="34" charset="0"/>
                <a:cs typeface="Verdana" panose="020B0604030504040204" pitchFamily="34" charset="0"/>
              </a:rPr>
              <a:t>2005</a:t>
            </a:r>
            <a:r>
              <a:rPr lang="zh-CN" altLang="en-US" b="1" dirty="0">
                <a:solidFill>
                  <a:srgbClr val="503291"/>
                </a:solidFill>
                <a:latin typeface="Verdana" panose="020B0604030504040204" pitchFamily="34" charset="0"/>
                <a:ea typeface="Verdana" panose="020B0604030504040204" pitchFamily="34" charset="0"/>
                <a:cs typeface="Verdana" panose="020B0604030504040204" pitchFamily="34" charset="0"/>
              </a:rPr>
              <a:t>年</a:t>
            </a:r>
            <a:endParaRPr lang="en-US" altLang="zh-CN" sz="1200" b="1" dirty="0">
              <a:solidFill>
                <a:srgbClr val="503291"/>
              </a:solidFill>
              <a:latin typeface="Verdana" panose="020B0604030504040204" pitchFamily="34" charset="0"/>
              <a:ea typeface="Verdana" panose="020B0604030504040204" pitchFamily="34" charset="0"/>
              <a:cs typeface="Verdana" panose="020B0604030504040204" pitchFamily="34" charset="0"/>
            </a:endParaRPr>
          </a:p>
          <a:p>
            <a:pPr lvl="1">
              <a:lnSpc>
                <a:spcPct val="105000"/>
              </a:lnSpc>
              <a:buClr>
                <a:srgbClr val="503291"/>
              </a:buClr>
              <a:buFont typeface="Wingdings" panose="05000000000000000000" pitchFamily="2" charset="2"/>
              <a:buChar char=""/>
            </a:pPr>
            <a:r>
              <a:rPr lang="zh-CN" altLang="en-US" dirty="0">
                <a:latin typeface="Verdana" panose="020B0604030504040204" pitchFamily="34" charset="0"/>
                <a:ea typeface="Verdana" panose="020B0604030504040204" pitchFamily="34" charset="0"/>
                <a:cs typeface="Verdana" panose="020B0604030504040204" pitchFamily="34" charset="0"/>
              </a:rPr>
              <a:t>目前大陆地区同通用名药品的上市情况：</a:t>
            </a:r>
            <a:r>
              <a:rPr lang="zh-CN" altLang="en-US" b="1" dirty="0">
                <a:solidFill>
                  <a:srgbClr val="503291"/>
                </a:solidFill>
                <a:latin typeface="Verdana" panose="020B0604030504040204" pitchFamily="34" charset="0"/>
                <a:ea typeface="Verdana" panose="020B0604030504040204" pitchFamily="34" charset="0"/>
                <a:cs typeface="Verdana" panose="020B0604030504040204" pitchFamily="34" charset="0"/>
              </a:rPr>
              <a:t>无，独家产品</a:t>
            </a:r>
            <a:endParaRPr lang="en-US" altLang="zh-CN" b="1" dirty="0">
              <a:solidFill>
                <a:srgbClr val="503291"/>
              </a:solidFill>
              <a:latin typeface="Verdana" panose="020B0604030504040204" pitchFamily="34" charset="0"/>
              <a:ea typeface="Verdana" panose="020B0604030504040204" pitchFamily="34" charset="0"/>
              <a:cs typeface="Verdana" panose="020B0604030504040204" pitchFamily="34" charset="0"/>
            </a:endParaRPr>
          </a:p>
        </p:txBody>
      </p:sp>
      <p:sp>
        <p:nvSpPr>
          <p:cNvPr id="16" name="Textplatzhalter 7">
            <a:extLst>
              <a:ext uri="{FF2B5EF4-FFF2-40B4-BE49-F238E27FC236}">
                <a16:creationId xmlns:a16="http://schemas.microsoft.com/office/drawing/2014/main" id="{92B613CC-87A7-4A9E-BCB8-4B226B6AA034}"/>
              </a:ext>
            </a:extLst>
          </p:cNvPr>
          <p:cNvSpPr txBox="1">
            <a:spLocks/>
          </p:cNvSpPr>
          <p:nvPr>
            <p:custDataLst>
              <p:tags r:id="rId5"/>
            </p:custDataLst>
          </p:nvPr>
        </p:nvSpPr>
        <p:spPr bwMode="gray">
          <a:xfrm>
            <a:off x="1601637" y="161582"/>
            <a:ext cx="3089461" cy="720000"/>
          </a:xfrm>
          <a:prstGeom prst="rect">
            <a:avLst/>
          </a:prstGeom>
        </p:spPr>
        <p:txBody>
          <a:bodyPr vert="horz" wrap="square" lIns="0" tIns="0" rIns="0" bIns="0" rtlCol="0" anchor="ctr" anchorCtr="0">
            <a:noAutofit/>
          </a:bodyPr>
          <a:lstStyle>
            <a:lvl1pPr marL="0" indent="0" algn="r" defTabSz="914400" rtl="0" eaLnBrk="1" latinLnBrk="0" hangingPunct="1">
              <a:lnSpc>
                <a:spcPct val="105000"/>
              </a:lnSpc>
              <a:spcBef>
                <a:spcPts val="600"/>
              </a:spcBef>
              <a:spcAft>
                <a:spcPts val="300"/>
              </a:spcAft>
              <a:buFont typeface="Arial" panose="020B0604020202020204" pitchFamily="34" charset="0"/>
              <a:buNone/>
              <a:defRPr lang="en-US" sz="4400" b="0" kern="1200">
                <a:ln>
                  <a:noFill/>
                </a:ln>
                <a:solidFill>
                  <a:schemeClr val="accent3"/>
                </a:solidFill>
                <a:latin typeface="Merck" panose="04040805020F02020302" pitchFamily="82" charset="0"/>
                <a:ea typeface="Verdana" panose="020B0604030504040204" pitchFamily="34" charset="0"/>
                <a:cs typeface="Verdana" panose="020B0604030504040204" pitchFamily="34" charset="0"/>
              </a:defRPr>
            </a:lvl1pPr>
            <a:lvl2pPr marL="0" indent="0" algn="l" defTabSz="914400" rtl="0" eaLnBrk="1" latinLnBrk="0" hangingPunct="1">
              <a:lnSpc>
                <a:spcPct val="105000"/>
              </a:lnSpc>
              <a:spcBef>
                <a:spcPts val="600"/>
              </a:spcBef>
              <a:spcAft>
                <a:spcPts val="300"/>
              </a:spcAft>
              <a:buClr>
                <a:schemeClr val="accent1"/>
              </a:buClr>
              <a:buFont typeface="Arial" panose="020B0604020202020204" pitchFamily="34" charset="0"/>
              <a:buNone/>
              <a:defRPr lang="en-US" sz="4800" b="0" kern="1200">
                <a:ln>
                  <a:solidFill>
                    <a:schemeClr val="accent4"/>
                  </a:solidFill>
                </a:ln>
                <a:noFill/>
                <a:latin typeface="Merck" panose="04040805020F02020302" pitchFamily="82" charset="0"/>
                <a:ea typeface="Verdana" panose="020B0604030504040204" pitchFamily="34" charset="0"/>
                <a:cs typeface="Verdana" panose="020B0604030504040204" pitchFamily="34" charset="0"/>
              </a:defRPr>
            </a:lvl2pPr>
            <a:lvl3pPr marL="0" indent="0" algn="l" defTabSz="914400" rtl="0" eaLnBrk="1" latinLnBrk="0" hangingPunct="1">
              <a:lnSpc>
                <a:spcPct val="105000"/>
              </a:lnSpc>
              <a:spcBef>
                <a:spcPts val="600"/>
              </a:spcBef>
              <a:spcAft>
                <a:spcPts val="300"/>
              </a:spcAft>
              <a:buClr>
                <a:schemeClr val="accent1"/>
              </a:buClr>
              <a:buFont typeface="Symbol" panose="05050102010706020507" pitchFamily="18" charset="2"/>
              <a:buNone/>
              <a:defRPr lang="en-US" sz="4800" b="0" kern="1200">
                <a:ln>
                  <a:solidFill>
                    <a:schemeClr val="accent4"/>
                  </a:solidFill>
                </a:ln>
                <a:noFill/>
                <a:latin typeface="Merck" panose="04040805020F02020302" pitchFamily="82" charset="0"/>
                <a:ea typeface="Verdana" panose="020B0604030504040204" pitchFamily="34" charset="0"/>
                <a:cs typeface="Verdana" panose="020B0604030504040204" pitchFamily="34" charset="0"/>
              </a:defRPr>
            </a:lvl3pPr>
            <a:lvl4pPr marL="0" indent="0" algn="l" defTabSz="914400" rtl="0" eaLnBrk="1" latinLnBrk="0" hangingPunct="1">
              <a:lnSpc>
                <a:spcPct val="105000"/>
              </a:lnSpc>
              <a:spcBef>
                <a:spcPts val="600"/>
              </a:spcBef>
              <a:spcAft>
                <a:spcPts val="300"/>
              </a:spcAft>
              <a:buClr>
                <a:schemeClr val="accent3"/>
              </a:buClr>
              <a:buFont typeface="Symbol" panose="05050102010706020507" pitchFamily="18" charset="2"/>
              <a:buNone/>
              <a:defRPr lang="en-US" sz="4800" b="0" kern="1200">
                <a:ln>
                  <a:solidFill>
                    <a:schemeClr val="accent4"/>
                  </a:solidFill>
                </a:ln>
                <a:noFill/>
                <a:latin typeface="Merck" panose="04040805020F02020302" pitchFamily="82" charset="0"/>
                <a:ea typeface="Verdana" panose="020B0604030504040204" pitchFamily="34" charset="0"/>
                <a:cs typeface="Verdana" panose="020B0604030504040204" pitchFamily="34" charset="0"/>
              </a:defRPr>
            </a:lvl4pPr>
            <a:lvl5pPr marL="0" indent="0" algn="l" defTabSz="914400" rtl="0" eaLnBrk="1" latinLnBrk="0" hangingPunct="1">
              <a:lnSpc>
                <a:spcPct val="105000"/>
              </a:lnSpc>
              <a:spcBef>
                <a:spcPts val="600"/>
              </a:spcBef>
              <a:spcAft>
                <a:spcPts val="300"/>
              </a:spcAft>
              <a:buClr>
                <a:schemeClr val="accent3"/>
              </a:buClr>
              <a:buFont typeface="Symbol" panose="05050102010706020507" pitchFamily="18" charset="2"/>
              <a:buNone/>
              <a:defRPr lang="de-DE" sz="4800" b="0" kern="1200">
                <a:ln>
                  <a:solidFill>
                    <a:schemeClr val="accent4"/>
                  </a:solidFill>
                </a:ln>
                <a:noFill/>
                <a:latin typeface="Merck" panose="04040805020F02020302" pitchFamily="82" charset="0"/>
                <a:ea typeface="Verdana" panose="020B0604030504040204" pitchFamily="34" charset="0"/>
                <a:cs typeface="Verdana" panose="020B0604030504040204" pitchFamily="34" charset="0"/>
              </a:defRPr>
            </a:lvl5pPr>
            <a:lvl6pPr marL="0" indent="0" algn="l" defTabSz="914400" rtl="0" eaLnBrk="1" latinLnBrk="0" hangingPunct="1">
              <a:lnSpc>
                <a:spcPct val="105000"/>
              </a:lnSpc>
              <a:spcBef>
                <a:spcPts val="600"/>
              </a:spcBef>
              <a:spcAft>
                <a:spcPts val="300"/>
              </a:spcAft>
              <a:buClr>
                <a:schemeClr val="accent3"/>
              </a:buClr>
              <a:buFont typeface="Symbol" panose="05050102010706020507" pitchFamily="18" charset="2"/>
              <a:buNone/>
              <a:defRPr sz="4800" b="0" kern="1200">
                <a:ln>
                  <a:solidFill>
                    <a:schemeClr val="accent4"/>
                  </a:solidFill>
                </a:ln>
                <a:noFill/>
                <a:latin typeface="Merck" panose="04040805020F02020302" pitchFamily="82" charset="0"/>
                <a:ea typeface="Verdana" panose="020B0604030504040204" pitchFamily="34" charset="0"/>
                <a:cs typeface="Verdana" panose="020B0604030504040204" pitchFamily="34" charset="0"/>
              </a:defRPr>
            </a:lvl6pPr>
            <a:lvl7pPr marL="0" indent="0" algn="l" defTabSz="914400" rtl="0" eaLnBrk="1" latinLnBrk="0" hangingPunct="1">
              <a:lnSpc>
                <a:spcPct val="105000"/>
              </a:lnSpc>
              <a:spcBef>
                <a:spcPts val="600"/>
              </a:spcBef>
              <a:spcAft>
                <a:spcPts val="300"/>
              </a:spcAft>
              <a:buClr>
                <a:schemeClr val="accent3"/>
              </a:buClr>
              <a:buFont typeface="Symbol" panose="05050102010706020507" pitchFamily="18" charset="2"/>
              <a:buNone/>
              <a:defRPr sz="4800" b="0" kern="1200" baseline="0">
                <a:ln>
                  <a:solidFill>
                    <a:schemeClr val="accent4"/>
                  </a:solidFill>
                </a:ln>
                <a:noFill/>
                <a:latin typeface="Merck" panose="04040805020F02020302" pitchFamily="82" charset="0"/>
                <a:ea typeface="Verdana" panose="020B0604030504040204" pitchFamily="34" charset="0"/>
                <a:cs typeface="Verdana" panose="020B0604030504040204" pitchFamily="34" charset="0"/>
              </a:defRPr>
            </a:lvl7pPr>
            <a:lvl8pPr marL="0" indent="0" algn="l" defTabSz="914400" rtl="0" eaLnBrk="1" latinLnBrk="0" hangingPunct="1">
              <a:lnSpc>
                <a:spcPct val="105000"/>
              </a:lnSpc>
              <a:spcBef>
                <a:spcPts val="600"/>
              </a:spcBef>
              <a:spcAft>
                <a:spcPts val="300"/>
              </a:spcAft>
              <a:buClr>
                <a:schemeClr val="accent3"/>
              </a:buClr>
              <a:buFont typeface="Symbol" panose="05050102010706020507" pitchFamily="18" charset="2"/>
              <a:buNone/>
              <a:defRPr sz="4800" b="0" kern="1200" baseline="0">
                <a:ln>
                  <a:solidFill>
                    <a:schemeClr val="accent4"/>
                  </a:solidFill>
                </a:ln>
                <a:noFill/>
                <a:latin typeface="Merck" panose="04040805020F02020302" pitchFamily="82" charset="0"/>
                <a:ea typeface="Verdana" panose="020B0604030504040204" pitchFamily="34" charset="0"/>
                <a:cs typeface="Verdana" panose="020B0604030504040204" pitchFamily="34" charset="0"/>
              </a:defRPr>
            </a:lvl8pPr>
            <a:lvl9pPr marL="0" indent="0" algn="l" defTabSz="914400" rtl="0" eaLnBrk="1" latinLnBrk="0" hangingPunct="1">
              <a:lnSpc>
                <a:spcPct val="105000"/>
              </a:lnSpc>
              <a:spcBef>
                <a:spcPts val="600"/>
              </a:spcBef>
              <a:spcAft>
                <a:spcPts val="300"/>
              </a:spcAft>
              <a:buClr>
                <a:schemeClr val="accent3"/>
              </a:buClr>
              <a:buFont typeface="Symbol" panose="05050102010706020507" pitchFamily="18" charset="2"/>
              <a:buNone/>
              <a:defRPr sz="4800" b="0" kern="1200">
                <a:ln>
                  <a:solidFill>
                    <a:schemeClr val="accent4"/>
                  </a:solidFill>
                </a:ln>
                <a:noFill/>
                <a:latin typeface="Merck" panose="04040805020F02020302" pitchFamily="82" charset="0"/>
                <a:ea typeface="Verdana" panose="020B0604030504040204" pitchFamily="34" charset="0"/>
                <a:cs typeface="Verdana" panose="020B0604030504040204" pitchFamily="34" charset="0"/>
              </a:defRPr>
            </a:lvl9pPr>
          </a:lstStyle>
          <a:p>
            <a:r>
              <a:rPr lang="zh-CN" altLang="en-US" sz="3600" dirty="0">
                <a:solidFill>
                  <a:srgbClr val="503291"/>
                </a:solidFill>
              </a:rPr>
              <a:t>药品基本信息</a:t>
            </a:r>
            <a:endParaRPr lang="de-DE" sz="3600" dirty="0">
              <a:solidFill>
                <a:srgbClr val="503291"/>
              </a:solidFill>
            </a:endParaRPr>
          </a:p>
        </p:txBody>
      </p:sp>
      <p:sp>
        <p:nvSpPr>
          <p:cNvPr id="27" name="Freeform 115">
            <a:extLst>
              <a:ext uri="{FF2B5EF4-FFF2-40B4-BE49-F238E27FC236}">
                <a16:creationId xmlns:a16="http://schemas.microsoft.com/office/drawing/2014/main" id="{FC03A3FA-0EB2-4046-A582-D73C9D94BFA0}"/>
              </a:ext>
            </a:extLst>
          </p:cNvPr>
          <p:cNvSpPr>
            <a:spLocks/>
          </p:cNvSpPr>
          <p:nvPr>
            <p:custDataLst>
              <p:tags r:id="rId6"/>
            </p:custDataLst>
          </p:nvPr>
        </p:nvSpPr>
        <p:spPr bwMode="auto">
          <a:xfrm>
            <a:off x="0" y="-17721"/>
            <a:ext cx="1916935" cy="750796"/>
          </a:xfrm>
          <a:custGeom>
            <a:avLst/>
            <a:gdLst>
              <a:gd name="T0" fmla="*/ 165 w 165"/>
              <a:gd name="T1" fmla="*/ 25 h 45"/>
              <a:gd name="T2" fmla="*/ 165 w 165"/>
              <a:gd name="T3" fmla="*/ 41 h 45"/>
              <a:gd name="T4" fmla="*/ 160 w 165"/>
              <a:gd name="T5" fmla="*/ 45 h 45"/>
              <a:gd name="T6" fmla="*/ 25 w 165"/>
              <a:gd name="T7" fmla="*/ 45 h 45"/>
              <a:gd name="T8" fmla="*/ 7 w 165"/>
              <a:gd name="T9" fmla="*/ 38 h 45"/>
              <a:gd name="T10" fmla="*/ 0 w 165"/>
              <a:gd name="T11" fmla="*/ 19 h 45"/>
              <a:gd name="T12" fmla="*/ 0 w 165"/>
              <a:gd name="T13" fmla="*/ 4 h 45"/>
              <a:gd name="T14" fmla="*/ 4 w 165"/>
              <a:gd name="T15" fmla="*/ 0 h 45"/>
              <a:gd name="T16" fmla="*/ 139 w 165"/>
              <a:gd name="T17" fmla="*/ 0 h 45"/>
              <a:gd name="T18" fmla="*/ 158 w 165"/>
              <a:gd name="T19" fmla="*/ 7 h 45"/>
              <a:gd name="T20" fmla="*/ 165 w 165"/>
              <a:gd name="T21" fmla="*/ 25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5" h="45">
                <a:moveTo>
                  <a:pt x="165" y="25"/>
                </a:moveTo>
                <a:cubicBezTo>
                  <a:pt x="165" y="41"/>
                  <a:pt x="165" y="41"/>
                  <a:pt x="165" y="41"/>
                </a:cubicBezTo>
                <a:cubicBezTo>
                  <a:pt x="165" y="44"/>
                  <a:pt x="163" y="45"/>
                  <a:pt x="160" y="45"/>
                </a:cubicBezTo>
                <a:cubicBezTo>
                  <a:pt x="25" y="45"/>
                  <a:pt x="25" y="45"/>
                  <a:pt x="25" y="45"/>
                </a:cubicBezTo>
                <a:cubicBezTo>
                  <a:pt x="17" y="45"/>
                  <a:pt x="11" y="43"/>
                  <a:pt x="7" y="38"/>
                </a:cubicBezTo>
                <a:cubicBezTo>
                  <a:pt x="2" y="34"/>
                  <a:pt x="0" y="28"/>
                  <a:pt x="0" y="19"/>
                </a:cubicBezTo>
                <a:cubicBezTo>
                  <a:pt x="0" y="4"/>
                  <a:pt x="0" y="4"/>
                  <a:pt x="0" y="4"/>
                </a:cubicBezTo>
                <a:cubicBezTo>
                  <a:pt x="0" y="1"/>
                  <a:pt x="1" y="0"/>
                  <a:pt x="4" y="0"/>
                </a:cubicBezTo>
                <a:cubicBezTo>
                  <a:pt x="139" y="0"/>
                  <a:pt x="139" y="0"/>
                  <a:pt x="139" y="0"/>
                </a:cubicBezTo>
                <a:cubicBezTo>
                  <a:pt x="147" y="0"/>
                  <a:pt x="153" y="2"/>
                  <a:pt x="158" y="7"/>
                </a:cubicBezTo>
                <a:cubicBezTo>
                  <a:pt x="162" y="11"/>
                  <a:pt x="165" y="17"/>
                  <a:pt x="165" y="25"/>
                </a:cubicBez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pPr algn="ctr"/>
            <a:r>
              <a:rPr lang="de-DE" sz="4000" dirty="0">
                <a:solidFill>
                  <a:srgbClr val="503291"/>
                </a:solidFill>
                <a:latin typeface="Merck" panose="02060803030402040803" pitchFamily="18" charset="0"/>
              </a:rPr>
              <a:t>01</a:t>
            </a:r>
          </a:p>
        </p:txBody>
      </p:sp>
      <p:sp>
        <p:nvSpPr>
          <p:cNvPr id="28" name="Pfeil: Fünfeck 19">
            <a:extLst>
              <a:ext uri="{FF2B5EF4-FFF2-40B4-BE49-F238E27FC236}">
                <a16:creationId xmlns:a16="http://schemas.microsoft.com/office/drawing/2014/main" id="{27043C7E-17F0-45D8-949B-09E6961E6F14}"/>
              </a:ext>
            </a:extLst>
          </p:cNvPr>
          <p:cNvSpPr/>
          <p:nvPr/>
        </p:nvSpPr>
        <p:spPr bwMode="gray">
          <a:xfrm>
            <a:off x="646821" y="4529829"/>
            <a:ext cx="2131983" cy="720000"/>
          </a:xfrm>
          <a:prstGeom prst="homePlate">
            <a:avLst>
              <a:gd name="adj" fmla="val 20000"/>
            </a:avLst>
          </a:prstGeom>
          <a:solidFill>
            <a:schemeClr val="accent1"/>
          </a:solidFill>
          <a:ln w="9525" cap="flat" cmpd="sng" algn="ctr">
            <a:noFill/>
            <a:prstDash val="solid"/>
          </a:ln>
          <a:effectLst/>
        </p:spPr>
        <p:txBody>
          <a:bodyPr lIns="144000" tIns="72000" rIns="72000" bIns="72000" rtlCol="0" anchor="ctr" anchorCtr="0"/>
          <a:lstStyle/>
          <a:p>
            <a:pPr algn="ctr">
              <a:buClr>
                <a:schemeClr val="bg1"/>
              </a:buClr>
              <a:buSzPct val="100000"/>
            </a:pPr>
            <a:r>
              <a:rPr lang="zh-CN" altLang="en-US" sz="2000" b="1" kern="0" dirty="0">
                <a:solidFill>
                  <a:schemeClr val="accent4">
                    <a:lumMod val="20000"/>
                    <a:lumOff val="80000"/>
                  </a:schemeClr>
                </a:solidFill>
              </a:rPr>
              <a:t>用法用量</a:t>
            </a:r>
            <a:r>
              <a:rPr lang="en-US" altLang="zh-CN" sz="2000" b="1" kern="0" baseline="30000" dirty="0">
                <a:solidFill>
                  <a:schemeClr val="accent4">
                    <a:lumMod val="20000"/>
                    <a:lumOff val="80000"/>
                  </a:schemeClr>
                </a:solidFill>
              </a:rPr>
              <a:t>1</a:t>
            </a:r>
            <a:endParaRPr lang="de-DE" sz="2000" b="1" kern="0" baseline="30000" dirty="0">
              <a:solidFill>
                <a:schemeClr val="accent4">
                  <a:lumMod val="20000"/>
                  <a:lumOff val="80000"/>
                </a:schemeClr>
              </a:solidFill>
            </a:endParaRPr>
          </a:p>
        </p:txBody>
      </p:sp>
      <p:sp>
        <p:nvSpPr>
          <p:cNvPr id="9" name="Diagonal liegende Ecken des Rechtecks abrunden 9">
            <a:extLst>
              <a:ext uri="{FF2B5EF4-FFF2-40B4-BE49-F238E27FC236}">
                <a16:creationId xmlns:a16="http://schemas.microsoft.com/office/drawing/2014/main" id="{EBB730AD-51E6-4040-AFA2-EDA2958A887F}"/>
              </a:ext>
            </a:extLst>
          </p:cNvPr>
          <p:cNvSpPr/>
          <p:nvPr/>
        </p:nvSpPr>
        <p:spPr bwMode="gray">
          <a:xfrm>
            <a:off x="2867185" y="4476980"/>
            <a:ext cx="8677994" cy="1908175"/>
          </a:xfrm>
          <a:prstGeom prst="round2DiagRect">
            <a:avLst/>
          </a:prstGeom>
          <a:solidFill>
            <a:schemeClr val="bg1">
              <a:alpha val="90000"/>
            </a:schemeClr>
          </a:solidFill>
          <a:ln w="25400" cap="flat" cmpd="sng" algn="ctr">
            <a:solidFill>
              <a:schemeClr val="accent4">
                <a:lumMod val="75000"/>
              </a:schemeClr>
            </a:solidFill>
            <a:prstDash val="sysDot"/>
            <a:round/>
            <a:headEnd type="none" w="med" len="med"/>
            <a:tailEnd type="none" w="med" len="med"/>
          </a:ln>
          <a:effectLst>
            <a:outerShdw blurRad="50800" dist="38100" dir="2700000" algn="tl" rotWithShape="0">
              <a:prstClr val="black">
                <a:alpha val="40000"/>
              </a:prstClr>
            </a:outerShdw>
          </a:effectLst>
        </p:spPr>
        <p:txBody>
          <a:bodyPr lIns="36000" rIns="36000" rtlCol="0" anchor="ctr" anchorCtr="0"/>
          <a:lstStyle/>
          <a:p>
            <a:pPr>
              <a:spcBef>
                <a:spcPts val="300"/>
              </a:spcBef>
            </a:pPr>
            <a:r>
              <a:rPr lang="zh-CN" altLang="en-US" sz="1400" b="1" kern="0" dirty="0">
                <a:latin typeface="Verdana" panose="020B0604030504040204" pitchFamily="34" charset="0"/>
                <a:ea typeface="Verdana" panose="020B0604030504040204" pitchFamily="34" charset="0"/>
              </a:rPr>
              <a:t>对于局部晚期头颈部鳞状细胞癌患者，西妥昔单抗与放疗联合使用。建议于放疗前一周开始西妥昔单抗治疗，并持续该治疗直至放疗结束</a:t>
            </a:r>
            <a:r>
              <a:rPr lang="zh-CN" altLang="en-US" sz="1400" kern="0" dirty="0">
                <a:latin typeface="Verdana" panose="020B0604030504040204" pitchFamily="34" charset="0"/>
                <a:ea typeface="Verdana" panose="020B0604030504040204" pitchFamily="34" charset="0"/>
              </a:rPr>
              <a:t>。</a:t>
            </a:r>
          </a:p>
          <a:p>
            <a:pPr marL="285750" indent="-285750">
              <a:spcBef>
                <a:spcPts val="300"/>
              </a:spcBef>
              <a:buFont typeface="Arial" panose="020B0604020202020204" pitchFamily="34" charset="0"/>
              <a:buChar char="•"/>
            </a:pPr>
            <a:r>
              <a:rPr lang="zh-CN" altLang="en-US" sz="1400" kern="0" dirty="0">
                <a:latin typeface="Verdana" panose="020B0604030504040204" pitchFamily="34" charset="0"/>
                <a:ea typeface="Verdana" panose="020B0604030504040204" pitchFamily="34" charset="0"/>
              </a:rPr>
              <a:t>用法：本品可使用输液泵、重力滴注或注射泵进行静脉给药。首次给药应缓慢，滴注速度不得超过</a:t>
            </a:r>
            <a:r>
              <a:rPr lang="en-US" altLang="zh-CN" sz="1400" kern="0" dirty="0">
                <a:latin typeface="Verdana" panose="020B0604030504040204" pitchFamily="34" charset="0"/>
                <a:ea typeface="Verdana" panose="020B0604030504040204" pitchFamily="34" charset="0"/>
              </a:rPr>
              <a:t>5mg/min</a:t>
            </a:r>
            <a:r>
              <a:rPr lang="zh-CN" altLang="en-US" sz="1400" kern="0" dirty="0">
                <a:latin typeface="Verdana" panose="020B0604030504040204" pitchFamily="34" charset="0"/>
                <a:ea typeface="Verdana" panose="020B0604030504040204" pitchFamily="34" charset="0"/>
              </a:rPr>
              <a:t>，建议滴注时间为</a:t>
            </a:r>
            <a:r>
              <a:rPr lang="en-US" altLang="zh-CN" sz="1400" kern="0" dirty="0">
                <a:latin typeface="Verdana" panose="020B0604030504040204" pitchFamily="34" charset="0"/>
                <a:ea typeface="Verdana" panose="020B0604030504040204" pitchFamily="34" charset="0"/>
              </a:rPr>
              <a:t>120</a:t>
            </a:r>
            <a:r>
              <a:rPr lang="zh-CN" altLang="en-US" sz="1400" kern="0" dirty="0">
                <a:latin typeface="Verdana" panose="020B0604030504040204" pitchFamily="34" charset="0"/>
                <a:ea typeface="Verdana" panose="020B0604030504040204" pitchFamily="34" charset="0"/>
              </a:rPr>
              <a:t>分钟，随后每周给药的滴注时间为</a:t>
            </a:r>
            <a:r>
              <a:rPr lang="en-US" altLang="zh-CN" sz="1400" kern="0" dirty="0">
                <a:latin typeface="Verdana" panose="020B0604030504040204" pitchFamily="34" charset="0"/>
                <a:ea typeface="Verdana" panose="020B0604030504040204" pitchFamily="34" charset="0"/>
              </a:rPr>
              <a:t>60</a:t>
            </a:r>
            <a:r>
              <a:rPr lang="zh-CN" altLang="en-US" sz="1400" kern="0" dirty="0">
                <a:latin typeface="Verdana" panose="020B0604030504040204" pitchFamily="34" charset="0"/>
                <a:ea typeface="Verdana" panose="020B0604030504040204" pitchFamily="34" charset="0"/>
              </a:rPr>
              <a:t>分钟，滴注速率不得超过</a:t>
            </a:r>
            <a:r>
              <a:rPr lang="en-US" altLang="zh-CN" sz="1400" kern="0" dirty="0">
                <a:latin typeface="Verdana" panose="020B0604030504040204" pitchFamily="34" charset="0"/>
                <a:ea typeface="Verdana" panose="020B0604030504040204" pitchFamily="34" charset="0"/>
              </a:rPr>
              <a:t>10mg/min</a:t>
            </a:r>
            <a:r>
              <a:rPr lang="zh-CN" altLang="en-US" sz="1400" kern="0" dirty="0">
                <a:latin typeface="Verdana" panose="020B0604030504040204" pitchFamily="34" charset="0"/>
                <a:ea typeface="Verdana" panose="020B0604030504040204" pitchFamily="34" charset="0"/>
              </a:rPr>
              <a:t>。</a:t>
            </a:r>
          </a:p>
          <a:p>
            <a:pPr marL="285750" indent="-285750">
              <a:spcBef>
                <a:spcPts val="300"/>
              </a:spcBef>
              <a:buFont typeface="Arial" panose="020B0604020202020204" pitchFamily="34" charset="0"/>
              <a:buChar char="•"/>
            </a:pPr>
            <a:r>
              <a:rPr lang="zh-CN" altLang="en-US" sz="1400" kern="0" dirty="0">
                <a:latin typeface="Verdana" panose="020B0604030504040204" pitchFamily="34" charset="0"/>
                <a:ea typeface="Verdana" panose="020B0604030504040204" pitchFamily="34" charset="0"/>
              </a:rPr>
              <a:t>剂量学</a:t>
            </a:r>
            <a:r>
              <a:rPr lang="en-US" altLang="zh-CN" sz="1400" kern="0" dirty="0">
                <a:latin typeface="Verdana" panose="020B0604030504040204" pitchFamily="34" charset="0"/>
                <a:ea typeface="Verdana" panose="020B0604030504040204" pitchFamily="34" charset="0"/>
              </a:rPr>
              <a:t>:</a:t>
            </a:r>
            <a:r>
              <a:rPr lang="zh-CN" altLang="en-US" sz="1400" kern="0" dirty="0">
                <a:latin typeface="Verdana" panose="020B0604030504040204" pitchFamily="34" charset="0"/>
                <a:ea typeface="Verdana" panose="020B0604030504040204" pitchFamily="34" charset="0"/>
              </a:rPr>
              <a:t>本品每周给药一次。初始剂量按体表面积为</a:t>
            </a:r>
            <a:r>
              <a:rPr lang="en-US" altLang="zh-CN" sz="1400" kern="0" dirty="0">
                <a:latin typeface="Verdana" panose="020B0604030504040204" pitchFamily="34" charset="0"/>
                <a:ea typeface="Verdana" panose="020B0604030504040204" pitchFamily="34" charset="0"/>
              </a:rPr>
              <a:t>400mg/m</a:t>
            </a:r>
            <a:r>
              <a:rPr lang="en-US" altLang="zh-CN" sz="1400" kern="0" baseline="30000" dirty="0">
                <a:latin typeface="Verdana" panose="020B0604030504040204" pitchFamily="34" charset="0"/>
                <a:ea typeface="Verdana" panose="020B0604030504040204" pitchFamily="34" charset="0"/>
              </a:rPr>
              <a:t>2</a:t>
            </a:r>
            <a:r>
              <a:rPr lang="zh-CN" altLang="en-US" sz="1400" kern="0" dirty="0">
                <a:latin typeface="Verdana" panose="020B0604030504040204" pitchFamily="34" charset="0"/>
                <a:ea typeface="Verdana" panose="020B0604030504040204" pitchFamily="34" charset="0"/>
              </a:rPr>
              <a:t>，之后每周给药剂量按体表面积为</a:t>
            </a:r>
            <a:r>
              <a:rPr lang="en-US" altLang="zh-CN" sz="1400" kern="0" dirty="0">
                <a:latin typeface="Verdana" panose="020B0604030504040204" pitchFamily="34" charset="0"/>
                <a:ea typeface="Verdana" panose="020B0604030504040204" pitchFamily="34" charset="0"/>
              </a:rPr>
              <a:t>250mg/m</a:t>
            </a:r>
            <a:r>
              <a:rPr lang="en-US" altLang="zh-CN" sz="1400" kern="0" baseline="30000" dirty="0">
                <a:latin typeface="Verdana" panose="020B0604030504040204" pitchFamily="34" charset="0"/>
                <a:ea typeface="Verdana" panose="020B0604030504040204" pitchFamily="34" charset="0"/>
              </a:rPr>
              <a:t>2</a:t>
            </a:r>
            <a:r>
              <a:rPr lang="zh-CN" altLang="en-US" sz="1400" kern="0" dirty="0">
                <a:latin typeface="Verdana" panose="020B0604030504040204" pitchFamily="34" charset="0"/>
                <a:ea typeface="Verdana" panose="020B0604030504040204" pitchFamily="34" charset="0"/>
              </a:rPr>
              <a:t>。</a:t>
            </a:r>
          </a:p>
        </p:txBody>
      </p:sp>
      <p:sp>
        <p:nvSpPr>
          <p:cNvPr id="10" name="页脚占位符 4">
            <a:extLst>
              <a:ext uri="{FF2B5EF4-FFF2-40B4-BE49-F238E27FC236}">
                <a16:creationId xmlns:a16="http://schemas.microsoft.com/office/drawing/2014/main" id="{6F978D1D-5916-42D0-9DD5-4BCF163328D9}"/>
              </a:ext>
            </a:extLst>
          </p:cNvPr>
          <p:cNvSpPr txBox="1">
            <a:spLocks/>
          </p:cNvSpPr>
          <p:nvPr/>
        </p:nvSpPr>
        <p:spPr bwMode="gray">
          <a:xfrm>
            <a:off x="623888" y="6481913"/>
            <a:ext cx="9948220" cy="240611"/>
          </a:xfrm>
          <a:prstGeom prst="rect">
            <a:avLst/>
          </a:prstGeom>
        </p:spPr>
        <p:txBody>
          <a:bodyPr vert="horz" lIns="0" tIns="0" rIns="0" bIns="36000" rtlCol="0" anchor="b" anchorCtr="0"/>
          <a:lstStyle>
            <a:defPPr>
              <a:defRPr lang="zh-CN"/>
            </a:defPPr>
            <a:lvl1pPr marL="0" algn="l" defTabSz="914400" rtl="0" eaLnBrk="1" latinLnBrk="0" hangingPunct="1">
              <a:defRPr lang="de-DE" sz="8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sz="700" dirty="0">
                <a:solidFill>
                  <a:srgbClr val="000000"/>
                </a:solidFill>
                <a:latin typeface="微软雅黑" panose="020B0503020204020204" pitchFamily="34" charset="-122"/>
                <a:ea typeface="微软雅黑" panose="020B0503020204020204" pitchFamily="34" charset="-122"/>
              </a:rPr>
              <a:t>1,</a:t>
            </a:r>
            <a:r>
              <a:rPr lang="zh-CN" altLang="en-US" sz="700" dirty="0">
                <a:solidFill>
                  <a:srgbClr val="000000"/>
                </a:solidFill>
                <a:latin typeface="微软雅黑" panose="020B0503020204020204" pitchFamily="34" charset="-122"/>
                <a:ea typeface="微软雅黑" panose="020B0503020204020204" pitchFamily="34" charset="-122"/>
              </a:rPr>
              <a:t>西妥昔单抗注射液说明书</a:t>
            </a:r>
            <a:endParaRPr lang="en-US" sz="700" dirty="0">
              <a:solidFill>
                <a:srgbClr val="000000"/>
              </a:solidFill>
              <a:latin typeface="微软雅黑" panose="020B0503020204020204" pitchFamily="34" charset="-122"/>
              <a:ea typeface="微软雅黑" panose="020B0503020204020204" pitchFamily="34" charset="-122"/>
            </a:endParaRPr>
          </a:p>
        </p:txBody>
      </p:sp>
      <p:sp>
        <p:nvSpPr>
          <p:cNvPr id="11" name="Content Placeholder 2">
            <a:extLst>
              <a:ext uri="{FF2B5EF4-FFF2-40B4-BE49-F238E27FC236}">
                <a16:creationId xmlns:a16="http://schemas.microsoft.com/office/drawing/2014/main" id="{E01CF1F9-C964-4036-9148-CDB8FC468AAD}"/>
              </a:ext>
            </a:extLst>
          </p:cNvPr>
          <p:cNvSpPr txBox="1">
            <a:spLocks/>
          </p:cNvSpPr>
          <p:nvPr>
            <p:custDataLst>
              <p:tags r:id="rId7"/>
            </p:custDataLst>
          </p:nvPr>
        </p:nvSpPr>
        <p:spPr bwMode="gray">
          <a:xfrm>
            <a:off x="6556170" y="1584472"/>
            <a:ext cx="5339591" cy="1742151"/>
          </a:xfrm>
          <a:prstGeom prst="rect">
            <a:avLst/>
          </a:prstGeom>
          <a:noFill/>
        </p:spPr>
        <p:txBody>
          <a:bodyPr lIns="0" tIns="0" rIns="0" bIns="0"/>
          <a:lstStyle>
            <a:lvl1pPr marL="0" marR="0" indent="0" algn="l" defTabSz="914400" rtl="0" eaLnBrk="1" fontAlgn="auto" latinLnBrk="0" hangingPunct="1">
              <a:lnSpc>
                <a:spcPct val="100000"/>
              </a:lnSpc>
              <a:spcBef>
                <a:spcPts val="600"/>
              </a:spcBef>
              <a:spcAft>
                <a:spcPts val="300"/>
              </a:spcAft>
              <a:buClr>
                <a:srgbClr val="52328F"/>
              </a:buClr>
              <a:buSzTx/>
              <a:buFont typeface="Wingdings" panose="05000000000000000000" pitchFamily="2" charset="2"/>
              <a:buNone/>
              <a:tabLst/>
              <a:defRPr sz="1400" b="0" kern="1200">
                <a:solidFill>
                  <a:schemeClr val="tx1"/>
                </a:solidFill>
                <a:latin typeface="+mn-lt"/>
                <a:ea typeface="+mn-ea"/>
                <a:cs typeface="+mn-cs"/>
              </a:defRPr>
            </a:lvl1pPr>
            <a:lvl2pPr marL="180000" indent="-180000" algn="l" defTabSz="914400" rtl="0" eaLnBrk="1" latinLnBrk="0" hangingPunct="1">
              <a:spcBef>
                <a:spcPts val="300"/>
              </a:spcBef>
              <a:spcAft>
                <a:spcPts val="300"/>
              </a:spcAft>
              <a:buClr>
                <a:srgbClr val="52328F"/>
              </a:buClr>
              <a:buFont typeface="Wingdings" panose="05000000000000000000" pitchFamily="2" charset="2"/>
              <a:buChar char=""/>
              <a:defRPr sz="1400" kern="1200">
                <a:solidFill>
                  <a:schemeClr val="tx1"/>
                </a:solidFill>
                <a:latin typeface="+mn-lt"/>
                <a:ea typeface="+mn-ea"/>
                <a:cs typeface="+mn-cs"/>
              </a:defRPr>
            </a:lvl2pPr>
            <a:lvl3pPr marL="360000" indent="-180000" algn="l" defTabSz="914400" rtl="0" eaLnBrk="1" latinLnBrk="0" hangingPunct="1">
              <a:spcBef>
                <a:spcPts val="300"/>
              </a:spcBef>
              <a:spcAft>
                <a:spcPts val="300"/>
              </a:spcAft>
              <a:buClr>
                <a:srgbClr val="52328F"/>
              </a:buClr>
              <a:buSzPct val="100000"/>
              <a:buFont typeface="Symbol" panose="05050102010706020507" pitchFamily="18" charset="2"/>
              <a:buChar char="-"/>
              <a:defRPr lang="en-US" sz="1400" kern="1200" baseline="0">
                <a:solidFill>
                  <a:schemeClr val="tx1"/>
                </a:solidFill>
                <a:latin typeface="+mn-lt"/>
                <a:ea typeface="+mn-ea"/>
                <a:cs typeface="+mn-cs"/>
              </a:defRPr>
            </a:lvl3pPr>
            <a:lvl4pPr marL="540000" indent="-180000" algn="l" defTabSz="914400" rtl="0" eaLnBrk="1" latinLnBrk="0" hangingPunct="1">
              <a:spcBef>
                <a:spcPts val="300"/>
              </a:spcBef>
              <a:spcAft>
                <a:spcPts val="300"/>
              </a:spcAft>
              <a:buClr>
                <a:srgbClr val="28BECD"/>
              </a:buClr>
              <a:buSzPct val="100000"/>
              <a:buFont typeface="Symbol" panose="05050102010706020507" pitchFamily="18" charset="2"/>
              <a:buChar char="-"/>
              <a:defRPr lang="en-US" sz="1400" kern="1200" baseline="0">
                <a:solidFill>
                  <a:schemeClr val="tx1"/>
                </a:solidFill>
                <a:latin typeface="+mn-lt"/>
                <a:ea typeface="+mn-ea"/>
                <a:cs typeface="+mn-cs"/>
              </a:defRPr>
            </a:lvl4pPr>
            <a:lvl5pPr marL="720000" indent="-180000" algn="l" defTabSz="914400" rtl="0" eaLnBrk="1" latinLnBrk="0" hangingPunct="1">
              <a:spcBef>
                <a:spcPts val="300"/>
              </a:spcBef>
              <a:spcAft>
                <a:spcPts val="300"/>
              </a:spcAft>
              <a:buClr>
                <a:srgbClr val="28BECD"/>
              </a:buClr>
              <a:buSzPct val="100000"/>
              <a:buFont typeface="Symbol" panose="05050102010706020507" pitchFamily="18" charset="2"/>
              <a:buChar char="-"/>
              <a:defRPr sz="1400" kern="1200">
                <a:solidFill>
                  <a:schemeClr val="tx1"/>
                </a:solidFill>
                <a:latin typeface="+mn-lt"/>
                <a:ea typeface="+mn-ea"/>
                <a:cs typeface="+mn-cs"/>
              </a:defRPr>
            </a:lvl5pPr>
            <a:lvl6pPr marL="900000" indent="-180000" algn="l" defTabSz="914400" rtl="0" eaLnBrk="1" latinLnBrk="0" hangingPunct="1">
              <a:spcBef>
                <a:spcPts val="300"/>
              </a:spcBef>
              <a:spcAft>
                <a:spcPts val="300"/>
              </a:spcAft>
              <a:buClr>
                <a:srgbClr val="28BECD"/>
              </a:buClr>
              <a:buSzPct val="100000"/>
              <a:buFont typeface="Symbol" panose="05050102010706020507" pitchFamily="18" charset="2"/>
              <a:buChar char="-"/>
              <a:defRPr sz="1400" kern="1200">
                <a:solidFill>
                  <a:schemeClr val="tx1"/>
                </a:solidFill>
                <a:latin typeface="+mn-lt"/>
                <a:ea typeface="+mn-ea"/>
                <a:cs typeface="+mn-cs"/>
              </a:defRPr>
            </a:lvl6pPr>
            <a:lvl7pPr marL="900000" indent="-180000" algn="l" defTabSz="914400" rtl="0" eaLnBrk="1" latinLnBrk="0" hangingPunct="1">
              <a:spcBef>
                <a:spcPts val="300"/>
              </a:spcBef>
              <a:spcAft>
                <a:spcPts val="300"/>
              </a:spcAft>
              <a:buClr>
                <a:srgbClr val="28BECD"/>
              </a:buClr>
              <a:buSzPct val="100000"/>
              <a:buFont typeface="Symbol" panose="05050102010706020507" pitchFamily="18" charset="2"/>
              <a:buChar char="-"/>
              <a:defRPr sz="1400" kern="1200">
                <a:solidFill>
                  <a:schemeClr val="tx1"/>
                </a:solidFill>
                <a:latin typeface="+mn-lt"/>
                <a:ea typeface="+mn-ea"/>
                <a:cs typeface="+mn-cs"/>
              </a:defRPr>
            </a:lvl7pPr>
            <a:lvl8pPr marL="900000" indent="-180000" algn="l" defTabSz="914400" rtl="0" eaLnBrk="1" latinLnBrk="0" hangingPunct="1">
              <a:spcBef>
                <a:spcPts val="300"/>
              </a:spcBef>
              <a:spcAft>
                <a:spcPts val="300"/>
              </a:spcAft>
              <a:buClr>
                <a:srgbClr val="28BECD"/>
              </a:buClr>
              <a:buSzPct val="100000"/>
              <a:buFont typeface="Symbol" panose="05050102010706020507" pitchFamily="18" charset="2"/>
              <a:buChar char="-"/>
              <a:defRPr sz="1400" kern="1200">
                <a:solidFill>
                  <a:schemeClr val="tx1"/>
                </a:solidFill>
                <a:latin typeface="+mn-lt"/>
                <a:ea typeface="+mn-ea"/>
                <a:cs typeface="+mn-cs"/>
              </a:defRPr>
            </a:lvl8pPr>
            <a:lvl9pPr marL="900000" indent="-180000" algn="l" defTabSz="914400" rtl="0" eaLnBrk="1" latinLnBrk="0" hangingPunct="1">
              <a:spcBef>
                <a:spcPts val="300"/>
              </a:spcBef>
              <a:spcAft>
                <a:spcPts val="300"/>
              </a:spcAft>
              <a:buClr>
                <a:srgbClr val="28BECD"/>
              </a:buClr>
              <a:buSzPct val="100000"/>
              <a:buFont typeface="Symbol" panose="05050102010706020507" pitchFamily="18" charset="2"/>
              <a:buChar char="-"/>
              <a:defRPr sz="1400" kern="1200">
                <a:solidFill>
                  <a:schemeClr val="tx1"/>
                </a:solidFill>
                <a:latin typeface="+mn-lt"/>
                <a:ea typeface="+mn-ea"/>
                <a:cs typeface="+mn-cs"/>
              </a:defRPr>
            </a:lvl9pPr>
          </a:lstStyle>
          <a:p>
            <a:pPr marL="0" lvl="1" indent="0">
              <a:lnSpc>
                <a:spcPct val="105000"/>
              </a:lnSpc>
              <a:buClr>
                <a:srgbClr val="503291"/>
              </a:buClr>
              <a:buNone/>
            </a:pPr>
            <a:endParaRPr lang="en-US" altLang="zh-CN" sz="1200" dirty="0">
              <a:solidFill>
                <a:srgbClr val="000000"/>
              </a:solidFill>
              <a:latin typeface="Verdana" panose="020B0604030504040204" pitchFamily="34" charset="0"/>
              <a:ea typeface="Verdana" panose="020B0604030504040204" pitchFamily="34" charset="0"/>
              <a:cs typeface="Verdana" panose="020B0604030504040204" pitchFamily="34" charset="0"/>
            </a:endParaRPr>
          </a:p>
          <a:p>
            <a:pPr lvl="1">
              <a:lnSpc>
                <a:spcPct val="105000"/>
              </a:lnSpc>
              <a:buClr>
                <a:srgbClr val="503291"/>
              </a:buClr>
              <a:buFont typeface="Wingdings" panose="05000000000000000000" pitchFamily="2" charset="2"/>
              <a:buChar char=""/>
            </a:pPr>
            <a:r>
              <a:rPr lang="zh-CN" altLang="en-US" dirty="0">
                <a:solidFill>
                  <a:srgbClr val="000000"/>
                </a:solidFill>
                <a:latin typeface="Verdana" panose="020B0604030504040204" pitchFamily="34" charset="0"/>
                <a:ea typeface="Verdana" panose="020B0604030504040204" pitchFamily="34" charset="0"/>
                <a:cs typeface="Verdana" panose="020B0604030504040204" pitchFamily="34" charset="0"/>
              </a:rPr>
              <a:t>全球首个上市国家</a:t>
            </a:r>
            <a:r>
              <a:rPr lang="en-US" altLang="zh-CN" dirty="0">
                <a:solidFill>
                  <a:srgbClr val="000000"/>
                </a:solidFill>
                <a:latin typeface="Verdana" panose="020B0604030504040204" pitchFamily="34" charset="0"/>
                <a:ea typeface="Verdana" panose="020B0604030504040204" pitchFamily="34" charset="0"/>
                <a:cs typeface="Verdana" panose="020B0604030504040204" pitchFamily="34" charset="0"/>
              </a:rPr>
              <a:t>/</a:t>
            </a:r>
            <a:r>
              <a:rPr lang="zh-CN" altLang="en-US" dirty="0">
                <a:solidFill>
                  <a:srgbClr val="000000"/>
                </a:solidFill>
                <a:latin typeface="Verdana" panose="020B0604030504040204" pitchFamily="34" charset="0"/>
                <a:ea typeface="Verdana" panose="020B0604030504040204" pitchFamily="34" charset="0"/>
                <a:cs typeface="Verdana" panose="020B0604030504040204" pitchFamily="34" charset="0"/>
              </a:rPr>
              <a:t>地区及上市时间：</a:t>
            </a:r>
            <a:r>
              <a:rPr lang="en-US" altLang="zh-CN" b="1" dirty="0">
                <a:solidFill>
                  <a:srgbClr val="503291"/>
                </a:solidFill>
                <a:latin typeface="Verdana" panose="020B0604030504040204" pitchFamily="34" charset="0"/>
                <a:ea typeface="Verdana" panose="020B0604030504040204" pitchFamily="34" charset="0"/>
                <a:cs typeface="Verdana" panose="020B0604030504040204" pitchFamily="34" charset="0"/>
              </a:rPr>
              <a:t>2003</a:t>
            </a:r>
            <a:r>
              <a:rPr lang="zh-CN" altLang="en-US" b="1" dirty="0">
                <a:solidFill>
                  <a:srgbClr val="503291"/>
                </a:solidFill>
                <a:latin typeface="Verdana" panose="020B0604030504040204" pitchFamily="34" charset="0"/>
                <a:ea typeface="Verdana" panose="020B0604030504040204" pitchFamily="34" charset="0"/>
                <a:cs typeface="Verdana" panose="020B0604030504040204" pitchFamily="34" charset="0"/>
              </a:rPr>
              <a:t>年，</a:t>
            </a:r>
            <a:r>
              <a:rPr lang="en-US" altLang="zh-CN" b="1" dirty="0">
                <a:solidFill>
                  <a:srgbClr val="503291"/>
                </a:solidFill>
                <a:latin typeface="Verdana" panose="020B0604030504040204" pitchFamily="34" charset="0"/>
                <a:ea typeface="Verdana" panose="020B0604030504040204" pitchFamily="34" charset="0"/>
                <a:cs typeface="Verdana" panose="020B0604030504040204" pitchFamily="34" charset="0"/>
              </a:rPr>
              <a:t> </a:t>
            </a:r>
            <a:r>
              <a:rPr lang="zh-CN" altLang="en-US" b="1" dirty="0">
                <a:solidFill>
                  <a:srgbClr val="503291"/>
                </a:solidFill>
                <a:latin typeface="Verdana" panose="020B0604030504040204" pitchFamily="34" charset="0"/>
                <a:ea typeface="Verdana" panose="020B0604030504040204" pitchFamily="34" charset="0"/>
                <a:cs typeface="Verdana" panose="020B0604030504040204" pitchFamily="34" charset="0"/>
              </a:rPr>
              <a:t>瑞士</a:t>
            </a:r>
            <a:endParaRPr lang="en-US" altLang="zh-CN" sz="1200" b="1" dirty="0">
              <a:solidFill>
                <a:srgbClr val="503291"/>
              </a:solidFill>
              <a:latin typeface="Verdana" panose="020B0604030504040204" pitchFamily="34" charset="0"/>
              <a:ea typeface="Verdana" panose="020B0604030504040204" pitchFamily="34" charset="0"/>
              <a:cs typeface="Verdana" panose="020B0604030504040204" pitchFamily="34" charset="0"/>
            </a:endParaRPr>
          </a:p>
          <a:p>
            <a:pPr lvl="1">
              <a:lnSpc>
                <a:spcPct val="105000"/>
              </a:lnSpc>
              <a:buClr>
                <a:srgbClr val="503291"/>
              </a:buClr>
              <a:buFont typeface="Wingdings" panose="05000000000000000000" pitchFamily="2" charset="2"/>
              <a:buChar char=""/>
            </a:pPr>
            <a:r>
              <a:rPr lang="zh-CN" altLang="en-US" dirty="0">
                <a:solidFill>
                  <a:srgbClr val="000000"/>
                </a:solidFill>
                <a:latin typeface="Verdana" panose="020B0604030504040204" pitchFamily="34" charset="0"/>
                <a:ea typeface="Verdana" panose="020B0604030504040204" pitchFamily="34" charset="0"/>
                <a:cs typeface="Verdana" panose="020B0604030504040204" pitchFamily="34" charset="0"/>
              </a:rPr>
              <a:t>是否为 </a:t>
            </a:r>
            <a:r>
              <a:rPr lang="en-US" altLang="zh-CN" dirty="0">
                <a:solidFill>
                  <a:srgbClr val="000000"/>
                </a:solidFill>
                <a:latin typeface="Verdana" panose="020B0604030504040204" pitchFamily="34" charset="0"/>
                <a:ea typeface="Verdana" panose="020B0604030504040204" pitchFamily="34" charset="0"/>
                <a:cs typeface="Verdana" panose="020B0604030504040204" pitchFamily="34" charset="0"/>
              </a:rPr>
              <a:t>OTC </a:t>
            </a:r>
            <a:r>
              <a:rPr lang="zh-CN" altLang="en-US" dirty="0">
                <a:solidFill>
                  <a:srgbClr val="000000"/>
                </a:solidFill>
                <a:latin typeface="Verdana" panose="020B0604030504040204" pitchFamily="34" charset="0"/>
                <a:ea typeface="Verdana" panose="020B0604030504040204" pitchFamily="34" charset="0"/>
                <a:cs typeface="Verdana" panose="020B0604030504040204" pitchFamily="34" charset="0"/>
              </a:rPr>
              <a:t>药品：</a:t>
            </a:r>
            <a:r>
              <a:rPr lang="zh-CN" altLang="en-US" b="1" dirty="0">
                <a:solidFill>
                  <a:srgbClr val="503291"/>
                </a:solidFill>
                <a:latin typeface="Verdana" panose="020B0604030504040204" pitchFamily="34" charset="0"/>
                <a:ea typeface="Verdana" panose="020B0604030504040204" pitchFamily="34" charset="0"/>
                <a:cs typeface="Verdana" panose="020B0604030504040204" pitchFamily="34" charset="0"/>
              </a:rPr>
              <a:t>否</a:t>
            </a:r>
            <a:endParaRPr lang="en-US" altLang="zh-CN" sz="1200" b="1" dirty="0">
              <a:solidFill>
                <a:srgbClr val="503291"/>
              </a:solidFill>
              <a:latin typeface="Verdana" panose="020B0604030504040204" pitchFamily="34" charset="0"/>
              <a:ea typeface="Verdana" panose="020B0604030504040204" pitchFamily="34" charset="0"/>
              <a:cs typeface="Verdana" panose="020B0604030504040204" pitchFamily="34" charset="0"/>
            </a:endParaRPr>
          </a:p>
          <a:p>
            <a:pPr lvl="1">
              <a:lnSpc>
                <a:spcPct val="105000"/>
              </a:lnSpc>
              <a:buClr>
                <a:srgbClr val="503291"/>
              </a:buClr>
              <a:buFont typeface="Wingdings" panose="05000000000000000000" pitchFamily="2" charset="2"/>
              <a:buChar char=""/>
            </a:pPr>
            <a:r>
              <a:rPr lang="zh-CN" altLang="en-US" dirty="0">
                <a:solidFill>
                  <a:srgbClr val="000000"/>
                </a:solidFill>
                <a:latin typeface="Verdana" panose="020B0604030504040204" pitchFamily="34" charset="0"/>
                <a:ea typeface="Verdana" panose="020B0604030504040204" pitchFamily="34" charset="0"/>
                <a:cs typeface="Verdana" panose="020B0604030504040204" pitchFamily="34" charset="0"/>
              </a:rPr>
              <a:t>参照药品建议：</a:t>
            </a:r>
            <a:r>
              <a:rPr lang="zh-CN" altLang="en-US" b="1" dirty="0">
                <a:solidFill>
                  <a:srgbClr val="503291"/>
                </a:solidFill>
                <a:latin typeface="Verdana" panose="020B0604030504040204" pitchFamily="34" charset="0"/>
                <a:ea typeface="Verdana" panose="020B0604030504040204" pitchFamily="34" charset="0"/>
                <a:cs typeface="Verdana" panose="020B0604030504040204" pitchFamily="34" charset="0"/>
              </a:rPr>
              <a:t>无</a:t>
            </a:r>
            <a:endParaRPr lang="en-US" altLang="zh-CN" sz="1200" b="1" dirty="0">
              <a:solidFill>
                <a:srgbClr val="503291"/>
              </a:solidFill>
              <a:latin typeface="Verdana" panose="020B0604030504040204" pitchFamily="34" charset="0"/>
              <a:ea typeface="Verdana" panose="020B0604030504040204" pitchFamily="34" charset="0"/>
              <a:cs typeface="Verdana" panose="020B0604030504040204" pitchFamily="34" charset="0"/>
            </a:endParaRPr>
          </a:p>
          <a:p>
            <a:pPr lvl="1">
              <a:lnSpc>
                <a:spcPct val="105000"/>
              </a:lnSpc>
              <a:buClr>
                <a:srgbClr val="503291"/>
              </a:buClr>
              <a:buFont typeface="Wingdings" panose="05000000000000000000" pitchFamily="2" charset="2"/>
              <a:buChar char=""/>
            </a:pPr>
            <a:r>
              <a:rPr lang="zh-CN" altLang="en-US" dirty="0">
                <a:latin typeface="Verdana" panose="020B0604030504040204" pitchFamily="34" charset="0"/>
                <a:ea typeface="Verdana" panose="020B0604030504040204" pitchFamily="34" charset="0"/>
                <a:cs typeface="Verdana" panose="020B0604030504040204" pitchFamily="34" charset="0"/>
              </a:rPr>
              <a:t>专利情况</a:t>
            </a:r>
            <a:r>
              <a:rPr lang="zh-CN" altLang="en-US" b="1" dirty="0">
                <a:solidFill>
                  <a:srgbClr val="503291"/>
                </a:solidFill>
                <a:latin typeface="Verdana" panose="020B0604030504040204" pitchFamily="34" charset="0"/>
                <a:ea typeface="Verdana" panose="020B0604030504040204" pitchFamily="34" charset="0"/>
                <a:cs typeface="Verdana" panose="020B0604030504040204" pitchFamily="34" charset="0"/>
              </a:rPr>
              <a:t>：拥有中国专利（已过期），原研产品</a:t>
            </a:r>
            <a:endParaRPr lang="en-US" altLang="zh-CN" b="1" dirty="0">
              <a:solidFill>
                <a:srgbClr val="503291"/>
              </a:solidFill>
              <a:latin typeface="Verdana" panose="020B0604030504040204" pitchFamily="34" charset="0"/>
              <a:ea typeface="Verdana" panose="020B0604030504040204" pitchFamily="34" charset="0"/>
              <a:cs typeface="Verdana" panose="020B0604030504040204" pitchFamily="34" charset="0"/>
            </a:endParaRPr>
          </a:p>
        </p:txBody>
      </p:sp>
      <p:sp>
        <p:nvSpPr>
          <p:cNvPr id="12" name="Pfeil: Fünfeck 14">
            <a:extLst>
              <a:ext uri="{FF2B5EF4-FFF2-40B4-BE49-F238E27FC236}">
                <a16:creationId xmlns:a16="http://schemas.microsoft.com/office/drawing/2014/main" id="{2BCE0B9B-8F2C-4001-939B-D678349CD6EA}"/>
              </a:ext>
            </a:extLst>
          </p:cNvPr>
          <p:cNvSpPr/>
          <p:nvPr/>
        </p:nvSpPr>
        <p:spPr bwMode="gray">
          <a:xfrm>
            <a:off x="623888" y="3429723"/>
            <a:ext cx="2131983" cy="720000"/>
          </a:xfrm>
          <a:prstGeom prst="homePlate">
            <a:avLst>
              <a:gd name="adj" fmla="val 20000"/>
            </a:avLst>
          </a:prstGeom>
          <a:solidFill>
            <a:schemeClr val="accent1"/>
          </a:solidFill>
          <a:ln w="9525" cap="flat" cmpd="sng" algn="ctr">
            <a:noFill/>
            <a:prstDash val="solid"/>
          </a:ln>
          <a:effectLst/>
        </p:spPr>
        <p:txBody>
          <a:bodyPr lIns="144000" tIns="72000" rIns="72000" bIns="72000" rtlCol="0" anchor="ctr" anchorCtr="0"/>
          <a:lstStyle/>
          <a:p>
            <a:pPr algn="ctr">
              <a:buClr>
                <a:schemeClr val="bg1"/>
              </a:buClr>
              <a:buSzPct val="100000"/>
            </a:pPr>
            <a:r>
              <a:rPr lang="zh-CN" altLang="en-US" sz="2000" b="1" kern="0" dirty="0">
                <a:solidFill>
                  <a:schemeClr val="accent4">
                    <a:lumMod val="20000"/>
                    <a:lumOff val="80000"/>
                  </a:schemeClr>
                </a:solidFill>
              </a:rPr>
              <a:t>适应症</a:t>
            </a:r>
            <a:r>
              <a:rPr lang="en-US" altLang="zh-CN" sz="2000" b="1" kern="0" baseline="30000" dirty="0">
                <a:solidFill>
                  <a:schemeClr val="accent4">
                    <a:lumMod val="20000"/>
                    <a:lumOff val="80000"/>
                  </a:schemeClr>
                </a:solidFill>
              </a:rPr>
              <a:t>1</a:t>
            </a:r>
            <a:endParaRPr lang="de-DE" sz="2000" b="1" kern="0" baseline="30000" dirty="0">
              <a:solidFill>
                <a:schemeClr val="accent4">
                  <a:lumMod val="20000"/>
                  <a:lumOff val="80000"/>
                </a:schemeClr>
              </a:solidFill>
            </a:endParaRPr>
          </a:p>
        </p:txBody>
      </p:sp>
      <p:sp>
        <p:nvSpPr>
          <p:cNvPr id="13" name="Diagonal liegende Ecken des Rechtecks abrunden 9">
            <a:extLst>
              <a:ext uri="{FF2B5EF4-FFF2-40B4-BE49-F238E27FC236}">
                <a16:creationId xmlns:a16="http://schemas.microsoft.com/office/drawing/2014/main" id="{DF05F45E-777D-4C02-ACE3-494A6C872743}"/>
              </a:ext>
            </a:extLst>
          </p:cNvPr>
          <p:cNvSpPr/>
          <p:nvPr/>
        </p:nvSpPr>
        <p:spPr bwMode="gray">
          <a:xfrm>
            <a:off x="2905897" y="3420385"/>
            <a:ext cx="8639282" cy="720000"/>
          </a:xfrm>
          <a:prstGeom prst="round2DiagRect">
            <a:avLst/>
          </a:prstGeom>
          <a:solidFill>
            <a:schemeClr val="bg1">
              <a:alpha val="90000"/>
            </a:schemeClr>
          </a:solidFill>
          <a:ln w="25400" cap="flat" cmpd="sng" algn="ctr">
            <a:solidFill>
              <a:schemeClr val="accent4">
                <a:lumMod val="75000"/>
              </a:schemeClr>
            </a:solidFill>
            <a:prstDash val="sysDot"/>
            <a:round/>
            <a:headEnd type="none" w="med" len="med"/>
            <a:tailEnd type="none" w="med" len="med"/>
          </a:ln>
          <a:effectLst>
            <a:outerShdw blurRad="50800" dist="38100" dir="2700000" algn="tl" rotWithShape="0">
              <a:prstClr val="black">
                <a:alpha val="40000"/>
              </a:prstClr>
            </a:outerShdw>
          </a:effectLst>
        </p:spPr>
        <p:txBody>
          <a:bodyPr lIns="36000" rIns="36000" rtlCol="0" anchor="ctr" anchorCtr="0"/>
          <a:lstStyle/>
          <a:p>
            <a:pPr>
              <a:spcBef>
                <a:spcPts val="300"/>
              </a:spcBef>
            </a:pPr>
            <a:r>
              <a:rPr lang="zh-CN" altLang="en-US" sz="1400" kern="0" dirty="0">
                <a:latin typeface="Verdana" panose="020B0604030504040204" pitchFamily="34" charset="0"/>
                <a:ea typeface="Verdana" panose="020B0604030504040204" pitchFamily="34" charset="0"/>
              </a:rPr>
              <a:t>本品用于治疗</a:t>
            </a:r>
            <a:r>
              <a:rPr lang="zh-CN" altLang="en-US" sz="1400" b="1" kern="0" dirty="0">
                <a:latin typeface="Verdana" panose="020B0604030504040204" pitchFamily="34" charset="0"/>
                <a:ea typeface="Verdana" panose="020B0604030504040204" pitchFamily="34" charset="0"/>
              </a:rPr>
              <a:t>头颈部鳞状细胞癌</a:t>
            </a:r>
            <a:r>
              <a:rPr lang="zh-CN" altLang="en-US" sz="1400" kern="0" dirty="0">
                <a:latin typeface="Verdana" panose="020B0604030504040204" pitchFamily="34" charset="0"/>
                <a:ea typeface="Verdana" panose="020B0604030504040204" pitchFamily="34" charset="0"/>
              </a:rPr>
              <a:t>：与放疗联合用于治疗</a:t>
            </a:r>
            <a:r>
              <a:rPr lang="zh-CN" altLang="en-US" sz="1400" b="1" kern="0" dirty="0">
                <a:latin typeface="Verdana" panose="020B0604030504040204" pitchFamily="34" charset="0"/>
                <a:ea typeface="Verdana" panose="020B0604030504040204" pitchFamily="34" charset="0"/>
              </a:rPr>
              <a:t>局部晚期</a:t>
            </a:r>
            <a:r>
              <a:rPr lang="zh-CN" altLang="en-US" sz="1400" kern="0" dirty="0">
                <a:latin typeface="Verdana" panose="020B0604030504040204" pitchFamily="34" charset="0"/>
                <a:ea typeface="Verdana" panose="020B0604030504040204" pitchFamily="34" charset="0"/>
              </a:rPr>
              <a:t>疾病。</a:t>
            </a:r>
          </a:p>
        </p:txBody>
      </p:sp>
      <p:sp>
        <p:nvSpPr>
          <p:cNvPr id="14" name="标题 2">
            <a:extLst>
              <a:ext uri="{FF2B5EF4-FFF2-40B4-BE49-F238E27FC236}">
                <a16:creationId xmlns:a16="http://schemas.microsoft.com/office/drawing/2014/main" id="{C417EBA3-512B-4FB4-B96F-CE4A0158D576}"/>
              </a:ext>
            </a:extLst>
          </p:cNvPr>
          <p:cNvSpPr>
            <a:spLocks noGrp="1"/>
          </p:cNvSpPr>
          <p:nvPr>
            <p:ph type="title"/>
          </p:nvPr>
        </p:nvSpPr>
        <p:spPr>
          <a:xfrm>
            <a:off x="646821" y="752165"/>
            <a:ext cx="11012634" cy="750797"/>
          </a:xfrm>
        </p:spPr>
        <p:txBody>
          <a:bodyPr/>
          <a:lstStyle/>
          <a:p>
            <a:r>
              <a:rPr lang="zh-CN" altLang="en-US" dirty="0"/>
              <a:t>西妥昔单抗新增适应症</a:t>
            </a:r>
            <a:r>
              <a:rPr lang="en-US" altLang="zh-CN" dirty="0"/>
              <a:t>2022</a:t>
            </a:r>
            <a:r>
              <a:rPr lang="zh-CN" altLang="en-US" dirty="0"/>
              <a:t>年</a:t>
            </a:r>
            <a:r>
              <a:rPr lang="en-US" altLang="zh-CN" dirty="0"/>
              <a:t>6</a:t>
            </a:r>
            <a:r>
              <a:rPr lang="zh-CN" altLang="en-US" dirty="0"/>
              <a:t>月已获</a:t>
            </a:r>
            <a:r>
              <a:rPr lang="en-US" altLang="zh-CN" dirty="0"/>
              <a:t>NMPA</a:t>
            </a:r>
            <a:r>
              <a:rPr lang="zh-CN" altLang="en-US" dirty="0"/>
              <a:t>批准，与放疗联合用于治疗局部晚期头颈部鳞癌</a:t>
            </a:r>
            <a:endParaRPr lang="de-DE" dirty="0"/>
          </a:p>
        </p:txBody>
      </p:sp>
    </p:spTree>
    <p:custDataLst>
      <p:tags r:id="rId2"/>
    </p:custDataLst>
    <p:extLst>
      <p:ext uri="{BB962C8B-B14F-4D97-AF65-F5344CB8AC3E}">
        <p14:creationId xmlns:p14="http://schemas.microsoft.com/office/powerpoint/2010/main" val="22527137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hidden="1"/>
          <p:cNvGraphicFramePr>
            <a:graphicFrameLocks/>
          </p:cNvGraphicFramePr>
          <p:nvPr>
            <p:custDataLst>
              <p:tags r:id="rId3"/>
            </p:custDataLst>
          </p:nvPr>
        </p:nvGraphicFramePr>
        <p:xfrm>
          <a:off x="1525589" y="1589"/>
          <a:ext cx="1587" cy="1587"/>
        </p:xfrm>
        <a:graphic>
          <a:graphicData uri="http://schemas.openxmlformats.org/presentationml/2006/ole">
            <mc:AlternateContent xmlns:mc="http://schemas.openxmlformats.org/markup-compatibility/2006">
              <mc:Choice xmlns:v="urn:schemas-microsoft-com:vml" Requires="v">
                <p:oleObj spid="_x0000_s36114" name="think-cell Slide" r:id="rId8" imgW="270" imgH="270" progId="TCLayout.ActiveDocument.1">
                  <p:embed/>
                </p:oleObj>
              </mc:Choice>
              <mc:Fallback>
                <p:oleObj name="think-cell Slide" r:id="rId8" imgW="270" imgH="270" progId="TCLayout.ActiveDocument.1">
                  <p:embed/>
                  <p:pic>
                    <p:nvPicPr>
                      <p:cNvPr id="3" name="Object 2" hidden="1"/>
                      <p:cNvPicPr>
                        <a:picLocks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525589" y="1589"/>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 name="Pfeil: Fünfeck 15">
            <a:extLst>
              <a:ext uri="{FF2B5EF4-FFF2-40B4-BE49-F238E27FC236}">
                <a16:creationId xmlns:a16="http://schemas.microsoft.com/office/drawing/2014/main" id="{8261E241-A8E0-4132-B4D9-52DEF467ED32}"/>
              </a:ext>
            </a:extLst>
          </p:cNvPr>
          <p:cNvSpPr/>
          <p:nvPr/>
        </p:nvSpPr>
        <p:spPr bwMode="gray">
          <a:xfrm>
            <a:off x="623887" y="2088209"/>
            <a:ext cx="2174397" cy="720000"/>
          </a:xfrm>
          <a:prstGeom prst="homePlate">
            <a:avLst>
              <a:gd name="adj" fmla="val 20000"/>
            </a:avLst>
          </a:prstGeom>
          <a:solidFill>
            <a:schemeClr val="accent1"/>
          </a:solidFill>
          <a:ln w="9525" cap="flat" cmpd="sng" algn="ctr">
            <a:noFill/>
            <a:prstDash val="solid"/>
          </a:ln>
          <a:effectLst/>
        </p:spPr>
        <p:txBody>
          <a:bodyPr lIns="144000" tIns="72000" rIns="72000" bIns="72000" rtlCol="0" anchor="ctr" anchorCtr="0"/>
          <a:lstStyle/>
          <a:p>
            <a:pPr>
              <a:buClr>
                <a:schemeClr val="bg1"/>
              </a:buClr>
              <a:buSzPct val="100000"/>
            </a:pPr>
            <a:r>
              <a:rPr lang="zh-CN" altLang="en-US" sz="2000" b="1" kern="0" dirty="0">
                <a:solidFill>
                  <a:schemeClr val="accent4">
                    <a:lumMod val="20000"/>
                    <a:lumOff val="80000"/>
                  </a:schemeClr>
                </a:solidFill>
              </a:rPr>
              <a:t>疾病基本情况</a:t>
            </a:r>
            <a:r>
              <a:rPr lang="en-US" altLang="zh-CN" sz="2000" b="1" kern="0" baseline="30000" dirty="0">
                <a:solidFill>
                  <a:schemeClr val="accent4">
                    <a:lumMod val="20000"/>
                    <a:lumOff val="80000"/>
                  </a:schemeClr>
                </a:solidFill>
              </a:rPr>
              <a:t>1-6</a:t>
            </a:r>
            <a:endParaRPr lang="de-DE" sz="2000" b="1" kern="0" baseline="30000" dirty="0">
              <a:solidFill>
                <a:schemeClr val="accent4">
                  <a:lumMod val="20000"/>
                  <a:lumOff val="80000"/>
                </a:schemeClr>
              </a:solidFill>
            </a:endParaRPr>
          </a:p>
        </p:txBody>
      </p:sp>
      <p:sp>
        <p:nvSpPr>
          <p:cNvPr id="27" name="Textplatzhalter 7">
            <a:extLst>
              <a:ext uri="{FF2B5EF4-FFF2-40B4-BE49-F238E27FC236}">
                <a16:creationId xmlns:a16="http://schemas.microsoft.com/office/drawing/2014/main" id="{D22A3D20-C311-4290-9F1A-CDFA7800C922}"/>
              </a:ext>
            </a:extLst>
          </p:cNvPr>
          <p:cNvSpPr txBox="1">
            <a:spLocks noGrp="1"/>
          </p:cNvSpPr>
          <p:nvPr>
            <p:ph type="body" sz="quarter" idx="13"/>
            <p:custDataLst>
              <p:tags r:id="rId4"/>
            </p:custDataLst>
          </p:nvPr>
        </p:nvSpPr>
        <p:spPr bwMode="gray">
          <a:xfrm>
            <a:off x="319207" y="260081"/>
            <a:ext cx="4341048" cy="470856"/>
          </a:xfrm>
        </p:spPr>
        <p:txBody>
          <a:bodyPr vert="horz" wrap="square" lIns="0" tIns="0" rIns="0" bIns="0" rtlCol="0" anchor="ctr" anchorCtr="0">
            <a:noAutofit/>
          </a:bodyPr>
          <a:lstStyle>
            <a:lvl1pPr marL="0" indent="0" algn="r" defTabSz="914400" rtl="0" eaLnBrk="1" latinLnBrk="0" hangingPunct="1">
              <a:lnSpc>
                <a:spcPct val="105000"/>
              </a:lnSpc>
              <a:spcBef>
                <a:spcPts val="600"/>
              </a:spcBef>
              <a:spcAft>
                <a:spcPts val="300"/>
              </a:spcAft>
              <a:buFont typeface="Arial" panose="020B0604020202020204" pitchFamily="34" charset="0"/>
              <a:buNone/>
              <a:defRPr lang="en-US" sz="4400" b="0" kern="1200">
                <a:ln>
                  <a:noFill/>
                </a:ln>
                <a:solidFill>
                  <a:schemeClr val="accent3"/>
                </a:solidFill>
                <a:latin typeface="Merck" panose="04040805020F02020302" pitchFamily="82" charset="0"/>
                <a:ea typeface="Verdana" panose="020B0604030504040204" pitchFamily="34" charset="0"/>
                <a:cs typeface="Verdana" panose="020B0604030504040204" pitchFamily="34" charset="0"/>
              </a:defRPr>
            </a:lvl1pPr>
            <a:lvl2pPr marL="0" indent="0" algn="l" defTabSz="914400" rtl="0" eaLnBrk="1" latinLnBrk="0" hangingPunct="1">
              <a:lnSpc>
                <a:spcPct val="105000"/>
              </a:lnSpc>
              <a:spcBef>
                <a:spcPts val="600"/>
              </a:spcBef>
              <a:spcAft>
                <a:spcPts val="300"/>
              </a:spcAft>
              <a:buClr>
                <a:schemeClr val="accent1"/>
              </a:buClr>
              <a:buFont typeface="Arial" panose="020B0604020202020204" pitchFamily="34" charset="0"/>
              <a:buNone/>
              <a:defRPr lang="en-US" sz="4800" b="0" kern="1200">
                <a:ln>
                  <a:solidFill>
                    <a:schemeClr val="accent4"/>
                  </a:solidFill>
                </a:ln>
                <a:noFill/>
                <a:latin typeface="Merck" panose="04040805020F02020302" pitchFamily="82" charset="0"/>
                <a:ea typeface="Verdana" panose="020B0604030504040204" pitchFamily="34" charset="0"/>
                <a:cs typeface="Verdana" panose="020B0604030504040204" pitchFamily="34" charset="0"/>
              </a:defRPr>
            </a:lvl2pPr>
            <a:lvl3pPr marL="0" indent="0" algn="l" defTabSz="914400" rtl="0" eaLnBrk="1" latinLnBrk="0" hangingPunct="1">
              <a:lnSpc>
                <a:spcPct val="105000"/>
              </a:lnSpc>
              <a:spcBef>
                <a:spcPts val="600"/>
              </a:spcBef>
              <a:spcAft>
                <a:spcPts val="300"/>
              </a:spcAft>
              <a:buClr>
                <a:schemeClr val="accent1"/>
              </a:buClr>
              <a:buFont typeface="Symbol" panose="05050102010706020507" pitchFamily="18" charset="2"/>
              <a:buNone/>
              <a:defRPr lang="en-US" sz="4800" b="0" kern="1200">
                <a:ln>
                  <a:solidFill>
                    <a:schemeClr val="accent4"/>
                  </a:solidFill>
                </a:ln>
                <a:noFill/>
                <a:latin typeface="Merck" panose="04040805020F02020302" pitchFamily="82" charset="0"/>
                <a:ea typeface="Verdana" panose="020B0604030504040204" pitchFamily="34" charset="0"/>
                <a:cs typeface="Verdana" panose="020B0604030504040204" pitchFamily="34" charset="0"/>
              </a:defRPr>
            </a:lvl3pPr>
            <a:lvl4pPr marL="0" indent="0" algn="l" defTabSz="914400" rtl="0" eaLnBrk="1" latinLnBrk="0" hangingPunct="1">
              <a:lnSpc>
                <a:spcPct val="105000"/>
              </a:lnSpc>
              <a:spcBef>
                <a:spcPts val="600"/>
              </a:spcBef>
              <a:spcAft>
                <a:spcPts val="300"/>
              </a:spcAft>
              <a:buClr>
                <a:schemeClr val="accent3"/>
              </a:buClr>
              <a:buFont typeface="Symbol" panose="05050102010706020507" pitchFamily="18" charset="2"/>
              <a:buNone/>
              <a:defRPr lang="en-US" sz="4800" b="0" kern="1200">
                <a:ln>
                  <a:solidFill>
                    <a:schemeClr val="accent4"/>
                  </a:solidFill>
                </a:ln>
                <a:noFill/>
                <a:latin typeface="Merck" panose="04040805020F02020302" pitchFamily="82" charset="0"/>
                <a:ea typeface="Verdana" panose="020B0604030504040204" pitchFamily="34" charset="0"/>
                <a:cs typeface="Verdana" panose="020B0604030504040204" pitchFamily="34" charset="0"/>
              </a:defRPr>
            </a:lvl4pPr>
            <a:lvl5pPr marL="0" indent="0" algn="l" defTabSz="914400" rtl="0" eaLnBrk="1" latinLnBrk="0" hangingPunct="1">
              <a:lnSpc>
                <a:spcPct val="105000"/>
              </a:lnSpc>
              <a:spcBef>
                <a:spcPts val="600"/>
              </a:spcBef>
              <a:spcAft>
                <a:spcPts val="300"/>
              </a:spcAft>
              <a:buClr>
                <a:schemeClr val="accent3"/>
              </a:buClr>
              <a:buFont typeface="Symbol" panose="05050102010706020507" pitchFamily="18" charset="2"/>
              <a:buNone/>
              <a:defRPr lang="de-DE" sz="4800" b="0" kern="1200">
                <a:ln>
                  <a:solidFill>
                    <a:schemeClr val="accent4"/>
                  </a:solidFill>
                </a:ln>
                <a:noFill/>
                <a:latin typeface="Merck" panose="04040805020F02020302" pitchFamily="82" charset="0"/>
                <a:ea typeface="Verdana" panose="020B0604030504040204" pitchFamily="34" charset="0"/>
                <a:cs typeface="Verdana" panose="020B0604030504040204" pitchFamily="34" charset="0"/>
              </a:defRPr>
            </a:lvl5pPr>
            <a:lvl6pPr marL="0" indent="0" algn="l" defTabSz="914400" rtl="0" eaLnBrk="1" latinLnBrk="0" hangingPunct="1">
              <a:lnSpc>
                <a:spcPct val="105000"/>
              </a:lnSpc>
              <a:spcBef>
                <a:spcPts val="600"/>
              </a:spcBef>
              <a:spcAft>
                <a:spcPts val="300"/>
              </a:spcAft>
              <a:buClr>
                <a:schemeClr val="accent3"/>
              </a:buClr>
              <a:buFont typeface="Symbol" panose="05050102010706020507" pitchFamily="18" charset="2"/>
              <a:buNone/>
              <a:defRPr sz="4800" b="0" kern="1200">
                <a:ln>
                  <a:solidFill>
                    <a:schemeClr val="accent4"/>
                  </a:solidFill>
                </a:ln>
                <a:noFill/>
                <a:latin typeface="Merck" panose="04040805020F02020302" pitchFamily="82" charset="0"/>
                <a:ea typeface="Verdana" panose="020B0604030504040204" pitchFamily="34" charset="0"/>
                <a:cs typeface="Verdana" panose="020B0604030504040204" pitchFamily="34" charset="0"/>
              </a:defRPr>
            </a:lvl6pPr>
            <a:lvl7pPr marL="0" indent="0" algn="l" defTabSz="914400" rtl="0" eaLnBrk="1" latinLnBrk="0" hangingPunct="1">
              <a:lnSpc>
                <a:spcPct val="105000"/>
              </a:lnSpc>
              <a:spcBef>
                <a:spcPts val="600"/>
              </a:spcBef>
              <a:spcAft>
                <a:spcPts val="300"/>
              </a:spcAft>
              <a:buClr>
                <a:schemeClr val="accent3"/>
              </a:buClr>
              <a:buFont typeface="Symbol" panose="05050102010706020507" pitchFamily="18" charset="2"/>
              <a:buNone/>
              <a:defRPr sz="4800" b="0" kern="1200" baseline="0">
                <a:ln>
                  <a:solidFill>
                    <a:schemeClr val="accent4"/>
                  </a:solidFill>
                </a:ln>
                <a:noFill/>
                <a:latin typeface="Merck" panose="04040805020F02020302" pitchFamily="82" charset="0"/>
                <a:ea typeface="Verdana" panose="020B0604030504040204" pitchFamily="34" charset="0"/>
                <a:cs typeface="Verdana" panose="020B0604030504040204" pitchFamily="34" charset="0"/>
              </a:defRPr>
            </a:lvl7pPr>
            <a:lvl8pPr marL="0" indent="0" algn="l" defTabSz="914400" rtl="0" eaLnBrk="1" latinLnBrk="0" hangingPunct="1">
              <a:lnSpc>
                <a:spcPct val="105000"/>
              </a:lnSpc>
              <a:spcBef>
                <a:spcPts val="600"/>
              </a:spcBef>
              <a:spcAft>
                <a:spcPts val="300"/>
              </a:spcAft>
              <a:buClr>
                <a:schemeClr val="accent3"/>
              </a:buClr>
              <a:buFont typeface="Symbol" panose="05050102010706020507" pitchFamily="18" charset="2"/>
              <a:buNone/>
              <a:defRPr sz="4800" b="0" kern="1200" baseline="0">
                <a:ln>
                  <a:solidFill>
                    <a:schemeClr val="accent4"/>
                  </a:solidFill>
                </a:ln>
                <a:noFill/>
                <a:latin typeface="Merck" panose="04040805020F02020302" pitchFamily="82" charset="0"/>
                <a:ea typeface="Verdana" panose="020B0604030504040204" pitchFamily="34" charset="0"/>
                <a:cs typeface="Verdana" panose="020B0604030504040204" pitchFamily="34" charset="0"/>
              </a:defRPr>
            </a:lvl8pPr>
            <a:lvl9pPr marL="0" indent="0" algn="l" defTabSz="914400" rtl="0" eaLnBrk="1" latinLnBrk="0" hangingPunct="1">
              <a:lnSpc>
                <a:spcPct val="105000"/>
              </a:lnSpc>
              <a:spcBef>
                <a:spcPts val="600"/>
              </a:spcBef>
              <a:spcAft>
                <a:spcPts val="300"/>
              </a:spcAft>
              <a:buClr>
                <a:schemeClr val="accent3"/>
              </a:buClr>
              <a:buFont typeface="Symbol" panose="05050102010706020507" pitchFamily="18" charset="2"/>
              <a:buNone/>
              <a:defRPr sz="4800" b="0" kern="1200">
                <a:ln>
                  <a:solidFill>
                    <a:schemeClr val="accent4"/>
                  </a:solidFill>
                </a:ln>
                <a:noFill/>
                <a:latin typeface="Merck" panose="04040805020F02020302" pitchFamily="82" charset="0"/>
                <a:ea typeface="Verdana" panose="020B0604030504040204" pitchFamily="34" charset="0"/>
                <a:cs typeface="Verdana" panose="020B0604030504040204" pitchFamily="34" charset="0"/>
              </a:defRPr>
            </a:lvl9pPr>
          </a:lstStyle>
          <a:p>
            <a:r>
              <a:rPr lang="zh-CN" altLang="en-US" sz="3600" dirty="0">
                <a:solidFill>
                  <a:srgbClr val="503291"/>
                </a:solidFill>
              </a:rPr>
              <a:t>药品基本信息</a:t>
            </a:r>
            <a:endParaRPr lang="de-DE" sz="3600" dirty="0">
              <a:solidFill>
                <a:srgbClr val="503291"/>
              </a:solidFill>
            </a:endParaRPr>
          </a:p>
        </p:txBody>
      </p:sp>
      <p:sp>
        <p:nvSpPr>
          <p:cNvPr id="34" name="Freeform 115">
            <a:extLst>
              <a:ext uri="{FF2B5EF4-FFF2-40B4-BE49-F238E27FC236}">
                <a16:creationId xmlns:a16="http://schemas.microsoft.com/office/drawing/2014/main" id="{06209CBF-54C9-497D-A6B3-71DD81EF8407}"/>
              </a:ext>
            </a:extLst>
          </p:cNvPr>
          <p:cNvSpPr>
            <a:spLocks/>
          </p:cNvSpPr>
          <p:nvPr>
            <p:custDataLst>
              <p:tags r:id="rId5"/>
            </p:custDataLst>
          </p:nvPr>
        </p:nvSpPr>
        <p:spPr bwMode="auto">
          <a:xfrm>
            <a:off x="0" y="-17721"/>
            <a:ext cx="1916935" cy="750796"/>
          </a:xfrm>
          <a:custGeom>
            <a:avLst/>
            <a:gdLst>
              <a:gd name="T0" fmla="*/ 165 w 165"/>
              <a:gd name="T1" fmla="*/ 25 h 45"/>
              <a:gd name="T2" fmla="*/ 165 w 165"/>
              <a:gd name="T3" fmla="*/ 41 h 45"/>
              <a:gd name="T4" fmla="*/ 160 w 165"/>
              <a:gd name="T5" fmla="*/ 45 h 45"/>
              <a:gd name="T6" fmla="*/ 25 w 165"/>
              <a:gd name="T7" fmla="*/ 45 h 45"/>
              <a:gd name="T8" fmla="*/ 7 w 165"/>
              <a:gd name="T9" fmla="*/ 38 h 45"/>
              <a:gd name="T10" fmla="*/ 0 w 165"/>
              <a:gd name="T11" fmla="*/ 19 h 45"/>
              <a:gd name="T12" fmla="*/ 0 w 165"/>
              <a:gd name="T13" fmla="*/ 4 h 45"/>
              <a:gd name="T14" fmla="*/ 4 w 165"/>
              <a:gd name="T15" fmla="*/ 0 h 45"/>
              <a:gd name="T16" fmla="*/ 139 w 165"/>
              <a:gd name="T17" fmla="*/ 0 h 45"/>
              <a:gd name="T18" fmla="*/ 158 w 165"/>
              <a:gd name="T19" fmla="*/ 7 h 45"/>
              <a:gd name="T20" fmla="*/ 165 w 165"/>
              <a:gd name="T21" fmla="*/ 25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5" h="45">
                <a:moveTo>
                  <a:pt x="165" y="25"/>
                </a:moveTo>
                <a:cubicBezTo>
                  <a:pt x="165" y="41"/>
                  <a:pt x="165" y="41"/>
                  <a:pt x="165" y="41"/>
                </a:cubicBezTo>
                <a:cubicBezTo>
                  <a:pt x="165" y="44"/>
                  <a:pt x="163" y="45"/>
                  <a:pt x="160" y="45"/>
                </a:cubicBezTo>
                <a:cubicBezTo>
                  <a:pt x="25" y="45"/>
                  <a:pt x="25" y="45"/>
                  <a:pt x="25" y="45"/>
                </a:cubicBezTo>
                <a:cubicBezTo>
                  <a:pt x="17" y="45"/>
                  <a:pt x="11" y="43"/>
                  <a:pt x="7" y="38"/>
                </a:cubicBezTo>
                <a:cubicBezTo>
                  <a:pt x="2" y="34"/>
                  <a:pt x="0" y="28"/>
                  <a:pt x="0" y="19"/>
                </a:cubicBezTo>
                <a:cubicBezTo>
                  <a:pt x="0" y="4"/>
                  <a:pt x="0" y="4"/>
                  <a:pt x="0" y="4"/>
                </a:cubicBezTo>
                <a:cubicBezTo>
                  <a:pt x="0" y="1"/>
                  <a:pt x="1" y="0"/>
                  <a:pt x="4" y="0"/>
                </a:cubicBezTo>
                <a:cubicBezTo>
                  <a:pt x="139" y="0"/>
                  <a:pt x="139" y="0"/>
                  <a:pt x="139" y="0"/>
                </a:cubicBezTo>
                <a:cubicBezTo>
                  <a:pt x="147" y="0"/>
                  <a:pt x="153" y="2"/>
                  <a:pt x="158" y="7"/>
                </a:cubicBezTo>
                <a:cubicBezTo>
                  <a:pt x="162" y="11"/>
                  <a:pt x="165" y="17"/>
                  <a:pt x="165" y="25"/>
                </a:cubicBez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pPr algn="ctr"/>
            <a:r>
              <a:rPr lang="de-DE" sz="4000" dirty="0">
                <a:solidFill>
                  <a:srgbClr val="503291"/>
                </a:solidFill>
                <a:latin typeface="Merck" panose="02060803030402040803" pitchFamily="18" charset="0"/>
              </a:rPr>
              <a:t>01</a:t>
            </a:r>
          </a:p>
        </p:txBody>
      </p:sp>
      <p:sp>
        <p:nvSpPr>
          <p:cNvPr id="9" name="Diagonal liegende Ecken des Rechtecks abrunden 9">
            <a:extLst>
              <a:ext uri="{FF2B5EF4-FFF2-40B4-BE49-F238E27FC236}">
                <a16:creationId xmlns:a16="http://schemas.microsoft.com/office/drawing/2014/main" id="{86C6C3EA-DC17-40BF-BDF1-84BBFAC9E935}"/>
              </a:ext>
            </a:extLst>
          </p:cNvPr>
          <p:cNvSpPr/>
          <p:nvPr/>
        </p:nvSpPr>
        <p:spPr bwMode="gray">
          <a:xfrm>
            <a:off x="2928830" y="2088209"/>
            <a:ext cx="8286218" cy="3579934"/>
          </a:xfrm>
          <a:prstGeom prst="round2DiagRect">
            <a:avLst/>
          </a:prstGeom>
          <a:solidFill>
            <a:schemeClr val="bg1">
              <a:alpha val="90000"/>
            </a:schemeClr>
          </a:solidFill>
          <a:ln w="25400" cap="flat" cmpd="sng" algn="ctr">
            <a:solidFill>
              <a:schemeClr val="accent4">
                <a:lumMod val="75000"/>
              </a:schemeClr>
            </a:solidFill>
            <a:prstDash val="sysDot"/>
            <a:round/>
            <a:headEnd type="none" w="med" len="med"/>
            <a:tailEnd type="none" w="med" len="med"/>
          </a:ln>
          <a:effectLst>
            <a:outerShdw blurRad="50800" dist="38100" dir="2700000" algn="tl" rotWithShape="0">
              <a:prstClr val="black">
                <a:alpha val="40000"/>
              </a:prstClr>
            </a:outerShdw>
          </a:effectLst>
        </p:spPr>
        <p:txBody>
          <a:bodyPr lIns="36000" rIns="36000" rtlCol="0" anchor="ctr" anchorCtr="0"/>
          <a:lstStyle/>
          <a:p>
            <a:pPr marL="285750" indent="-285750">
              <a:lnSpc>
                <a:spcPct val="150000"/>
              </a:lnSpc>
              <a:spcBef>
                <a:spcPts val="300"/>
              </a:spcBef>
              <a:buFont typeface="Arial" panose="020B0604020202020204" pitchFamily="34" charset="0"/>
              <a:buChar char="•"/>
            </a:pPr>
            <a:r>
              <a:rPr lang="zh-CN" altLang="en-US" sz="1400" kern="0" dirty="0">
                <a:latin typeface="Verdana" panose="020B0604030504040204" pitchFamily="34" charset="0"/>
                <a:ea typeface="Verdana" panose="020B0604030504040204" pitchFamily="34" charset="0"/>
              </a:rPr>
              <a:t>头颈部肿瘤发病率为</a:t>
            </a:r>
            <a:r>
              <a:rPr lang="en-US" altLang="zh-CN" sz="1400" kern="0" dirty="0">
                <a:latin typeface="Verdana" panose="020B0604030504040204" pitchFamily="34" charset="0"/>
                <a:ea typeface="Verdana" panose="020B0604030504040204" pitchFamily="34" charset="0"/>
              </a:rPr>
              <a:t>4.9/10</a:t>
            </a:r>
            <a:r>
              <a:rPr lang="zh-CN" altLang="en-US" sz="1400" kern="0" dirty="0">
                <a:latin typeface="Verdana" panose="020B0604030504040204" pitchFamily="34" charset="0"/>
                <a:ea typeface="Verdana" panose="020B0604030504040204" pitchFamily="34" charset="0"/>
              </a:rPr>
              <a:t>万人（不含鼻咽癌），其中</a:t>
            </a:r>
            <a:r>
              <a:rPr lang="en-US" altLang="zh-CN" sz="1400" kern="0" dirty="0">
                <a:latin typeface="Verdana" panose="020B0604030504040204" pitchFamily="34" charset="0"/>
                <a:ea typeface="Verdana" panose="020B0604030504040204" pitchFamily="34" charset="0"/>
              </a:rPr>
              <a:t>90%</a:t>
            </a:r>
            <a:r>
              <a:rPr lang="zh-CN" altLang="en-US" sz="1400" kern="0" dirty="0">
                <a:latin typeface="Verdana" panose="020B0604030504040204" pitchFamily="34" charset="0"/>
                <a:ea typeface="Verdana" panose="020B0604030504040204" pitchFamily="34" charset="0"/>
              </a:rPr>
              <a:t>以上为鳞状细胞癌。</a:t>
            </a:r>
            <a:endParaRPr lang="en-US" altLang="zh-CN" sz="1400" kern="0" dirty="0">
              <a:latin typeface="Verdana" panose="020B0604030504040204" pitchFamily="34" charset="0"/>
              <a:ea typeface="Verdana" panose="020B0604030504040204" pitchFamily="34" charset="0"/>
            </a:endParaRPr>
          </a:p>
          <a:p>
            <a:pPr marL="285750" indent="-285750">
              <a:lnSpc>
                <a:spcPct val="150000"/>
              </a:lnSpc>
              <a:spcBef>
                <a:spcPts val="300"/>
              </a:spcBef>
              <a:buFont typeface="Arial" panose="020B0604020202020204" pitchFamily="34" charset="0"/>
              <a:buChar char="•"/>
            </a:pPr>
            <a:r>
              <a:rPr lang="zh-CN" altLang="en-US" sz="1400" b="1" kern="0" dirty="0">
                <a:latin typeface="Verdana" panose="020B0604030504040204" pitchFamily="34" charset="0"/>
                <a:ea typeface="Verdana" panose="020B0604030504040204" pitchFamily="34" charset="0"/>
              </a:rPr>
              <a:t>头颈部鳞癌常发生于口腔、咽部和喉部等部位，由于解剖位置特殊、类型复杂多样，对患者外貌和基本生理功能、感觉功能、语言功能都会产生较大破坏，严重影响患者的生活质量。</a:t>
            </a:r>
          </a:p>
          <a:p>
            <a:pPr marL="285750" indent="-285750">
              <a:lnSpc>
                <a:spcPct val="150000"/>
              </a:lnSpc>
              <a:spcBef>
                <a:spcPts val="300"/>
              </a:spcBef>
              <a:buFont typeface="Arial" panose="020B0604020202020204" pitchFamily="34" charset="0"/>
              <a:buChar char="•"/>
            </a:pPr>
            <a:r>
              <a:rPr lang="zh-CN" altLang="en-US" sz="1400" kern="0" dirty="0">
                <a:latin typeface="Verdana" panose="020B0604030504040204" pitchFamily="34" charset="0"/>
                <a:ea typeface="Verdana" panose="020B0604030504040204" pitchFamily="34" charset="0"/>
              </a:rPr>
              <a:t>由于其症状隐匿难以早期发现，</a:t>
            </a:r>
            <a:r>
              <a:rPr lang="zh-CN" altLang="en-US" sz="1400" b="1" kern="0" dirty="0">
                <a:latin typeface="Verdana" panose="020B0604030504040204" pitchFamily="34" charset="0"/>
                <a:ea typeface="Verdana" panose="020B0604030504040204" pitchFamily="34" charset="0"/>
              </a:rPr>
              <a:t>约</a:t>
            </a:r>
            <a:r>
              <a:rPr lang="en-US" altLang="zh-CN" sz="1400" b="1" kern="0" dirty="0">
                <a:latin typeface="Verdana" panose="020B0604030504040204" pitchFamily="34" charset="0"/>
                <a:ea typeface="Verdana" panose="020B0604030504040204" pitchFamily="34" charset="0"/>
              </a:rPr>
              <a:t>50%</a:t>
            </a:r>
            <a:r>
              <a:rPr lang="zh-CN" altLang="en-US" sz="1400" b="1" kern="0" dirty="0">
                <a:latin typeface="Verdana" panose="020B0604030504040204" pitchFamily="34" charset="0"/>
                <a:ea typeface="Verdana" panose="020B0604030504040204" pitchFamily="34" charset="0"/>
              </a:rPr>
              <a:t>的头颈部鳞癌患者确诊时已处于局部晚期（</a:t>
            </a:r>
            <a:r>
              <a:rPr lang="en-US" altLang="zh-CN" sz="1400" b="1" kern="0" dirty="0">
                <a:latin typeface="Verdana" panose="020B0604030504040204" pitchFamily="34" charset="0"/>
                <a:ea typeface="Verdana" panose="020B0604030504040204" pitchFamily="34" charset="0"/>
              </a:rPr>
              <a:t>Ⅲ-</a:t>
            </a:r>
            <a:r>
              <a:rPr lang="en-US" altLang="zh-CN" sz="1400" b="1" kern="0" dirty="0" err="1">
                <a:latin typeface="Verdana" panose="020B0604030504040204" pitchFamily="34" charset="0"/>
                <a:ea typeface="Verdana" panose="020B0604030504040204" pitchFamily="34" charset="0"/>
              </a:rPr>
              <a:t>ⅣB</a:t>
            </a:r>
            <a:r>
              <a:rPr lang="zh-CN" altLang="en-US" sz="1400" b="1" kern="0" dirty="0">
                <a:latin typeface="Verdana" panose="020B0604030504040204" pitchFamily="34" charset="0"/>
                <a:ea typeface="Verdana" panose="020B0604030504040204" pitchFamily="34" charset="0"/>
              </a:rPr>
              <a:t>期）</a:t>
            </a:r>
            <a:r>
              <a:rPr lang="zh-CN" altLang="en-US" sz="1400" kern="0" dirty="0">
                <a:latin typeface="Verdana" panose="020B0604030504040204" pitchFamily="34" charset="0"/>
                <a:ea typeface="Verdana" panose="020B0604030504040204" pitchFamily="34" charset="0"/>
              </a:rPr>
              <a:t>。</a:t>
            </a:r>
          </a:p>
          <a:p>
            <a:pPr marL="285750" indent="-285750">
              <a:lnSpc>
                <a:spcPct val="150000"/>
              </a:lnSpc>
              <a:spcBef>
                <a:spcPts val="300"/>
              </a:spcBef>
              <a:buFont typeface="Arial" panose="020B0604020202020204" pitchFamily="34" charset="0"/>
              <a:buChar char="•"/>
            </a:pPr>
            <a:r>
              <a:rPr lang="zh-CN" altLang="en-US" sz="1400" kern="0" dirty="0">
                <a:latin typeface="Verdana" panose="020B0604030504040204" pitchFamily="34" charset="0"/>
                <a:ea typeface="Verdana" panose="020B0604030504040204" pitchFamily="34" charset="0"/>
              </a:rPr>
              <a:t>现有治疗局部晚期头颈部鳞癌的标准治疗为手术加放化疗，约</a:t>
            </a:r>
            <a:r>
              <a:rPr lang="en-US" altLang="zh-CN" sz="1400" kern="0" dirty="0">
                <a:latin typeface="Verdana" panose="020B0604030504040204" pitchFamily="34" charset="0"/>
                <a:ea typeface="Verdana" panose="020B0604030504040204" pitchFamily="34" charset="0"/>
              </a:rPr>
              <a:t>50%</a:t>
            </a:r>
            <a:r>
              <a:rPr lang="zh-CN" altLang="en-US" sz="1400" kern="0" dirty="0">
                <a:latin typeface="Verdana" panose="020B0604030504040204" pitchFamily="34" charset="0"/>
                <a:ea typeface="Verdana" panose="020B0604030504040204" pitchFamily="34" charset="0"/>
              </a:rPr>
              <a:t>的患者不可手术切除。</a:t>
            </a:r>
            <a:endParaRPr lang="en-US" altLang="zh-CN" sz="1400" kern="0" dirty="0">
              <a:latin typeface="Verdana" panose="020B0604030504040204" pitchFamily="34" charset="0"/>
              <a:ea typeface="Verdana" panose="020B0604030504040204" pitchFamily="34" charset="0"/>
            </a:endParaRPr>
          </a:p>
          <a:p>
            <a:pPr marL="285750" indent="-285750">
              <a:lnSpc>
                <a:spcPct val="150000"/>
              </a:lnSpc>
              <a:spcBef>
                <a:spcPts val="300"/>
              </a:spcBef>
              <a:buFont typeface="Arial" panose="020B0604020202020204" pitchFamily="34" charset="0"/>
              <a:buChar char="•"/>
            </a:pPr>
            <a:r>
              <a:rPr lang="zh-CN" altLang="en-US" sz="1400" b="1" kern="0" dirty="0">
                <a:latin typeface="Verdana" panose="020B0604030504040204" pitchFamily="34" charset="0"/>
                <a:ea typeface="Verdana" panose="020B0604030504040204" pitchFamily="34" charset="0"/>
              </a:rPr>
              <a:t>单纯放化疗临床预后不理想</a:t>
            </a:r>
            <a:r>
              <a:rPr lang="zh-CN" altLang="en-US" sz="1400" kern="0" dirty="0">
                <a:latin typeface="Verdana" panose="020B0604030504040204" pitchFamily="34" charset="0"/>
                <a:ea typeface="Verdana" panose="020B0604030504040204" pitchFamily="34" charset="0"/>
              </a:rPr>
              <a:t>，有</a:t>
            </a:r>
            <a:r>
              <a:rPr lang="en-US" altLang="zh-CN" sz="1400" kern="0" dirty="0">
                <a:latin typeface="Verdana" panose="020B0604030504040204" pitchFamily="34" charset="0"/>
                <a:ea typeface="Verdana" panose="020B0604030504040204" pitchFamily="34" charset="0"/>
              </a:rPr>
              <a:t>35-60%</a:t>
            </a:r>
            <a:r>
              <a:rPr lang="zh-CN" altLang="en-US" sz="1400" kern="0" dirty="0">
                <a:latin typeface="Verdana" panose="020B0604030504040204" pitchFamily="34" charset="0"/>
                <a:ea typeface="Verdana" panose="020B0604030504040204" pitchFamily="34" charset="0"/>
              </a:rPr>
              <a:t>的患者将会复发，需要进行姑息性治疗。</a:t>
            </a:r>
            <a:r>
              <a:rPr lang="zh-CN" altLang="en-US" sz="1400" b="1" kern="0" dirty="0">
                <a:latin typeface="Verdana" panose="020B0604030504040204" pitchFamily="34" charset="0"/>
                <a:ea typeface="Verdana" panose="020B0604030504040204" pitchFamily="34" charset="0"/>
              </a:rPr>
              <a:t>局部晚期头颈部鳞癌患者亟需更加有效且具有更佳耐受性的治疗方案，从而改善治疗结局，提高生活质量。</a:t>
            </a:r>
          </a:p>
        </p:txBody>
      </p:sp>
      <p:sp>
        <p:nvSpPr>
          <p:cNvPr id="12" name="标题 2">
            <a:extLst>
              <a:ext uri="{FF2B5EF4-FFF2-40B4-BE49-F238E27FC236}">
                <a16:creationId xmlns:a16="http://schemas.microsoft.com/office/drawing/2014/main" id="{C3112AEA-A773-4BD8-8B61-CDBEB61D6CDF}"/>
              </a:ext>
            </a:extLst>
          </p:cNvPr>
          <p:cNvSpPr>
            <a:spLocks noGrp="1"/>
          </p:cNvSpPr>
          <p:nvPr>
            <p:ph type="title"/>
          </p:nvPr>
        </p:nvSpPr>
        <p:spPr>
          <a:xfrm>
            <a:off x="623888" y="773906"/>
            <a:ext cx="10944225" cy="750797"/>
          </a:xfrm>
        </p:spPr>
        <p:txBody>
          <a:bodyPr/>
          <a:lstStyle/>
          <a:p>
            <a:r>
              <a:rPr lang="zh-CN" altLang="en-US" dirty="0"/>
              <a:t>头颈部鳞癌解剖位置特殊，严重影响患者的生活质量，不可手术切除的局部晚期头颈部鳞癌患者亟需更加有效且耐受性更好的治疗方案</a:t>
            </a:r>
            <a:endParaRPr lang="de-DE" dirty="0"/>
          </a:p>
        </p:txBody>
      </p:sp>
      <p:sp>
        <p:nvSpPr>
          <p:cNvPr id="10" name="文本框 9">
            <a:extLst>
              <a:ext uri="{FF2B5EF4-FFF2-40B4-BE49-F238E27FC236}">
                <a16:creationId xmlns:a16="http://schemas.microsoft.com/office/drawing/2014/main" id="{C2B48489-8118-4D15-87F2-0B80AFC79B1F}"/>
              </a:ext>
            </a:extLst>
          </p:cNvPr>
          <p:cNvSpPr txBox="1"/>
          <p:nvPr/>
        </p:nvSpPr>
        <p:spPr bwMode="gray">
          <a:xfrm>
            <a:off x="485185" y="6092825"/>
            <a:ext cx="10122676" cy="630942"/>
          </a:xfrm>
          <a:prstGeom prst="rect">
            <a:avLst/>
          </a:prstGeom>
          <a:noFill/>
        </p:spPr>
        <p:txBody>
          <a:bodyPr wrap="square">
            <a:spAutoFit/>
          </a:bodyPr>
          <a:lstStyle/>
          <a:p>
            <a:pPr algn="just"/>
            <a:r>
              <a:rPr lang="de-DE" sz="700" dirty="0"/>
              <a:t>1. Ferlay J, Ervik M, Lam F, Colombet M, Mery L, Piñeros M, Znaor A, Soerjomataram I, Bray F (2020). Global Cancer Observatory: Cancer Today. Lyon, France:  International Agency for Research on Cancer. Available from: https://gco.iarc.fr/today/, accessed [2021-09-07].  2. </a:t>
            </a:r>
            <a:r>
              <a:rPr lang="zh-CN" altLang="en-US" sz="700" dirty="0"/>
              <a:t>中华耳鼻咽喉头颈外科杂志编辑委员会头颈外科组</a:t>
            </a:r>
            <a:r>
              <a:rPr lang="en-US" altLang="zh-CN" sz="700" dirty="0"/>
              <a:t>, </a:t>
            </a:r>
            <a:r>
              <a:rPr lang="zh-CN" altLang="en-US" sz="700" dirty="0"/>
              <a:t>中华医学会耳鼻咽喉头颈外科学分会头颈外科学组</a:t>
            </a:r>
            <a:r>
              <a:rPr lang="en-US" altLang="zh-CN" sz="700" dirty="0"/>
              <a:t>, </a:t>
            </a:r>
            <a:r>
              <a:rPr lang="zh-CN" altLang="en-US" sz="700" dirty="0"/>
              <a:t>中国医师协会耳鼻喉分会头颈外科学组</a:t>
            </a:r>
            <a:r>
              <a:rPr lang="en-US" altLang="zh-CN" sz="700" dirty="0"/>
              <a:t>. </a:t>
            </a:r>
            <a:r>
              <a:rPr lang="zh-CN" altLang="en-US" sz="700" dirty="0"/>
              <a:t>头颈部鳞状细胞癌颈淋巴结转移处理的专家共识</a:t>
            </a:r>
            <a:r>
              <a:rPr lang="en-US" altLang="zh-CN" sz="700" dirty="0"/>
              <a:t>. </a:t>
            </a:r>
            <a:r>
              <a:rPr lang="zh-CN" altLang="en-US" sz="700" dirty="0"/>
              <a:t>中华耳鼻咽喉头颈外科杂志</a:t>
            </a:r>
            <a:r>
              <a:rPr lang="en-US" altLang="zh-CN" sz="700" dirty="0"/>
              <a:t>, 2016, 51(1):25-33. 3. </a:t>
            </a:r>
            <a:r>
              <a:rPr lang="de-DE" sz="700" dirty="0"/>
              <a:t>Guo Y , Shi M , Yang A , et al. Platinum-based chemotherapy plus cetuximab first-line for Asian patients with recurrent and/or metastatic squamous cell carcinoma of the head and neck: Results of an open-label, single-arm, multicenter trial. Head &amp; Neck, 2015, 37(8):1081-1087. 4. Lo Nigro C, Denaro N, Merlotti A, et al. Cancer Manag Res 2017;9:363–371. 5. Ang KK. Oncologist 2008;13:899–910. 6. Haigentz M Jr, Silver CE, Hartl DM. Expert Opin Pharmacother 2010;11:1305–1316. </a:t>
            </a:r>
          </a:p>
        </p:txBody>
      </p:sp>
    </p:spTree>
    <p:custDataLst>
      <p:tags r:id="rId2"/>
    </p:custDataLst>
    <p:extLst>
      <p:ext uri="{BB962C8B-B14F-4D97-AF65-F5344CB8AC3E}">
        <p14:creationId xmlns:p14="http://schemas.microsoft.com/office/powerpoint/2010/main" val="34446687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a:extLst>
              <a:ext uri="{FF2B5EF4-FFF2-40B4-BE49-F238E27FC236}">
                <a16:creationId xmlns:a16="http://schemas.microsoft.com/office/drawing/2014/main" id="{96FA8D46-FE02-4E4A-A985-93252D814D85}"/>
              </a:ext>
            </a:extLst>
          </p:cNvPr>
          <p:cNvSpPr>
            <a:spLocks noGrp="1"/>
          </p:cNvSpPr>
          <p:nvPr>
            <p:ph type="body" sz="quarter" idx="13"/>
          </p:nvPr>
        </p:nvSpPr>
        <p:spPr/>
        <p:txBody>
          <a:bodyPr/>
          <a:lstStyle/>
          <a:p>
            <a:endParaRPr lang="de-DE"/>
          </a:p>
        </p:txBody>
      </p:sp>
      <p:sp>
        <p:nvSpPr>
          <p:cNvPr id="6" name="Textplatzhalter 7">
            <a:extLst>
              <a:ext uri="{FF2B5EF4-FFF2-40B4-BE49-F238E27FC236}">
                <a16:creationId xmlns:a16="http://schemas.microsoft.com/office/drawing/2014/main" id="{2755A8E9-AE10-446C-AE64-77AC3E3BB7E6}"/>
              </a:ext>
            </a:extLst>
          </p:cNvPr>
          <p:cNvSpPr txBox="1">
            <a:spLocks/>
          </p:cNvSpPr>
          <p:nvPr>
            <p:custDataLst>
              <p:tags r:id="rId1"/>
            </p:custDataLst>
          </p:nvPr>
        </p:nvSpPr>
        <p:spPr bwMode="gray">
          <a:xfrm>
            <a:off x="1783798" y="131362"/>
            <a:ext cx="1514049" cy="720000"/>
          </a:xfrm>
          <a:prstGeom prst="rect">
            <a:avLst/>
          </a:prstGeom>
        </p:spPr>
        <p:txBody>
          <a:bodyPr vert="horz" wrap="square" lIns="0" tIns="0" rIns="0" bIns="0" rtlCol="0" anchor="ctr" anchorCtr="0">
            <a:noAutofit/>
          </a:bodyPr>
          <a:lstStyle>
            <a:lvl1pPr marL="0" indent="0" algn="r" defTabSz="914400" rtl="0" eaLnBrk="1" latinLnBrk="0" hangingPunct="1">
              <a:lnSpc>
                <a:spcPct val="105000"/>
              </a:lnSpc>
              <a:spcBef>
                <a:spcPts val="600"/>
              </a:spcBef>
              <a:spcAft>
                <a:spcPts val="300"/>
              </a:spcAft>
              <a:buFont typeface="Arial" panose="020B0604020202020204" pitchFamily="34" charset="0"/>
              <a:buNone/>
              <a:defRPr lang="en-US" sz="4400" b="0" kern="1200">
                <a:ln>
                  <a:noFill/>
                </a:ln>
                <a:solidFill>
                  <a:schemeClr val="accent3"/>
                </a:solidFill>
                <a:latin typeface="Merck" panose="04040805020F02020302" pitchFamily="82" charset="0"/>
                <a:ea typeface="Verdana" panose="020B0604030504040204" pitchFamily="34" charset="0"/>
                <a:cs typeface="Verdana" panose="020B0604030504040204" pitchFamily="34" charset="0"/>
              </a:defRPr>
            </a:lvl1pPr>
            <a:lvl2pPr marL="0" indent="0" algn="l" defTabSz="914400" rtl="0" eaLnBrk="1" latinLnBrk="0" hangingPunct="1">
              <a:lnSpc>
                <a:spcPct val="105000"/>
              </a:lnSpc>
              <a:spcBef>
                <a:spcPts val="600"/>
              </a:spcBef>
              <a:spcAft>
                <a:spcPts val="300"/>
              </a:spcAft>
              <a:buClr>
                <a:schemeClr val="accent1"/>
              </a:buClr>
              <a:buFont typeface="Arial" panose="020B0604020202020204" pitchFamily="34" charset="0"/>
              <a:buNone/>
              <a:defRPr lang="en-US" sz="4800" b="0" kern="1200">
                <a:ln>
                  <a:solidFill>
                    <a:schemeClr val="accent4"/>
                  </a:solidFill>
                </a:ln>
                <a:noFill/>
                <a:latin typeface="Merck" panose="04040805020F02020302" pitchFamily="82" charset="0"/>
                <a:ea typeface="Verdana" panose="020B0604030504040204" pitchFamily="34" charset="0"/>
                <a:cs typeface="Verdana" panose="020B0604030504040204" pitchFamily="34" charset="0"/>
              </a:defRPr>
            </a:lvl2pPr>
            <a:lvl3pPr marL="0" indent="0" algn="l" defTabSz="914400" rtl="0" eaLnBrk="1" latinLnBrk="0" hangingPunct="1">
              <a:lnSpc>
                <a:spcPct val="105000"/>
              </a:lnSpc>
              <a:spcBef>
                <a:spcPts val="600"/>
              </a:spcBef>
              <a:spcAft>
                <a:spcPts val="300"/>
              </a:spcAft>
              <a:buClr>
                <a:schemeClr val="accent1"/>
              </a:buClr>
              <a:buFont typeface="Symbol" panose="05050102010706020507" pitchFamily="18" charset="2"/>
              <a:buNone/>
              <a:defRPr lang="en-US" sz="4800" b="0" kern="1200">
                <a:ln>
                  <a:solidFill>
                    <a:schemeClr val="accent4"/>
                  </a:solidFill>
                </a:ln>
                <a:noFill/>
                <a:latin typeface="Merck" panose="04040805020F02020302" pitchFamily="82" charset="0"/>
                <a:ea typeface="Verdana" panose="020B0604030504040204" pitchFamily="34" charset="0"/>
                <a:cs typeface="Verdana" panose="020B0604030504040204" pitchFamily="34" charset="0"/>
              </a:defRPr>
            </a:lvl3pPr>
            <a:lvl4pPr marL="0" indent="0" algn="l" defTabSz="914400" rtl="0" eaLnBrk="1" latinLnBrk="0" hangingPunct="1">
              <a:lnSpc>
                <a:spcPct val="105000"/>
              </a:lnSpc>
              <a:spcBef>
                <a:spcPts val="600"/>
              </a:spcBef>
              <a:spcAft>
                <a:spcPts val="300"/>
              </a:spcAft>
              <a:buClr>
                <a:schemeClr val="accent3"/>
              </a:buClr>
              <a:buFont typeface="Symbol" panose="05050102010706020507" pitchFamily="18" charset="2"/>
              <a:buNone/>
              <a:defRPr lang="en-US" sz="4800" b="0" kern="1200">
                <a:ln>
                  <a:solidFill>
                    <a:schemeClr val="accent4"/>
                  </a:solidFill>
                </a:ln>
                <a:noFill/>
                <a:latin typeface="Merck" panose="04040805020F02020302" pitchFamily="82" charset="0"/>
                <a:ea typeface="Verdana" panose="020B0604030504040204" pitchFamily="34" charset="0"/>
                <a:cs typeface="Verdana" panose="020B0604030504040204" pitchFamily="34" charset="0"/>
              </a:defRPr>
            </a:lvl4pPr>
            <a:lvl5pPr marL="0" indent="0" algn="l" defTabSz="914400" rtl="0" eaLnBrk="1" latinLnBrk="0" hangingPunct="1">
              <a:lnSpc>
                <a:spcPct val="105000"/>
              </a:lnSpc>
              <a:spcBef>
                <a:spcPts val="600"/>
              </a:spcBef>
              <a:spcAft>
                <a:spcPts val="300"/>
              </a:spcAft>
              <a:buClr>
                <a:schemeClr val="accent3"/>
              </a:buClr>
              <a:buFont typeface="Symbol" panose="05050102010706020507" pitchFamily="18" charset="2"/>
              <a:buNone/>
              <a:defRPr lang="de-DE" sz="4800" b="0" kern="1200">
                <a:ln>
                  <a:solidFill>
                    <a:schemeClr val="accent4"/>
                  </a:solidFill>
                </a:ln>
                <a:noFill/>
                <a:latin typeface="Merck" panose="04040805020F02020302" pitchFamily="82" charset="0"/>
                <a:ea typeface="Verdana" panose="020B0604030504040204" pitchFamily="34" charset="0"/>
                <a:cs typeface="Verdana" panose="020B0604030504040204" pitchFamily="34" charset="0"/>
              </a:defRPr>
            </a:lvl5pPr>
            <a:lvl6pPr marL="0" indent="0" algn="l" defTabSz="914400" rtl="0" eaLnBrk="1" latinLnBrk="0" hangingPunct="1">
              <a:lnSpc>
                <a:spcPct val="105000"/>
              </a:lnSpc>
              <a:spcBef>
                <a:spcPts val="600"/>
              </a:spcBef>
              <a:spcAft>
                <a:spcPts val="300"/>
              </a:spcAft>
              <a:buClr>
                <a:schemeClr val="accent3"/>
              </a:buClr>
              <a:buFont typeface="Symbol" panose="05050102010706020507" pitchFamily="18" charset="2"/>
              <a:buNone/>
              <a:defRPr sz="4800" b="0" kern="1200">
                <a:ln>
                  <a:solidFill>
                    <a:schemeClr val="accent4"/>
                  </a:solidFill>
                </a:ln>
                <a:noFill/>
                <a:latin typeface="Merck" panose="04040805020F02020302" pitchFamily="82" charset="0"/>
                <a:ea typeface="Verdana" panose="020B0604030504040204" pitchFamily="34" charset="0"/>
                <a:cs typeface="Verdana" panose="020B0604030504040204" pitchFamily="34" charset="0"/>
              </a:defRPr>
            </a:lvl6pPr>
            <a:lvl7pPr marL="0" indent="0" algn="l" defTabSz="914400" rtl="0" eaLnBrk="1" latinLnBrk="0" hangingPunct="1">
              <a:lnSpc>
                <a:spcPct val="105000"/>
              </a:lnSpc>
              <a:spcBef>
                <a:spcPts val="600"/>
              </a:spcBef>
              <a:spcAft>
                <a:spcPts val="300"/>
              </a:spcAft>
              <a:buClr>
                <a:schemeClr val="accent3"/>
              </a:buClr>
              <a:buFont typeface="Symbol" panose="05050102010706020507" pitchFamily="18" charset="2"/>
              <a:buNone/>
              <a:defRPr sz="4800" b="0" kern="1200" baseline="0">
                <a:ln>
                  <a:solidFill>
                    <a:schemeClr val="accent4"/>
                  </a:solidFill>
                </a:ln>
                <a:noFill/>
                <a:latin typeface="Merck" panose="04040805020F02020302" pitchFamily="82" charset="0"/>
                <a:ea typeface="Verdana" panose="020B0604030504040204" pitchFamily="34" charset="0"/>
                <a:cs typeface="Verdana" panose="020B0604030504040204" pitchFamily="34" charset="0"/>
              </a:defRPr>
            </a:lvl7pPr>
            <a:lvl8pPr marL="0" indent="0" algn="l" defTabSz="914400" rtl="0" eaLnBrk="1" latinLnBrk="0" hangingPunct="1">
              <a:lnSpc>
                <a:spcPct val="105000"/>
              </a:lnSpc>
              <a:spcBef>
                <a:spcPts val="600"/>
              </a:spcBef>
              <a:spcAft>
                <a:spcPts val="300"/>
              </a:spcAft>
              <a:buClr>
                <a:schemeClr val="accent3"/>
              </a:buClr>
              <a:buFont typeface="Symbol" panose="05050102010706020507" pitchFamily="18" charset="2"/>
              <a:buNone/>
              <a:defRPr sz="4800" b="0" kern="1200" baseline="0">
                <a:ln>
                  <a:solidFill>
                    <a:schemeClr val="accent4"/>
                  </a:solidFill>
                </a:ln>
                <a:noFill/>
                <a:latin typeface="Merck" panose="04040805020F02020302" pitchFamily="82" charset="0"/>
                <a:ea typeface="Verdana" panose="020B0604030504040204" pitchFamily="34" charset="0"/>
                <a:cs typeface="Verdana" panose="020B0604030504040204" pitchFamily="34" charset="0"/>
              </a:defRPr>
            </a:lvl8pPr>
            <a:lvl9pPr marL="0" indent="0" algn="l" defTabSz="914400" rtl="0" eaLnBrk="1" latinLnBrk="0" hangingPunct="1">
              <a:lnSpc>
                <a:spcPct val="105000"/>
              </a:lnSpc>
              <a:spcBef>
                <a:spcPts val="600"/>
              </a:spcBef>
              <a:spcAft>
                <a:spcPts val="300"/>
              </a:spcAft>
              <a:buClr>
                <a:schemeClr val="accent3"/>
              </a:buClr>
              <a:buFont typeface="Symbol" panose="05050102010706020507" pitchFamily="18" charset="2"/>
              <a:buNone/>
              <a:defRPr sz="4800" b="0" kern="1200">
                <a:ln>
                  <a:solidFill>
                    <a:schemeClr val="accent4"/>
                  </a:solidFill>
                </a:ln>
                <a:noFill/>
                <a:latin typeface="Merck" panose="04040805020F02020302" pitchFamily="82" charset="0"/>
                <a:ea typeface="Verdana" panose="020B0604030504040204" pitchFamily="34" charset="0"/>
                <a:cs typeface="Verdana" panose="020B0604030504040204" pitchFamily="34" charset="0"/>
              </a:defRPr>
            </a:lvl9pPr>
          </a:lstStyle>
          <a:p>
            <a:r>
              <a:rPr lang="zh-CN" altLang="en-US" sz="3600" dirty="0">
                <a:solidFill>
                  <a:srgbClr val="503291"/>
                </a:solidFill>
              </a:rPr>
              <a:t>安全性</a:t>
            </a:r>
            <a:endParaRPr lang="de-DE" sz="3600" dirty="0">
              <a:solidFill>
                <a:srgbClr val="503291"/>
              </a:solidFill>
            </a:endParaRPr>
          </a:p>
        </p:txBody>
      </p:sp>
      <p:sp>
        <p:nvSpPr>
          <p:cNvPr id="7" name="Freeform 115">
            <a:extLst>
              <a:ext uri="{FF2B5EF4-FFF2-40B4-BE49-F238E27FC236}">
                <a16:creationId xmlns:a16="http://schemas.microsoft.com/office/drawing/2014/main" id="{CA787BB7-C50F-4E16-ADC0-1E444A977308}"/>
              </a:ext>
            </a:extLst>
          </p:cNvPr>
          <p:cNvSpPr>
            <a:spLocks/>
          </p:cNvSpPr>
          <p:nvPr>
            <p:custDataLst>
              <p:tags r:id="rId2"/>
            </p:custDataLst>
          </p:nvPr>
        </p:nvSpPr>
        <p:spPr bwMode="auto">
          <a:xfrm>
            <a:off x="0" y="-17721"/>
            <a:ext cx="1916935" cy="750796"/>
          </a:xfrm>
          <a:custGeom>
            <a:avLst/>
            <a:gdLst>
              <a:gd name="T0" fmla="*/ 165 w 165"/>
              <a:gd name="T1" fmla="*/ 25 h 45"/>
              <a:gd name="T2" fmla="*/ 165 w 165"/>
              <a:gd name="T3" fmla="*/ 41 h 45"/>
              <a:gd name="T4" fmla="*/ 160 w 165"/>
              <a:gd name="T5" fmla="*/ 45 h 45"/>
              <a:gd name="T6" fmla="*/ 25 w 165"/>
              <a:gd name="T7" fmla="*/ 45 h 45"/>
              <a:gd name="T8" fmla="*/ 7 w 165"/>
              <a:gd name="T9" fmla="*/ 38 h 45"/>
              <a:gd name="T10" fmla="*/ 0 w 165"/>
              <a:gd name="T11" fmla="*/ 19 h 45"/>
              <a:gd name="T12" fmla="*/ 0 w 165"/>
              <a:gd name="T13" fmla="*/ 4 h 45"/>
              <a:gd name="T14" fmla="*/ 4 w 165"/>
              <a:gd name="T15" fmla="*/ 0 h 45"/>
              <a:gd name="T16" fmla="*/ 139 w 165"/>
              <a:gd name="T17" fmla="*/ 0 h 45"/>
              <a:gd name="T18" fmla="*/ 158 w 165"/>
              <a:gd name="T19" fmla="*/ 7 h 45"/>
              <a:gd name="T20" fmla="*/ 165 w 165"/>
              <a:gd name="T21" fmla="*/ 25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5" h="45">
                <a:moveTo>
                  <a:pt x="165" y="25"/>
                </a:moveTo>
                <a:cubicBezTo>
                  <a:pt x="165" y="41"/>
                  <a:pt x="165" y="41"/>
                  <a:pt x="165" y="41"/>
                </a:cubicBezTo>
                <a:cubicBezTo>
                  <a:pt x="165" y="44"/>
                  <a:pt x="163" y="45"/>
                  <a:pt x="160" y="45"/>
                </a:cubicBezTo>
                <a:cubicBezTo>
                  <a:pt x="25" y="45"/>
                  <a:pt x="25" y="45"/>
                  <a:pt x="25" y="45"/>
                </a:cubicBezTo>
                <a:cubicBezTo>
                  <a:pt x="17" y="45"/>
                  <a:pt x="11" y="43"/>
                  <a:pt x="7" y="38"/>
                </a:cubicBezTo>
                <a:cubicBezTo>
                  <a:pt x="2" y="34"/>
                  <a:pt x="0" y="28"/>
                  <a:pt x="0" y="19"/>
                </a:cubicBezTo>
                <a:cubicBezTo>
                  <a:pt x="0" y="4"/>
                  <a:pt x="0" y="4"/>
                  <a:pt x="0" y="4"/>
                </a:cubicBezTo>
                <a:cubicBezTo>
                  <a:pt x="0" y="1"/>
                  <a:pt x="1" y="0"/>
                  <a:pt x="4" y="0"/>
                </a:cubicBezTo>
                <a:cubicBezTo>
                  <a:pt x="139" y="0"/>
                  <a:pt x="139" y="0"/>
                  <a:pt x="139" y="0"/>
                </a:cubicBezTo>
                <a:cubicBezTo>
                  <a:pt x="147" y="0"/>
                  <a:pt x="153" y="2"/>
                  <a:pt x="158" y="7"/>
                </a:cubicBezTo>
                <a:cubicBezTo>
                  <a:pt x="162" y="11"/>
                  <a:pt x="165" y="17"/>
                  <a:pt x="165" y="25"/>
                </a:cubicBez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pPr algn="ctr"/>
            <a:r>
              <a:rPr lang="de-DE" sz="4000" dirty="0">
                <a:solidFill>
                  <a:srgbClr val="503291"/>
                </a:solidFill>
                <a:latin typeface="Merck" panose="02060803030402040803" pitchFamily="18" charset="0"/>
              </a:rPr>
              <a:t>02</a:t>
            </a:r>
          </a:p>
        </p:txBody>
      </p:sp>
      <p:sp>
        <p:nvSpPr>
          <p:cNvPr id="12" name="Pfeil: Fünfeck 14">
            <a:extLst>
              <a:ext uri="{FF2B5EF4-FFF2-40B4-BE49-F238E27FC236}">
                <a16:creationId xmlns:a16="http://schemas.microsoft.com/office/drawing/2014/main" id="{1B2D3626-F2BE-45C2-BDD1-6D35F39F7125}"/>
              </a:ext>
            </a:extLst>
          </p:cNvPr>
          <p:cNvSpPr/>
          <p:nvPr/>
        </p:nvSpPr>
        <p:spPr bwMode="gray">
          <a:xfrm>
            <a:off x="623888" y="2004239"/>
            <a:ext cx="2131983" cy="720000"/>
          </a:xfrm>
          <a:prstGeom prst="homePlate">
            <a:avLst>
              <a:gd name="adj" fmla="val 20000"/>
            </a:avLst>
          </a:prstGeom>
          <a:solidFill>
            <a:schemeClr val="accent1"/>
          </a:solidFill>
          <a:ln w="9525" cap="flat" cmpd="sng" algn="ctr">
            <a:noFill/>
            <a:prstDash val="solid"/>
          </a:ln>
          <a:effectLst/>
        </p:spPr>
        <p:txBody>
          <a:bodyPr lIns="144000" tIns="72000" rIns="72000" bIns="72000" rtlCol="0" anchor="ctr" anchorCtr="0"/>
          <a:lstStyle/>
          <a:p>
            <a:pPr algn="ctr">
              <a:buClr>
                <a:schemeClr val="bg1"/>
              </a:buClr>
              <a:buSzPct val="100000"/>
            </a:pPr>
            <a:r>
              <a:rPr lang="zh-CN" altLang="en-US" sz="2000" b="1" kern="0" dirty="0">
                <a:solidFill>
                  <a:schemeClr val="accent4">
                    <a:lumMod val="20000"/>
                    <a:lumOff val="80000"/>
                  </a:schemeClr>
                </a:solidFill>
              </a:rPr>
              <a:t>不良反应情况</a:t>
            </a:r>
            <a:r>
              <a:rPr lang="en-US" altLang="zh-CN" sz="2000" b="1" kern="0" baseline="30000" dirty="0">
                <a:solidFill>
                  <a:schemeClr val="accent4">
                    <a:lumMod val="20000"/>
                    <a:lumOff val="80000"/>
                  </a:schemeClr>
                </a:solidFill>
              </a:rPr>
              <a:t>1</a:t>
            </a:r>
            <a:endParaRPr lang="de-DE" sz="2000" b="1" kern="0" baseline="30000" dirty="0">
              <a:solidFill>
                <a:schemeClr val="accent4">
                  <a:lumMod val="20000"/>
                  <a:lumOff val="80000"/>
                </a:schemeClr>
              </a:solidFill>
            </a:endParaRPr>
          </a:p>
        </p:txBody>
      </p:sp>
      <p:sp>
        <p:nvSpPr>
          <p:cNvPr id="13" name="Pfeil: Fünfeck 15">
            <a:extLst>
              <a:ext uri="{FF2B5EF4-FFF2-40B4-BE49-F238E27FC236}">
                <a16:creationId xmlns:a16="http://schemas.microsoft.com/office/drawing/2014/main" id="{61EE6AC4-8F50-4678-8158-28B2DD668AED}"/>
              </a:ext>
            </a:extLst>
          </p:cNvPr>
          <p:cNvSpPr/>
          <p:nvPr/>
        </p:nvSpPr>
        <p:spPr bwMode="gray">
          <a:xfrm>
            <a:off x="602680" y="4775142"/>
            <a:ext cx="2174397" cy="720000"/>
          </a:xfrm>
          <a:prstGeom prst="homePlate">
            <a:avLst>
              <a:gd name="adj" fmla="val 20000"/>
            </a:avLst>
          </a:prstGeom>
          <a:solidFill>
            <a:schemeClr val="accent1"/>
          </a:solidFill>
          <a:ln w="9525" cap="flat" cmpd="sng" algn="ctr">
            <a:noFill/>
            <a:prstDash val="solid"/>
          </a:ln>
          <a:effectLst/>
        </p:spPr>
        <p:txBody>
          <a:bodyPr lIns="144000" tIns="72000" rIns="72000" bIns="72000" rtlCol="0" anchor="ctr" anchorCtr="0"/>
          <a:lstStyle/>
          <a:p>
            <a:pPr algn="ctr">
              <a:buClr>
                <a:schemeClr val="bg1"/>
              </a:buClr>
              <a:buSzPct val="100000"/>
            </a:pPr>
            <a:r>
              <a:rPr lang="zh-CN" altLang="en-US" sz="2000" b="1" kern="0" dirty="0">
                <a:solidFill>
                  <a:schemeClr val="accent4">
                    <a:lumMod val="20000"/>
                    <a:lumOff val="80000"/>
                  </a:schemeClr>
                </a:solidFill>
              </a:rPr>
              <a:t>安全性优势</a:t>
            </a:r>
            <a:r>
              <a:rPr lang="en-US" altLang="zh-CN" sz="2000" b="1" kern="0" baseline="30000" dirty="0">
                <a:solidFill>
                  <a:schemeClr val="accent4">
                    <a:lumMod val="20000"/>
                    <a:lumOff val="80000"/>
                  </a:schemeClr>
                </a:solidFill>
              </a:rPr>
              <a:t>2,3</a:t>
            </a:r>
            <a:endParaRPr lang="de-DE" sz="2000" b="1" kern="0" baseline="30000" dirty="0">
              <a:solidFill>
                <a:schemeClr val="accent4">
                  <a:lumMod val="20000"/>
                  <a:lumOff val="80000"/>
                </a:schemeClr>
              </a:solidFill>
            </a:endParaRPr>
          </a:p>
        </p:txBody>
      </p:sp>
      <p:sp>
        <p:nvSpPr>
          <p:cNvPr id="10" name="Diagonal liegende Ecken des Rechtecks abrunden 9">
            <a:extLst>
              <a:ext uri="{FF2B5EF4-FFF2-40B4-BE49-F238E27FC236}">
                <a16:creationId xmlns:a16="http://schemas.microsoft.com/office/drawing/2014/main" id="{98FEB0C1-D4F8-4BE0-9B26-94CF43247CA3}"/>
              </a:ext>
            </a:extLst>
          </p:cNvPr>
          <p:cNvSpPr/>
          <p:nvPr/>
        </p:nvSpPr>
        <p:spPr bwMode="gray">
          <a:xfrm>
            <a:off x="2960290" y="1898127"/>
            <a:ext cx="8004121" cy="2616661"/>
          </a:xfrm>
          <a:prstGeom prst="round2DiagRect">
            <a:avLst/>
          </a:prstGeom>
          <a:solidFill>
            <a:schemeClr val="bg1">
              <a:alpha val="90000"/>
            </a:schemeClr>
          </a:solidFill>
          <a:ln w="25400" cap="flat" cmpd="sng" algn="ctr">
            <a:solidFill>
              <a:schemeClr val="accent4">
                <a:lumMod val="75000"/>
              </a:schemeClr>
            </a:solidFill>
            <a:prstDash val="sysDot"/>
            <a:round/>
            <a:headEnd type="none" w="med" len="med"/>
            <a:tailEnd type="none" w="med" len="med"/>
          </a:ln>
          <a:effectLst>
            <a:outerShdw blurRad="50800" dist="38100" dir="2700000" algn="tl" rotWithShape="0">
              <a:prstClr val="black">
                <a:alpha val="40000"/>
              </a:prstClr>
            </a:outerShdw>
          </a:effectLst>
        </p:spPr>
        <p:txBody>
          <a:bodyPr lIns="36000" rIns="36000" rtlCol="0" anchor="ctr" anchorCtr="0"/>
          <a:lstStyle/>
          <a:p>
            <a:pPr marL="285750" indent="-285750">
              <a:lnSpc>
                <a:spcPct val="150000"/>
              </a:lnSpc>
              <a:spcBef>
                <a:spcPts val="300"/>
              </a:spcBef>
              <a:buFont typeface="Arial" panose="020B0604020202020204" pitchFamily="34" charset="0"/>
              <a:buChar char="•"/>
            </a:pPr>
            <a:r>
              <a:rPr lang="zh-CN" altLang="en-US" sz="1400" kern="0" dirty="0">
                <a:latin typeface="Verdana" panose="020B0604030504040204" pitchFamily="34" charset="0"/>
                <a:ea typeface="Verdana" panose="020B0604030504040204" pitchFamily="34" charset="0"/>
              </a:rPr>
              <a:t>本品主要不良反应有皮肤反应（发生率约</a:t>
            </a:r>
            <a:r>
              <a:rPr lang="en-US" altLang="zh-CN" sz="1400" kern="0" dirty="0">
                <a:latin typeface="Verdana" panose="020B0604030504040204" pitchFamily="34" charset="0"/>
                <a:ea typeface="Verdana" panose="020B0604030504040204" pitchFamily="34" charset="0"/>
              </a:rPr>
              <a:t>80%</a:t>
            </a:r>
            <a:r>
              <a:rPr lang="zh-CN" altLang="en-US" sz="1400" kern="0" dirty="0">
                <a:latin typeface="Verdana" panose="020B0604030504040204" pitchFamily="34" charset="0"/>
                <a:ea typeface="Verdana" panose="020B0604030504040204" pitchFamily="34" charset="0"/>
              </a:rPr>
              <a:t>以上），</a:t>
            </a:r>
            <a:r>
              <a:rPr lang="zh-CN" altLang="en-US" sz="1400" b="1" kern="0" dirty="0">
                <a:latin typeface="Verdana" panose="020B0604030504040204" pitchFamily="34" charset="0"/>
                <a:ea typeface="Verdana" panose="020B0604030504040204" pitchFamily="34" charset="0"/>
              </a:rPr>
              <a:t>皮肤症状通常在中断治疗后自行消退，且无后遗症</a:t>
            </a:r>
          </a:p>
          <a:p>
            <a:pPr marL="285750" indent="-285750">
              <a:lnSpc>
                <a:spcPct val="150000"/>
              </a:lnSpc>
              <a:spcBef>
                <a:spcPts val="300"/>
              </a:spcBef>
              <a:buFont typeface="Arial" panose="020B0604020202020204" pitchFamily="34" charset="0"/>
              <a:buChar char="•"/>
            </a:pPr>
            <a:r>
              <a:rPr lang="zh-CN" altLang="en-US" sz="1400" kern="0" dirty="0">
                <a:latin typeface="Verdana" panose="020B0604030504040204" pitchFamily="34" charset="0"/>
                <a:ea typeface="Verdana" panose="020B0604030504040204" pitchFamily="34" charset="0"/>
              </a:rPr>
              <a:t>约超过</a:t>
            </a:r>
            <a:r>
              <a:rPr lang="en-US" altLang="zh-CN" sz="1400" kern="0" dirty="0">
                <a:latin typeface="Verdana" panose="020B0604030504040204" pitchFamily="34" charset="0"/>
                <a:ea typeface="Verdana" panose="020B0604030504040204" pitchFamily="34" charset="0"/>
              </a:rPr>
              <a:t>10%</a:t>
            </a:r>
            <a:r>
              <a:rPr lang="zh-CN" altLang="en-US" sz="1400" kern="0" dirty="0">
                <a:latin typeface="Verdana" panose="020B0604030504040204" pitchFamily="34" charset="0"/>
                <a:ea typeface="Verdana" panose="020B0604030504040204" pitchFamily="34" charset="0"/>
              </a:rPr>
              <a:t>的患者发生低镁血症，停止治疗后低镁血症是可逆的</a:t>
            </a:r>
          </a:p>
          <a:p>
            <a:pPr marL="285750" indent="-285750">
              <a:lnSpc>
                <a:spcPct val="150000"/>
              </a:lnSpc>
              <a:spcBef>
                <a:spcPts val="300"/>
              </a:spcBef>
              <a:buFont typeface="Arial" panose="020B0604020202020204" pitchFamily="34" charset="0"/>
              <a:buChar char="•"/>
            </a:pPr>
            <a:r>
              <a:rPr lang="zh-CN" altLang="en-US" sz="1400" kern="0" dirty="0">
                <a:latin typeface="Verdana" panose="020B0604030504040204" pitchFamily="34" charset="0"/>
                <a:ea typeface="Verdana" panose="020B0604030504040204" pitchFamily="34" charset="0"/>
              </a:rPr>
              <a:t>约</a:t>
            </a:r>
            <a:r>
              <a:rPr lang="en-US" altLang="zh-CN" sz="1400" kern="0" dirty="0">
                <a:latin typeface="Verdana" panose="020B0604030504040204" pitchFamily="34" charset="0"/>
                <a:ea typeface="Verdana" panose="020B0604030504040204" pitchFamily="34" charset="0"/>
              </a:rPr>
              <a:t>10%</a:t>
            </a:r>
            <a:r>
              <a:rPr lang="zh-CN" altLang="en-US" sz="1400" kern="0" dirty="0">
                <a:latin typeface="Verdana" panose="020B0604030504040204" pitchFamily="34" charset="0"/>
                <a:ea typeface="Verdana" panose="020B0604030504040204" pitchFamily="34" charset="0"/>
              </a:rPr>
              <a:t>以上患者发生轻到中度的输液反应</a:t>
            </a:r>
          </a:p>
          <a:p>
            <a:pPr marL="285750" indent="-285750">
              <a:lnSpc>
                <a:spcPct val="150000"/>
              </a:lnSpc>
              <a:spcBef>
                <a:spcPts val="300"/>
              </a:spcBef>
              <a:buFont typeface="Arial" panose="020B0604020202020204" pitchFamily="34" charset="0"/>
              <a:buChar char="•"/>
            </a:pPr>
            <a:r>
              <a:rPr lang="en-US" altLang="zh-CN" sz="1400" kern="0" dirty="0">
                <a:latin typeface="Verdana" panose="020B0604030504040204" pitchFamily="34" charset="0"/>
                <a:ea typeface="Verdana" panose="020B0604030504040204" pitchFamily="34" charset="0"/>
              </a:rPr>
              <a:t>1%</a:t>
            </a:r>
            <a:r>
              <a:rPr lang="zh-CN" altLang="en-US" sz="1400" kern="0" dirty="0">
                <a:latin typeface="Verdana" panose="020B0604030504040204" pitchFamily="34" charset="0"/>
                <a:ea typeface="Verdana" panose="020B0604030504040204" pitchFamily="34" charset="0"/>
              </a:rPr>
              <a:t>以上的患者会发生重度输液反应</a:t>
            </a:r>
          </a:p>
          <a:p>
            <a:pPr marL="285750" indent="-285750">
              <a:lnSpc>
                <a:spcPct val="150000"/>
              </a:lnSpc>
              <a:spcBef>
                <a:spcPts val="300"/>
              </a:spcBef>
              <a:buFont typeface="Arial" panose="020B0604020202020204" pitchFamily="34" charset="0"/>
              <a:buChar char="•"/>
            </a:pPr>
            <a:r>
              <a:rPr lang="zh-CN" altLang="en-US" sz="1400" kern="0" dirty="0">
                <a:latin typeface="Verdana" panose="020B0604030504040204" pitchFamily="34" charset="0"/>
                <a:ea typeface="Verdana" panose="020B0604030504040204" pitchFamily="34" charset="0"/>
              </a:rPr>
              <a:t>联合局部放疗时，增加的不良反应都是典型的放疗产生的不良反应</a:t>
            </a:r>
            <a:r>
              <a:rPr lang="en-US" altLang="zh-CN" sz="1400" kern="0" dirty="0">
                <a:latin typeface="Verdana" panose="020B0604030504040204" pitchFamily="34" charset="0"/>
                <a:ea typeface="Verdana" panose="020B0604030504040204" pitchFamily="34" charset="0"/>
              </a:rPr>
              <a:t>, </a:t>
            </a:r>
            <a:r>
              <a:rPr lang="zh-CN" altLang="en-US" sz="1400" kern="0" dirty="0">
                <a:latin typeface="Verdana" panose="020B0604030504040204" pitchFamily="34" charset="0"/>
                <a:ea typeface="Verdana" panose="020B0604030504040204" pitchFamily="34" charset="0"/>
              </a:rPr>
              <a:t>如粘膜炎、放射性皮炎、吞咽困难或白细胞减少症</a:t>
            </a:r>
            <a:r>
              <a:rPr lang="en-US" altLang="zh-CN" sz="1400" kern="0" dirty="0">
                <a:latin typeface="Verdana" panose="020B0604030504040204" pitchFamily="34" charset="0"/>
                <a:ea typeface="Verdana" panose="020B0604030504040204" pitchFamily="34" charset="0"/>
              </a:rPr>
              <a:t>(</a:t>
            </a:r>
            <a:r>
              <a:rPr lang="zh-CN" altLang="en-US" sz="1400" kern="0" dirty="0">
                <a:latin typeface="Verdana" panose="020B0604030504040204" pitchFamily="34" charset="0"/>
                <a:ea typeface="Verdana" panose="020B0604030504040204" pitchFamily="34" charset="0"/>
              </a:rPr>
              <a:t>主要是淋巴细胞减少症</a:t>
            </a:r>
            <a:r>
              <a:rPr lang="en-US" altLang="zh-CN" sz="1400" kern="0" dirty="0">
                <a:latin typeface="Verdana" panose="020B0604030504040204" pitchFamily="34" charset="0"/>
                <a:ea typeface="Verdana" panose="020B0604030504040204" pitchFamily="34" charset="0"/>
              </a:rPr>
              <a:t>)</a:t>
            </a:r>
            <a:r>
              <a:rPr lang="zh-CN" altLang="en-US" sz="1400" kern="0" dirty="0">
                <a:latin typeface="Verdana" panose="020B0604030504040204" pitchFamily="34" charset="0"/>
                <a:ea typeface="Verdana" panose="020B0604030504040204" pitchFamily="34" charset="0"/>
              </a:rPr>
              <a:t>。</a:t>
            </a:r>
          </a:p>
        </p:txBody>
      </p:sp>
      <p:sp>
        <p:nvSpPr>
          <p:cNvPr id="14" name="Diagonal liegende Ecken des Rechtecks abrunden 9">
            <a:extLst>
              <a:ext uri="{FF2B5EF4-FFF2-40B4-BE49-F238E27FC236}">
                <a16:creationId xmlns:a16="http://schemas.microsoft.com/office/drawing/2014/main" id="{155B18E2-E043-4CFD-A42A-EFEF257C25A2}"/>
              </a:ext>
            </a:extLst>
          </p:cNvPr>
          <p:cNvSpPr/>
          <p:nvPr/>
        </p:nvSpPr>
        <p:spPr bwMode="gray">
          <a:xfrm>
            <a:off x="2960290" y="4702686"/>
            <a:ext cx="8004121" cy="1584913"/>
          </a:xfrm>
          <a:prstGeom prst="round2DiagRect">
            <a:avLst/>
          </a:prstGeom>
          <a:solidFill>
            <a:schemeClr val="bg1">
              <a:alpha val="90000"/>
            </a:schemeClr>
          </a:solidFill>
          <a:ln w="25400" cap="flat" cmpd="sng" algn="ctr">
            <a:solidFill>
              <a:schemeClr val="accent4">
                <a:lumMod val="75000"/>
              </a:schemeClr>
            </a:solidFill>
            <a:prstDash val="sysDot"/>
            <a:round/>
            <a:headEnd type="none" w="med" len="med"/>
            <a:tailEnd type="none" w="med" len="med"/>
          </a:ln>
          <a:effectLst>
            <a:outerShdw blurRad="50800" dist="38100" dir="2700000" algn="tl" rotWithShape="0">
              <a:prstClr val="black">
                <a:alpha val="40000"/>
              </a:prstClr>
            </a:outerShdw>
          </a:effectLst>
        </p:spPr>
        <p:txBody>
          <a:bodyPr lIns="36000" rIns="36000" rtlCol="0" anchor="ctr" anchorCtr="0"/>
          <a:lstStyle/>
          <a:p>
            <a:pPr marL="285750" indent="-285750">
              <a:lnSpc>
                <a:spcPct val="150000"/>
              </a:lnSpc>
              <a:spcBef>
                <a:spcPts val="300"/>
              </a:spcBef>
              <a:buFont typeface="Arial" panose="020B0604020202020204" pitchFamily="34" charset="0"/>
              <a:buChar char="•"/>
            </a:pPr>
            <a:r>
              <a:rPr lang="zh-CN" altLang="en-US" sz="1400" kern="0" dirty="0">
                <a:latin typeface="Verdana" panose="020B0604030504040204" pitchFamily="34" charset="0"/>
                <a:ea typeface="Verdana" panose="020B0604030504040204" pitchFamily="34" charset="0"/>
              </a:rPr>
              <a:t>西妥昔单抗在中国上市</a:t>
            </a:r>
            <a:r>
              <a:rPr lang="en-US" altLang="zh-CN" sz="1400" kern="0" dirty="0">
                <a:latin typeface="Verdana" panose="020B0604030504040204" pitchFamily="34" charset="0"/>
                <a:ea typeface="Verdana" panose="020B0604030504040204" pitchFamily="34" charset="0"/>
              </a:rPr>
              <a:t>17</a:t>
            </a:r>
            <a:r>
              <a:rPr lang="zh-CN" altLang="en-US" sz="1400" kern="0" dirty="0">
                <a:latin typeface="Verdana" panose="020B0604030504040204" pitchFamily="34" charset="0"/>
                <a:ea typeface="Verdana" panose="020B0604030504040204" pitchFamily="34" charset="0"/>
              </a:rPr>
              <a:t>年，应用安全性经过多年临床验证</a:t>
            </a:r>
            <a:endParaRPr lang="en-US" altLang="zh-CN" sz="1400" kern="0" dirty="0">
              <a:latin typeface="Verdana" panose="020B0604030504040204" pitchFamily="34" charset="0"/>
              <a:ea typeface="Verdana" panose="020B0604030504040204" pitchFamily="34" charset="0"/>
            </a:endParaRPr>
          </a:p>
          <a:p>
            <a:pPr marL="285750" indent="-285750">
              <a:lnSpc>
                <a:spcPct val="150000"/>
              </a:lnSpc>
              <a:spcBef>
                <a:spcPts val="300"/>
              </a:spcBef>
              <a:buFont typeface="Arial" panose="020B0604020202020204" pitchFamily="34" charset="0"/>
              <a:buChar char="•"/>
            </a:pPr>
            <a:r>
              <a:rPr lang="zh-CN" altLang="en-US" sz="1400" kern="0" dirty="0">
                <a:latin typeface="Verdana" panose="020B0604030504040204" pitchFamily="34" charset="0"/>
                <a:ea typeface="Verdana" panose="020B0604030504040204" pitchFamily="34" charset="0"/>
              </a:rPr>
              <a:t>过去</a:t>
            </a:r>
            <a:r>
              <a:rPr lang="en-US" altLang="zh-CN" sz="1400" kern="0" dirty="0">
                <a:latin typeface="Verdana" panose="020B0604030504040204" pitchFamily="34" charset="0"/>
                <a:ea typeface="Verdana" panose="020B0604030504040204" pitchFamily="34" charset="0"/>
              </a:rPr>
              <a:t>5</a:t>
            </a:r>
            <a:r>
              <a:rPr lang="zh-CN" altLang="en-US" sz="1400" kern="0" dirty="0">
                <a:latin typeface="Verdana" panose="020B0604030504040204" pitchFamily="34" charset="0"/>
                <a:ea typeface="Verdana" panose="020B0604030504040204" pitchFamily="34" charset="0"/>
              </a:rPr>
              <a:t>年内未收到全球范围内药监部门发布的关于西妥昔单抗的安全性警告、未因安全性原因而撤市，也未收到黑框警告要求</a:t>
            </a:r>
            <a:endParaRPr lang="en-US" altLang="zh-CN" sz="1400" kern="0" dirty="0">
              <a:latin typeface="Verdana" panose="020B0604030504040204" pitchFamily="34" charset="0"/>
              <a:ea typeface="Verdana" panose="020B0604030504040204" pitchFamily="34" charset="0"/>
            </a:endParaRPr>
          </a:p>
          <a:p>
            <a:pPr marL="285750" indent="-285750">
              <a:lnSpc>
                <a:spcPct val="150000"/>
              </a:lnSpc>
              <a:spcBef>
                <a:spcPts val="300"/>
              </a:spcBef>
              <a:buFont typeface="Arial" panose="020B0604020202020204" pitchFamily="34" charset="0"/>
              <a:buChar char="•"/>
            </a:pPr>
            <a:r>
              <a:rPr lang="zh-CN" altLang="en-US" sz="1400" b="1" kern="0" dirty="0">
                <a:latin typeface="Verdana" panose="020B0604030504040204" pitchFamily="34" charset="0"/>
                <a:ea typeface="Verdana" panose="020B0604030504040204" pitchFamily="34" charset="0"/>
              </a:rPr>
              <a:t>研究证实西妥昔单抗联合放疗同样具有高依从性，且未对生活质量造成不利影响</a:t>
            </a:r>
          </a:p>
        </p:txBody>
      </p:sp>
      <p:sp>
        <p:nvSpPr>
          <p:cNvPr id="15" name="标题 2">
            <a:extLst>
              <a:ext uri="{FF2B5EF4-FFF2-40B4-BE49-F238E27FC236}">
                <a16:creationId xmlns:a16="http://schemas.microsoft.com/office/drawing/2014/main" id="{C5423A48-0F46-4990-A598-5230CF3E9AD5}"/>
              </a:ext>
            </a:extLst>
          </p:cNvPr>
          <p:cNvSpPr>
            <a:spLocks noGrp="1"/>
          </p:cNvSpPr>
          <p:nvPr>
            <p:ph type="title"/>
          </p:nvPr>
        </p:nvSpPr>
        <p:spPr>
          <a:xfrm>
            <a:off x="623888" y="792494"/>
            <a:ext cx="10944225" cy="750797"/>
          </a:xfrm>
        </p:spPr>
        <p:txBody>
          <a:bodyPr/>
          <a:lstStyle/>
          <a:p>
            <a:r>
              <a:rPr lang="zh-CN" altLang="en-US" dirty="0"/>
              <a:t>西妥昔单抗主要不良反应为皮肤反应，联合放疗同样具有高依从性，应用安全性经过多年临床验证</a:t>
            </a:r>
            <a:endParaRPr lang="de-DE" dirty="0"/>
          </a:p>
        </p:txBody>
      </p:sp>
      <p:sp>
        <p:nvSpPr>
          <p:cNvPr id="16" name="页脚占位符 4">
            <a:extLst>
              <a:ext uri="{FF2B5EF4-FFF2-40B4-BE49-F238E27FC236}">
                <a16:creationId xmlns:a16="http://schemas.microsoft.com/office/drawing/2014/main" id="{474BAFF9-1AA9-42C3-BC31-56E966406275}"/>
              </a:ext>
            </a:extLst>
          </p:cNvPr>
          <p:cNvSpPr txBox="1">
            <a:spLocks/>
          </p:cNvSpPr>
          <p:nvPr/>
        </p:nvSpPr>
        <p:spPr bwMode="gray">
          <a:xfrm>
            <a:off x="623888" y="6092825"/>
            <a:ext cx="9948220" cy="629699"/>
          </a:xfrm>
          <a:prstGeom prst="rect">
            <a:avLst/>
          </a:prstGeom>
        </p:spPr>
        <p:txBody>
          <a:bodyPr vert="horz" lIns="0" tIns="0" rIns="0" bIns="36000" rtlCol="0" anchor="b" anchorCtr="0"/>
          <a:lstStyle>
            <a:defPPr>
              <a:defRPr lang="zh-CN"/>
            </a:defPPr>
            <a:lvl1pPr marL="0" algn="l" defTabSz="914400" rtl="0" eaLnBrk="1" latinLnBrk="0" hangingPunct="1">
              <a:defRPr lang="de-DE" sz="8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7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rPr>
              <a:t>1,</a:t>
            </a:r>
            <a:r>
              <a:rPr kumimoji="0" lang="zh-CN" altLang="en-US" sz="7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rPr>
              <a:t>西妥昔单抗注射液说明书</a:t>
            </a:r>
            <a:r>
              <a:rPr kumimoji="0" lang="en-US" altLang="zh-CN" sz="7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rPr>
              <a:t>. 2.Bonner J, et al. N </a:t>
            </a:r>
            <a:r>
              <a:rPr kumimoji="0" lang="en-US" altLang="zh-CN" sz="700" b="0" i="0" u="none" strike="noStrike" kern="1200" cap="none" spc="0" normalizeH="0" baseline="0" noProof="0" dirty="0" err="1">
                <a:ln>
                  <a:noFill/>
                </a:ln>
                <a:solidFill>
                  <a:srgbClr val="000000"/>
                </a:solidFill>
                <a:effectLst/>
                <a:uLnTx/>
                <a:uFillTx/>
                <a:latin typeface="微软雅黑" panose="020B0503020204020204" pitchFamily="34" charset="-122"/>
                <a:ea typeface="微软雅黑" panose="020B0503020204020204" pitchFamily="34" charset="-122"/>
              </a:rPr>
              <a:t>Engl</a:t>
            </a:r>
            <a:r>
              <a:rPr kumimoji="0" lang="en-US" altLang="zh-CN" sz="7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rPr>
              <a:t> J Med 2006;354:567–578..3,</a:t>
            </a:r>
            <a:r>
              <a:rPr lang="fr-FR" altLang="zh-CN" sz="700" dirty="0" err="1">
                <a:solidFill>
                  <a:srgbClr val="000000"/>
                </a:solidFill>
                <a:latin typeface="微软雅黑" panose="020B0503020204020204" pitchFamily="34" charset="-122"/>
                <a:ea typeface="微软雅黑" panose="020B0503020204020204" pitchFamily="34" charset="-122"/>
              </a:rPr>
              <a:t>Curran</a:t>
            </a:r>
            <a:r>
              <a:rPr lang="fr-FR" altLang="zh-CN" sz="700" dirty="0">
                <a:solidFill>
                  <a:srgbClr val="000000"/>
                </a:solidFill>
                <a:latin typeface="微软雅黑" panose="020B0503020204020204" pitchFamily="34" charset="-122"/>
                <a:ea typeface="微软雅黑" panose="020B0503020204020204" pitchFamily="34" charset="-122"/>
              </a:rPr>
              <a:t> D, et al. J Clin </a:t>
            </a:r>
            <a:r>
              <a:rPr lang="fr-FR" altLang="zh-CN" sz="700" dirty="0" err="1">
                <a:solidFill>
                  <a:srgbClr val="000000"/>
                </a:solidFill>
                <a:latin typeface="微软雅黑" panose="020B0503020204020204" pitchFamily="34" charset="-122"/>
                <a:ea typeface="微软雅黑" panose="020B0503020204020204" pitchFamily="34" charset="-122"/>
              </a:rPr>
              <a:t>Oncol</a:t>
            </a:r>
            <a:r>
              <a:rPr lang="fr-FR" altLang="zh-CN" sz="700" dirty="0">
                <a:solidFill>
                  <a:srgbClr val="000000"/>
                </a:solidFill>
                <a:latin typeface="微软雅黑" panose="020B0503020204020204" pitchFamily="34" charset="-122"/>
                <a:ea typeface="微软雅黑" panose="020B0503020204020204" pitchFamily="34" charset="-122"/>
              </a:rPr>
              <a:t> 2007;25:2191–2197.</a:t>
            </a:r>
            <a:endParaRPr kumimoji="0" lang="en-US" altLang="zh-CN" sz="7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8536380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3"/>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50420" name="think-cell Slide" r:id="rId13" imgW="270" imgH="270" progId="TCLayout.ActiveDocument.1">
                  <p:embed/>
                </p:oleObj>
              </mc:Choice>
              <mc:Fallback>
                <p:oleObj name="think-cell Slide" r:id="rId13" imgW="270" imgH="270" progId="TCLayout.ActiveDocument.1">
                  <p:embed/>
                  <p:pic>
                    <p:nvPicPr>
                      <p:cNvPr id="2" name="Object 1" hidden="1"/>
                      <p:cNvPicPr/>
                      <p:nvPr/>
                    </p:nvPicPr>
                    <p:blipFill>
                      <a:blip r:embed="rId14"/>
                      <a:stretch>
                        <a:fillRect/>
                      </a:stretch>
                    </p:blipFill>
                    <p:spPr>
                      <a:xfrm>
                        <a:off x="1588" y="1588"/>
                        <a:ext cx="1587" cy="1587"/>
                      </a:xfrm>
                      <a:prstGeom prst="rect">
                        <a:avLst/>
                      </a:prstGeom>
                    </p:spPr>
                  </p:pic>
                </p:oleObj>
              </mc:Fallback>
            </mc:AlternateContent>
          </a:graphicData>
        </a:graphic>
      </p:graphicFrame>
      <p:sp>
        <p:nvSpPr>
          <p:cNvPr id="20" name="Content Placeholder 2"/>
          <p:cNvSpPr txBox="1">
            <a:spLocks/>
          </p:cNvSpPr>
          <p:nvPr>
            <p:custDataLst>
              <p:tags r:id="rId4"/>
            </p:custDataLst>
          </p:nvPr>
        </p:nvSpPr>
        <p:spPr bwMode="gray">
          <a:xfrm>
            <a:off x="4375722" y="3714793"/>
            <a:ext cx="3455987" cy="2511346"/>
          </a:xfrm>
          <a:prstGeom prst="rect">
            <a:avLst/>
          </a:prstGeom>
        </p:spPr>
        <p:txBody>
          <a:bodyPr lIns="0" tIns="0" rIns="0" bIns="0"/>
          <a:lstStyle>
            <a:lvl1pPr marL="0" marR="0" indent="0" algn="l" defTabSz="914400" rtl="0" eaLnBrk="1" fontAlgn="auto" latinLnBrk="0" hangingPunct="1">
              <a:lnSpc>
                <a:spcPct val="100000"/>
              </a:lnSpc>
              <a:spcBef>
                <a:spcPts val="600"/>
              </a:spcBef>
              <a:spcAft>
                <a:spcPts val="300"/>
              </a:spcAft>
              <a:buClr>
                <a:srgbClr val="52328F"/>
              </a:buClr>
              <a:buSzTx/>
              <a:buFont typeface="Wingdings" panose="05000000000000000000" pitchFamily="2" charset="2"/>
              <a:buNone/>
              <a:tabLst/>
              <a:defRPr sz="1400" b="0" kern="1200">
                <a:solidFill>
                  <a:schemeClr val="tx1"/>
                </a:solidFill>
                <a:latin typeface="+mn-lt"/>
                <a:ea typeface="+mn-ea"/>
                <a:cs typeface="+mn-cs"/>
              </a:defRPr>
            </a:lvl1pPr>
            <a:lvl2pPr marL="180000" indent="-180000" algn="l" defTabSz="914400" rtl="0" eaLnBrk="1" latinLnBrk="0" hangingPunct="1">
              <a:spcBef>
                <a:spcPts val="300"/>
              </a:spcBef>
              <a:spcAft>
                <a:spcPts val="300"/>
              </a:spcAft>
              <a:buClr>
                <a:srgbClr val="52328F"/>
              </a:buClr>
              <a:buFont typeface="Wingdings" panose="05000000000000000000" pitchFamily="2" charset="2"/>
              <a:buChar char=""/>
              <a:defRPr sz="1400" kern="1200">
                <a:solidFill>
                  <a:schemeClr val="tx1"/>
                </a:solidFill>
                <a:latin typeface="+mn-lt"/>
                <a:ea typeface="+mn-ea"/>
                <a:cs typeface="+mn-cs"/>
              </a:defRPr>
            </a:lvl2pPr>
            <a:lvl3pPr marL="360000" indent="-180000" algn="l" defTabSz="914400" rtl="0" eaLnBrk="1" latinLnBrk="0" hangingPunct="1">
              <a:spcBef>
                <a:spcPts val="300"/>
              </a:spcBef>
              <a:spcAft>
                <a:spcPts val="300"/>
              </a:spcAft>
              <a:buClr>
                <a:srgbClr val="52328F"/>
              </a:buClr>
              <a:buSzPct val="100000"/>
              <a:buFont typeface="Symbol" panose="05050102010706020507" pitchFamily="18" charset="2"/>
              <a:buChar char="-"/>
              <a:defRPr lang="en-US" sz="1400" kern="1200" baseline="0">
                <a:solidFill>
                  <a:schemeClr val="tx1"/>
                </a:solidFill>
                <a:latin typeface="+mn-lt"/>
                <a:ea typeface="+mn-ea"/>
                <a:cs typeface="+mn-cs"/>
              </a:defRPr>
            </a:lvl3pPr>
            <a:lvl4pPr marL="540000" indent="-180000" algn="l" defTabSz="914400" rtl="0" eaLnBrk="1" latinLnBrk="0" hangingPunct="1">
              <a:spcBef>
                <a:spcPts val="300"/>
              </a:spcBef>
              <a:spcAft>
                <a:spcPts val="300"/>
              </a:spcAft>
              <a:buClr>
                <a:srgbClr val="28BECD"/>
              </a:buClr>
              <a:buSzPct val="100000"/>
              <a:buFont typeface="Symbol" panose="05050102010706020507" pitchFamily="18" charset="2"/>
              <a:buChar char="-"/>
              <a:defRPr lang="en-US" sz="1400" kern="1200" baseline="0">
                <a:solidFill>
                  <a:schemeClr val="tx1"/>
                </a:solidFill>
                <a:latin typeface="+mn-lt"/>
                <a:ea typeface="+mn-ea"/>
                <a:cs typeface="+mn-cs"/>
              </a:defRPr>
            </a:lvl4pPr>
            <a:lvl5pPr marL="720000" indent="-180000" algn="l" defTabSz="914400" rtl="0" eaLnBrk="1" latinLnBrk="0" hangingPunct="1">
              <a:spcBef>
                <a:spcPts val="300"/>
              </a:spcBef>
              <a:spcAft>
                <a:spcPts val="300"/>
              </a:spcAft>
              <a:buClr>
                <a:srgbClr val="28BECD"/>
              </a:buClr>
              <a:buSzPct val="100000"/>
              <a:buFont typeface="Symbol" panose="05050102010706020507" pitchFamily="18" charset="2"/>
              <a:buChar char="-"/>
              <a:defRPr sz="1400" kern="1200">
                <a:solidFill>
                  <a:schemeClr val="tx1"/>
                </a:solidFill>
                <a:latin typeface="+mn-lt"/>
                <a:ea typeface="+mn-ea"/>
                <a:cs typeface="+mn-cs"/>
              </a:defRPr>
            </a:lvl5pPr>
            <a:lvl6pPr marL="900000" indent="-180000" algn="l" defTabSz="914400" rtl="0" eaLnBrk="1" latinLnBrk="0" hangingPunct="1">
              <a:spcBef>
                <a:spcPts val="300"/>
              </a:spcBef>
              <a:spcAft>
                <a:spcPts val="300"/>
              </a:spcAft>
              <a:buClr>
                <a:srgbClr val="28BECD"/>
              </a:buClr>
              <a:buSzPct val="100000"/>
              <a:buFont typeface="Symbol" panose="05050102010706020507" pitchFamily="18" charset="2"/>
              <a:buChar char="-"/>
              <a:defRPr sz="1400" kern="1200">
                <a:solidFill>
                  <a:schemeClr val="tx1"/>
                </a:solidFill>
                <a:latin typeface="+mn-lt"/>
                <a:ea typeface="+mn-ea"/>
                <a:cs typeface="+mn-cs"/>
              </a:defRPr>
            </a:lvl6pPr>
            <a:lvl7pPr marL="900000" indent="-180000" algn="l" defTabSz="914400" rtl="0" eaLnBrk="1" latinLnBrk="0" hangingPunct="1">
              <a:spcBef>
                <a:spcPts val="300"/>
              </a:spcBef>
              <a:spcAft>
                <a:spcPts val="300"/>
              </a:spcAft>
              <a:buClr>
                <a:srgbClr val="28BECD"/>
              </a:buClr>
              <a:buSzPct val="100000"/>
              <a:buFont typeface="Symbol" panose="05050102010706020507" pitchFamily="18" charset="2"/>
              <a:buChar char="-"/>
              <a:defRPr sz="1400" kern="1200">
                <a:solidFill>
                  <a:schemeClr val="tx1"/>
                </a:solidFill>
                <a:latin typeface="+mn-lt"/>
                <a:ea typeface="+mn-ea"/>
                <a:cs typeface="+mn-cs"/>
              </a:defRPr>
            </a:lvl7pPr>
            <a:lvl8pPr marL="900000" indent="-180000" algn="l" defTabSz="914400" rtl="0" eaLnBrk="1" latinLnBrk="0" hangingPunct="1">
              <a:spcBef>
                <a:spcPts val="300"/>
              </a:spcBef>
              <a:spcAft>
                <a:spcPts val="300"/>
              </a:spcAft>
              <a:buClr>
                <a:srgbClr val="28BECD"/>
              </a:buClr>
              <a:buSzPct val="100000"/>
              <a:buFont typeface="Symbol" panose="05050102010706020507" pitchFamily="18" charset="2"/>
              <a:buChar char="-"/>
              <a:defRPr sz="1400" kern="1200">
                <a:solidFill>
                  <a:schemeClr val="tx1"/>
                </a:solidFill>
                <a:latin typeface="+mn-lt"/>
                <a:ea typeface="+mn-ea"/>
                <a:cs typeface="+mn-cs"/>
              </a:defRPr>
            </a:lvl8pPr>
            <a:lvl9pPr marL="900000" indent="-180000" algn="l" defTabSz="914400" rtl="0" eaLnBrk="1" latinLnBrk="0" hangingPunct="1">
              <a:spcBef>
                <a:spcPts val="300"/>
              </a:spcBef>
              <a:spcAft>
                <a:spcPts val="300"/>
              </a:spcAft>
              <a:buClr>
                <a:srgbClr val="28BECD"/>
              </a:buClr>
              <a:buSzPct val="100000"/>
              <a:buFont typeface="Symbol" panose="05050102010706020507" pitchFamily="18" charset="2"/>
              <a:buChar char="-"/>
              <a:defRPr sz="1400" kern="1200">
                <a:solidFill>
                  <a:schemeClr val="tx1"/>
                </a:solidFill>
                <a:latin typeface="+mn-lt"/>
                <a:ea typeface="+mn-ea"/>
                <a:cs typeface="+mn-cs"/>
              </a:defRPr>
            </a:lvl9pPr>
          </a:lstStyle>
          <a:p>
            <a:pPr marL="0" lvl="1" indent="0">
              <a:lnSpc>
                <a:spcPct val="105000"/>
              </a:lnSpc>
              <a:buClr>
                <a:srgbClr val="503291"/>
              </a:buClr>
              <a:buNone/>
            </a:pPr>
            <a:endParaRPr lang="zh-CN" altLang="en-US" sz="1600" dirty="0">
              <a:solidFill>
                <a:srgbClr val="000000"/>
              </a:solidFill>
              <a:latin typeface="Verdana" panose="020B0604030504040204" pitchFamily="34" charset="0"/>
              <a:ea typeface="Verdana" panose="020B0604030504040204" pitchFamily="34" charset="0"/>
              <a:cs typeface="Verdana" panose="020B0604030504040204" pitchFamily="34" charset="0"/>
            </a:endParaRPr>
          </a:p>
        </p:txBody>
      </p:sp>
      <p:sp>
        <p:nvSpPr>
          <p:cNvPr id="22" name="Content Placeholder 2"/>
          <p:cNvSpPr txBox="1">
            <a:spLocks/>
          </p:cNvSpPr>
          <p:nvPr>
            <p:custDataLst>
              <p:tags r:id="rId5"/>
            </p:custDataLst>
          </p:nvPr>
        </p:nvSpPr>
        <p:spPr bwMode="gray">
          <a:xfrm>
            <a:off x="8127556" y="3714793"/>
            <a:ext cx="3455987" cy="2118655"/>
          </a:xfrm>
          <a:prstGeom prst="rect">
            <a:avLst/>
          </a:prstGeom>
        </p:spPr>
        <p:txBody>
          <a:bodyPr lIns="0" tIns="0" rIns="0" bIns="0"/>
          <a:lstStyle>
            <a:lvl1pPr marL="0" marR="0" indent="0" algn="l" defTabSz="914400" rtl="0" eaLnBrk="1" fontAlgn="auto" latinLnBrk="0" hangingPunct="1">
              <a:lnSpc>
                <a:spcPct val="100000"/>
              </a:lnSpc>
              <a:spcBef>
                <a:spcPts val="600"/>
              </a:spcBef>
              <a:spcAft>
                <a:spcPts val="300"/>
              </a:spcAft>
              <a:buClr>
                <a:srgbClr val="52328F"/>
              </a:buClr>
              <a:buSzTx/>
              <a:buFont typeface="Wingdings" panose="05000000000000000000" pitchFamily="2" charset="2"/>
              <a:buNone/>
              <a:tabLst/>
              <a:defRPr sz="1400" b="0" kern="1200">
                <a:solidFill>
                  <a:schemeClr val="tx1"/>
                </a:solidFill>
                <a:latin typeface="+mn-lt"/>
                <a:ea typeface="+mn-ea"/>
                <a:cs typeface="+mn-cs"/>
              </a:defRPr>
            </a:lvl1pPr>
            <a:lvl2pPr marL="180000" indent="-180000" algn="l" defTabSz="914400" rtl="0" eaLnBrk="1" latinLnBrk="0" hangingPunct="1">
              <a:spcBef>
                <a:spcPts val="300"/>
              </a:spcBef>
              <a:spcAft>
                <a:spcPts val="300"/>
              </a:spcAft>
              <a:buClr>
                <a:srgbClr val="52328F"/>
              </a:buClr>
              <a:buFont typeface="Wingdings" panose="05000000000000000000" pitchFamily="2" charset="2"/>
              <a:buChar char=""/>
              <a:defRPr sz="1400" kern="1200">
                <a:solidFill>
                  <a:schemeClr val="tx1"/>
                </a:solidFill>
                <a:latin typeface="+mn-lt"/>
                <a:ea typeface="+mn-ea"/>
                <a:cs typeface="+mn-cs"/>
              </a:defRPr>
            </a:lvl2pPr>
            <a:lvl3pPr marL="360000" indent="-180000" algn="l" defTabSz="914400" rtl="0" eaLnBrk="1" latinLnBrk="0" hangingPunct="1">
              <a:spcBef>
                <a:spcPts val="300"/>
              </a:spcBef>
              <a:spcAft>
                <a:spcPts val="300"/>
              </a:spcAft>
              <a:buClr>
                <a:srgbClr val="52328F"/>
              </a:buClr>
              <a:buSzPct val="100000"/>
              <a:buFont typeface="Symbol" panose="05050102010706020507" pitchFamily="18" charset="2"/>
              <a:buChar char="-"/>
              <a:defRPr lang="en-US" sz="1400" kern="1200" baseline="0">
                <a:solidFill>
                  <a:schemeClr val="tx1"/>
                </a:solidFill>
                <a:latin typeface="+mn-lt"/>
                <a:ea typeface="+mn-ea"/>
                <a:cs typeface="+mn-cs"/>
              </a:defRPr>
            </a:lvl3pPr>
            <a:lvl4pPr marL="540000" indent="-180000" algn="l" defTabSz="914400" rtl="0" eaLnBrk="1" latinLnBrk="0" hangingPunct="1">
              <a:spcBef>
                <a:spcPts val="300"/>
              </a:spcBef>
              <a:spcAft>
                <a:spcPts val="300"/>
              </a:spcAft>
              <a:buClr>
                <a:srgbClr val="28BECD"/>
              </a:buClr>
              <a:buSzPct val="100000"/>
              <a:buFont typeface="Symbol" panose="05050102010706020507" pitchFamily="18" charset="2"/>
              <a:buChar char="-"/>
              <a:defRPr lang="en-US" sz="1400" kern="1200" baseline="0">
                <a:solidFill>
                  <a:schemeClr val="tx1"/>
                </a:solidFill>
                <a:latin typeface="+mn-lt"/>
                <a:ea typeface="+mn-ea"/>
                <a:cs typeface="+mn-cs"/>
              </a:defRPr>
            </a:lvl4pPr>
            <a:lvl5pPr marL="720000" indent="-180000" algn="l" defTabSz="914400" rtl="0" eaLnBrk="1" latinLnBrk="0" hangingPunct="1">
              <a:spcBef>
                <a:spcPts val="300"/>
              </a:spcBef>
              <a:spcAft>
                <a:spcPts val="300"/>
              </a:spcAft>
              <a:buClr>
                <a:srgbClr val="28BECD"/>
              </a:buClr>
              <a:buSzPct val="100000"/>
              <a:buFont typeface="Symbol" panose="05050102010706020507" pitchFamily="18" charset="2"/>
              <a:buChar char="-"/>
              <a:defRPr sz="1400" kern="1200">
                <a:solidFill>
                  <a:schemeClr val="tx1"/>
                </a:solidFill>
                <a:latin typeface="+mn-lt"/>
                <a:ea typeface="+mn-ea"/>
                <a:cs typeface="+mn-cs"/>
              </a:defRPr>
            </a:lvl5pPr>
            <a:lvl6pPr marL="900000" indent="-180000" algn="l" defTabSz="914400" rtl="0" eaLnBrk="1" latinLnBrk="0" hangingPunct="1">
              <a:spcBef>
                <a:spcPts val="300"/>
              </a:spcBef>
              <a:spcAft>
                <a:spcPts val="300"/>
              </a:spcAft>
              <a:buClr>
                <a:srgbClr val="28BECD"/>
              </a:buClr>
              <a:buSzPct val="100000"/>
              <a:buFont typeface="Symbol" panose="05050102010706020507" pitchFamily="18" charset="2"/>
              <a:buChar char="-"/>
              <a:defRPr sz="1400" kern="1200">
                <a:solidFill>
                  <a:schemeClr val="tx1"/>
                </a:solidFill>
                <a:latin typeface="+mn-lt"/>
                <a:ea typeface="+mn-ea"/>
                <a:cs typeface="+mn-cs"/>
              </a:defRPr>
            </a:lvl6pPr>
            <a:lvl7pPr marL="900000" indent="-180000" algn="l" defTabSz="914400" rtl="0" eaLnBrk="1" latinLnBrk="0" hangingPunct="1">
              <a:spcBef>
                <a:spcPts val="300"/>
              </a:spcBef>
              <a:spcAft>
                <a:spcPts val="300"/>
              </a:spcAft>
              <a:buClr>
                <a:srgbClr val="28BECD"/>
              </a:buClr>
              <a:buSzPct val="100000"/>
              <a:buFont typeface="Symbol" panose="05050102010706020507" pitchFamily="18" charset="2"/>
              <a:buChar char="-"/>
              <a:defRPr sz="1400" kern="1200">
                <a:solidFill>
                  <a:schemeClr val="tx1"/>
                </a:solidFill>
                <a:latin typeface="+mn-lt"/>
                <a:ea typeface="+mn-ea"/>
                <a:cs typeface="+mn-cs"/>
              </a:defRPr>
            </a:lvl7pPr>
            <a:lvl8pPr marL="900000" indent="-180000" algn="l" defTabSz="914400" rtl="0" eaLnBrk="1" latinLnBrk="0" hangingPunct="1">
              <a:spcBef>
                <a:spcPts val="300"/>
              </a:spcBef>
              <a:spcAft>
                <a:spcPts val="300"/>
              </a:spcAft>
              <a:buClr>
                <a:srgbClr val="28BECD"/>
              </a:buClr>
              <a:buSzPct val="100000"/>
              <a:buFont typeface="Symbol" panose="05050102010706020507" pitchFamily="18" charset="2"/>
              <a:buChar char="-"/>
              <a:defRPr sz="1400" kern="1200">
                <a:solidFill>
                  <a:schemeClr val="tx1"/>
                </a:solidFill>
                <a:latin typeface="+mn-lt"/>
                <a:ea typeface="+mn-ea"/>
                <a:cs typeface="+mn-cs"/>
              </a:defRPr>
            </a:lvl8pPr>
            <a:lvl9pPr marL="900000" indent="-180000" algn="l" defTabSz="914400" rtl="0" eaLnBrk="1" latinLnBrk="0" hangingPunct="1">
              <a:spcBef>
                <a:spcPts val="300"/>
              </a:spcBef>
              <a:spcAft>
                <a:spcPts val="300"/>
              </a:spcAft>
              <a:buClr>
                <a:srgbClr val="28BECD"/>
              </a:buClr>
              <a:buSzPct val="100000"/>
              <a:buFont typeface="Symbol" panose="05050102010706020507" pitchFamily="18" charset="2"/>
              <a:buChar char="-"/>
              <a:defRPr sz="1400" kern="1200">
                <a:solidFill>
                  <a:schemeClr val="tx1"/>
                </a:solidFill>
                <a:latin typeface="+mn-lt"/>
                <a:ea typeface="+mn-ea"/>
                <a:cs typeface="+mn-cs"/>
              </a:defRPr>
            </a:lvl9pPr>
          </a:lstStyle>
          <a:p>
            <a:pPr marL="0" lvl="1" indent="0">
              <a:lnSpc>
                <a:spcPct val="105000"/>
              </a:lnSpc>
              <a:buClr>
                <a:srgbClr val="503291"/>
              </a:buClr>
              <a:buNone/>
            </a:pPr>
            <a:endParaRPr lang="de-DE" sz="1600" dirty="0">
              <a:solidFill>
                <a:srgbClr val="000000"/>
              </a:solidFill>
              <a:latin typeface="Verdana" panose="020B0604030504040204" pitchFamily="34" charset="0"/>
              <a:ea typeface="Verdana" panose="020B0604030504040204" pitchFamily="34" charset="0"/>
              <a:cs typeface="Verdana" panose="020B0604030504040204" pitchFamily="34" charset="0"/>
            </a:endParaRPr>
          </a:p>
        </p:txBody>
      </p:sp>
      <p:sp>
        <p:nvSpPr>
          <p:cNvPr id="33" name="Inhaltsplatzhalter 7"/>
          <p:cNvSpPr txBox="1">
            <a:spLocks/>
          </p:cNvSpPr>
          <p:nvPr>
            <p:custDataLst>
              <p:tags r:id="rId6"/>
            </p:custDataLst>
          </p:nvPr>
        </p:nvSpPr>
        <p:spPr bwMode="gray">
          <a:xfrm>
            <a:off x="4929143" y="3324417"/>
            <a:ext cx="2880418" cy="576000"/>
          </a:xfrm>
          <a:prstGeom prst="rect">
            <a:avLst/>
          </a:prstGeom>
        </p:spPr>
        <p:txBody>
          <a:bodyPr lIns="0" tIns="0" rIns="0" bIns="0" anchor="b" anchorCtr="0"/>
          <a:lstStyle>
            <a:lvl1pPr marL="0" indent="0" algn="l" defTabSz="914400" rtl="0" eaLnBrk="1" latinLnBrk="0" hangingPunct="1">
              <a:spcBef>
                <a:spcPts val="600"/>
              </a:spcBef>
              <a:spcAft>
                <a:spcPts val="300"/>
              </a:spcAft>
              <a:buClr>
                <a:srgbClr val="52328F"/>
              </a:buClr>
              <a:buFont typeface="Wingdings" panose="05000000000000000000" pitchFamily="2" charset="2"/>
              <a:buNone/>
              <a:defRPr sz="1400" b="0" kern="1200">
                <a:solidFill>
                  <a:schemeClr val="tx1"/>
                </a:solidFill>
                <a:latin typeface="+mn-lt"/>
                <a:ea typeface="+mn-ea"/>
                <a:cs typeface="+mn-cs"/>
              </a:defRPr>
            </a:lvl1pPr>
            <a:lvl2pPr marL="180000" indent="-180000" algn="l" defTabSz="914400" rtl="0" eaLnBrk="1" latinLnBrk="0" hangingPunct="1">
              <a:spcBef>
                <a:spcPts val="300"/>
              </a:spcBef>
              <a:spcAft>
                <a:spcPts val="300"/>
              </a:spcAft>
              <a:buClr>
                <a:srgbClr val="52328F"/>
              </a:buClr>
              <a:buFont typeface="Wingdings" panose="05000000000000000000" pitchFamily="2" charset="2"/>
              <a:buChar char=""/>
              <a:defRPr sz="1400" kern="1200">
                <a:solidFill>
                  <a:schemeClr val="tx1"/>
                </a:solidFill>
                <a:latin typeface="+mn-lt"/>
                <a:ea typeface="+mn-ea"/>
                <a:cs typeface="+mn-cs"/>
              </a:defRPr>
            </a:lvl2pPr>
            <a:lvl3pPr marL="360000" indent="-180000" algn="l" defTabSz="914400" rtl="0" eaLnBrk="1" latinLnBrk="0" hangingPunct="1">
              <a:spcBef>
                <a:spcPts val="300"/>
              </a:spcBef>
              <a:spcAft>
                <a:spcPts val="300"/>
              </a:spcAft>
              <a:buClr>
                <a:srgbClr val="52328F"/>
              </a:buClr>
              <a:buSzPct val="100000"/>
              <a:buFont typeface="Symbol" panose="05050102010706020507" pitchFamily="18" charset="2"/>
              <a:buChar char="-"/>
              <a:defRPr lang="en-US" sz="1400" kern="1200" baseline="0" dirty="0">
                <a:solidFill>
                  <a:schemeClr val="tx1"/>
                </a:solidFill>
                <a:latin typeface="+mn-lt"/>
                <a:ea typeface="+mn-ea"/>
                <a:cs typeface="+mn-cs"/>
              </a:defRPr>
            </a:lvl3pPr>
            <a:lvl4pPr marL="540000" indent="-180000" algn="l" defTabSz="914400" rtl="0" eaLnBrk="1" latinLnBrk="0" hangingPunct="1">
              <a:spcBef>
                <a:spcPts val="300"/>
              </a:spcBef>
              <a:spcAft>
                <a:spcPts val="300"/>
              </a:spcAft>
              <a:buClr>
                <a:srgbClr val="28BECD"/>
              </a:buClr>
              <a:buSzPct val="100000"/>
              <a:buFont typeface="Symbol" panose="05050102010706020507" pitchFamily="18" charset="2"/>
              <a:buChar char="-"/>
              <a:defRPr lang="en-US" sz="1400" kern="1200" baseline="0" dirty="0">
                <a:solidFill>
                  <a:schemeClr val="tx1"/>
                </a:solidFill>
                <a:latin typeface="+mn-lt"/>
                <a:ea typeface="+mn-ea"/>
                <a:cs typeface="+mn-cs"/>
              </a:defRPr>
            </a:lvl4pPr>
            <a:lvl5pPr marL="720000" indent="-180000" algn="l" defTabSz="914400" rtl="0" eaLnBrk="1" latinLnBrk="0" hangingPunct="1">
              <a:spcBef>
                <a:spcPts val="300"/>
              </a:spcBef>
              <a:spcAft>
                <a:spcPts val="300"/>
              </a:spcAft>
              <a:buClr>
                <a:srgbClr val="28BECD"/>
              </a:buClr>
              <a:buSzPct val="100000"/>
              <a:buFont typeface="Symbol" panose="05050102010706020507" pitchFamily="18" charset="2"/>
              <a:buChar char="-"/>
              <a:defRPr sz="1400" kern="1200">
                <a:solidFill>
                  <a:schemeClr val="tx1"/>
                </a:solidFill>
                <a:latin typeface="+mn-lt"/>
                <a:ea typeface="+mn-ea"/>
                <a:cs typeface="+mn-cs"/>
              </a:defRPr>
            </a:lvl5pPr>
            <a:lvl6pPr marL="900000" indent="-180000" algn="l" defTabSz="914400" rtl="0" eaLnBrk="1" latinLnBrk="0" hangingPunct="1">
              <a:spcBef>
                <a:spcPts val="300"/>
              </a:spcBef>
              <a:spcAft>
                <a:spcPts val="300"/>
              </a:spcAft>
              <a:buClr>
                <a:srgbClr val="28BECD"/>
              </a:buClr>
              <a:buSzPct val="100000"/>
              <a:buFont typeface="Symbol" panose="05050102010706020507" pitchFamily="18" charset="2"/>
              <a:buChar char="-"/>
              <a:defRPr sz="1400" kern="1200">
                <a:solidFill>
                  <a:schemeClr val="tx1"/>
                </a:solidFill>
                <a:latin typeface="+mn-lt"/>
                <a:ea typeface="+mn-ea"/>
                <a:cs typeface="+mn-cs"/>
              </a:defRPr>
            </a:lvl6pPr>
            <a:lvl7pPr marL="900000" indent="-180000" algn="l" defTabSz="914400" rtl="0" eaLnBrk="1" latinLnBrk="0" hangingPunct="1">
              <a:spcBef>
                <a:spcPts val="300"/>
              </a:spcBef>
              <a:spcAft>
                <a:spcPts val="300"/>
              </a:spcAft>
              <a:buClr>
                <a:srgbClr val="28BECD"/>
              </a:buClr>
              <a:buSzPct val="100000"/>
              <a:buFont typeface="Symbol" panose="05050102010706020507" pitchFamily="18" charset="2"/>
              <a:buChar char="-"/>
              <a:defRPr sz="1400" kern="1200">
                <a:solidFill>
                  <a:schemeClr val="tx1"/>
                </a:solidFill>
                <a:latin typeface="+mn-lt"/>
                <a:ea typeface="+mn-ea"/>
                <a:cs typeface="+mn-cs"/>
              </a:defRPr>
            </a:lvl7pPr>
            <a:lvl8pPr marL="900000" indent="-180000" algn="l" defTabSz="914400" rtl="0" eaLnBrk="1" latinLnBrk="0" hangingPunct="1">
              <a:spcBef>
                <a:spcPts val="300"/>
              </a:spcBef>
              <a:spcAft>
                <a:spcPts val="300"/>
              </a:spcAft>
              <a:buClr>
                <a:srgbClr val="28BECD"/>
              </a:buClr>
              <a:buSzPct val="100000"/>
              <a:buFont typeface="Symbol" panose="05050102010706020507" pitchFamily="18" charset="2"/>
              <a:buChar char="-"/>
              <a:defRPr sz="1400" kern="1200">
                <a:solidFill>
                  <a:schemeClr val="tx1"/>
                </a:solidFill>
                <a:latin typeface="+mn-lt"/>
                <a:ea typeface="+mn-ea"/>
                <a:cs typeface="+mn-cs"/>
              </a:defRPr>
            </a:lvl8pPr>
            <a:lvl9pPr marL="900000" indent="-180000" algn="l" defTabSz="914400" rtl="0" eaLnBrk="1" latinLnBrk="0" hangingPunct="1">
              <a:spcBef>
                <a:spcPts val="300"/>
              </a:spcBef>
              <a:spcAft>
                <a:spcPts val="300"/>
              </a:spcAft>
              <a:buClr>
                <a:srgbClr val="28BECD"/>
              </a:buClr>
              <a:buSzPct val="100000"/>
              <a:buFont typeface="Symbol" panose="05050102010706020507" pitchFamily="18" charset="2"/>
              <a:buChar char="-"/>
              <a:defRPr sz="1400" kern="1200">
                <a:solidFill>
                  <a:schemeClr val="tx1"/>
                </a:solidFill>
                <a:latin typeface="+mn-lt"/>
                <a:ea typeface="+mn-ea"/>
                <a:cs typeface="+mn-cs"/>
              </a:defRPr>
            </a:lvl9pPr>
          </a:lstStyle>
          <a:p>
            <a:pPr lvl="0">
              <a:lnSpc>
                <a:spcPct val="105000"/>
              </a:lnSpc>
              <a:spcBef>
                <a:spcPts val="0"/>
              </a:spcBef>
              <a:spcAft>
                <a:spcPts val="0"/>
              </a:spcAft>
              <a:buClrTx/>
            </a:pPr>
            <a:r>
              <a:rPr lang="zh-CN" altLang="en-US" sz="1600" b="1" dirty="0">
                <a:solidFill>
                  <a:schemeClr val="bg2"/>
                </a:solidFill>
                <a:ea typeface="Verdana" panose="020B0604030504040204" pitchFamily="34" charset="0"/>
                <a:cs typeface="Verdana" panose="020B0604030504040204" pitchFamily="34" charset="0"/>
              </a:rPr>
              <a:t>头颈部鳞癌综合治疗：中国专家共识 </a:t>
            </a:r>
            <a:r>
              <a:rPr lang="en-US" altLang="zh-CN" sz="1600" b="1" dirty="0">
                <a:solidFill>
                  <a:schemeClr val="bg2"/>
                </a:solidFill>
                <a:ea typeface="Verdana" panose="020B0604030504040204" pitchFamily="34" charset="0"/>
                <a:cs typeface="Verdana" panose="020B0604030504040204" pitchFamily="34" charset="0"/>
              </a:rPr>
              <a:t>2013</a:t>
            </a:r>
            <a:r>
              <a:rPr lang="zh-CN" altLang="en-US" sz="1600" b="1" dirty="0">
                <a:solidFill>
                  <a:schemeClr val="bg2"/>
                </a:solidFill>
                <a:ea typeface="Verdana" panose="020B0604030504040204" pitchFamily="34" charset="0"/>
                <a:cs typeface="Verdana" panose="020B0604030504040204" pitchFamily="34" charset="0"/>
              </a:rPr>
              <a:t>版</a:t>
            </a:r>
          </a:p>
        </p:txBody>
      </p:sp>
      <p:sp>
        <p:nvSpPr>
          <p:cNvPr id="34" name="Inhaltsplatzhalter 7"/>
          <p:cNvSpPr txBox="1">
            <a:spLocks/>
          </p:cNvSpPr>
          <p:nvPr>
            <p:custDataLst>
              <p:tags r:id="rId7"/>
            </p:custDataLst>
          </p:nvPr>
        </p:nvSpPr>
        <p:spPr bwMode="gray">
          <a:xfrm>
            <a:off x="8674057" y="3324417"/>
            <a:ext cx="2880418" cy="576000"/>
          </a:xfrm>
          <a:prstGeom prst="rect">
            <a:avLst/>
          </a:prstGeom>
        </p:spPr>
        <p:txBody>
          <a:bodyPr lIns="0" tIns="0" rIns="0" bIns="0" anchor="b" anchorCtr="0"/>
          <a:lstStyle>
            <a:lvl1pPr marL="0" indent="0" algn="l" defTabSz="914400" rtl="0" eaLnBrk="1" latinLnBrk="0" hangingPunct="1">
              <a:spcBef>
                <a:spcPts val="600"/>
              </a:spcBef>
              <a:spcAft>
                <a:spcPts val="300"/>
              </a:spcAft>
              <a:buClr>
                <a:srgbClr val="52328F"/>
              </a:buClr>
              <a:buFont typeface="Wingdings" panose="05000000000000000000" pitchFamily="2" charset="2"/>
              <a:buNone/>
              <a:defRPr sz="1400" b="0" kern="1200">
                <a:solidFill>
                  <a:schemeClr val="tx1"/>
                </a:solidFill>
                <a:latin typeface="+mn-lt"/>
                <a:ea typeface="+mn-ea"/>
                <a:cs typeface="+mn-cs"/>
              </a:defRPr>
            </a:lvl1pPr>
            <a:lvl2pPr marL="180000" indent="-180000" algn="l" defTabSz="914400" rtl="0" eaLnBrk="1" latinLnBrk="0" hangingPunct="1">
              <a:spcBef>
                <a:spcPts val="300"/>
              </a:spcBef>
              <a:spcAft>
                <a:spcPts val="300"/>
              </a:spcAft>
              <a:buClr>
                <a:srgbClr val="52328F"/>
              </a:buClr>
              <a:buFont typeface="Wingdings" panose="05000000000000000000" pitchFamily="2" charset="2"/>
              <a:buChar char=""/>
              <a:defRPr sz="1400" kern="1200">
                <a:solidFill>
                  <a:schemeClr val="tx1"/>
                </a:solidFill>
                <a:latin typeface="+mn-lt"/>
                <a:ea typeface="+mn-ea"/>
                <a:cs typeface="+mn-cs"/>
              </a:defRPr>
            </a:lvl2pPr>
            <a:lvl3pPr marL="360000" indent="-180000" algn="l" defTabSz="914400" rtl="0" eaLnBrk="1" latinLnBrk="0" hangingPunct="1">
              <a:spcBef>
                <a:spcPts val="300"/>
              </a:spcBef>
              <a:spcAft>
                <a:spcPts val="300"/>
              </a:spcAft>
              <a:buClr>
                <a:srgbClr val="52328F"/>
              </a:buClr>
              <a:buSzPct val="100000"/>
              <a:buFont typeface="Symbol" panose="05050102010706020507" pitchFamily="18" charset="2"/>
              <a:buChar char="-"/>
              <a:defRPr lang="en-US" sz="1400" kern="1200" baseline="0" dirty="0">
                <a:solidFill>
                  <a:schemeClr val="tx1"/>
                </a:solidFill>
                <a:latin typeface="+mn-lt"/>
                <a:ea typeface="+mn-ea"/>
                <a:cs typeface="+mn-cs"/>
              </a:defRPr>
            </a:lvl3pPr>
            <a:lvl4pPr marL="540000" indent="-180000" algn="l" defTabSz="914400" rtl="0" eaLnBrk="1" latinLnBrk="0" hangingPunct="1">
              <a:spcBef>
                <a:spcPts val="300"/>
              </a:spcBef>
              <a:spcAft>
                <a:spcPts val="300"/>
              </a:spcAft>
              <a:buClr>
                <a:srgbClr val="28BECD"/>
              </a:buClr>
              <a:buSzPct val="100000"/>
              <a:buFont typeface="Symbol" panose="05050102010706020507" pitchFamily="18" charset="2"/>
              <a:buChar char="-"/>
              <a:defRPr lang="en-US" sz="1400" kern="1200" baseline="0" dirty="0">
                <a:solidFill>
                  <a:schemeClr val="tx1"/>
                </a:solidFill>
                <a:latin typeface="+mn-lt"/>
                <a:ea typeface="+mn-ea"/>
                <a:cs typeface="+mn-cs"/>
              </a:defRPr>
            </a:lvl4pPr>
            <a:lvl5pPr marL="720000" indent="-180000" algn="l" defTabSz="914400" rtl="0" eaLnBrk="1" latinLnBrk="0" hangingPunct="1">
              <a:spcBef>
                <a:spcPts val="300"/>
              </a:spcBef>
              <a:spcAft>
                <a:spcPts val="300"/>
              </a:spcAft>
              <a:buClr>
                <a:srgbClr val="28BECD"/>
              </a:buClr>
              <a:buSzPct val="100000"/>
              <a:buFont typeface="Symbol" panose="05050102010706020507" pitchFamily="18" charset="2"/>
              <a:buChar char="-"/>
              <a:defRPr sz="1400" kern="1200">
                <a:solidFill>
                  <a:schemeClr val="tx1"/>
                </a:solidFill>
                <a:latin typeface="+mn-lt"/>
                <a:ea typeface="+mn-ea"/>
                <a:cs typeface="+mn-cs"/>
              </a:defRPr>
            </a:lvl5pPr>
            <a:lvl6pPr marL="900000" indent="-180000" algn="l" defTabSz="914400" rtl="0" eaLnBrk="1" latinLnBrk="0" hangingPunct="1">
              <a:spcBef>
                <a:spcPts val="300"/>
              </a:spcBef>
              <a:spcAft>
                <a:spcPts val="300"/>
              </a:spcAft>
              <a:buClr>
                <a:srgbClr val="28BECD"/>
              </a:buClr>
              <a:buSzPct val="100000"/>
              <a:buFont typeface="Symbol" panose="05050102010706020507" pitchFamily="18" charset="2"/>
              <a:buChar char="-"/>
              <a:defRPr sz="1400" kern="1200">
                <a:solidFill>
                  <a:schemeClr val="tx1"/>
                </a:solidFill>
                <a:latin typeface="+mn-lt"/>
                <a:ea typeface="+mn-ea"/>
                <a:cs typeface="+mn-cs"/>
              </a:defRPr>
            </a:lvl6pPr>
            <a:lvl7pPr marL="900000" indent="-180000" algn="l" defTabSz="914400" rtl="0" eaLnBrk="1" latinLnBrk="0" hangingPunct="1">
              <a:spcBef>
                <a:spcPts val="300"/>
              </a:spcBef>
              <a:spcAft>
                <a:spcPts val="300"/>
              </a:spcAft>
              <a:buClr>
                <a:srgbClr val="28BECD"/>
              </a:buClr>
              <a:buSzPct val="100000"/>
              <a:buFont typeface="Symbol" panose="05050102010706020507" pitchFamily="18" charset="2"/>
              <a:buChar char="-"/>
              <a:defRPr sz="1400" kern="1200">
                <a:solidFill>
                  <a:schemeClr val="tx1"/>
                </a:solidFill>
                <a:latin typeface="+mn-lt"/>
                <a:ea typeface="+mn-ea"/>
                <a:cs typeface="+mn-cs"/>
              </a:defRPr>
            </a:lvl7pPr>
            <a:lvl8pPr marL="900000" indent="-180000" algn="l" defTabSz="914400" rtl="0" eaLnBrk="1" latinLnBrk="0" hangingPunct="1">
              <a:spcBef>
                <a:spcPts val="300"/>
              </a:spcBef>
              <a:spcAft>
                <a:spcPts val="300"/>
              </a:spcAft>
              <a:buClr>
                <a:srgbClr val="28BECD"/>
              </a:buClr>
              <a:buSzPct val="100000"/>
              <a:buFont typeface="Symbol" panose="05050102010706020507" pitchFamily="18" charset="2"/>
              <a:buChar char="-"/>
              <a:defRPr sz="1400" kern="1200">
                <a:solidFill>
                  <a:schemeClr val="tx1"/>
                </a:solidFill>
                <a:latin typeface="+mn-lt"/>
                <a:ea typeface="+mn-ea"/>
                <a:cs typeface="+mn-cs"/>
              </a:defRPr>
            </a:lvl8pPr>
            <a:lvl9pPr marL="900000" indent="-180000" algn="l" defTabSz="914400" rtl="0" eaLnBrk="1" latinLnBrk="0" hangingPunct="1">
              <a:spcBef>
                <a:spcPts val="300"/>
              </a:spcBef>
              <a:spcAft>
                <a:spcPts val="300"/>
              </a:spcAft>
              <a:buClr>
                <a:srgbClr val="28BECD"/>
              </a:buClr>
              <a:buSzPct val="100000"/>
              <a:buFont typeface="Symbol" panose="05050102010706020507" pitchFamily="18" charset="2"/>
              <a:buChar char="-"/>
              <a:defRPr sz="1400" kern="1200">
                <a:solidFill>
                  <a:schemeClr val="tx1"/>
                </a:solidFill>
                <a:latin typeface="+mn-lt"/>
                <a:ea typeface="+mn-ea"/>
                <a:cs typeface="+mn-cs"/>
              </a:defRPr>
            </a:lvl9pPr>
          </a:lstStyle>
          <a:p>
            <a:pPr lvl="0">
              <a:lnSpc>
                <a:spcPct val="105000"/>
              </a:lnSpc>
              <a:spcBef>
                <a:spcPts val="0"/>
              </a:spcBef>
              <a:spcAft>
                <a:spcPts val="0"/>
              </a:spcAft>
              <a:buClrTx/>
            </a:pPr>
            <a:r>
              <a:rPr lang="en-US" altLang="zh-CN" sz="1600" b="1" dirty="0">
                <a:solidFill>
                  <a:schemeClr val="bg2"/>
                </a:solidFill>
                <a:ea typeface="Verdana" panose="020B0604030504040204" pitchFamily="34" charset="0"/>
                <a:cs typeface="Verdana" panose="020B0604030504040204" pitchFamily="34" charset="0"/>
              </a:rPr>
              <a:t>NCCN</a:t>
            </a:r>
            <a:r>
              <a:rPr lang="zh-CN" altLang="en-US" sz="1600" b="1" dirty="0">
                <a:solidFill>
                  <a:schemeClr val="bg2"/>
                </a:solidFill>
                <a:ea typeface="Verdana" panose="020B0604030504040204" pitchFamily="34" charset="0"/>
                <a:cs typeface="Verdana" panose="020B0604030504040204" pitchFamily="34" charset="0"/>
              </a:rPr>
              <a:t>肿瘤临床实践指南：头颈部肿瘤 </a:t>
            </a:r>
            <a:r>
              <a:rPr lang="en-US" altLang="zh-CN" sz="1600" b="1" dirty="0">
                <a:solidFill>
                  <a:schemeClr val="bg2"/>
                </a:solidFill>
                <a:ea typeface="Verdana" panose="020B0604030504040204" pitchFamily="34" charset="0"/>
                <a:cs typeface="Verdana" panose="020B0604030504040204" pitchFamily="34" charset="0"/>
              </a:rPr>
              <a:t>2022.2</a:t>
            </a:r>
            <a:r>
              <a:rPr lang="zh-CN" altLang="en-US" sz="1600" b="1" dirty="0">
                <a:solidFill>
                  <a:schemeClr val="bg2"/>
                </a:solidFill>
                <a:ea typeface="Verdana" panose="020B0604030504040204" pitchFamily="34" charset="0"/>
                <a:cs typeface="Verdana" panose="020B0604030504040204" pitchFamily="34" charset="0"/>
              </a:rPr>
              <a:t>版</a:t>
            </a:r>
            <a:endParaRPr lang="de-DE" sz="1600" b="1" dirty="0">
              <a:solidFill>
                <a:schemeClr val="bg2"/>
              </a:solidFill>
              <a:ea typeface="Verdana" panose="020B0604030504040204" pitchFamily="34" charset="0"/>
              <a:cs typeface="Verdana" panose="020B0604030504040204" pitchFamily="34" charset="0"/>
            </a:endParaRPr>
          </a:p>
        </p:txBody>
      </p:sp>
      <p:sp>
        <p:nvSpPr>
          <p:cNvPr id="18" name="Textfeld 17">
            <a:extLst>
              <a:ext uri="{FF2B5EF4-FFF2-40B4-BE49-F238E27FC236}">
                <a16:creationId xmlns:a16="http://schemas.microsoft.com/office/drawing/2014/main" id="{854BA742-F08D-4382-AF1D-AE0C2686CED8}"/>
              </a:ext>
            </a:extLst>
          </p:cNvPr>
          <p:cNvSpPr txBox="1"/>
          <p:nvPr/>
        </p:nvSpPr>
        <p:spPr bwMode="gray">
          <a:xfrm>
            <a:off x="608165" y="3324417"/>
            <a:ext cx="503560" cy="576000"/>
          </a:xfrm>
          <a:prstGeom prst="rect">
            <a:avLst/>
          </a:prstGeom>
          <a:noFill/>
        </p:spPr>
        <p:txBody>
          <a:bodyPr wrap="square" lIns="0" tIns="36000" rIns="0" bIns="0" rtlCol="0" anchor="ctr">
            <a:noAutofit/>
          </a:bodyPr>
          <a:lstStyle/>
          <a:p>
            <a:pPr marR="0" defTabSz="914400" rtl="0" eaLnBrk="1" fontAlgn="auto" latinLnBrk="0" hangingPunct="1">
              <a:lnSpc>
                <a:spcPct val="100000"/>
              </a:lnSpc>
              <a:spcBef>
                <a:spcPts val="300"/>
              </a:spcBef>
              <a:spcAft>
                <a:spcPts val="300"/>
              </a:spcAft>
              <a:buClr>
                <a:schemeClr val="accent1"/>
              </a:buClr>
              <a:buSzTx/>
              <a:tabLst/>
            </a:pPr>
            <a:r>
              <a:rPr kumimoji="0" lang="de-DE" sz="4400" b="0" i="0" u="none" strike="noStrike" kern="1200" cap="none" spc="0" normalizeH="0" baseline="0" noProof="0" dirty="0">
                <a:ln>
                  <a:noFill/>
                </a:ln>
                <a:solidFill>
                  <a:schemeClr val="bg2"/>
                </a:solidFill>
                <a:effectLst/>
                <a:uLnTx/>
                <a:uFillTx/>
                <a:latin typeface="Merck" panose="02060803030402040803" pitchFamily="18" charset="0"/>
                <a:ea typeface="Verdana" panose="020B0604030504040204" pitchFamily="34" charset="0"/>
                <a:cs typeface="Verdana" panose="020B0604030504040204" pitchFamily="34" charset="0"/>
              </a:rPr>
              <a:t>1</a:t>
            </a:r>
          </a:p>
        </p:txBody>
      </p:sp>
      <p:sp>
        <p:nvSpPr>
          <p:cNvPr id="19" name="Textfeld 18">
            <a:extLst>
              <a:ext uri="{FF2B5EF4-FFF2-40B4-BE49-F238E27FC236}">
                <a16:creationId xmlns:a16="http://schemas.microsoft.com/office/drawing/2014/main" id="{065B2BB6-DEEA-427F-BC24-416F5DE07D0E}"/>
              </a:ext>
            </a:extLst>
          </p:cNvPr>
          <p:cNvSpPr txBox="1"/>
          <p:nvPr/>
        </p:nvSpPr>
        <p:spPr bwMode="gray">
          <a:xfrm>
            <a:off x="4352085" y="3324417"/>
            <a:ext cx="503560" cy="576000"/>
          </a:xfrm>
          <a:prstGeom prst="rect">
            <a:avLst/>
          </a:prstGeom>
          <a:noFill/>
        </p:spPr>
        <p:txBody>
          <a:bodyPr wrap="square" lIns="0" tIns="36000" rIns="0" bIns="0" rtlCol="0" anchor="ctr">
            <a:noAutofit/>
          </a:bodyPr>
          <a:lstStyle/>
          <a:p>
            <a:pPr marR="0" defTabSz="914400" rtl="0" eaLnBrk="1" fontAlgn="auto" latinLnBrk="0" hangingPunct="1">
              <a:lnSpc>
                <a:spcPct val="100000"/>
              </a:lnSpc>
              <a:spcBef>
                <a:spcPts val="300"/>
              </a:spcBef>
              <a:spcAft>
                <a:spcPts val="300"/>
              </a:spcAft>
              <a:buClr>
                <a:schemeClr val="accent1"/>
              </a:buClr>
              <a:buSzTx/>
              <a:tabLst/>
            </a:pPr>
            <a:r>
              <a:rPr kumimoji="0" lang="de-DE" sz="4400" b="0" i="0" u="none" strike="noStrike" kern="1200" cap="none" spc="0" normalizeH="0" baseline="0" noProof="0" dirty="0">
                <a:ln>
                  <a:noFill/>
                </a:ln>
                <a:solidFill>
                  <a:schemeClr val="bg2"/>
                </a:solidFill>
                <a:effectLst/>
                <a:uLnTx/>
                <a:uFillTx/>
                <a:latin typeface="Merck" panose="02060803030402040803" pitchFamily="18" charset="0"/>
                <a:ea typeface="Verdana" panose="020B0604030504040204" pitchFamily="34" charset="0"/>
                <a:cs typeface="Verdana" panose="020B0604030504040204" pitchFamily="34" charset="0"/>
              </a:rPr>
              <a:t>2</a:t>
            </a:r>
          </a:p>
        </p:txBody>
      </p:sp>
      <p:sp>
        <p:nvSpPr>
          <p:cNvPr id="21" name="Textfeld 20">
            <a:extLst>
              <a:ext uri="{FF2B5EF4-FFF2-40B4-BE49-F238E27FC236}">
                <a16:creationId xmlns:a16="http://schemas.microsoft.com/office/drawing/2014/main" id="{67AD4321-3F09-4468-80E4-0BD5569083E3}"/>
              </a:ext>
            </a:extLst>
          </p:cNvPr>
          <p:cNvSpPr txBox="1"/>
          <p:nvPr/>
        </p:nvSpPr>
        <p:spPr bwMode="gray">
          <a:xfrm>
            <a:off x="8096501" y="3324417"/>
            <a:ext cx="503560" cy="576000"/>
          </a:xfrm>
          <a:prstGeom prst="rect">
            <a:avLst/>
          </a:prstGeom>
          <a:noFill/>
        </p:spPr>
        <p:txBody>
          <a:bodyPr wrap="square" lIns="0" tIns="36000" rIns="0" bIns="0" rtlCol="0" anchor="ctr">
            <a:noAutofit/>
          </a:bodyPr>
          <a:lstStyle/>
          <a:p>
            <a:pPr marR="0" defTabSz="914400" rtl="0" eaLnBrk="1" fontAlgn="auto" latinLnBrk="0" hangingPunct="1">
              <a:lnSpc>
                <a:spcPct val="100000"/>
              </a:lnSpc>
              <a:spcBef>
                <a:spcPts val="300"/>
              </a:spcBef>
              <a:spcAft>
                <a:spcPts val="300"/>
              </a:spcAft>
              <a:buClr>
                <a:schemeClr val="accent1"/>
              </a:buClr>
              <a:buSzTx/>
              <a:tabLst/>
            </a:pPr>
            <a:r>
              <a:rPr lang="de-DE" sz="4400" dirty="0">
                <a:solidFill>
                  <a:schemeClr val="bg2"/>
                </a:solidFill>
                <a:latin typeface="Merck" panose="02060803030402040803" pitchFamily="18" charset="0"/>
                <a:ea typeface="Verdana" panose="020B0604030504040204" pitchFamily="34" charset="0"/>
                <a:cs typeface="Verdana" panose="020B0604030504040204" pitchFamily="34" charset="0"/>
              </a:rPr>
              <a:t>3</a:t>
            </a:r>
            <a:endParaRPr kumimoji="0" lang="de-DE" sz="4400" b="0" i="0" u="none" strike="noStrike" kern="1200" cap="none" spc="0" normalizeH="0" baseline="0" noProof="0" dirty="0">
              <a:ln>
                <a:noFill/>
              </a:ln>
              <a:solidFill>
                <a:schemeClr val="bg2"/>
              </a:solidFill>
              <a:effectLst/>
              <a:uLnTx/>
              <a:uFillTx/>
              <a:latin typeface="Merck" panose="02060803030402040803" pitchFamily="18" charset="0"/>
              <a:ea typeface="Verdana" panose="020B0604030504040204" pitchFamily="34" charset="0"/>
              <a:cs typeface="Verdana" panose="020B0604030504040204" pitchFamily="34" charset="0"/>
            </a:endParaRPr>
          </a:p>
        </p:txBody>
      </p:sp>
      <p:sp>
        <p:nvSpPr>
          <p:cNvPr id="16" name="Inhaltsplatzhalter 7">
            <a:extLst>
              <a:ext uri="{FF2B5EF4-FFF2-40B4-BE49-F238E27FC236}">
                <a16:creationId xmlns:a16="http://schemas.microsoft.com/office/drawing/2014/main" id="{58D249D2-5D77-450B-9FFE-08AAA72D010A}"/>
              </a:ext>
            </a:extLst>
          </p:cNvPr>
          <p:cNvSpPr txBox="1">
            <a:spLocks/>
          </p:cNvSpPr>
          <p:nvPr>
            <p:custDataLst>
              <p:tags r:id="rId8"/>
            </p:custDataLst>
          </p:nvPr>
        </p:nvSpPr>
        <p:spPr bwMode="gray">
          <a:xfrm>
            <a:off x="1184445" y="3324417"/>
            <a:ext cx="2880000" cy="576000"/>
          </a:xfrm>
          <a:prstGeom prst="rect">
            <a:avLst/>
          </a:prstGeom>
        </p:spPr>
        <p:txBody>
          <a:bodyPr lIns="0" tIns="0" rIns="0" bIns="0" anchor="b" anchorCtr="0"/>
          <a:lstStyle>
            <a:lvl1pPr marL="0" indent="0" algn="l" defTabSz="914400" rtl="0" eaLnBrk="1" latinLnBrk="0" hangingPunct="1">
              <a:spcBef>
                <a:spcPts val="600"/>
              </a:spcBef>
              <a:spcAft>
                <a:spcPts val="300"/>
              </a:spcAft>
              <a:buClr>
                <a:srgbClr val="52328F"/>
              </a:buClr>
              <a:buFont typeface="Wingdings" panose="05000000000000000000" pitchFamily="2" charset="2"/>
              <a:buNone/>
              <a:defRPr sz="1400" b="0" kern="1200">
                <a:solidFill>
                  <a:schemeClr val="tx1"/>
                </a:solidFill>
                <a:latin typeface="+mn-lt"/>
                <a:ea typeface="+mn-ea"/>
                <a:cs typeface="+mn-cs"/>
              </a:defRPr>
            </a:lvl1pPr>
            <a:lvl2pPr marL="180000" indent="-180000" algn="l" defTabSz="914400" rtl="0" eaLnBrk="1" latinLnBrk="0" hangingPunct="1">
              <a:spcBef>
                <a:spcPts val="300"/>
              </a:spcBef>
              <a:spcAft>
                <a:spcPts val="300"/>
              </a:spcAft>
              <a:buClr>
                <a:srgbClr val="52328F"/>
              </a:buClr>
              <a:buFont typeface="Wingdings" panose="05000000000000000000" pitchFamily="2" charset="2"/>
              <a:buChar char=""/>
              <a:defRPr sz="1400" kern="1200">
                <a:solidFill>
                  <a:schemeClr val="tx1"/>
                </a:solidFill>
                <a:latin typeface="+mn-lt"/>
                <a:ea typeface="+mn-ea"/>
                <a:cs typeface="+mn-cs"/>
              </a:defRPr>
            </a:lvl2pPr>
            <a:lvl3pPr marL="360000" indent="-180000" algn="l" defTabSz="914400" rtl="0" eaLnBrk="1" latinLnBrk="0" hangingPunct="1">
              <a:spcBef>
                <a:spcPts val="300"/>
              </a:spcBef>
              <a:spcAft>
                <a:spcPts val="300"/>
              </a:spcAft>
              <a:buClr>
                <a:srgbClr val="52328F"/>
              </a:buClr>
              <a:buSzPct val="100000"/>
              <a:buFont typeface="Symbol" panose="05050102010706020507" pitchFamily="18" charset="2"/>
              <a:buChar char="-"/>
              <a:defRPr lang="en-US" sz="1400" kern="1200" baseline="0" dirty="0">
                <a:solidFill>
                  <a:schemeClr val="tx1"/>
                </a:solidFill>
                <a:latin typeface="+mn-lt"/>
                <a:ea typeface="+mn-ea"/>
                <a:cs typeface="+mn-cs"/>
              </a:defRPr>
            </a:lvl3pPr>
            <a:lvl4pPr marL="540000" indent="-180000" algn="l" defTabSz="914400" rtl="0" eaLnBrk="1" latinLnBrk="0" hangingPunct="1">
              <a:spcBef>
                <a:spcPts val="300"/>
              </a:spcBef>
              <a:spcAft>
                <a:spcPts val="300"/>
              </a:spcAft>
              <a:buClr>
                <a:srgbClr val="28BECD"/>
              </a:buClr>
              <a:buSzPct val="100000"/>
              <a:buFont typeface="Symbol" panose="05050102010706020507" pitchFamily="18" charset="2"/>
              <a:buChar char="-"/>
              <a:defRPr lang="en-US" sz="1400" kern="1200" baseline="0" dirty="0">
                <a:solidFill>
                  <a:schemeClr val="tx1"/>
                </a:solidFill>
                <a:latin typeface="+mn-lt"/>
                <a:ea typeface="+mn-ea"/>
                <a:cs typeface="+mn-cs"/>
              </a:defRPr>
            </a:lvl4pPr>
            <a:lvl5pPr marL="720000" indent="-180000" algn="l" defTabSz="914400" rtl="0" eaLnBrk="1" latinLnBrk="0" hangingPunct="1">
              <a:spcBef>
                <a:spcPts val="300"/>
              </a:spcBef>
              <a:spcAft>
                <a:spcPts val="300"/>
              </a:spcAft>
              <a:buClr>
                <a:srgbClr val="28BECD"/>
              </a:buClr>
              <a:buSzPct val="100000"/>
              <a:buFont typeface="Symbol" panose="05050102010706020507" pitchFamily="18" charset="2"/>
              <a:buChar char="-"/>
              <a:defRPr sz="1400" kern="1200">
                <a:solidFill>
                  <a:schemeClr val="tx1"/>
                </a:solidFill>
                <a:latin typeface="+mn-lt"/>
                <a:ea typeface="+mn-ea"/>
                <a:cs typeface="+mn-cs"/>
              </a:defRPr>
            </a:lvl5pPr>
            <a:lvl6pPr marL="900000" indent="-180000" algn="l" defTabSz="914400" rtl="0" eaLnBrk="1" latinLnBrk="0" hangingPunct="1">
              <a:spcBef>
                <a:spcPts val="300"/>
              </a:spcBef>
              <a:spcAft>
                <a:spcPts val="300"/>
              </a:spcAft>
              <a:buClr>
                <a:srgbClr val="28BECD"/>
              </a:buClr>
              <a:buSzPct val="100000"/>
              <a:buFont typeface="Symbol" panose="05050102010706020507" pitchFamily="18" charset="2"/>
              <a:buChar char="-"/>
              <a:defRPr sz="1400" kern="1200">
                <a:solidFill>
                  <a:schemeClr val="tx1"/>
                </a:solidFill>
                <a:latin typeface="+mn-lt"/>
                <a:ea typeface="+mn-ea"/>
                <a:cs typeface="+mn-cs"/>
              </a:defRPr>
            </a:lvl6pPr>
            <a:lvl7pPr marL="900000" indent="-180000" algn="l" defTabSz="914400" rtl="0" eaLnBrk="1" latinLnBrk="0" hangingPunct="1">
              <a:spcBef>
                <a:spcPts val="300"/>
              </a:spcBef>
              <a:spcAft>
                <a:spcPts val="300"/>
              </a:spcAft>
              <a:buClr>
                <a:srgbClr val="28BECD"/>
              </a:buClr>
              <a:buSzPct val="100000"/>
              <a:buFont typeface="Symbol" panose="05050102010706020507" pitchFamily="18" charset="2"/>
              <a:buChar char="-"/>
              <a:defRPr sz="1400" kern="1200">
                <a:solidFill>
                  <a:schemeClr val="tx1"/>
                </a:solidFill>
                <a:latin typeface="+mn-lt"/>
                <a:ea typeface="+mn-ea"/>
                <a:cs typeface="+mn-cs"/>
              </a:defRPr>
            </a:lvl7pPr>
            <a:lvl8pPr marL="900000" indent="-180000" algn="l" defTabSz="914400" rtl="0" eaLnBrk="1" latinLnBrk="0" hangingPunct="1">
              <a:spcBef>
                <a:spcPts val="300"/>
              </a:spcBef>
              <a:spcAft>
                <a:spcPts val="300"/>
              </a:spcAft>
              <a:buClr>
                <a:srgbClr val="28BECD"/>
              </a:buClr>
              <a:buSzPct val="100000"/>
              <a:buFont typeface="Symbol" panose="05050102010706020507" pitchFamily="18" charset="2"/>
              <a:buChar char="-"/>
              <a:defRPr sz="1400" kern="1200">
                <a:solidFill>
                  <a:schemeClr val="tx1"/>
                </a:solidFill>
                <a:latin typeface="+mn-lt"/>
                <a:ea typeface="+mn-ea"/>
                <a:cs typeface="+mn-cs"/>
              </a:defRPr>
            </a:lvl8pPr>
            <a:lvl9pPr marL="900000" indent="-180000" algn="l" defTabSz="914400" rtl="0" eaLnBrk="1" latinLnBrk="0" hangingPunct="1">
              <a:spcBef>
                <a:spcPts val="300"/>
              </a:spcBef>
              <a:spcAft>
                <a:spcPts val="300"/>
              </a:spcAft>
              <a:buClr>
                <a:srgbClr val="28BECD"/>
              </a:buClr>
              <a:buSzPct val="100000"/>
              <a:buFont typeface="Symbol" panose="05050102010706020507" pitchFamily="18" charset="2"/>
              <a:buChar char="-"/>
              <a:defRPr sz="1400" kern="1200">
                <a:solidFill>
                  <a:schemeClr val="tx1"/>
                </a:solidFill>
                <a:latin typeface="+mn-lt"/>
                <a:ea typeface="+mn-ea"/>
                <a:cs typeface="+mn-cs"/>
              </a:defRPr>
            </a:lvl9pPr>
          </a:lstStyle>
          <a:p>
            <a:pPr lvl="0">
              <a:lnSpc>
                <a:spcPct val="105000"/>
              </a:lnSpc>
              <a:spcBef>
                <a:spcPts val="0"/>
              </a:spcBef>
              <a:spcAft>
                <a:spcPts val="0"/>
              </a:spcAft>
              <a:buClrTx/>
            </a:pPr>
            <a:r>
              <a:rPr lang="zh-CN" altLang="en-US" sz="1600" b="1" dirty="0">
                <a:solidFill>
                  <a:schemeClr val="bg2"/>
                </a:solidFill>
                <a:ea typeface="Verdana" panose="020B0604030504040204" pitchFamily="34" charset="0"/>
                <a:cs typeface="Verdana" panose="020B0604030504040204" pitchFamily="34" charset="0"/>
              </a:rPr>
              <a:t>中国临床肿瘤学会（</a:t>
            </a:r>
            <a:r>
              <a:rPr lang="en-US" altLang="zh-CN" sz="1600" b="1" dirty="0">
                <a:solidFill>
                  <a:schemeClr val="bg2"/>
                </a:solidFill>
                <a:ea typeface="Verdana" panose="020B0604030504040204" pitchFamily="34" charset="0"/>
                <a:cs typeface="Verdana" panose="020B0604030504040204" pitchFamily="34" charset="0"/>
              </a:rPr>
              <a:t>CSCO</a:t>
            </a:r>
            <a:r>
              <a:rPr lang="zh-CN" altLang="en-US" sz="1600" b="1" dirty="0">
                <a:solidFill>
                  <a:schemeClr val="bg2"/>
                </a:solidFill>
                <a:ea typeface="Verdana" panose="020B0604030504040204" pitchFamily="34" charset="0"/>
                <a:cs typeface="Verdana" panose="020B0604030504040204" pitchFamily="34" charset="0"/>
              </a:rPr>
              <a:t>）头颈部肿瘤诊疗指南 </a:t>
            </a:r>
            <a:r>
              <a:rPr lang="en-US" altLang="zh-CN" sz="1600" b="1" dirty="0">
                <a:solidFill>
                  <a:schemeClr val="bg2"/>
                </a:solidFill>
                <a:ea typeface="Verdana" panose="020B0604030504040204" pitchFamily="34" charset="0"/>
                <a:cs typeface="Verdana" panose="020B0604030504040204" pitchFamily="34" charset="0"/>
              </a:rPr>
              <a:t>2022</a:t>
            </a:r>
            <a:r>
              <a:rPr lang="zh-CN" altLang="en-US" sz="1600" b="1" dirty="0">
                <a:solidFill>
                  <a:schemeClr val="bg2"/>
                </a:solidFill>
                <a:ea typeface="Verdana" panose="020B0604030504040204" pitchFamily="34" charset="0"/>
                <a:cs typeface="Verdana" panose="020B0604030504040204" pitchFamily="34" charset="0"/>
              </a:rPr>
              <a:t>版</a:t>
            </a:r>
            <a:endParaRPr lang="de-DE" sz="1600" b="1" dirty="0">
              <a:solidFill>
                <a:schemeClr val="bg2"/>
              </a:solidFill>
              <a:ea typeface="Verdana" panose="020B0604030504040204" pitchFamily="34" charset="0"/>
              <a:cs typeface="Verdana" panose="020B0604030504040204" pitchFamily="34" charset="0"/>
            </a:endParaRPr>
          </a:p>
        </p:txBody>
      </p:sp>
      <p:sp>
        <p:nvSpPr>
          <p:cNvPr id="6" name="文本占位符 5">
            <a:extLst>
              <a:ext uri="{FF2B5EF4-FFF2-40B4-BE49-F238E27FC236}">
                <a16:creationId xmlns:a16="http://schemas.microsoft.com/office/drawing/2014/main" id="{C93F936F-E31F-491D-B4CB-2B6DBB91B55B}"/>
              </a:ext>
            </a:extLst>
          </p:cNvPr>
          <p:cNvSpPr>
            <a:spLocks noGrp="1"/>
          </p:cNvSpPr>
          <p:nvPr>
            <p:ph type="body" sz="quarter" idx="13"/>
          </p:nvPr>
        </p:nvSpPr>
        <p:spPr/>
        <p:txBody>
          <a:bodyPr/>
          <a:lstStyle/>
          <a:p>
            <a:endParaRPr lang="de-DE"/>
          </a:p>
        </p:txBody>
      </p:sp>
      <p:sp>
        <p:nvSpPr>
          <p:cNvPr id="23" name="Textplatzhalter 7">
            <a:extLst>
              <a:ext uri="{FF2B5EF4-FFF2-40B4-BE49-F238E27FC236}">
                <a16:creationId xmlns:a16="http://schemas.microsoft.com/office/drawing/2014/main" id="{FB955D46-6FA5-42FF-AB77-1CD4C83FF867}"/>
              </a:ext>
            </a:extLst>
          </p:cNvPr>
          <p:cNvSpPr txBox="1">
            <a:spLocks/>
          </p:cNvSpPr>
          <p:nvPr>
            <p:custDataLst>
              <p:tags r:id="rId9"/>
            </p:custDataLst>
          </p:nvPr>
        </p:nvSpPr>
        <p:spPr bwMode="gray">
          <a:xfrm>
            <a:off x="1783798" y="171728"/>
            <a:ext cx="1514049" cy="720000"/>
          </a:xfrm>
          <a:prstGeom prst="rect">
            <a:avLst/>
          </a:prstGeom>
        </p:spPr>
        <p:txBody>
          <a:bodyPr vert="horz" wrap="square" lIns="0" tIns="0" rIns="0" bIns="0" rtlCol="0" anchor="ctr" anchorCtr="0">
            <a:noAutofit/>
          </a:bodyPr>
          <a:lstStyle>
            <a:lvl1pPr marL="0" indent="0" algn="r" defTabSz="914400" rtl="0" eaLnBrk="1" latinLnBrk="0" hangingPunct="1">
              <a:lnSpc>
                <a:spcPct val="105000"/>
              </a:lnSpc>
              <a:spcBef>
                <a:spcPts val="600"/>
              </a:spcBef>
              <a:spcAft>
                <a:spcPts val="300"/>
              </a:spcAft>
              <a:buFont typeface="Arial" panose="020B0604020202020204" pitchFamily="34" charset="0"/>
              <a:buNone/>
              <a:defRPr lang="en-US" sz="4400" b="0" kern="1200">
                <a:ln>
                  <a:noFill/>
                </a:ln>
                <a:solidFill>
                  <a:schemeClr val="accent3"/>
                </a:solidFill>
                <a:latin typeface="Merck" panose="04040805020F02020302" pitchFamily="82" charset="0"/>
                <a:ea typeface="Verdana" panose="020B0604030504040204" pitchFamily="34" charset="0"/>
                <a:cs typeface="Verdana" panose="020B0604030504040204" pitchFamily="34" charset="0"/>
              </a:defRPr>
            </a:lvl1pPr>
            <a:lvl2pPr marL="0" indent="0" algn="l" defTabSz="914400" rtl="0" eaLnBrk="1" latinLnBrk="0" hangingPunct="1">
              <a:lnSpc>
                <a:spcPct val="105000"/>
              </a:lnSpc>
              <a:spcBef>
                <a:spcPts val="600"/>
              </a:spcBef>
              <a:spcAft>
                <a:spcPts val="300"/>
              </a:spcAft>
              <a:buClr>
                <a:schemeClr val="accent1"/>
              </a:buClr>
              <a:buFont typeface="Arial" panose="020B0604020202020204" pitchFamily="34" charset="0"/>
              <a:buNone/>
              <a:defRPr lang="en-US" sz="4800" b="0" kern="1200">
                <a:ln>
                  <a:solidFill>
                    <a:schemeClr val="accent4"/>
                  </a:solidFill>
                </a:ln>
                <a:noFill/>
                <a:latin typeface="Merck" panose="04040805020F02020302" pitchFamily="82" charset="0"/>
                <a:ea typeface="Verdana" panose="020B0604030504040204" pitchFamily="34" charset="0"/>
                <a:cs typeface="Verdana" panose="020B0604030504040204" pitchFamily="34" charset="0"/>
              </a:defRPr>
            </a:lvl2pPr>
            <a:lvl3pPr marL="0" indent="0" algn="l" defTabSz="914400" rtl="0" eaLnBrk="1" latinLnBrk="0" hangingPunct="1">
              <a:lnSpc>
                <a:spcPct val="105000"/>
              </a:lnSpc>
              <a:spcBef>
                <a:spcPts val="600"/>
              </a:spcBef>
              <a:spcAft>
                <a:spcPts val="300"/>
              </a:spcAft>
              <a:buClr>
                <a:schemeClr val="accent1"/>
              </a:buClr>
              <a:buFont typeface="Symbol" panose="05050102010706020507" pitchFamily="18" charset="2"/>
              <a:buNone/>
              <a:defRPr lang="en-US" sz="4800" b="0" kern="1200">
                <a:ln>
                  <a:solidFill>
                    <a:schemeClr val="accent4"/>
                  </a:solidFill>
                </a:ln>
                <a:noFill/>
                <a:latin typeface="Merck" panose="04040805020F02020302" pitchFamily="82" charset="0"/>
                <a:ea typeface="Verdana" panose="020B0604030504040204" pitchFamily="34" charset="0"/>
                <a:cs typeface="Verdana" panose="020B0604030504040204" pitchFamily="34" charset="0"/>
              </a:defRPr>
            </a:lvl3pPr>
            <a:lvl4pPr marL="0" indent="0" algn="l" defTabSz="914400" rtl="0" eaLnBrk="1" latinLnBrk="0" hangingPunct="1">
              <a:lnSpc>
                <a:spcPct val="105000"/>
              </a:lnSpc>
              <a:spcBef>
                <a:spcPts val="600"/>
              </a:spcBef>
              <a:spcAft>
                <a:spcPts val="300"/>
              </a:spcAft>
              <a:buClr>
                <a:schemeClr val="accent3"/>
              </a:buClr>
              <a:buFont typeface="Symbol" panose="05050102010706020507" pitchFamily="18" charset="2"/>
              <a:buNone/>
              <a:defRPr lang="en-US" sz="4800" b="0" kern="1200">
                <a:ln>
                  <a:solidFill>
                    <a:schemeClr val="accent4"/>
                  </a:solidFill>
                </a:ln>
                <a:noFill/>
                <a:latin typeface="Merck" panose="04040805020F02020302" pitchFamily="82" charset="0"/>
                <a:ea typeface="Verdana" panose="020B0604030504040204" pitchFamily="34" charset="0"/>
                <a:cs typeface="Verdana" panose="020B0604030504040204" pitchFamily="34" charset="0"/>
              </a:defRPr>
            </a:lvl4pPr>
            <a:lvl5pPr marL="0" indent="0" algn="l" defTabSz="914400" rtl="0" eaLnBrk="1" latinLnBrk="0" hangingPunct="1">
              <a:lnSpc>
                <a:spcPct val="105000"/>
              </a:lnSpc>
              <a:spcBef>
                <a:spcPts val="600"/>
              </a:spcBef>
              <a:spcAft>
                <a:spcPts val="300"/>
              </a:spcAft>
              <a:buClr>
                <a:schemeClr val="accent3"/>
              </a:buClr>
              <a:buFont typeface="Symbol" panose="05050102010706020507" pitchFamily="18" charset="2"/>
              <a:buNone/>
              <a:defRPr lang="de-DE" sz="4800" b="0" kern="1200">
                <a:ln>
                  <a:solidFill>
                    <a:schemeClr val="accent4"/>
                  </a:solidFill>
                </a:ln>
                <a:noFill/>
                <a:latin typeface="Merck" panose="04040805020F02020302" pitchFamily="82" charset="0"/>
                <a:ea typeface="Verdana" panose="020B0604030504040204" pitchFamily="34" charset="0"/>
                <a:cs typeface="Verdana" panose="020B0604030504040204" pitchFamily="34" charset="0"/>
              </a:defRPr>
            </a:lvl5pPr>
            <a:lvl6pPr marL="0" indent="0" algn="l" defTabSz="914400" rtl="0" eaLnBrk="1" latinLnBrk="0" hangingPunct="1">
              <a:lnSpc>
                <a:spcPct val="105000"/>
              </a:lnSpc>
              <a:spcBef>
                <a:spcPts val="600"/>
              </a:spcBef>
              <a:spcAft>
                <a:spcPts val="300"/>
              </a:spcAft>
              <a:buClr>
                <a:schemeClr val="accent3"/>
              </a:buClr>
              <a:buFont typeface="Symbol" panose="05050102010706020507" pitchFamily="18" charset="2"/>
              <a:buNone/>
              <a:defRPr sz="4800" b="0" kern="1200">
                <a:ln>
                  <a:solidFill>
                    <a:schemeClr val="accent4"/>
                  </a:solidFill>
                </a:ln>
                <a:noFill/>
                <a:latin typeface="Merck" panose="04040805020F02020302" pitchFamily="82" charset="0"/>
                <a:ea typeface="Verdana" panose="020B0604030504040204" pitchFamily="34" charset="0"/>
                <a:cs typeface="Verdana" panose="020B0604030504040204" pitchFamily="34" charset="0"/>
              </a:defRPr>
            </a:lvl6pPr>
            <a:lvl7pPr marL="0" indent="0" algn="l" defTabSz="914400" rtl="0" eaLnBrk="1" latinLnBrk="0" hangingPunct="1">
              <a:lnSpc>
                <a:spcPct val="105000"/>
              </a:lnSpc>
              <a:spcBef>
                <a:spcPts val="600"/>
              </a:spcBef>
              <a:spcAft>
                <a:spcPts val="300"/>
              </a:spcAft>
              <a:buClr>
                <a:schemeClr val="accent3"/>
              </a:buClr>
              <a:buFont typeface="Symbol" panose="05050102010706020507" pitchFamily="18" charset="2"/>
              <a:buNone/>
              <a:defRPr sz="4800" b="0" kern="1200" baseline="0">
                <a:ln>
                  <a:solidFill>
                    <a:schemeClr val="accent4"/>
                  </a:solidFill>
                </a:ln>
                <a:noFill/>
                <a:latin typeface="Merck" panose="04040805020F02020302" pitchFamily="82" charset="0"/>
                <a:ea typeface="Verdana" panose="020B0604030504040204" pitchFamily="34" charset="0"/>
                <a:cs typeface="Verdana" panose="020B0604030504040204" pitchFamily="34" charset="0"/>
              </a:defRPr>
            </a:lvl7pPr>
            <a:lvl8pPr marL="0" indent="0" algn="l" defTabSz="914400" rtl="0" eaLnBrk="1" latinLnBrk="0" hangingPunct="1">
              <a:lnSpc>
                <a:spcPct val="105000"/>
              </a:lnSpc>
              <a:spcBef>
                <a:spcPts val="600"/>
              </a:spcBef>
              <a:spcAft>
                <a:spcPts val="300"/>
              </a:spcAft>
              <a:buClr>
                <a:schemeClr val="accent3"/>
              </a:buClr>
              <a:buFont typeface="Symbol" panose="05050102010706020507" pitchFamily="18" charset="2"/>
              <a:buNone/>
              <a:defRPr sz="4800" b="0" kern="1200" baseline="0">
                <a:ln>
                  <a:solidFill>
                    <a:schemeClr val="accent4"/>
                  </a:solidFill>
                </a:ln>
                <a:noFill/>
                <a:latin typeface="Merck" panose="04040805020F02020302" pitchFamily="82" charset="0"/>
                <a:ea typeface="Verdana" panose="020B0604030504040204" pitchFamily="34" charset="0"/>
                <a:cs typeface="Verdana" panose="020B0604030504040204" pitchFamily="34" charset="0"/>
              </a:defRPr>
            </a:lvl8pPr>
            <a:lvl9pPr marL="0" indent="0" algn="l" defTabSz="914400" rtl="0" eaLnBrk="1" latinLnBrk="0" hangingPunct="1">
              <a:lnSpc>
                <a:spcPct val="105000"/>
              </a:lnSpc>
              <a:spcBef>
                <a:spcPts val="600"/>
              </a:spcBef>
              <a:spcAft>
                <a:spcPts val="300"/>
              </a:spcAft>
              <a:buClr>
                <a:schemeClr val="accent3"/>
              </a:buClr>
              <a:buFont typeface="Symbol" panose="05050102010706020507" pitchFamily="18" charset="2"/>
              <a:buNone/>
              <a:defRPr sz="4800" b="0" kern="1200">
                <a:ln>
                  <a:solidFill>
                    <a:schemeClr val="accent4"/>
                  </a:solidFill>
                </a:ln>
                <a:noFill/>
                <a:latin typeface="Merck" panose="04040805020F02020302" pitchFamily="82" charset="0"/>
                <a:ea typeface="Verdana" panose="020B0604030504040204" pitchFamily="34" charset="0"/>
                <a:cs typeface="Verdana" panose="020B0604030504040204" pitchFamily="34" charset="0"/>
              </a:defRPr>
            </a:lvl9pPr>
          </a:lstStyle>
          <a:p>
            <a:r>
              <a:rPr lang="zh-CN" altLang="en-US" sz="3600" dirty="0">
                <a:solidFill>
                  <a:srgbClr val="503291"/>
                </a:solidFill>
              </a:rPr>
              <a:t>有效性</a:t>
            </a:r>
            <a:endParaRPr lang="de-DE" sz="3600" dirty="0">
              <a:solidFill>
                <a:srgbClr val="503291"/>
              </a:solidFill>
            </a:endParaRPr>
          </a:p>
        </p:txBody>
      </p:sp>
      <p:sp>
        <p:nvSpPr>
          <p:cNvPr id="24" name="Freeform 115">
            <a:extLst>
              <a:ext uri="{FF2B5EF4-FFF2-40B4-BE49-F238E27FC236}">
                <a16:creationId xmlns:a16="http://schemas.microsoft.com/office/drawing/2014/main" id="{B0CCC1B6-3550-46A7-8042-521AC23BFADC}"/>
              </a:ext>
            </a:extLst>
          </p:cNvPr>
          <p:cNvSpPr>
            <a:spLocks/>
          </p:cNvSpPr>
          <p:nvPr>
            <p:custDataLst>
              <p:tags r:id="rId10"/>
            </p:custDataLst>
          </p:nvPr>
        </p:nvSpPr>
        <p:spPr bwMode="auto">
          <a:xfrm>
            <a:off x="0" y="-17721"/>
            <a:ext cx="1916935" cy="750796"/>
          </a:xfrm>
          <a:custGeom>
            <a:avLst/>
            <a:gdLst>
              <a:gd name="T0" fmla="*/ 165 w 165"/>
              <a:gd name="T1" fmla="*/ 25 h 45"/>
              <a:gd name="T2" fmla="*/ 165 w 165"/>
              <a:gd name="T3" fmla="*/ 41 h 45"/>
              <a:gd name="T4" fmla="*/ 160 w 165"/>
              <a:gd name="T5" fmla="*/ 45 h 45"/>
              <a:gd name="T6" fmla="*/ 25 w 165"/>
              <a:gd name="T7" fmla="*/ 45 h 45"/>
              <a:gd name="T8" fmla="*/ 7 w 165"/>
              <a:gd name="T9" fmla="*/ 38 h 45"/>
              <a:gd name="T10" fmla="*/ 0 w 165"/>
              <a:gd name="T11" fmla="*/ 19 h 45"/>
              <a:gd name="T12" fmla="*/ 0 w 165"/>
              <a:gd name="T13" fmla="*/ 4 h 45"/>
              <a:gd name="T14" fmla="*/ 4 w 165"/>
              <a:gd name="T15" fmla="*/ 0 h 45"/>
              <a:gd name="T16" fmla="*/ 139 w 165"/>
              <a:gd name="T17" fmla="*/ 0 h 45"/>
              <a:gd name="T18" fmla="*/ 158 w 165"/>
              <a:gd name="T19" fmla="*/ 7 h 45"/>
              <a:gd name="T20" fmla="*/ 165 w 165"/>
              <a:gd name="T21" fmla="*/ 25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5" h="45">
                <a:moveTo>
                  <a:pt x="165" y="25"/>
                </a:moveTo>
                <a:cubicBezTo>
                  <a:pt x="165" y="41"/>
                  <a:pt x="165" y="41"/>
                  <a:pt x="165" y="41"/>
                </a:cubicBezTo>
                <a:cubicBezTo>
                  <a:pt x="165" y="44"/>
                  <a:pt x="163" y="45"/>
                  <a:pt x="160" y="45"/>
                </a:cubicBezTo>
                <a:cubicBezTo>
                  <a:pt x="25" y="45"/>
                  <a:pt x="25" y="45"/>
                  <a:pt x="25" y="45"/>
                </a:cubicBezTo>
                <a:cubicBezTo>
                  <a:pt x="17" y="45"/>
                  <a:pt x="11" y="43"/>
                  <a:pt x="7" y="38"/>
                </a:cubicBezTo>
                <a:cubicBezTo>
                  <a:pt x="2" y="34"/>
                  <a:pt x="0" y="28"/>
                  <a:pt x="0" y="19"/>
                </a:cubicBezTo>
                <a:cubicBezTo>
                  <a:pt x="0" y="4"/>
                  <a:pt x="0" y="4"/>
                  <a:pt x="0" y="4"/>
                </a:cubicBezTo>
                <a:cubicBezTo>
                  <a:pt x="0" y="1"/>
                  <a:pt x="1" y="0"/>
                  <a:pt x="4" y="0"/>
                </a:cubicBezTo>
                <a:cubicBezTo>
                  <a:pt x="139" y="0"/>
                  <a:pt x="139" y="0"/>
                  <a:pt x="139" y="0"/>
                </a:cubicBezTo>
                <a:cubicBezTo>
                  <a:pt x="147" y="0"/>
                  <a:pt x="153" y="2"/>
                  <a:pt x="158" y="7"/>
                </a:cubicBezTo>
                <a:cubicBezTo>
                  <a:pt x="162" y="11"/>
                  <a:pt x="165" y="17"/>
                  <a:pt x="165" y="25"/>
                </a:cubicBez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pPr algn="ctr"/>
            <a:r>
              <a:rPr lang="de-DE" sz="4000" dirty="0">
                <a:solidFill>
                  <a:srgbClr val="503291"/>
                </a:solidFill>
                <a:latin typeface="Merck" panose="02060803030402040803" pitchFamily="18" charset="0"/>
              </a:rPr>
              <a:t>03</a:t>
            </a:r>
          </a:p>
        </p:txBody>
      </p:sp>
      <p:sp>
        <p:nvSpPr>
          <p:cNvPr id="25" name="Diagonal liegende Ecken des Rechtecks abrunden 9">
            <a:extLst>
              <a:ext uri="{FF2B5EF4-FFF2-40B4-BE49-F238E27FC236}">
                <a16:creationId xmlns:a16="http://schemas.microsoft.com/office/drawing/2014/main" id="{1E2D0338-1BBA-4D35-8A76-8CA43359446D}"/>
              </a:ext>
            </a:extLst>
          </p:cNvPr>
          <p:cNvSpPr/>
          <p:nvPr/>
        </p:nvSpPr>
        <p:spPr bwMode="gray">
          <a:xfrm>
            <a:off x="624091" y="3999444"/>
            <a:ext cx="3471215" cy="2414594"/>
          </a:xfrm>
          <a:prstGeom prst="round2DiagRect">
            <a:avLst/>
          </a:prstGeom>
          <a:solidFill>
            <a:schemeClr val="bg1">
              <a:alpha val="90000"/>
            </a:schemeClr>
          </a:solidFill>
          <a:ln w="25400" cap="flat" cmpd="sng" algn="ctr">
            <a:solidFill>
              <a:schemeClr val="accent4">
                <a:lumMod val="75000"/>
              </a:schemeClr>
            </a:solidFill>
            <a:prstDash val="sysDot"/>
            <a:round/>
            <a:headEnd type="none" w="med" len="med"/>
            <a:tailEnd type="none" w="med" len="med"/>
          </a:ln>
          <a:effectLst>
            <a:outerShdw blurRad="50800" dist="38100" dir="2700000" algn="tl" rotWithShape="0">
              <a:prstClr val="black">
                <a:alpha val="40000"/>
              </a:prstClr>
            </a:outerShdw>
          </a:effectLst>
        </p:spPr>
        <p:txBody>
          <a:bodyPr lIns="36000" rIns="36000" rtlCol="0" anchor="ctr" anchorCtr="0"/>
          <a:lstStyle/>
          <a:p>
            <a:pPr>
              <a:spcBef>
                <a:spcPts val="300"/>
              </a:spcBef>
            </a:pPr>
            <a:r>
              <a:rPr lang="zh-CN" altLang="en-US" sz="1400" b="1" kern="0" dirty="0">
                <a:solidFill>
                  <a:srgbClr val="503291"/>
                </a:solidFill>
                <a:latin typeface="Verdana" panose="020B0604030504040204" pitchFamily="34" charset="0"/>
                <a:ea typeface="Verdana" panose="020B0604030504040204" pitchFamily="34" charset="0"/>
              </a:rPr>
              <a:t>推荐级别</a:t>
            </a:r>
            <a:r>
              <a:rPr lang="zh-CN" altLang="en-US" sz="1400" kern="0" dirty="0">
                <a:solidFill>
                  <a:srgbClr val="503291"/>
                </a:solidFill>
                <a:latin typeface="Verdana" panose="020B0604030504040204" pitchFamily="34" charset="0"/>
                <a:ea typeface="Verdana" panose="020B0604030504040204" pitchFamily="34" charset="0"/>
              </a:rPr>
              <a:t>：</a:t>
            </a:r>
          </a:p>
          <a:p>
            <a:pPr marL="171450" indent="-171450">
              <a:spcBef>
                <a:spcPts val="300"/>
              </a:spcBef>
              <a:buFont typeface="Arial" panose="020B0604020202020204" pitchFamily="34" charset="0"/>
              <a:buChar char="•"/>
            </a:pPr>
            <a:r>
              <a:rPr lang="zh-CN" altLang="en-US" sz="1400" kern="0" dirty="0">
                <a:solidFill>
                  <a:srgbClr val="503291"/>
                </a:solidFill>
                <a:latin typeface="Verdana" panose="020B0604030504040204" pitchFamily="34" charset="0"/>
                <a:ea typeface="Verdana" panose="020B0604030504040204" pitchFamily="34" charset="0"/>
              </a:rPr>
              <a:t>局晚期口咽癌的治疗：</a:t>
            </a:r>
            <a:r>
              <a:rPr lang="en-US" altLang="zh-CN" sz="1400" kern="0" dirty="0">
                <a:solidFill>
                  <a:srgbClr val="503291"/>
                </a:solidFill>
                <a:latin typeface="Verdana" panose="020B0604030504040204" pitchFamily="34" charset="0"/>
                <a:ea typeface="Verdana" panose="020B0604030504040204" pitchFamily="34" charset="0"/>
              </a:rPr>
              <a:t>II</a:t>
            </a:r>
            <a:r>
              <a:rPr lang="zh-CN" altLang="en-US" sz="1400" kern="0" dirty="0">
                <a:solidFill>
                  <a:srgbClr val="503291"/>
                </a:solidFill>
                <a:latin typeface="Verdana" panose="020B0604030504040204" pitchFamily="34" charset="0"/>
                <a:ea typeface="Verdana" panose="020B0604030504040204" pitchFamily="34" charset="0"/>
              </a:rPr>
              <a:t>级专家推荐为放疗</a:t>
            </a:r>
            <a:r>
              <a:rPr lang="en-US" altLang="zh-CN" sz="1400" kern="0" dirty="0">
                <a:solidFill>
                  <a:srgbClr val="503291"/>
                </a:solidFill>
                <a:latin typeface="Verdana" panose="020B0604030504040204" pitchFamily="34" charset="0"/>
                <a:ea typeface="Verdana" panose="020B0604030504040204" pitchFamily="34" charset="0"/>
              </a:rPr>
              <a:t>+</a:t>
            </a:r>
            <a:r>
              <a:rPr lang="zh-CN" altLang="en-US" sz="1400" kern="0" dirty="0">
                <a:solidFill>
                  <a:srgbClr val="503291"/>
                </a:solidFill>
                <a:latin typeface="Verdana" panose="020B0604030504040204" pitchFamily="34" charset="0"/>
                <a:ea typeface="Verdana" panose="020B0604030504040204" pitchFamily="34" charset="0"/>
              </a:rPr>
              <a:t>西妥昔单抗</a:t>
            </a:r>
            <a:r>
              <a:rPr lang="zh-CN" altLang="en-US" sz="1400" b="1" kern="0" dirty="0">
                <a:solidFill>
                  <a:srgbClr val="503291"/>
                </a:solidFill>
                <a:latin typeface="Verdana" panose="020B0604030504040204" pitchFamily="34" charset="0"/>
                <a:ea typeface="Verdana" panose="020B0604030504040204" pitchFamily="34" charset="0"/>
              </a:rPr>
              <a:t>（</a:t>
            </a:r>
            <a:r>
              <a:rPr lang="en-US" altLang="zh-CN" sz="1400" b="1" kern="0" dirty="0">
                <a:solidFill>
                  <a:srgbClr val="503291"/>
                </a:solidFill>
                <a:latin typeface="Verdana" panose="020B0604030504040204" pitchFamily="34" charset="0"/>
                <a:ea typeface="Verdana" panose="020B0604030504040204" pitchFamily="34" charset="0"/>
              </a:rPr>
              <a:t>1B</a:t>
            </a:r>
            <a:r>
              <a:rPr lang="zh-CN" altLang="en-US" sz="1400" b="1" kern="0" dirty="0">
                <a:solidFill>
                  <a:srgbClr val="503291"/>
                </a:solidFill>
                <a:latin typeface="Verdana" panose="020B0604030504040204" pitchFamily="34" charset="0"/>
                <a:ea typeface="Verdana" panose="020B0604030504040204" pitchFamily="34" charset="0"/>
              </a:rPr>
              <a:t>类证据）</a:t>
            </a:r>
          </a:p>
          <a:p>
            <a:pPr marL="171450" indent="-171450">
              <a:spcBef>
                <a:spcPts val="300"/>
              </a:spcBef>
              <a:buFont typeface="Arial" panose="020B0604020202020204" pitchFamily="34" charset="0"/>
              <a:buChar char="•"/>
            </a:pPr>
            <a:r>
              <a:rPr lang="zh-CN" altLang="en-US" sz="1400" kern="0" dirty="0">
                <a:solidFill>
                  <a:srgbClr val="503291"/>
                </a:solidFill>
                <a:latin typeface="Verdana" panose="020B0604030504040204" pitchFamily="34" charset="0"/>
                <a:ea typeface="Verdana" panose="020B0604030504040204" pitchFamily="34" charset="0"/>
              </a:rPr>
              <a:t>局晚期喉癌的治疗：</a:t>
            </a:r>
            <a:r>
              <a:rPr lang="en-US" altLang="zh-CN" sz="1400" kern="0" dirty="0">
                <a:solidFill>
                  <a:srgbClr val="503291"/>
                </a:solidFill>
                <a:latin typeface="Verdana" panose="020B0604030504040204" pitchFamily="34" charset="0"/>
                <a:ea typeface="Verdana" panose="020B0604030504040204" pitchFamily="34" charset="0"/>
              </a:rPr>
              <a:t>II</a:t>
            </a:r>
            <a:r>
              <a:rPr lang="zh-CN" altLang="en-US" sz="1400" kern="0" dirty="0">
                <a:solidFill>
                  <a:srgbClr val="503291"/>
                </a:solidFill>
                <a:latin typeface="Verdana" panose="020B0604030504040204" pitchFamily="34" charset="0"/>
                <a:ea typeface="Verdana" panose="020B0604030504040204" pitchFamily="34" charset="0"/>
              </a:rPr>
              <a:t>级专家推荐为放疗</a:t>
            </a:r>
            <a:r>
              <a:rPr lang="en-US" altLang="zh-CN" sz="1400" kern="0" dirty="0">
                <a:solidFill>
                  <a:srgbClr val="503291"/>
                </a:solidFill>
                <a:latin typeface="Verdana" panose="020B0604030504040204" pitchFamily="34" charset="0"/>
                <a:ea typeface="Verdana" panose="020B0604030504040204" pitchFamily="34" charset="0"/>
              </a:rPr>
              <a:t>+</a:t>
            </a:r>
            <a:r>
              <a:rPr lang="zh-CN" altLang="en-US" sz="1400" kern="0" dirty="0">
                <a:solidFill>
                  <a:srgbClr val="503291"/>
                </a:solidFill>
                <a:latin typeface="Verdana" panose="020B0604030504040204" pitchFamily="34" charset="0"/>
                <a:ea typeface="Verdana" panose="020B0604030504040204" pitchFamily="34" charset="0"/>
              </a:rPr>
              <a:t>西妥昔单抗</a:t>
            </a:r>
            <a:r>
              <a:rPr lang="zh-CN" altLang="en-US" sz="1400" b="1" kern="0" dirty="0">
                <a:solidFill>
                  <a:srgbClr val="503291"/>
                </a:solidFill>
                <a:latin typeface="Verdana" panose="020B0604030504040204" pitchFamily="34" charset="0"/>
                <a:ea typeface="Verdana" panose="020B0604030504040204" pitchFamily="34" charset="0"/>
              </a:rPr>
              <a:t>（</a:t>
            </a:r>
            <a:r>
              <a:rPr lang="en-US" altLang="zh-CN" sz="1400" b="1" kern="0" dirty="0">
                <a:solidFill>
                  <a:srgbClr val="503291"/>
                </a:solidFill>
                <a:latin typeface="Verdana" panose="020B0604030504040204" pitchFamily="34" charset="0"/>
                <a:ea typeface="Verdana" panose="020B0604030504040204" pitchFamily="34" charset="0"/>
              </a:rPr>
              <a:t>1B</a:t>
            </a:r>
            <a:r>
              <a:rPr lang="zh-CN" altLang="en-US" sz="1400" b="1" kern="0" dirty="0">
                <a:solidFill>
                  <a:srgbClr val="503291"/>
                </a:solidFill>
                <a:latin typeface="Verdana" panose="020B0604030504040204" pitchFamily="34" charset="0"/>
                <a:ea typeface="Verdana" panose="020B0604030504040204" pitchFamily="34" charset="0"/>
              </a:rPr>
              <a:t>类证据）</a:t>
            </a:r>
          </a:p>
          <a:p>
            <a:pPr marL="171450" indent="-171450">
              <a:spcBef>
                <a:spcPts val="300"/>
              </a:spcBef>
              <a:buFont typeface="Arial" panose="020B0604020202020204" pitchFamily="34" charset="0"/>
              <a:buChar char="•"/>
            </a:pPr>
            <a:r>
              <a:rPr lang="zh-CN" altLang="en-US" sz="1400" kern="0" dirty="0">
                <a:solidFill>
                  <a:srgbClr val="503291"/>
                </a:solidFill>
                <a:latin typeface="Verdana" panose="020B0604030504040204" pitchFamily="34" charset="0"/>
                <a:ea typeface="Verdana" panose="020B0604030504040204" pitchFamily="34" charset="0"/>
              </a:rPr>
              <a:t>局晚期下咽癌的治疗：</a:t>
            </a:r>
            <a:r>
              <a:rPr lang="en-US" altLang="zh-CN" sz="1400" kern="0" dirty="0">
                <a:solidFill>
                  <a:srgbClr val="503291"/>
                </a:solidFill>
                <a:latin typeface="Verdana" panose="020B0604030504040204" pitchFamily="34" charset="0"/>
                <a:ea typeface="Verdana" panose="020B0604030504040204" pitchFamily="34" charset="0"/>
              </a:rPr>
              <a:t>II</a:t>
            </a:r>
            <a:r>
              <a:rPr lang="zh-CN" altLang="en-US" sz="1400" kern="0" dirty="0">
                <a:solidFill>
                  <a:srgbClr val="503291"/>
                </a:solidFill>
                <a:latin typeface="Verdana" panose="020B0604030504040204" pitchFamily="34" charset="0"/>
                <a:ea typeface="Verdana" panose="020B0604030504040204" pitchFamily="34" charset="0"/>
              </a:rPr>
              <a:t>级专家推荐为放疗</a:t>
            </a:r>
            <a:r>
              <a:rPr lang="en-US" altLang="zh-CN" sz="1400" kern="0" dirty="0">
                <a:solidFill>
                  <a:srgbClr val="503291"/>
                </a:solidFill>
                <a:latin typeface="Verdana" panose="020B0604030504040204" pitchFamily="34" charset="0"/>
                <a:ea typeface="Verdana" panose="020B0604030504040204" pitchFamily="34" charset="0"/>
              </a:rPr>
              <a:t>+</a:t>
            </a:r>
            <a:r>
              <a:rPr lang="zh-CN" altLang="en-US" sz="1400" kern="0" dirty="0">
                <a:solidFill>
                  <a:srgbClr val="503291"/>
                </a:solidFill>
                <a:latin typeface="Verdana" panose="020B0604030504040204" pitchFamily="34" charset="0"/>
                <a:ea typeface="Verdana" panose="020B0604030504040204" pitchFamily="34" charset="0"/>
              </a:rPr>
              <a:t>西妥昔单抗</a:t>
            </a:r>
            <a:r>
              <a:rPr lang="zh-CN" altLang="en-US" sz="1400" b="1" kern="0" dirty="0">
                <a:solidFill>
                  <a:srgbClr val="503291"/>
                </a:solidFill>
                <a:latin typeface="Verdana" panose="020B0604030504040204" pitchFamily="34" charset="0"/>
                <a:ea typeface="Verdana" panose="020B0604030504040204" pitchFamily="34" charset="0"/>
              </a:rPr>
              <a:t>（</a:t>
            </a:r>
            <a:r>
              <a:rPr lang="en-US" altLang="zh-CN" sz="1400" b="1" kern="0" dirty="0">
                <a:solidFill>
                  <a:srgbClr val="503291"/>
                </a:solidFill>
                <a:latin typeface="Verdana" panose="020B0604030504040204" pitchFamily="34" charset="0"/>
                <a:ea typeface="Verdana" panose="020B0604030504040204" pitchFamily="34" charset="0"/>
              </a:rPr>
              <a:t>1B</a:t>
            </a:r>
            <a:r>
              <a:rPr lang="zh-CN" altLang="en-US" sz="1400" b="1" kern="0" dirty="0">
                <a:solidFill>
                  <a:srgbClr val="503291"/>
                </a:solidFill>
                <a:latin typeface="Verdana" panose="020B0604030504040204" pitchFamily="34" charset="0"/>
                <a:ea typeface="Verdana" panose="020B0604030504040204" pitchFamily="34" charset="0"/>
              </a:rPr>
              <a:t>类证据）</a:t>
            </a:r>
          </a:p>
        </p:txBody>
      </p:sp>
      <p:sp>
        <p:nvSpPr>
          <p:cNvPr id="26" name="Diagonal liegende Ecken des Rechtecks abrunden 9">
            <a:extLst>
              <a:ext uri="{FF2B5EF4-FFF2-40B4-BE49-F238E27FC236}">
                <a16:creationId xmlns:a16="http://schemas.microsoft.com/office/drawing/2014/main" id="{8ACC7B1D-AB3F-432C-B675-F220E0E2284C}"/>
              </a:ext>
            </a:extLst>
          </p:cNvPr>
          <p:cNvSpPr/>
          <p:nvPr/>
        </p:nvSpPr>
        <p:spPr bwMode="gray">
          <a:xfrm>
            <a:off x="4338346" y="3999444"/>
            <a:ext cx="3471215" cy="2414593"/>
          </a:xfrm>
          <a:prstGeom prst="round2DiagRect">
            <a:avLst/>
          </a:prstGeom>
          <a:solidFill>
            <a:schemeClr val="bg1">
              <a:alpha val="90000"/>
            </a:schemeClr>
          </a:solidFill>
          <a:ln w="25400" cap="flat" cmpd="sng" algn="ctr">
            <a:solidFill>
              <a:schemeClr val="accent4">
                <a:lumMod val="75000"/>
              </a:schemeClr>
            </a:solidFill>
            <a:prstDash val="sysDot"/>
            <a:round/>
            <a:headEnd type="none" w="med" len="med"/>
            <a:tailEnd type="none" w="med" len="med"/>
          </a:ln>
          <a:effectLst>
            <a:outerShdw blurRad="50800" dist="38100" dir="2700000" algn="tl" rotWithShape="0">
              <a:prstClr val="black">
                <a:alpha val="40000"/>
              </a:prstClr>
            </a:outerShdw>
          </a:effectLst>
        </p:spPr>
        <p:txBody>
          <a:bodyPr lIns="36000" rIns="36000" rtlCol="0" anchor="ctr" anchorCtr="0"/>
          <a:lstStyle/>
          <a:p>
            <a:pPr>
              <a:spcBef>
                <a:spcPts val="300"/>
              </a:spcBef>
            </a:pPr>
            <a:r>
              <a:rPr lang="zh-CN" altLang="en-US" sz="1400" b="1" kern="0" dirty="0">
                <a:solidFill>
                  <a:srgbClr val="503291"/>
                </a:solidFill>
                <a:latin typeface="Verdana" panose="020B0604030504040204" pitchFamily="34" charset="0"/>
                <a:ea typeface="Verdana" panose="020B0604030504040204" pitchFamily="34" charset="0"/>
              </a:rPr>
              <a:t>推荐级别：</a:t>
            </a:r>
          </a:p>
          <a:p>
            <a:pPr marL="171450" indent="-171450">
              <a:spcBef>
                <a:spcPts val="300"/>
              </a:spcBef>
              <a:buFont typeface="Arial" panose="020B0604020202020204" pitchFamily="34" charset="0"/>
              <a:buChar char="•"/>
            </a:pPr>
            <a:r>
              <a:rPr lang="zh-CN" altLang="en-US" sz="1400" kern="0" dirty="0">
                <a:solidFill>
                  <a:srgbClr val="503291"/>
                </a:solidFill>
                <a:latin typeface="Verdana" panose="020B0604030504040204" pitchFamily="34" charset="0"/>
                <a:ea typeface="Verdana" panose="020B0604030504040204" pitchFamily="34" charset="0"/>
              </a:rPr>
              <a:t>局部晚期不可切除的病例推荐同步放化疗（</a:t>
            </a:r>
            <a:r>
              <a:rPr lang="en-US" altLang="zh-CN" sz="1400" kern="0" dirty="0">
                <a:solidFill>
                  <a:srgbClr val="503291"/>
                </a:solidFill>
                <a:latin typeface="Verdana" panose="020B0604030504040204" pitchFamily="34" charset="0"/>
                <a:ea typeface="Verdana" panose="020B0604030504040204" pitchFamily="34" charset="0"/>
              </a:rPr>
              <a:t>Ⅰ</a:t>
            </a:r>
            <a:r>
              <a:rPr lang="zh-CN" altLang="en-US" sz="1400" kern="0" dirty="0">
                <a:solidFill>
                  <a:srgbClr val="503291"/>
                </a:solidFill>
                <a:latin typeface="Verdana" panose="020B0604030504040204" pitchFamily="34" charset="0"/>
                <a:ea typeface="Verdana" panose="020B0604030504040204" pitchFamily="34" charset="0"/>
              </a:rPr>
              <a:t>类证据），或诱导化疗</a:t>
            </a:r>
            <a:r>
              <a:rPr lang="en-US" altLang="zh-CN" sz="1400" kern="0" dirty="0">
                <a:solidFill>
                  <a:srgbClr val="503291"/>
                </a:solidFill>
                <a:latin typeface="Verdana" panose="020B0604030504040204" pitchFamily="34" charset="0"/>
                <a:ea typeface="Verdana" panose="020B0604030504040204" pitchFamily="34" charset="0"/>
              </a:rPr>
              <a:t>+</a:t>
            </a:r>
            <a:r>
              <a:rPr lang="zh-CN" altLang="en-US" sz="1400" kern="0" dirty="0">
                <a:solidFill>
                  <a:srgbClr val="503291"/>
                </a:solidFill>
                <a:latin typeface="Verdana" panose="020B0604030504040204" pitchFamily="34" charset="0"/>
                <a:ea typeface="Verdana" panose="020B0604030504040204" pitchFamily="34" charset="0"/>
              </a:rPr>
              <a:t>放疗联合或不联合同步化疗。对不适合行上述治疗的病例可用放疗联合西妥昔单抗</a:t>
            </a:r>
            <a:r>
              <a:rPr lang="zh-CN" altLang="en-US" sz="1400" b="1" kern="0" dirty="0">
                <a:solidFill>
                  <a:srgbClr val="503291"/>
                </a:solidFill>
                <a:latin typeface="Verdana" panose="020B0604030504040204" pitchFamily="34" charset="0"/>
                <a:ea typeface="Verdana" panose="020B0604030504040204" pitchFamily="34" charset="0"/>
              </a:rPr>
              <a:t>（</a:t>
            </a:r>
            <a:r>
              <a:rPr lang="en-US" altLang="zh-CN" sz="1400" b="1" kern="0" dirty="0">
                <a:solidFill>
                  <a:srgbClr val="503291"/>
                </a:solidFill>
                <a:latin typeface="Verdana" panose="020B0604030504040204" pitchFamily="34" charset="0"/>
                <a:ea typeface="Verdana" panose="020B0604030504040204" pitchFamily="34" charset="0"/>
              </a:rPr>
              <a:t>Ⅰ</a:t>
            </a:r>
            <a:r>
              <a:rPr lang="zh-CN" altLang="en-US" sz="1400" b="1" kern="0" dirty="0">
                <a:solidFill>
                  <a:srgbClr val="503291"/>
                </a:solidFill>
                <a:latin typeface="Verdana" panose="020B0604030504040204" pitchFamily="34" charset="0"/>
                <a:ea typeface="Verdana" panose="020B0604030504040204" pitchFamily="34" charset="0"/>
              </a:rPr>
              <a:t>类证据）。</a:t>
            </a:r>
          </a:p>
          <a:p>
            <a:pPr marL="171450" indent="-171450">
              <a:spcBef>
                <a:spcPts val="300"/>
              </a:spcBef>
              <a:buFont typeface="Arial" panose="020B0604020202020204" pitchFamily="34" charset="0"/>
              <a:buChar char="•"/>
            </a:pPr>
            <a:r>
              <a:rPr lang="zh-CN" altLang="en-US" sz="1400" kern="0" dirty="0">
                <a:solidFill>
                  <a:srgbClr val="503291"/>
                </a:solidFill>
                <a:latin typeface="Verdana" panose="020B0604030504040204" pitchFamily="34" charset="0"/>
                <a:ea typeface="Verdana" panose="020B0604030504040204" pitchFamily="34" charset="0"/>
              </a:rPr>
              <a:t>局部晚期不可切除或涉及器官功能保留的头颈部鳞癌患者可以考虑</a:t>
            </a:r>
            <a:r>
              <a:rPr lang="en-US" altLang="zh-CN" sz="1400" kern="0" dirty="0">
                <a:solidFill>
                  <a:srgbClr val="503291"/>
                </a:solidFill>
                <a:latin typeface="Verdana" panose="020B0604030504040204" pitchFamily="34" charset="0"/>
                <a:ea typeface="Verdana" panose="020B0604030504040204" pitchFamily="34" charset="0"/>
              </a:rPr>
              <a:t>CRT</a:t>
            </a:r>
            <a:r>
              <a:rPr lang="zh-CN" altLang="en-US" sz="1400" kern="0" dirty="0">
                <a:solidFill>
                  <a:srgbClr val="503291"/>
                </a:solidFill>
                <a:latin typeface="Verdana" panose="020B0604030504040204" pitchFamily="34" charset="0"/>
                <a:ea typeface="Verdana" panose="020B0604030504040204" pitchFamily="34" charset="0"/>
              </a:rPr>
              <a:t>（同步放化疗）加挽救性手术或者</a:t>
            </a:r>
            <a:r>
              <a:rPr lang="en-US" altLang="zh-CN" sz="1400" kern="0" dirty="0">
                <a:solidFill>
                  <a:srgbClr val="503291"/>
                </a:solidFill>
                <a:latin typeface="Verdana" panose="020B0604030504040204" pitchFamily="34" charset="0"/>
                <a:ea typeface="Verdana" panose="020B0604030504040204" pitchFamily="34" charset="0"/>
              </a:rPr>
              <a:t>CET</a:t>
            </a:r>
            <a:r>
              <a:rPr lang="zh-CN" altLang="en-US" sz="1400" kern="0" dirty="0">
                <a:solidFill>
                  <a:srgbClr val="503291"/>
                </a:solidFill>
                <a:latin typeface="Verdana" panose="020B0604030504040204" pitchFamily="34" charset="0"/>
                <a:ea typeface="Verdana" panose="020B0604030504040204" pitchFamily="34" charset="0"/>
              </a:rPr>
              <a:t>（西妥昔单抗）联合</a:t>
            </a:r>
            <a:r>
              <a:rPr lang="en-US" altLang="zh-CN" sz="1400" kern="0" dirty="0">
                <a:solidFill>
                  <a:srgbClr val="503291"/>
                </a:solidFill>
                <a:latin typeface="Verdana" panose="020B0604030504040204" pitchFamily="34" charset="0"/>
                <a:ea typeface="Verdana" panose="020B0604030504040204" pitchFamily="34" charset="0"/>
              </a:rPr>
              <a:t>RT</a:t>
            </a:r>
            <a:r>
              <a:rPr lang="zh-CN" altLang="en-US" sz="1400" kern="0" dirty="0">
                <a:solidFill>
                  <a:srgbClr val="503291"/>
                </a:solidFill>
                <a:latin typeface="Verdana" panose="020B0604030504040204" pitchFamily="34" charset="0"/>
                <a:ea typeface="Verdana" panose="020B0604030504040204" pitchFamily="34" charset="0"/>
              </a:rPr>
              <a:t>（放疗）</a:t>
            </a:r>
            <a:r>
              <a:rPr lang="zh-CN" altLang="en-US" sz="1400" b="1" kern="0" dirty="0">
                <a:solidFill>
                  <a:srgbClr val="503291"/>
                </a:solidFill>
                <a:latin typeface="Verdana" panose="020B0604030504040204" pitchFamily="34" charset="0"/>
                <a:ea typeface="Verdana" panose="020B0604030504040204" pitchFamily="34" charset="0"/>
              </a:rPr>
              <a:t>。</a:t>
            </a:r>
          </a:p>
        </p:txBody>
      </p:sp>
      <p:sp>
        <p:nvSpPr>
          <p:cNvPr id="27" name="Diagonal liegende Ecken des Rechtecks abrunden 9">
            <a:extLst>
              <a:ext uri="{FF2B5EF4-FFF2-40B4-BE49-F238E27FC236}">
                <a16:creationId xmlns:a16="http://schemas.microsoft.com/office/drawing/2014/main" id="{850FD1B0-0237-48DA-88F8-DD7A5CB8BA31}"/>
              </a:ext>
            </a:extLst>
          </p:cNvPr>
          <p:cNvSpPr/>
          <p:nvPr/>
        </p:nvSpPr>
        <p:spPr bwMode="gray">
          <a:xfrm>
            <a:off x="8081671" y="3945546"/>
            <a:ext cx="3471215" cy="2414594"/>
          </a:xfrm>
          <a:prstGeom prst="round2DiagRect">
            <a:avLst/>
          </a:prstGeom>
          <a:solidFill>
            <a:schemeClr val="bg1">
              <a:alpha val="90000"/>
            </a:schemeClr>
          </a:solidFill>
          <a:ln w="25400" cap="flat" cmpd="sng" algn="ctr">
            <a:solidFill>
              <a:schemeClr val="accent4">
                <a:lumMod val="75000"/>
              </a:schemeClr>
            </a:solidFill>
            <a:prstDash val="sysDot"/>
            <a:round/>
            <a:headEnd type="none" w="med" len="med"/>
            <a:tailEnd type="none" w="med" len="med"/>
          </a:ln>
          <a:effectLst>
            <a:outerShdw blurRad="50800" dist="38100" dir="2700000" algn="tl" rotWithShape="0">
              <a:prstClr val="black">
                <a:alpha val="40000"/>
              </a:prstClr>
            </a:outerShdw>
          </a:effectLst>
        </p:spPr>
        <p:txBody>
          <a:bodyPr lIns="36000" rIns="36000" rtlCol="0" anchor="ctr" anchorCtr="0"/>
          <a:lstStyle/>
          <a:p>
            <a:pPr>
              <a:spcBef>
                <a:spcPts val="300"/>
              </a:spcBef>
            </a:pPr>
            <a:r>
              <a:rPr lang="zh-CN" altLang="en-US" sz="1400" b="1" kern="0" dirty="0">
                <a:solidFill>
                  <a:srgbClr val="503291"/>
                </a:solidFill>
                <a:latin typeface="Verdana" panose="020B0604030504040204" pitchFamily="34" charset="0"/>
                <a:ea typeface="Verdana" panose="020B0604030504040204" pitchFamily="34" charset="0"/>
              </a:rPr>
              <a:t>推荐级别：</a:t>
            </a:r>
          </a:p>
          <a:p>
            <a:pPr marL="171450" indent="-171450">
              <a:spcBef>
                <a:spcPts val="300"/>
              </a:spcBef>
              <a:buFont typeface="Arial" panose="020B0604020202020204" pitchFamily="34" charset="0"/>
              <a:buChar char="•"/>
            </a:pPr>
            <a:r>
              <a:rPr lang="zh-CN" altLang="en-US" sz="1400" kern="0" dirty="0">
                <a:solidFill>
                  <a:srgbClr val="503291"/>
                </a:solidFill>
                <a:latin typeface="Verdana" panose="020B0604030504040204" pitchFamily="34" charset="0"/>
                <a:ea typeface="Verdana" panose="020B0604030504040204" pitchFamily="34" charset="0"/>
              </a:rPr>
              <a:t>在适合局部晚期疾病患者初次系统性治疗 </a:t>
            </a:r>
            <a:r>
              <a:rPr lang="en-US" altLang="zh-CN" sz="1400" kern="0" dirty="0">
                <a:solidFill>
                  <a:srgbClr val="503291"/>
                </a:solidFill>
                <a:latin typeface="Verdana" panose="020B0604030504040204" pitchFamily="34" charset="0"/>
                <a:ea typeface="Verdana" panose="020B0604030504040204" pitchFamily="34" charset="0"/>
              </a:rPr>
              <a:t>+ </a:t>
            </a:r>
            <a:r>
              <a:rPr lang="zh-CN" altLang="en-US" sz="1400" kern="0" dirty="0">
                <a:solidFill>
                  <a:srgbClr val="503291"/>
                </a:solidFill>
                <a:latin typeface="Verdana" panose="020B0604030504040204" pitchFamily="34" charset="0"/>
                <a:ea typeface="Verdana" panose="020B0604030504040204" pitchFamily="34" charset="0"/>
              </a:rPr>
              <a:t>同步</a:t>
            </a:r>
            <a:r>
              <a:rPr lang="en-US" altLang="zh-CN" sz="1400" kern="0" dirty="0">
                <a:solidFill>
                  <a:srgbClr val="503291"/>
                </a:solidFill>
                <a:latin typeface="Verdana" panose="020B0604030504040204" pitchFamily="34" charset="0"/>
                <a:ea typeface="Verdana" panose="020B0604030504040204" pitchFamily="34" charset="0"/>
              </a:rPr>
              <a:t>RT</a:t>
            </a:r>
            <a:r>
              <a:rPr lang="zh-CN" altLang="en-US" sz="1400" kern="0" dirty="0">
                <a:solidFill>
                  <a:srgbClr val="503291"/>
                </a:solidFill>
                <a:latin typeface="Verdana" panose="020B0604030504040204" pitchFamily="34" charset="0"/>
                <a:ea typeface="Verdana" panose="020B0604030504040204" pitchFamily="34" charset="0"/>
              </a:rPr>
              <a:t>（放疗），西妥昔单抗联合放疗作为</a:t>
            </a:r>
            <a:r>
              <a:rPr lang="en-US" altLang="zh-CN" sz="1400" b="1" kern="0" dirty="0">
                <a:solidFill>
                  <a:srgbClr val="503291"/>
                </a:solidFill>
                <a:latin typeface="Verdana" panose="020B0604030504040204" pitchFamily="34" charset="0"/>
                <a:ea typeface="Verdana" panose="020B0604030504040204" pitchFamily="34" charset="0"/>
              </a:rPr>
              <a:t>2B</a:t>
            </a:r>
            <a:r>
              <a:rPr lang="zh-CN" altLang="en-US" sz="1400" b="1" kern="0" dirty="0">
                <a:solidFill>
                  <a:srgbClr val="503291"/>
                </a:solidFill>
                <a:latin typeface="Verdana" panose="020B0604030504040204" pitchFamily="34" charset="0"/>
                <a:ea typeface="Verdana" panose="020B0604030504040204" pitchFamily="34" charset="0"/>
              </a:rPr>
              <a:t>类推荐</a:t>
            </a:r>
            <a:r>
              <a:rPr lang="zh-CN" altLang="en-US" sz="1400" kern="0" dirty="0">
                <a:solidFill>
                  <a:srgbClr val="503291"/>
                </a:solidFill>
                <a:latin typeface="Verdana" panose="020B0604030504040204" pitchFamily="34" charset="0"/>
                <a:ea typeface="Verdana" panose="020B0604030504040204" pitchFamily="34" charset="0"/>
              </a:rPr>
              <a:t>（在某些情况下使用）。</a:t>
            </a:r>
          </a:p>
        </p:txBody>
      </p:sp>
      <p:sp>
        <p:nvSpPr>
          <p:cNvPr id="28" name="Diagonal liegende Ecken des Rechtecks abrunden 9">
            <a:extLst>
              <a:ext uri="{FF2B5EF4-FFF2-40B4-BE49-F238E27FC236}">
                <a16:creationId xmlns:a16="http://schemas.microsoft.com/office/drawing/2014/main" id="{4238B381-5860-408B-8A4D-6D1DA27BA791}"/>
              </a:ext>
            </a:extLst>
          </p:cNvPr>
          <p:cNvSpPr/>
          <p:nvPr/>
        </p:nvSpPr>
        <p:spPr bwMode="gray">
          <a:xfrm>
            <a:off x="617169" y="1601583"/>
            <a:ext cx="10913568" cy="1046023"/>
          </a:xfrm>
          <a:prstGeom prst="round2DiagRect">
            <a:avLst>
              <a:gd name="adj1" fmla="val 14900"/>
              <a:gd name="adj2" fmla="val 0"/>
            </a:avLst>
          </a:prstGeom>
          <a:solidFill>
            <a:schemeClr val="accent4">
              <a:lumMod val="20000"/>
              <a:lumOff val="80000"/>
            </a:schemeClr>
          </a:solidFill>
          <a:ln w="28575" cap="flat" cmpd="sng" algn="ctr">
            <a:solidFill>
              <a:schemeClr val="accent2"/>
            </a:solidFill>
            <a:prstDash val="solid"/>
            <a:round/>
            <a:headEnd type="none" w="med" len="med"/>
            <a:tailEnd type="none" w="med" len="med"/>
          </a:ln>
          <a:effectLst>
            <a:outerShdw blurRad="50800" dist="38100" dir="2700000" algn="tl" rotWithShape="0">
              <a:prstClr val="black">
                <a:alpha val="40000"/>
              </a:prstClr>
            </a:outerShdw>
          </a:effectLst>
        </p:spPr>
        <p:txBody>
          <a:bodyPr lIns="36000" rIns="36000" rtlCol="0" anchor="ctr" anchorCtr="0"/>
          <a:lstStyle/>
          <a:p>
            <a:pPr algn="just"/>
            <a:r>
              <a:rPr lang="en-US" altLang="zh-CN" sz="1400" kern="0" dirty="0">
                <a:solidFill>
                  <a:srgbClr val="0070C0"/>
                </a:solidFill>
                <a:latin typeface="Verdana" panose="020B0604030504040204" pitchFamily="34" charset="0"/>
                <a:ea typeface="Verdana" panose="020B0604030504040204" pitchFamily="34" charset="0"/>
              </a:rPr>
              <a:t>Bonner</a:t>
            </a:r>
            <a:r>
              <a:rPr lang="zh-CN" altLang="en-US" sz="1400" kern="0" dirty="0">
                <a:solidFill>
                  <a:srgbClr val="0070C0"/>
                </a:solidFill>
                <a:latin typeface="Verdana" panose="020B0604030504040204" pitchFamily="34" charset="0"/>
                <a:ea typeface="Verdana" panose="020B0604030504040204" pitchFamily="34" charset="0"/>
              </a:rPr>
              <a:t>研究是一项多中心、开放标签、随机</a:t>
            </a:r>
            <a:r>
              <a:rPr lang="en-US" altLang="zh-CN" sz="1400" kern="0" dirty="0">
                <a:solidFill>
                  <a:srgbClr val="0070C0"/>
                </a:solidFill>
                <a:latin typeface="Verdana" panose="020B0604030504040204" pitchFamily="34" charset="0"/>
                <a:ea typeface="Verdana" panose="020B0604030504040204" pitchFamily="34" charset="0"/>
              </a:rPr>
              <a:t>Ⅲ</a:t>
            </a:r>
            <a:r>
              <a:rPr lang="zh-CN" altLang="en-US" sz="1400" kern="0" dirty="0">
                <a:solidFill>
                  <a:srgbClr val="0070C0"/>
                </a:solidFill>
                <a:latin typeface="Verdana" panose="020B0604030504040204" pitchFamily="34" charset="0"/>
                <a:ea typeface="Verdana" panose="020B0604030504040204" pitchFamily="34" charset="0"/>
              </a:rPr>
              <a:t>期临床试验，在未转移的</a:t>
            </a:r>
            <a:r>
              <a:rPr lang="en-US" altLang="zh-CN" sz="1400" kern="0" dirty="0">
                <a:solidFill>
                  <a:srgbClr val="0070C0"/>
                </a:solidFill>
                <a:latin typeface="Verdana" panose="020B0604030504040204" pitchFamily="34" charset="0"/>
                <a:ea typeface="Verdana" panose="020B0604030504040204" pitchFamily="34" charset="0"/>
              </a:rPr>
              <a:t>Ⅲ</a:t>
            </a:r>
            <a:r>
              <a:rPr lang="zh-CN" altLang="en-US" sz="1400" kern="0" dirty="0">
                <a:solidFill>
                  <a:srgbClr val="0070C0"/>
                </a:solidFill>
                <a:latin typeface="Verdana" panose="020B0604030504040204" pitchFamily="34" charset="0"/>
                <a:ea typeface="Verdana" panose="020B0604030504040204" pitchFamily="34" charset="0"/>
              </a:rPr>
              <a:t>期或</a:t>
            </a:r>
            <a:r>
              <a:rPr lang="en-US" altLang="zh-CN" sz="1400" kern="0" dirty="0">
                <a:solidFill>
                  <a:srgbClr val="0070C0"/>
                </a:solidFill>
                <a:latin typeface="Verdana" panose="020B0604030504040204" pitchFamily="34" charset="0"/>
                <a:ea typeface="Verdana" panose="020B0604030504040204" pitchFamily="34" charset="0"/>
              </a:rPr>
              <a:t>Ⅳ</a:t>
            </a:r>
            <a:r>
              <a:rPr lang="zh-CN" altLang="en-US" sz="1400" kern="0" dirty="0">
                <a:solidFill>
                  <a:srgbClr val="0070C0"/>
                </a:solidFill>
                <a:latin typeface="Verdana" panose="020B0604030504040204" pitchFamily="34" charset="0"/>
                <a:ea typeface="Verdana" panose="020B0604030504040204" pitchFamily="34" charset="0"/>
              </a:rPr>
              <a:t>期头颈部鳞癌患者中评估了放疗联合西妥昔单抗（</a:t>
            </a:r>
            <a:r>
              <a:rPr lang="en-US" altLang="zh-CN" sz="1400" kern="0" dirty="0">
                <a:solidFill>
                  <a:srgbClr val="0070C0"/>
                </a:solidFill>
                <a:latin typeface="Verdana" panose="020B0604030504040204" pitchFamily="34" charset="0"/>
                <a:ea typeface="Verdana" panose="020B0604030504040204" pitchFamily="34" charset="0"/>
              </a:rPr>
              <a:t>211</a:t>
            </a:r>
            <a:r>
              <a:rPr lang="zh-CN" altLang="en-US" sz="1400" kern="0" dirty="0">
                <a:solidFill>
                  <a:srgbClr val="0070C0"/>
                </a:solidFill>
                <a:latin typeface="Verdana" panose="020B0604030504040204" pitchFamily="34" charset="0"/>
                <a:ea typeface="Verdana" panose="020B0604030504040204" pitchFamily="34" charset="0"/>
              </a:rPr>
              <a:t>例患者）对比单纯放疗（</a:t>
            </a:r>
            <a:r>
              <a:rPr lang="en-US" altLang="zh-CN" sz="1400" kern="0" dirty="0">
                <a:solidFill>
                  <a:srgbClr val="0070C0"/>
                </a:solidFill>
                <a:latin typeface="Verdana" panose="020B0604030504040204" pitchFamily="34" charset="0"/>
                <a:ea typeface="Verdana" panose="020B0604030504040204" pitchFamily="34" charset="0"/>
              </a:rPr>
              <a:t>213</a:t>
            </a:r>
            <a:r>
              <a:rPr lang="zh-CN" altLang="en-US" sz="1400" kern="0" dirty="0">
                <a:solidFill>
                  <a:srgbClr val="0070C0"/>
                </a:solidFill>
                <a:latin typeface="Verdana" panose="020B0604030504040204" pitchFamily="34" charset="0"/>
                <a:ea typeface="Verdana" panose="020B0604030504040204" pitchFamily="34" charset="0"/>
              </a:rPr>
              <a:t>例患者）的疗效，结果发现放疗联合西妥昔单抗能够显著提高</a:t>
            </a:r>
            <a:r>
              <a:rPr lang="zh-CN" altLang="en-US" sz="1400" b="1" kern="0" dirty="0">
                <a:solidFill>
                  <a:srgbClr val="0070C0"/>
                </a:solidFill>
                <a:latin typeface="Verdana" panose="020B0604030504040204" pitchFamily="34" charset="0"/>
                <a:ea typeface="Verdana" panose="020B0604030504040204" pitchFamily="34" charset="0"/>
              </a:rPr>
              <a:t>中位局部控制时间（</a:t>
            </a:r>
            <a:r>
              <a:rPr lang="en-US" altLang="zh-CN" sz="1400" b="1" kern="0" dirty="0">
                <a:solidFill>
                  <a:srgbClr val="0070C0"/>
                </a:solidFill>
                <a:latin typeface="Verdana" panose="020B0604030504040204" pitchFamily="34" charset="0"/>
                <a:ea typeface="Verdana" panose="020B0604030504040204" pitchFamily="34" charset="0"/>
              </a:rPr>
              <a:t>24.4</a:t>
            </a:r>
            <a:r>
              <a:rPr lang="zh-CN" altLang="en-US" sz="1400" b="1" kern="0" dirty="0">
                <a:solidFill>
                  <a:srgbClr val="0070C0"/>
                </a:solidFill>
                <a:latin typeface="Verdana" panose="020B0604030504040204" pitchFamily="34" charset="0"/>
                <a:ea typeface="Verdana" panose="020B0604030504040204" pitchFamily="34" charset="0"/>
              </a:rPr>
              <a:t>个月 </a:t>
            </a:r>
            <a:r>
              <a:rPr lang="en-US" altLang="zh-CN" sz="1400" b="1" kern="0" dirty="0">
                <a:solidFill>
                  <a:srgbClr val="0070C0"/>
                </a:solidFill>
                <a:latin typeface="Verdana" panose="020B0604030504040204" pitchFamily="34" charset="0"/>
                <a:ea typeface="Verdana" panose="020B0604030504040204" pitchFamily="34" charset="0"/>
              </a:rPr>
              <a:t>vs 14.9</a:t>
            </a:r>
            <a:r>
              <a:rPr lang="zh-CN" altLang="en-US" sz="1400" b="1" kern="0" dirty="0">
                <a:solidFill>
                  <a:srgbClr val="0070C0"/>
                </a:solidFill>
                <a:latin typeface="Verdana" panose="020B0604030504040204" pitchFamily="34" charset="0"/>
                <a:ea typeface="Verdana" panose="020B0604030504040204" pitchFamily="34" charset="0"/>
              </a:rPr>
              <a:t>个月，</a:t>
            </a:r>
            <a:r>
              <a:rPr lang="en-US" altLang="zh-CN" sz="1400" b="1" kern="0" dirty="0">
                <a:solidFill>
                  <a:srgbClr val="0070C0"/>
                </a:solidFill>
                <a:latin typeface="Verdana" panose="020B0604030504040204" pitchFamily="34" charset="0"/>
                <a:ea typeface="Verdana" panose="020B0604030504040204" pitchFamily="34" charset="0"/>
              </a:rPr>
              <a:t>P=0.005</a:t>
            </a:r>
            <a:r>
              <a:rPr lang="zh-CN" altLang="en-US" sz="1400" b="1" kern="0" dirty="0">
                <a:solidFill>
                  <a:srgbClr val="0070C0"/>
                </a:solidFill>
                <a:latin typeface="Verdana" panose="020B0604030504040204" pitchFamily="34" charset="0"/>
                <a:ea typeface="Verdana" panose="020B0604030504040204" pitchFamily="34" charset="0"/>
              </a:rPr>
              <a:t>）</a:t>
            </a:r>
            <a:r>
              <a:rPr lang="zh-CN" altLang="en-US" sz="1400" kern="0" dirty="0">
                <a:solidFill>
                  <a:srgbClr val="0070C0"/>
                </a:solidFill>
                <a:latin typeface="Verdana" panose="020B0604030504040204" pitchFamily="34" charset="0"/>
                <a:ea typeface="Verdana" panose="020B0604030504040204" pitchFamily="34" charset="0"/>
              </a:rPr>
              <a:t>和</a:t>
            </a:r>
            <a:r>
              <a:rPr lang="zh-CN" altLang="en-US" sz="1400" b="1" kern="0" dirty="0">
                <a:solidFill>
                  <a:srgbClr val="0070C0"/>
                </a:solidFill>
                <a:latin typeface="Verdana" panose="020B0604030504040204" pitchFamily="34" charset="0"/>
                <a:ea typeface="Verdana" panose="020B0604030504040204" pitchFamily="34" charset="0"/>
              </a:rPr>
              <a:t>延长总体生存（</a:t>
            </a:r>
            <a:r>
              <a:rPr lang="en-US" altLang="zh-CN" sz="1400" b="1" kern="0" dirty="0">
                <a:solidFill>
                  <a:srgbClr val="0070C0"/>
                </a:solidFill>
                <a:latin typeface="Verdana" panose="020B0604030504040204" pitchFamily="34" charset="0"/>
                <a:ea typeface="Verdana" panose="020B0604030504040204" pitchFamily="34" charset="0"/>
              </a:rPr>
              <a:t>49.0</a:t>
            </a:r>
            <a:r>
              <a:rPr lang="zh-CN" altLang="en-US" sz="1400" b="1" kern="0" dirty="0">
                <a:solidFill>
                  <a:srgbClr val="0070C0"/>
                </a:solidFill>
                <a:latin typeface="Verdana" panose="020B0604030504040204" pitchFamily="34" charset="0"/>
                <a:ea typeface="Verdana" panose="020B0604030504040204" pitchFamily="34" charset="0"/>
              </a:rPr>
              <a:t>个月 </a:t>
            </a:r>
            <a:r>
              <a:rPr lang="en-US" altLang="zh-CN" sz="1400" b="1" kern="0" dirty="0">
                <a:solidFill>
                  <a:srgbClr val="0070C0"/>
                </a:solidFill>
                <a:latin typeface="Verdana" panose="020B0604030504040204" pitchFamily="34" charset="0"/>
                <a:ea typeface="Verdana" panose="020B0604030504040204" pitchFamily="34" charset="0"/>
              </a:rPr>
              <a:t>vs 29.3</a:t>
            </a:r>
            <a:r>
              <a:rPr lang="zh-CN" altLang="en-US" sz="1400" b="1" kern="0" dirty="0">
                <a:solidFill>
                  <a:srgbClr val="0070C0"/>
                </a:solidFill>
                <a:latin typeface="Verdana" panose="020B0604030504040204" pitchFamily="34" charset="0"/>
                <a:ea typeface="Verdana" panose="020B0604030504040204" pitchFamily="34" charset="0"/>
              </a:rPr>
              <a:t>个月，</a:t>
            </a:r>
            <a:r>
              <a:rPr lang="en-US" altLang="zh-CN" sz="1400" b="1" kern="0" dirty="0">
                <a:solidFill>
                  <a:srgbClr val="0070C0"/>
                </a:solidFill>
                <a:latin typeface="Verdana" panose="020B0604030504040204" pitchFamily="34" charset="0"/>
                <a:ea typeface="Verdana" panose="020B0604030504040204" pitchFamily="34" charset="0"/>
              </a:rPr>
              <a:t>P=0.018</a:t>
            </a:r>
            <a:r>
              <a:rPr lang="zh-CN" altLang="en-US" sz="1400" b="1" kern="0" dirty="0">
                <a:solidFill>
                  <a:srgbClr val="0070C0"/>
                </a:solidFill>
                <a:latin typeface="Verdana" panose="020B0604030504040204" pitchFamily="34" charset="0"/>
                <a:ea typeface="Verdana" panose="020B0604030504040204" pitchFamily="34" charset="0"/>
              </a:rPr>
              <a:t>）。</a:t>
            </a:r>
          </a:p>
        </p:txBody>
      </p:sp>
      <p:sp>
        <p:nvSpPr>
          <p:cNvPr id="29" name="文本框 28">
            <a:extLst>
              <a:ext uri="{FF2B5EF4-FFF2-40B4-BE49-F238E27FC236}">
                <a16:creationId xmlns:a16="http://schemas.microsoft.com/office/drawing/2014/main" id="{32205BEC-AC4F-4B0E-B244-63A8B618DAF3}"/>
              </a:ext>
            </a:extLst>
          </p:cNvPr>
          <p:cNvSpPr txBox="1"/>
          <p:nvPr/>
        </p:nvSpPr>
        <p:spPr bwMode="gray">
          <a:xfrm>
            <a:off x="4602276" y="2759822"/>
            <a:ext cx="2723477" cy="369332"/>
          </a:xfrm>
          <a:prstGeom prst="rect">
            <a:avLst/>
          </a:prstGeom>
          <a:noFill/>
        </p:spPr>
        <p:txBody>
          <a:bodyPr wrap="square">
            <a:spAutoFit/>
          </a:bodyPr>
          <a:lstStyle/>
          <a:p>
            <a:r>
              <a:rPr lang="zh-CN" altLang="en-US" sz="1800" b="0" i="0" u="none" strike="noStrike" baseline="0" dirty="0">
                <a:solidFill>
                  <a:srgbClr val="000000"/>
                </a:solidFill>
                <a:latin typeface="微软雅黑" panose="020B0503020204020204" pitchFamily="34" charset="-122"/>
                <a:ea typeface="微软雅黑" panose="020B0503020204020204" pitchFamily="34" charset="-122"/>
              </a:rPr>
              <a:t>：</a:t>
            </a:r>
            <a:endParaRPr lang="de-DE" dirty="0"/>
          </a:p>
        </p:txBody>
      </p:sp>
      <p:sp>
        <p:nvSpPr>
          <p:cNvPr id="30" name="Pfeil: Fünfeck 14">
            <a:extLst>
              <a:ext uri="{FF2B5EF4-FFF2-40B4-BE49-F238E27FC236}">
                <a16:creationId xmlns:a16="http://schemas.microsoft.com/office/drawing/2014/main" id="{70FE8B12-362F-41BD-9C29-985E262466B2}"/>
              </a:ext>
            </a:extLst>
          </p:cNvPr>
          <p:cNvSpPr/>
          <p:nvPr/>
        </p:nvSpPr>
        <p:spPr bwMode="gray">
          <a:xfrm>
            <a:off x="4255133" y="2732639"/>
            <a:ext cx="3417762" cy="576000"/>
          </a:xfrm>
          <a:prstGeom prst="homePlate">
            <a:avLst>
              <a:gd name="adj" fmla="val 20000"/>
            </a:avLst>
          </a:prstGeom>
          <a:solidFill>
            <a:schemeClr val="accent1"/>
          </a:solidFill>
          <a:ln w="9525" cap="flat" cmpd="sng" algn="ctr">
            <a:noFill/>
            <a:prstDash val="solid"/>
          </a:ln>
          <a:effectLst/>
        </p:spPr>
        <p:txBody>
          <a:bodyPr lIns="144000" tIns="72000" rIns="72000" bIns="72000" rtlCol="0" anchor="ctr" anchorCtr="0"/>
          <a:lstStyle/>
          <a:p>
            <a:pPr algn="ctr">
              <a:buClr>
                <a:schemeClr val="bg1"/>
              </a:buClr>
              <a:buSzPct val="100000"/>
            </a:pPr>
            <a:r>
              <a:rPr lang="zh-CN" altLang="en-US" sz="2000" b="1" kern="0" dirty="0">
                <a:solidFill>
                  <a:schemeClr val="accent4">
                    <a:lumMod val="20000"/>
                    <a:lumOff val="80000"/>
                  </a:schemeClr>
                </a:solidFill>
              </a:rPr>
              <a:t>临床指南</a:t>
            </a:r>
            <a:r>
              <a:rPr lang="en-US" altLang="zh-CN" sz="2000" b="1" kern="0" dirty="0">
                <a:solidFill>
                  <a:schemeClr val="accent4">
                    <a:lumMod val="20000"/>
                    <a:lumOff val="80000"/>
                  </a:schemeClr>
                </a:solidFill>
              </a:rPr>
              <a:t>/</a:t>
            </a:r>
            <a:r>
              <a:rPr lang="zh-CN" altLang="en-US" sz="2000" b="1" kern="0" dirty="0">
                <a:solidFill>
                  <a:schemeClr val="accent4">
                    <a:lumMod val="20000"/>
                    <a:lumOff val="80000"/>
                  </a:schemeClr>
                </a:solidFill>
              </a:rPr>
              <a:t>诊疗规范推荐</a:t>
            </a:r>
            <a:r>
              <a:rPr lang="en-US" altLang="zh-CN" sz="2000" b="1" kern="0" baseline="30000" dirty="0">
                <a:solidFill>
                  <a:schemeClr val="accent4">
                    <a:lumMod val="20000"/>
                    <a:lumOff val="80000"/>
                  </a:schemeClr>
                </a:solidFill>
              </a:rPr>
              <a:t>1-3</a:t>
            </a:r>
            <a:endParaRPr lang="de-DE" sz="2000" b="1" kern="0" baseline="30000" dirty="0">
              <a:solidFill>
                <a:schemeClr val="accent4">
                  <a:lumMod val="20000"/>
                  <a:lumOff val="80000"/>
                </a:schemeClr>
              </a:solidFill>
            </a:endParaRPr>
          </a:p>
        </p:txBody>
      </p:sp>
      <p:sp>
        <p:nvSpPr>
          <p:cNvPr id="31" name="标题 2">
            <a:extLst>
              <a:ext uri="{FF2B5EF4-FFF2-40B4-BE49-F238E27FC236}">
                <a16:creationId xmlns:a16="http://schemas.microsoft.com/office/drawing/2014/main" id="{F8E80549-2B7B-495B-A7F1-F765D928C1AC}"/>
              </a:ext>
            </a:extLst>
          </p:cNvPr>
          <p:cNvSpPr>
            <a:spLocks noGrp="1"/>
          </p:cNvSpPr>
          <p:nvPr>
            <p:ph type="title"/>
          </p:nvPr>
        </p:nvSpPr>
        <p:spPr>
          <a:xfrm>
            <a:off x="617169" y="745777"/>
            <a:ext cx="10944225" cy="750797"/>
          </a:xfrm>
        </p:spPr>
        <p:txBody>
          <a:bodyPr/>
          <a:lstStyle/>
          <a:p>
            <a:r>
              <a:rPr lang="en-US" altLang="zh-CN" dirty="0"/>
              <a:t>Ⅲ</a:t>
            </a:r>
            <a:r>
              <a:rPr lang="zh-CN" altLang="en-US" dirty="0"/>
              <a:t>期</a:t>
            </a:r>
            <a:r>
              <a:rPr lang="en-US" altLang="zh-CN" dirty="0"/>
              <a:t>Bonner</a:t>
            </a:r>
            <a:r>
              <a:rPr lang="zh-CN" altLang="en-US" dirty="0"/>
              <a:t>研究证实放疗联合西妥昔单抗较单纯放疗显著提高中位局部控制时间，延长总体生存时间约</a:t>
            </a:r>
            <a:r>
              <a:rPr lang="en-US" altLang="zh-CN" dirty="0"/>
              <a:t>20</a:t>
            </a:r>
            <a:r>
              <a:rPr lang="zh-CN" altLang="en-US" dirty="0"/>
              <a:t>个月，被国内外临床指南</a:t>
            </a:r>
            <a:r>
              <a:rPr lang="en-US" altLang="zh-CN" dirty="0"/>
              <a:t>/</a:t>
            </a:r>
            <a:r>
              <a:rPr lang="zh-CN" altLang="en-US" dirty="0"/>
              <a:t>专家共识一致推荐，证据级别高</a:t>
            </a:r>
            <a:endParaRPr lang="de-DE" dirty="0"/>
          </a:p>
        </p:txBody>
      </p:sp>
      <p:sp>
        <p:nvSpPr>
          <p:cNvPr id="32" name="页脚占位符 4">
            <a:extLst>
              <a:ext uri="{FF2B5EF4-FFF2-40B4-BE49-F238E27FC236}">
                <a16:creationId xmlns:a16="http://schemas.microsoft.com/office/drawing/2014/main" id="{9EABCA2E-B6CA-4404-8CDA-90A4B6FF93DF}"/>
              </a:ext>
            </a:extLst>
          </p:cNvPr>
          <p:cNvSpPr txBox="1">
            <a:spLocks/>
          </p:cNvSpPr>
          <p:nvPr/>
        </p:nvSpPr>
        <p:spPr bwMode="gray">
          <a:xfrm>
            <a:off x="689628" y="6369546"/>
            <a:ext cx="7406873" cy="366241"/>
          </a:xfrm>
          <a:prstGeom prst="rect">
            <a:avLst/>
          </a:prstGeom>
        </p:spPr>
        <p:txBody>
          <a:bodyPr vert="horz" lIns="0" tIns="0" rIns="0" bIns="36000" rtlCol="0" anchor="b" anchorCtr="0"/>
          <a:lstStyle>
            <a:defPPr>
              <a:defRPr lang="zh-CN"/>
            </a:defPPr>
            <a:lvl1pPr marL="0" algn="l" defTabSz="914400" rtl="0" eaLnBrk="1" latinLnBrk="0" hangingPunct="1">
              <a:defRPr lang="de-DE" sz="8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7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rPr>
              <a:t>1</a:t>
            </a:r>
            <a:r>
              <a:rPr lang="en-US" altLang="zh-CN" sz="700" dirty="0">
                <a:solidFill>
                  <a:srgbClr val="000000"/>
                </a:solidFill>
                <a:latin typeface="微软雅黑" panose="020B0503020204020204" pitchFamily="34" charset="-122"/>
                <a:ea typeface="微软雅黑" panose="020B0503020204020204" pitchFamily="34" charset="-122"/>
              </a:rPr>
              <a:t>.</a:t>
            </a:r>
            <a:r>
              <a:rPr kumimoji="0" lang="zh-CN" altLang="en-US" sz="7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rPr>
              <a:t>中国临床肿瘤学会（</a:t>
            </a:r>
            <a:r>
              <a:rPr kumimoji="0" lang="en-US" altLang="zh-CN" sz="7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rPr>
              <a:t>CSCO</a:t>
            </a:r>
            <a:r>
              <a:rPr kumimoji="0" lang="zh-CN" altLang="en-US" sz="7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rPr>
              <a:t>）头颈部肿瘤诊疗指南</a:t>
            </a:r>
            <a:r>
              <a:rPr kumimoji="0" lang="en-US" altLang="zh-CN" sz="7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rPr>
              <a:t>2022</a:t>
            </a:r>
            <a:r>
              <a:rPr kumimoji="0" lang="zh-CN" altLang="en-US" sz="7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rPr>
              <a:t>版</a:t>
            </a:r>
            <a:r>
              <a:rPr kumimoji="0" lang="en-US" altLang="zh-CN" sz="7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rPr>
              <a:t>. 2.</a:t>
            </a:r>
            <a:r>
              <a:rPr kumimoji="0" lang="zh-CN" altLang="en-US" sz="7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rPr>
              <a:t>头颈部鳞癌综合治疗：中国专家共识 </a:t>
            </a:r>
            <a:r>
              <a:rPr kumimoji="0" lang="en-US" altLang="zh-CN" sz="7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rPr>
              <a:t>2013</a:t>
            </a:r>
            <a:r>
              <a:rPr kumimoji="0" lang="zh-CN" altLang="en-US" sz="7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rPr>
              <a:t>版 </a:t>
            </a:r>
            <a:r>
              <a:rPr kumimoji="0" lang="en-US" altLang="zh-CN" sz="7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rPr>
              <a:t>3.NCCN</a:t>
            </a:r>
            <a:r>
              <a:rPr lang="zh-CN" altLang="en-US" sz="700" dirty="0">
                <a:solidFill>
                  <a:srgbClr val="000000"/>
                </a:solidFill>
                <a:latin typeface="微软雅黑" panose="020B0503020204020204" pitchFamily="34" charset="-122"/>
                <a:ea typeface="微软雅黑" panose="020B0503020204020204" pitchFamily="34" charset="-122"/>
              </a:rPr>
              <a:t>肿瘤临床实践指南：头颈部肿瘤 </a:t>
            </a:r>
            <a:r>
              <a:rPr lang="en-US" altLang="zh-CN" sz="700" dirty="0">
                <a:solidFill>
                  <a:srgbClr val="000000"/>
                </a:solidFill>
                <a:latin typeface="微软雅黑" panose="020B0503020204020204" pitchFamily="34" charset="-122"/>
                <a:ea typeface="微软雅黑" panose="020B0503020204020204" pitchFamily="34" charset="-122"/>
              </a:rPr>
              <a:t>2022.2</a:t>
            </a:r>
            <a:r>
              <a:rPr lang="zh-CN" altLang="en-US" sz="700" dirty="0">
                <a:solidFill>
                  <a:srgbClr val="000000"/>
                </a:solidFill>
                <a:latin typeface="微软雅黑" panose="020B0503020204020204" pitchFamily="34" charset="-122"/>
                <a:ea typeface="微软雅黑" panose="020B0503020204020204" pitchFamily="34" charset="-122"/>
              </a:rPr>
              <a:t>版</a:t>
            </a:r>
            <a:endParaRPr kumimoji="0" lang="en-US" altLang="zh-CN" sz="7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endParaRPr>
          </a:p>
        </p:txBody>
      </p:sp>
    </p:spTree>
    <p:custDataLst>
      <p:tags r:id="rId2"/>
    </p:custDataLst>
    <p:extLst>
      <p:ext uri="{BB962C8B-B14F-4D97-AF65-F5344CB8AC3E}">
        <p14:creationId xmlns:p14="http://schemas.microsoft.com/office/powerpoint/2010/main" val="3800556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4">
            <a:extLst>
              <a:ext uri="{FF2B5EF4-FFF2-40B4-BE49-F238E27FC236}">
                <a16:creationId xmlns:a16="http://schemas.microsoft.com/office/drawing/2014/main" id="{09976794-9E32-4F28-B1AA-151A78D43992}"/>
              </a:ext>
            </a:extLst>
          </p:cNvPr>
          <p:cNvSpPr>
            <a:spLocks noGrp="1"/>
          </p:cNvSpPr>
          <p:nvPr>
            <p:ph type="ftr" sz="quarter" idx="4294967295"/>
          </p:nvPr>
        </p:nvSpPr>
        <p:spPr>
          <a:xfrm>
            <a:off x="617779" y="6562057"/>
            <a:ext cx="9896525" cy="295943"/>
          </a:xfrm>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7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rPr>
              <a:t>1,Ciardiello F, Tortora G. N </a:t>
            </a:r>
            <a:r>
              <a:rPr kumimoji="0" lang="en-US" sz="700" b="0" i="0" u="none" strike="noStrike" kern="1200" cap="none" spc="0" normalizeH="0" baseline="0" noProof="0" dirty="0" err="1">
                <a:ln>
                  <a:noFill/>
                </a:ln>
                <a:solidFill>
                  <a:srgbClr val="000000"/>
                </a:solidFill>
                <a:effectLst/>
                <a:uLnTx/>
                <a:uFillTx/>
                <a:latin typeface="微软雅黑" panose="020B0503020204020204" pitchFamily="34" charset="-122"/>
                <a:ea typeface="微软雅黑" panose="020B0503020204020204" pitchFamily="34" charset="-122"/>
              </a:rPr>
              <a:t>Engl</a:t>
            </a:r>
            <a:r>
              <a:rPr kumimoji="0" lang="en-US" sz="7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rPr>
              <a:t> J Med 2008;358:1160–1174; 2,Vincenzi B, et al. Crit Rev Oncol </a:t>
            </a:r>
            <a:r>
              <a:rPr kumimoji="0" lang="en-US" sz="700" b="0" i="0" u="none" strike="noStrike" kern="1200" cap="none" spc="0" normalizeH="0" baseline="0" noProof="0" dirty="0" err="1">
                <a:ln>
                  <a:noFill/>
                </a:ln>
                <a:solidFill>
                  <a:srgbClr val="000000"/>
                </a:solidFill>
                <a:effectLst/>
                <a:uLnTx/>
                <a:uFillTx/>
                <a:latin typeface="微软雅黑" panose="020B0503020204020204" pitchFamily="34" charset="-122"/>
                <a:ea typeface="微软雅黑" panose="020B0503020204020204" pitchFamily="34" charset="-122"/>
              </a:rPr>
              <a:t>Hematol</a:t>
            </a:r>
            <a:r>
              <a:rPr kumimoji="0" lang="en-US" sz="7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rPr>
              <a:t> 2008;68:93–106; 3,Thariat J, et al. Int J Clin Oncol 2007;12:99–110; 4,Kimura H, et al. Cancer Sci 2007;98:1275–1280; 5,Pozzi C, et al. Nat Med 2016;22:624–631; 6,Lattanzio L, et al. Cancer Immunol 2017;66:573–579</a:t>
            </a:r>
          </a:p>
        </p:txBody>
      </p:sp>
      <p:sp>
        <p:nvSpPr>
          <p:cNvPr id="7" name="Rectangle 360">
            <a:extLst>
              <a:ext uri="{FF2B5EF4-FFF2-40B4-BE49-F238E27FC236}">
                <a16:creationId xmlns:a16="http://schemas.microsoft.com/office/drawing/2014/main" id="{BC0A5A01-1177-471D-A1FD-0DBAF6B2FBE4}"/>
              </a:ext>
            </a:extLst>
          </p:cNvPr>
          <p:cNvSpPr/>
          <p:nvPr/>
        </p:nvSpPr>
        <p:spPr>
          <a:xfrm>
            <a:off x="6576092" y="1554688"/>
            <a:ext cx="3433269" cy="369332"/>
          </a:xfrm>
          <a:prstGeom prst="rect">
            <a:avLst/>
          </a:prstGeom>
          <a:solidFill>
            <a:srgbClr val="FFFFFF"/>
          </a:solidFill>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b="1" i="0" u="none" strike="noStrike" kern="0" cap="none" spc="0" normalizeH="0" baseline="0" noProof="0" dirty="0">
                <a:ln>
                  <a:noFill/>
                </a:ln>
                <a:solidFill>
                  <a:srgbClr val="503291"/>
                </a:solidFill>
                <a:effectLst/>
                <a:uLnTx/>
                <a:uFillTx/>
                <a:latin typeface="微软雅黑" panose="020B0503020204020204" pitchFamily="34" charset="-122"/>
                <a:ea typeface="微软雅黑" panose="020B0503020204020204" pitchFamily="34" charset="-122"/>
                <a:sym typeface="Arial" panose="020B0604020202020204" pitchFamily="34" charset="0"/>
              </a:rPr>
              <a:t>西妥昔单抗</a:t>
            </a:r>
            <a:r>
              <a:rPr kumimoji="0" lang="zh-CN" altLang="en-US" sz="1400" b="1" i="0" u="none" strike="noStrike" kern="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sym typeface="Arial" panose="020B0604020202020204" pitchFamily="34" charset="0"/>
              </a:rPr>
              <a:t>结合肿瘤细胞上的</a:t>
            </a:r>
            <a:r>
              <a:rPr kumimoji="0" lang="en-US" altLang="zh-CN" sz="1400" b="1" i="0" u="none" strike="noStrike" kern="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sym typeface="Arial" panose="020B0604020202020204" pitchFamily="34" charset="0"/>
              </a:rPr>
              <a:t>EGFR</a:t>
            </a:r>
            <a:r>
              <a:rPr lang="en-US" altLang="zh-CN" sz="1400" b="1" kern="0" baseline="30000" dirty="0">
                <a:solidFill>
                  <a:srgbClr val="000000"/>
                </a:solidFill>
                <a:latin typeface="Arial" panose="020B0604020202020204" pitchFamily="34" charset="0"/>
                <a:ea typeface="微软雅黑" panose="020B0503020204020204" pitchFamily="34" charset="-122"/>
                <a:sym typeface="Arial" panose="020B0604020202020204" pitchFamily="34" charset="0"/>
              </a:rPr>
              <a:t> 1</a:t>
            </a:r>
            <a:endParaRPr kumimoji="0" lang="zh-CN" altLang="en-US" sz="1400" b="1" i="0" u="none" strike="noStrike" kern="0" cap="none" spc="0" normalizeH="0" baseline="30000" noProof="0" dirty="0">
              <a:ln>
                <a:noFill/>
              </a:ln>
              <a:solidFill>
                <a:srgbClr val="000000"/>
              </a:solidFill>
              <a:effectLst/>
              <a:uLnTx/>
              <a:uFillTx/>
              <a:latin typeface="微软雅黑" panose="020B0503020204020204" pitchFamily="34" charset="-122"/>
              <a:ea typeface="微软雅黑" panose="020B0503020204020204" pitchFamily="34" charset="-122"/>
              <a:sym typeface="Arial" panose="020B0604020202020204" pitchFamily="34" charset="0"/>
            </a:endParaRPr>
          </a:p>
        </p:txBody>
      </p:sp>
      <p:grpSp>
        <p:nvGrpSpPr>
          <p:cNvPr id="9" name="Group 11">
            <a:extLst>
              <a:ext uri="{FF2B5EF4-FFF2-40B4-BE49-F238E27FC236}">
                <a16:creationId xmlns:a16="http://schemas.microsoft.com/office/drawing/2014/main" id="{3FBB7DA3-0E1F-4C42-83DA-9BA847D798C5}"/>
              </a:ext>
            </a:extLst>
          </p:cNvPr>
          <p:cNvGrpSpPr/>
          <p:nvPr/>
        </p:nvGrpSpPr>
        <p:grpSpPr>
          <a:xfrm>
            <a:off x="5383824" y="2521986"/>
            <a:ext cx="5785798" cy="1085753"/>
            <a:chOff x="4798704" y="1947331"/>
            <a:chExt cx="5785798" cy="1085753"/>
          </a:xfrm>
        </p:grpSpPr>
        <p:grpSp>
          <p:nvGrpSpPr>
            <p:cNvPr id="19" name="Group 8">
              <a:extLst>
                <a:ext uri="{FF2B5EF4-FFF2-40B4-BE49-F238E27FC236}">
                  <a16:creationId xmlns:a16="http://schemas.microsoft.com/office/drawing/2014/main" id="{6806EC4C-BFA9-45F2-B250-77CB8EFE5A59}"/>
                </a:ext>
              </a:extLst>
            </p:cNvPr>
            <p:cNvGrpSpPr/>
            <p:nvPr/>
          </p:nvGrpSpPr>
          <p:grpSpPr>
            <a:xfrm>
              <a:off x="9031452" y="1947331"/>
              <a:ext cx="1553050" cy="1085753"/>
              <a:chOff x="9031452" y="1947331"/>
              <a:chExt cx="1553050" cy="1085753"/>
            </a:xfrm>
          </p:grpSpPr>
          <p:sp>
            <p:nvSpPr>
              <p:cNvPr id="37" name="Rectangle 362">
                <a:extLst>
                  <a:ext uri="{FF2B5EF4-FFF2-40B4-BE49-F238E27FC236}">
                    <a16:creationId xmlns:a16="http://schemas.microsoft.com/office/drawing/2014/main" id="{089707F4-4C88-4D2D-88C3-FDDA06819BBA}"/>
                  </a:ext>
                </a:extLst>
              </p:cNvPr>
              <p:cNvSpPr/>
              <p:nvPr/>
            </p:nvSpPr>
            <p:spPr>
              <a:xfrm>
                <a:off x="9031452" y="2725307"/>
                <a:ext cx="1553050" cy="307777"/>
              </a:xfrm>
              <a:prstGeom prst="rect">
                <a:avLst/>
              </a:prstGeom>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400" b="1" i="0" u="none" strike="noStrike" kern="0" cap="none" spc="0" normalizeH="0" baseline="0" noProof="0" dirty="0">
                    <a:ln>
                      <a:noFill/>
                    </a:ln>
                    <a:solidFill>
                      <a:srgbClr val="000000"/>
                    </a:solidFill>
                    <a:effectLst/>
                    <a:uLnTx/>
                    <a:uFillTx/>
                    <a:latin typeface="Arial" panose="020B0604020202020204" pitchFamily="34" charset="0"/>
                    <a:ea typeface="微软雅黑" panose="020B0503020204020204" pitchFamily="34" charset="-122"/>
                    <a:cs typeface="+mn-cs"/>
                    <a:sym typeface="Arial" panose="020B0604020202020204" pitchFamily="34" charset="0"/>
                  </a:rPr>
                  <a:t>减少</a:t>
                </a:r>
                <a:r>
                  <a:rPr kumimoji="0" lang="en-US" altLang="zh-CN" sz="1400" b="1" i="0" u="none" strike="noStrike" kern="0" cap="none" spc="0" normalizeH="0" baseline="0" noProof="0" dirty="0">
                    <a:ln>
                      <a:noFill/>
                    </a:ln>
                    <a:solidFill>
                      <a:srgbClr val="000000"/>
                    </a:solidFill>
                    <a:effectLst/>
                    <a:uLnTx/>
                    <a:uFillTx/>
                    <a:latin typeface="Arial" panose="020B0604020202020204" pitchFamily="34" charset="0"/>
                    <a:ea typeface="微软雅黑" panose="020B0503020204020204" pitchFamily="34" charset="-122"/>
                    <a:cs typeface="+mn-cs"/>
                    <a:sym typeface="Arial" panose="020B0604020202020204" pitchFamily="34" charset="0"/>
                  </a:rPr>
                  <a:t>DNA</a:t>
                </a:r>
                <a:r>
                  <a:rPr kumimoji="0" lang="zh-CN" altLang="en-US" sz="1400" b="1" i="0" u="none" strike="noStrike" kern="0" cap="none" spc="0" normalizeH="0" baseline="0" noProof="0" dirty="0">
                    <a:ln>
                      <a:noFill/>
                    </a:ln>
                    <a:solidFill>
                      <a:srgbClr val="000000"/>
                    </a:solidFill>
                    <a:effectLst/>
                    <a:uLnTx/>
                    <a:uFillTx/>
                    <a:latin typeface="Arial" panose="020B0604020202020204" pitchFamily="34" charset="0"/>
                    <a:ea typeface="微软雅黑" panose="020B0503020204020204" pitchFamily="34" charset="-122"/>
                    <a:cs typeface="+mn-cs"/>
                    <a:sym typeface="Arial" panose="020B0604020202020204" pitchFamily="34" charset="0"/>
                  </a:rPr>
                  <a:t>修复</a:t>
                </a:r>
                <a:r>
                  <a:rPr kumimoji="0" lang="en-US" altLang="zh-CN" sz="1400" b="1" i="0" u="none" strike="noStrike" kern="0" cap="none" spc="0" normalizeH="0" baseline="30000" noProof="0" dirty="0">
                    <a:ln>
                      <a:noFill/>
                    </a:ln>
                    <a:solidFill>
                      <a:srgbClr val="000000"/>
                    </a:solidFill>
                    <a:effectLst/>
                    <a:uLnTx/>
                    <a:uFillTx/>
                    <a:latin typeface="Arial" panose="020B0604020202020204" pitchFamily="34" charset="0"/>
                    <a:ea typeface="微软雅黑" panose="020B0503020204020204" pitchFamily="34" charset="-122"/>
                    <a:cs typeface="+mn-cs"/>
                    <a:sym typeface="Arial" panose="020B0604020202020204" pitchFamily="34" charset="0"/>
                  </a:rPr>
                  <a:t>3</a:t>
                </a:r>
                <a:endParaRPr kumimoji="0" lang="zh-CN" altLang="en-US" sz="1400" b="1" i="0" u="none" strike="noStrike" kern="0" cap="none" spc="0" normalizeH="0" baseline="0" noProof="0" dirty="0">
                  <a:ln>
                    <a:noFill/>
                  </a:ln>
                  <a:solidFill>
                    <a:srgbClr val="000000"/>
                  </a:solidFill>
                  <a:effectLst/>
                  <a:uLnTx/>
                  <a:uFillTx/>
                  <a:latin typeface="Arial" panose="020B0604020202020204" pitchFamily="34" charset="0"/>
                  <a:ea typeface="微软雅黑" panose="020B0503020204020204" pitchFamily="34" charset="-122"/>
                  <a:cs typeface="+mn-cs"/>
                  <a:sym typeface="Arial" panose="020B0604020202020204" pitchFamily="34" charset="0"/>
                </a:endParaRPr>
              </a:p>
            </p:txBody>
          </p:sp>
          <p:pic>
            <p:nvPicPr>
              <p:cNvPr id="38" name="Picture 2">
                <a:extLst>
                  <a:ext uri="{FF2B5EF4-FFF2-40B4-BE49-F238E27FC236}">
                    <a16:creationId xmlns:a16="http://schemas.microsoft.com/office/drawing/2014/main" id="{5E58D411-1823-4336-AF2C-14CF1FEF3AA5}"/>
                  </a:ext>
                </a:extLst>
              </p:cNvPr>
              <p:cNvPicPr>
                <a:picLocks noChangeAspect="1" noChangeArrowheads="1"/>
              </p:cNvPicPr>
              <p:nvPr/>
            </p:nvPicPr>
            <p:blipFill>
              <a:blip r:embed="rId4"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rot="1558848">
                <a:off x="9526519" y="1947331"/>
                <a:ext cx="727922" cy="72792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0" name="Group 9">
              <a:extLst>
                <a:ext uri="{FF2B5EF4-FFF2-40B4-BE49-F238E27FC236}">
                  <a16:creationId xmlns:a16="http://schemas.microsoft.com/office/drawing/2014/main" id="{B2C700BB-1C69-4C7D-9D92-0D3E893ECBD0}"/>
                </a:ext>
              </a:extLst>
            </p:cNvPr>
            <p:cNvGrpSpPr/>
            <p:nvPr/>
          </p:nvGrpSpPr>
          <p:grpSpPr>
            <a:xfrm>
              <a:off x="6780761" y="2026888"/>
              <a:ext cx="1853693" cy="1006196"/>
              <a:chOff x="6780761" y="2026888"/>
              <a:chExt cx="1853693" cy="1006196"/>
            </a:xfrm>
          </p:grpSpPr>
          <p:sp>
            <p:nvSpPr>
              <p:cNvPr id="35" name="Rectangle 364">
                <a:extLst>
                  <a:ext uri="{FF2B5EF4-FFF2-40B4-BE49-F238E27FC236}">
                    <a16:creationId xmlns:a16="http://schemas.microsoft.com/office/drawing/2014/main" id="{5AB5C508-E4E3-4239-9239-AAAE497AB7DC}"/>
                  </a:ext>
                </a:extLst>
              </p:cNvPr>
              <p:cNvSpPr/>
              <p:nvPr/>
            </p:nvSpPr>
            <p:spPr>
              <a:xfrm>
                <a:off x="6780761" y="2725307"/>
                <a:ext cx="1853693" cy="307777"/>
              </a:xfrm>
              <a:prstGeom prst="rect">
                <a:avLst/>
              </a:prstGeom>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400" b="1" i="0" u="none" strike="noStrike" kern="0" cap="none" spc="0" normalizeH="0" baseline="0" noProof="0" dirty="0">
                    <a:ln>
                      <a:noFill/>
                    </a:ln>
                    <a:solidFill>
                      <a:srgbClr val="000000"/>
                    </a:solidFill>
                    <a:effectLst/>
                    <a:uLnTx/>
                    <a:uFillTx/>
                    <a:latin typeface="Arial" panose="020B0604020202020204" pitchFamily="34" charset="0"/>
                    <a:ea typeface="微软雅黑" panose="020B0503020204020204" pitchFamily="34" charset="-122"/>
                    <a:cs typeface="+mn-cs"/>
                    <a:sym typeface="Arial" panose="020B0604020202020204" pitchFamily="34" charset="0"/>
                  </a:rPr>
                  <a:t>抑制细胞增殖</a:t>
                </a:r>
                <a:r>
                  <a:rPr kumimoji="0" lang="en-US" altLang="zh-CN" sz="1400" b="1" i="0" u="none" strike="noStrike" kern="0" cap="none" spc="0" normalizeH="0" baseline="0" noProof="0" dirty="0">
                    <a:ln>
                      <a:noFill/>
                    </a:ln>
                    <a:solidFill>
                      <a:srgbClr val="000000"/>
                    </a:solidFill>
                    <a:effectLst/>
                    <a:uLnTx/>
                    <a:uFillTx/>
                    <a:latin typeface="Arial" panose="020B0604020202020204" pitchFamily="34" charset="0"/>
                    <a:ea typeface="微软雅黑" panose="020B0503020204020204" pitchFamily="34" charset="-122"/>
                    <a:cs typeface="+mn-cs"/>
                    <a:sym typeface="Arial" panose="020B0604020202020204" pitchFamily="34" charset="0"/>
                  </a:rPr>
                  <a:t>1</a:t>
                </a:r>
                <a:endParaRPr kumimoji="0" lang="zh-CN" altLang="en-US" sz="1400" b="1" i="0" u="none" strike="noStrike" kern="0" cap="none" spc="0" normalizeH="0" baseline="0" noProof="0" dirty="0">
                  <a:ln>
                    <a:noFill/>
                  </a:ln>
                  <a:solidFill>
                    <a:srgbClr val="000000"/>
                  </a:solidFill>
                  <a:effectLst/>
                  <a:uLnTx/>
                  <a:uFillTx/>
                  <a:latin typeface="Arial" panose="020B0604020202020204" pitchFamily="34" charset="0"/>
                  <a:ea typeface="微软雅黑" panose="020B0503020204020204" pitchFamily="34" charset="-122"/>
                  <a:cs typeface="+mn-cs"/>
                  <a:sym typeface="Arial" panose="020B0604020202020204" pitchFamily="34" charset="0"/>
                </a:endParaRPr>
              </a:p>
            </p:txBody>
          </p:sp>
          <p:pic>
            <p:nvPicPr>
              <p:cNvPr id="36" name="Picture 4">
                <a:extLst>
                  <a:ext uri="{FF2B5EF4-FFF2-40B4-BE49-F238E27FC236}">
                    <a16:creationId xmlns:a16="http://schemas.microsoft.com/office/drawing/2014/main" id="{1BDB9FD0-DDDF-49CB-B973-B9F1637C969B}"/>
                  </a:ext>
                </a:extLst>
              </p:cNvPr>
              <p:cNvPicPr>
                <a:picLocks noChangeAspect="1" noChangeArrowheads="1"/>
              </p:cNvPicPr>
              <p:nvPr/>
            </p:nvPicPr>
            <p:blipFill>
              <a:blip r:embed="rId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348907" y="2026888"/>
                <a:ext cx="670592" cy="67059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1" name="Group 10">
              <a:extLst>
                <a:ext uri="{FF2B5EF4-FFF2-40B4-BE49-F238E27FC236}">
                  <a16:creationId xmlns:a16="http://schemas.microsoft.com/office/drawing/2014/main" id="{66CF1ACB-5124-4703-AA67-D49085BEA126}"/>
                </a:ext>
              </a:extLst>
            </p:cNvPr>
            <p:cNvGrpSpPr/>
            <p:nvPr/>
          </p:nvGrpSpPr>
          <p:grpSpPr>
            <a:xfrm>
              <a:off x="4798704" y="2096648"/>
              <a:ext cx="1570965" cy="936436"/>
              <a:chOff x="4798704" y="2096648"/>
              <a:chExt cx="1570965" cy="936436"/>
            </a:xfrm>
          </p:grpSpPr>
          <p:grpSp>
            <p:nvGrpSpPr>
              <p:cNvPr id="22" name="Group 366">
                <a:extLst>
                  <a:ext uri="{FF2B5EF4-FFF2-40B4-BE49-F238E27FC236}">
                    <a16:creationId xmlns:a16="http://schemas.microsoft.com/office/drawing/2014/main" id="{C9F37F0D-08B2-49B0-9866-9572D062D15F}"/>
                  </a:ext>
                </a:extLst>
              </p:cNvPr>
              <p:cNvGrpSpPr/>
              <p:nvPr/>
            </p:nvGrpSpPr>
            <p:grpSpPr>
              <a:xfrm>
                <a:off x="5170522" y="2096648"/>
                <a:ext cx="795292" cy="581688"/>
                <a:chOff x="6885632" y="555090"/>
                <a:chExt cx="850801" cy="694280"/>
              </a:xfrm>
            </p:grpSpPr>
            <p:sp>
              <p:nvSpPr>
                <p:cNvPr id="24" name="Oval 367">
                  <a:extLst>
                    <a:ext uri="{FF2B5EF4-FFF2-40B4-BE49-F238E27FC236}">
                      <a16:creationId xmlns:a16="http://schemas.microsoft.com/office/drawing/2014/main" id="{9F231F2D-98C3-435E-BAC3-AA2D3690B7A9}"/>
                    </a:ext>
                  </a:extLst>
                </p:cNvPr>
                <p:cNvSpPr/>
                <p:nvPr/>
              </p:nvSpPr>
              <p:spPr>
                <a:xfrm>
                  <a:off x="7216476" y="1036715"/>
                  <a:ext cx="212655" cy="212655"/>
                </a:xfrm>
                <a:prstGeom prst="ellipse">
                  <a:avLst/>
                </a:prstGeom>
                <a:solidFill>
                  <a:srgbClr val="EB3C96">
                    <a:lumMod val="20000"/>
                    <a:lumOff val="80000"/>
                  </a:srgbClr>
                </a:solidFill>
                <a:ln w="25400" cap="flat" cmpd="sng" algn="ctr">
                  <a:solidFill>
                    <a:srgbClr val="503291">
                      <a:shade val="50000"/>
                    </a:srgbClr>
                  </a:solidFill>
                  <a:prstDash val="solid"/>
                </a:ln>
                <a:effectLst/>
                <a:scene3d>
                  <a:camera prst="orthographicFront"/>
                  <a:lightRig rig="threePt" dir="t"/>
                </a:scene3d>
                <a:sp3d>
                  <a:bevelT/>
                </a:sp3d>
              </p:spPr>
              <p:txBody>
                <a:bodyPr rtlCol="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dirty="0">
                    <a:ln>
                      <a:noFill/>
                    </a:ln>
                    <a:solidFill>
                      <a:srgbClr val="002060"/>
                    </a:solidFill>
                    <a:effectLst/>
                    <a:uLnTx/>
                    <a:uFillTx/>
                    <a:latin typeface="Arial" panose="020B0604020202020204" pitchFamily="34" charset="0"/>
                    <a:ea typeface="微软雅黑" panose="020B0503020204020204" pitchFamily="34" charset="-122"/>
                    <a:cs typeface="+mn-cs"/>
                    <a:sym typeface="Arial" panose="020B0604020202020204" pitchFamily="34" charset="0"/>
                  </a:endParaRPr>
                </a:p>
              </p:txBody>
            </p:sp>
            <p:sp>
              <p:nvSpPr>
                <p:cNvPr id="25" name="Oval 368">
                  <a:extLst>
                    <a:ext uri="{FF2B5EF4-FFF2-40B4-BE49-F238E27FC236}">
                      <a16:creationId xmlns:a16="http://schemas.microsoft.com/office/drawing/2014/main" id="{A9A107D6-9607-46AC-9636-C4DE81BF8048}"/>
                    </a:ext>
                  </a:extLst>
                </p:cNvPr>
                <p:cNvSpPr/>
                <p:nvPr/>
              </p:nvSpPr>
              <p:spPr>
                <a:xfrm>
                  <a:off x="7460817" y="1046296"/>
                  <a:ext cx="115101" cy="115101"/>
                </a:xfrm>
                <a:prstGeom prst="ellipse">
                  <a:avLst/>
                </a:prstGeom>
                <a:solidFill>
                  <a:srgbClr val="EB3C96">
                    <a:lumMod val="20000"/>
                    <a:lumOff val="80000"/>
                  </a:srgbClr>
                </a:solidFill>
                <a:ln w="25400" cap="flat" cmpd="sng" algn="ctr">
                  <a:solidFill>
                    <a:srgbClr val="503291">
                      <a:shade val="50000"/>
                    </a:srgbClr>
                  </a:solidFill>
                  <a:prstDash val="solid"/>
                </a:ln>
                <a:effectLst/>
                <a:scene3d>
                  <a:camera prst="orthographicFront"/>
                  <a:lightRig rig="threePt" dir="t"/>
                </a:scene3d>
                <a:sp3d>
                  <a:bevelT/>
                </a:sp3d>
              </p:spPr>
              <p:txBody>
                <a:bodyPr rtlCol="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dirty="0">
                    <a:ln>
                      <a:noFill/>
                    </a:ln>
                    <a:solidFill>
                      <a:srgbClr val="002060"/>
                    </a:solidFill>
                    <a:effectLst/>
                    <a:uLnTx/>
                    <a:uFillTx/>
                    <a:latin typeface="Arial" panose="020B0604020202020204" pitchFamily="34" charset="0"/>
                    <a:ea typeface="微软雅黑" panose="020B0503020204020204" pitchFamily="34" charset="-122"/>
                    <a:cs typeface="+mn-cs"/>
                    <a:sym typeface="Arial" panose="020B0604020202020204" pitchFamily="34" charset="0"/>
                  </a:endParaRPr>
                </a:p>
              </p:txBody>
            </p:sp>
            <p:sp>
              <p:nvSpPr>
                <p:cNvPr id="26" name="Oval 369">
                  <a:extLst>
                    <a:ext uri="{FF2B5EF4-FFF2-40B4-BE49-F238E27FC236}">
                      <a16:creationId xmlns:a16="http://schemas.microsoft.com/office/drawing/2014/main" id="{B3F8FF00-6B7D-45BE-88A4-78E5A5119933}"/>
                    </a:ext>
                  </a:extLst>
                </p:cNvPr>
                <p:cNvSpPr/>
                <p:nvPr/>
              </p:nvSpPr>
              <p:spPr>
                <a:xfrm>
                  <a:off x="7458893" y="820986"/>
                  <a:ext cx="212655" cy="212655"/>
                </a:xfrm>
                <a:prstGeom prst="ellipse">
                  <a:avLst/>
                </a:prstGeom>
                <a:solidFill>
                  <a:srgbClr val="EB3C96">
                    <a:lumMod val="20000"/>
                    <a:lumOff val="80000"/>
                  </a:srgbClr>
                </a:solidFill>
                <a:ln w="25400" cap="flat" cmpd="sng" algn="ctr">
                  <a:solidFill>
                    <a:srgbClr val="503291">
                      <a:shade val="50000"/>
                    </a:srgbClr>
                  </a:solidFill>
                  <a:prstDash val="solid"/>
                </a:ln>
                <a:effectLst/>
                <a:scene3d>
                  <a:camera prst="orthographicFront"/>
                  <a:lightRig rig="threePt" dir="t"/>
                </a:scene3d>
                <a:sp3d>
                  <a:bevelT/>
                </a:sp3d>
              </p:spPr>
              <p:txBody>
                <a:bodyPr rtlCol="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dirty="0">
                    <a:ln>
                      <a:noFill/>
                    </a:ln>
                    <a:solidFill>
                      <a:srgbClr val="002060"/>
                    </a:solidFill>
                    <a:effectLst/>
                    <a:uLnTx/>
                    <a:uFillTx/>
                    <a:latin typeface="Arial" panose="020B0604020202020204" pitchFamily="34" charset="0"/>
                    <a:ea typeface="微软雅黑" panose="020B0503020204020204" pitchFamily="34" charset="-122"/>
                    <a:cs typeface="+mn-cs"/>
                    <a:sym typeface="Arial" panose="020B0604020202020204" pitchFamily="34" charset="0"/>
                  </a:endParaRPr>
                </a:p>
              </p:txBody>
            </p:sp>
            <p:sp>
              <p:nvSpPr>
                <p:cNvPr id="27" name="Oval 370">
                  <a:extLst>
                    <a:ext uri="{FF2B5EF4-FFF2-40B4-BE49-F238E27FC236}">
                      <a16:creationId xmlns:a16="http://schemas.microsoft.com/office/drawing/2014/main" id="{BBD7A475-30FF-46A9-97D4-542A9516128A}"/>
                    </a:ext>
                  </a:extLst>
                </p:cNvPr>
                <p:cNvSpPr/>
                <p:nvPr/>
              </p:nvSpPr>
              <p:spPr>
                <a:xfrm>
                  <a:off x="7613237" y="684900"/>
                  <a:ext cx="123196" cy="123196"/>
                </a:xfrm>
                <a:prstGeom prst="ellipse">
                  <a:avLst/>
                </a:prstGeom>
                <a:solidFill>
                  <a:srgbClr val="EB3C96">
                    <a:lumMod val="20000"/>
                    <a:lumOff val="80000"/>
                  </a:srgbClr>
                </a:solidFill>
                <a:ln w="25400" cap="flat" cmpd="sng" algn="ctr">
                  <a:solidFill>
                    <a:srgbClr val="503291">
                      <a:shade val="50000"/>
                    </a:srgbClr>
                  </a:solidFill>
                  <a:prstDash val="solid"/>
                </a:ln>
                <a:effectLst/>
                <a:scene3d>
                  <a:camera prst="orthographicFront"/>
                  <a:lightRig rig="threePt" dir="t"/>
                </a:scene3d>
                <a:sp3d>
                  <a:bevelT/>
                </a:sp3d>
              </p:spPr>
              <p:txBody>
                <a:bodyPr rtlCol="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dirty="0">
                    <a:ln>
                      <a:noFill/>
                    </a:ln>
                    <a:solidFill>
                      <a:srgbClr val="002060"/>
                    </a:solidFill>
                    <a:effectLst/>
                    <a:uLnTx/>
                    <a:uFillTx/>
                    <a:latin typeface="Arial" panose="020B0604020202020204" pitchFamily="34" charset="0"/>
                    <a:ea typeface="微软雅黑" panose="020B0503020204020204" pitchFamily="34" charset="-122"/>
                    <a:cs typeface="+mn-cs"/>
                    <a:sym typeface="Arial" panose="020B0604020202020204" pitchFamily="34" charset="0"/>
                  </a:endParaRPr>
                </a:p>
              </p:txBody>
            </p:sp>
            <p:sp>
              <p:nvSpPr>
                <p:cNvPr id="28" name="Oval 371">
                  <a:extLst>
                    <a:ext uri="{FF2B5EF4-FFF2-40B4-BE49-F238E27FC236}">
                      <a16:creationId xmlns:a16="http://schemas.microsoft.com/office/drawing/2014/main" id="{4FCEB49D-7190-4C08-BDC2-D170CB2F4F83}"/>
                    </a:ext>
                  </a:extLst>
                </p:cNvPr>
                <p:cNvSpPr/>
                <p:nvPr/>
              </p:nvSpPr>
              <p:spPr>
                <a:xfrm>
                  <a:off x="7128773" y="681980"/>
                  <a:ext cx="318982" cy="318983"/>
                </a:xfrm>
                <a:prstGeom prst="ellipse">
                  <a:avLst/>
                </a:prstGeom>
                <a:solidFill>
                  <a:srgbClr val="EB3C96">
                    <a:lumMod val="20000"/>
                    <a:lumOff val="80000"/>
                  </a:srgbClr>
                </a:solidFill>
                <a:ln w="25400" cap="flat" cmpd="sng" algn="ctr">
                  <a:solidFill>
                    <a:srgbClr val="503291">
                      <a:shade val="50000"/>
                    </a:srgbClr>
                  </a:solidFill>
                  <a:prstDash val="solid"/>
                </a:ln>
                <a:effectLst/>
                <a:scene3d>
                  <a:camera prst="orthographicFront"/>
                  <a:lightRig rig="threePt" dir="t"/>
                </a:scene3d>
                <a:sp3d>
                  <a:bevelT/>
                </a:sp3d>
              </p:spPr>
              <p:txBody>
                <a:bodyPr rtlCol="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dirty="0">
                    <a:ln>
                      <a:noFill/>
                    </a:ln>
                    <a:solidFill>
                      <a:srgbClr val="002060"/>
                    </a:solidFill>
                    <a:effectLst/>
                    <a:uLnTx/>
                    <a:uFillTx/>
                    <a:latin typeface="Arial" panose="020B0604020202020204" pitchFamily="34" charset="0"/>
                    <a:ea typeface="微软雅黑" panose="020B0503020204020204" pitchFamily="34" charset="-122"/>
                    <a:cs typeface="+mn-cs"/>
                    <a:sym typeface="Arial" panose="020B0604020202020204" pitchFamily="34" charset="0"/>
                  </a:endParaRPr>
                </a:p>
              </p:txBody>
            </p:sp>
            <p:sp>
              <p:nvSpPr>
                <p:cNvPr id="29" name="Oval 372">
                  <a:extLst>
                    <a:ext uri="{FF2B5EF4-FFF2-40B4-BE49-F238E27FC236}">
                      <a16:creationId xmlns:a16="http://schemas.microsoft.com/office/drawing/2014/main" id="{A3C3B954-52CA-4B33-8A45-D19DCA4F5259}"/>
                    </a:ext>
                  </a:extLst>
                </p:cNvPr>
                <p:cNvSpPr/>
                <p:nvPr/>
              </p:nvSpPr>
              <p:spPr>
                <a:xfrm>
                  <a:off x="7003821" y="944365"/>
                  <a:ext cx="212655" cy="212655"/>
                </a:xfrm>
                <a:prstGeom prst="ellipse">
                  <a:avLst/>
                </a:prstGeom>
                <a:solidFill>
                  <a:srgbClr val="EB3C96">
                    <a:lumMod val="20000"/>
                    <a:lumOff val="80000"/>
                  </a:srgbClr>
                </a:solidFill>
                <a:ln w="25400" cap="flat" cmpd="sng" algn="ctr">
                  <a:solidFill>
                    <a:srgbClr val="503291">
                      <a:shade val="50000"/>
                    </a:srgbClr>
                  </a:solidFill>
                  <a:prstDash val="solid"/>
                </a:ln>
                <a:effectLst/>
                <a:scene3d>
                  <a:camera prst="orthographicFront"/>
                  <a:lightRig rig="threePt" dir="t"/>
                </a:scene3d>
                <a:sp3d>
                  <a:bevelT/>
                </a:sp3d>
              </p:spPr>
              <p:txBody>
                <a:bodyPr rtlCol="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dirty="0">
                    <a:ln>
                      <a:noFill/>
                    </a:ln>
                    <a:solidFill>
                      <a:srgbClr val="002060"/>
                    </a:solidFill>
                    <a:effectLst/>
                    <a:uLnTx/>
                    <a:uFillTx/>
                    <a:latin typeface="Arial" panose="020B0604020202020204" pitchFamily="34" charset="0"/>
                    <a:ea typeface="微软雅黑" panose="020B0503020204020204" pitchFamily="34" charset="-122"/>
                    <a:cs typeface="+mn-cs"/>
                    <a:sym typeface="Arial" panose="020B0604020202020204" pitchFamily="34" charset="0"/>
                  </a:endParaRPr>
                </a:p>
              </p:txBody>
            </p:sp>
            <p:sp>
              <p:nvSpPr>
                <p:cNvPr id="30" name="Oval 373">
                  <a:extLst>
                    <a:ext uri="{FF2B5EF4-FFF2-40B4-BE49-F238E27FC236}">
                      <a16:creationId xmlns:a16="http://schemas.microsoft.com/office/drawing/2014/main" id="{3CDF9E39-2928-48FC-9464-9A508BA33C93}"/>
                    </a:ext>
                  </a:extLst>
                </p:cNvPr>
                <p:cNvSpPr/>
                <p:nvPr/>
              </p:nvSpPr>
              <p:spPr>
                <a:xfrm>
                  <a:off x="7397939" y="555090"/>
                  <a:ext cx="212655" cy="212655"/>
                </a:xfrm>
                <a:prstGeom prst="ellipse">
                  <a:avLst/>
                </a:prstGeom>
                <a:solidFill>
                  <a:srgbClr val="EB3C96">
                    <a:lumMod val="20000"/>
                    <a:lumOff val="80000"/>
                  </a:srgbClr>
                </a:solidFill>
                <a:ln w="25400" cap="flat" cmpd="sng" algn="ctr">
                  <a:solidFill>
                    <a:srgbClr val="503291">
                      <a:shade val="50000"/>
                    </a:srgbClr>
                  </a:solidFill>
                  <a:prstDash val="solid"/>
                </a:ln>
                <a:effectLst/>
                <a:scene3d>
                  <a:camera prst="orthographicFront"/>
                  <a:lightRig rig="threePt" dir="t"/>
                </a:scene3d>
                <a:sp3d>
                  <a:bevelT/>
                </a:sp3d>
              </p:spPr>
              <p:txBody>
                <a:bodyPr rtlCol="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dirty="0">
                    <a:ln>
                      <a:noFill/>
                    </a:ln>
                    <a:solidFill>
                      <a:srgbClr val="002060"/>
                    </a:solidFill>
                    <a:effectLst/>
                    <a:uLnTx/>
                    <a:uFillTx/>
                    <a:latin typeface="Arial" panose="020B0604020202020204" pitchFamily="34" charset="0"/>
                    <a:ea typeface="微软雅黑" panose="020B0503020204020204" pitchFamily="34" charset="-122"/>
                    <a:cs typeface="+mn-cs"/>
                    <a:sym typeface="Arial" panose="020B0604020202020204" pitchFamily="34" charset="0"/>
                  </a:endParaRPr>
                </a:p>
              </p:txBody>
            </p:sp>
            <p:sp>
              <p:nvSpPr>
                <p:cNvPr id="31" name="Oval 374">
                  <a:extLst>
                    <a:ext uri="{FF2B5EF4-FFF2-40B4-BE49-F238E27FC236}">
                      <a16:creationId xmlns:a16="http://schemas.microsoft.com/office/drawing/2014/main" id="{3C4B846C-1BDF-4150-8072-4441D8B3A0B1}"/>
                    </a:ext>
                  </a:extLst>
                </p:cNvPr>
                <p:cNvSpPr/>
                <p:nvPr/>
              </p:nvSpPr>
              <p:spPr>
                <a:xfrm>
                  <a:off x="7429131" y="657913"/>
                  <a:ext cx="145285" cy="62008"/>
                </a:xfrm>
                <a:prstGeom prst="ellipse">
                  <a:avLst/>
                </a:prstGeom>
                <a:solidFill>
                  <a:srgbClr val="000000"/>
                </a:solidFill>
                <a:ln w="25400" cap="flat" cmpd="sng" algn="ctr">
                  <a:solidFill>
                    <a:srgbClr val="503291">
                      <a:shade val="50000"/>
                    </a:srgbClr>
                  </a:solidFill>
                  <a:prstDash val="solid"/>
                </a:ln>
                <a:effectLst/>
              </p:spPr>
              <p:txBody>
                <a:bodyPr rtlCol="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dirty="0">
                    <a:ln>
                      <a:noFill/>
                    </a:ln>
                    <a:solidFill>
                      <a:srgbClr val="002060"/>
                    </a:solidFill>
                    <a:effectLst/>
                    <a:uLnTx/>
                    <a:uFillTx/>
                    <a:latin typeface="Arial" panose="020B0604020202020204" pitchFamily="34" charset="0"/>
                    <a:ea typeface="微软雅黑" panose="020B0503020204020204" pitchFamily="34" charset="-122"/>
                    <a:cs typeface="+mn-cs"/>
                    <a:sym typeface="Arial" panose="020B0604020202020204" pitchFamily="34" charset="0"/>
                  </a:endParaRPr>
                </a:p>
              </p:txBody>
            </p:sp>
            <p:sp>
              <p:nvSpPr>
                <p:cNvPr id="32" name="Oval 375">
                  <a:extLst>
                    <a:ext uri="{FF2B5EF4-FFF2-40B4-BE49-F238E27FC236}">
                      <a16:creationId xmlns:a16="http://schemas.microsoft.com/office/drawing/2014/main" id="{45D13AB8-4CD5-4C68-B5A1-07E10D61DC53}"/>
                    </a:ext>
                  </a:extLst>
                </p:cNvPr>
                <p:cNvSpPr/>
                <p:nvPr/>
              </p:nvSpPr>
              <p:spPr>
                <a:xfrm rot="20149043">
                  <a:off x="7492579" y="869698"/>
                  <a:ext cx="145285" cy="62008"/>
                </a:xfrm>
                <a:prstGeom prst="ellipse">
                  <a:avLst/>
                </a:prstGeom>
                <a:solidFill>
                  <a:srgbClr val="000000"/>
                </a:solidFill>
                <a:ln w="25400" cap="flat" cmpd="sng" algn="ctr">
                  <a:solidFill>
                    <a:srgbClr val="503291">
                      <a:shade val="50000"/>
                    </a:srgbClr>
                  </a:solidFill>
                  <a:prstDash val="solid"/>
                </a:ln>
                <a:effectLst/>
              </p:spPr>
              <p:txBody>
                <a:bodyPr rtlCol="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dirty="0">
                    <a:ln>
                      <a:noFill/>
                    </a:ln>
                    <a:solidFill>
                      <a:srgbClr val="002060"/>
                    </a:solidFill>
                    <a:effectLst/>
                    <a:uLnTx/>
                    <a:uFillTx/>
                    <a:latin typeface="Arial" panose="020B0604020202020204" pitchFamily="34" charset="0"/>
                    <a:ea typeface="微软雅黑" panose="020B0503020204020204" pitchFamily="34" charset="-122"/>
                    <a:cs typeface="+mn-cs"/>
                    <a:sym typeface="Arial" panose="020B0604020202020204" pitchFamily="34" charset="0"/>
                  </a:endParaRPr>
                </a:p>
              </p:txBody>
            </p:sp>
            <p:sp>
              <p:nvSpPr>
                <p:cNvPr id="33" name="Oval 376">
                  <a:extLst>
                    <a:ext uri="{FF2B5EF4-FFF2-40B4-BE49-F238E27FC236}">
                      <a16:creationId xmlns:a16="http://schemas.microsoft.com/office/drawing/2014/main" id="{F69BEE7C-9A45-4DBB-BBDF-AAC120608A7F}"/>
                    </a:ext>
                  </a:extLst>
                </p:cNvPr>
                <p:cNvSpPr/>
                <p:nvPr/>
              </p:nvSpPr>
              <p:spPr>
                <a:xfrm rot="20149043">
                  <a:off x="7233404" y="796089"/>
                  <a:ext cx="145285" cy="96110"/>
                </a:xfrm>
                <a:prstGeom prst="ellipse">
                  <a:avLst/>
                </a:prstGeom>
                <a:solidFill>
                  <a:srgbClr val="000000"/>
                </a:solidFill>
                <a:ln w="25400" cap="flat" cmpd="sng" algn="ctr">
                  <a:solidFill>
                    <a:srgbClr val="503291">
                      <a:shade val="50000"/>
                    </a:srgbClr>
                  </a:solidFill>
                  <a:prstDash val="solid"/>
                </a:ln>
                <a:effectLst/>
              </p:spPr>
              <p:txBody>
                <a:bodyPr rtlCol="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dirty="0">
                    <a:ln>
                      <a:noFill/>
                    </a:ln>
                    <a:solidFill>
                      <a:srgbClr val="002060"/>
                    </a:solidFill>
                    <a:effectLst/>
                    <a:uLnTx/>
                    <a:uFillTx/>
                    <a:latin typeface="Arial" panose="020B0604020202020204" pitchFamily="34" charset="0"/>
                    <a:ea typeface="微软雅黑" panose="020B0503020204020204" pitchFamily="34" charset="-122"/>
                    <a:cs typeface="+mn-cs"/>
                    <a:sym typeface="Arial" panose="020B0604020202020204" pitchFamily="34" charset="0"/>
                  </a:endParaRPr>
                </a:p>
              </p:txBody>
            </p:sp>
            <p:sp>
              <p:nvSpPr>
                <p:cNvPr id="34" name="Oval 377">
                  <a:extLst>
                    <a:ext uri="{FF2B5EF4-FFF2-40B4-BE49-F238E27FC236}">
                      <a16:creationId xmlns:a16="http://schemas.microsoft.com/office/drawing/2014/main" id="{AD3C0B8B-0A44-4D23-A86C-5E73160884E4}"/>
                    </a:ext>
                  </a:extLst>
                </p:cNvPr>
                <p:cNvSpPr/>
                <p:nvPr/>
              </p:nvSpPr>
              <p:spPr>
                <a:xfrm>
                  <a:off x="6885632" y="731710"/>
                  <a:ext cx="212655" cy="212655"/>
                </a:xfrm>
                <a:prstGeom prst="ellipse">
                  <a:avLst/>
                </a:prstGeom>
                <a:solidFill>
                  <a:srgbClr val="EB3C96">
                    <a:lumMod val="20000"/>
                    <a:lumOff val="80000"/>
                  </a:srgbClr>
                </a:solidFill>
                <a:ln w="25400" cap="flat" cmpd="sng" algn="ctr">
                  <a:solidFill>
                    <a:srgbClr val="503291">
                      <a:shade val="50000"/>
                    </a:srgbClr>
                  </a:solidFill>
                  <a:prstDash val="solid"/>
                </a:ln>
                <a:effectLst/>
                <a:scene3d>
                  <a:camera prst="orthographicFront"/>
                  <a:lightRig rig="threePt" dir="t"/>
                </a:scene3d>
                <a:sp3d>
                  <a:bevelT/>
                </a:sp3d>
              </p:spPr>
              <p:txBody>
                <a:bodyPr rtlCol="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400" b="0" i="0" u="none" strike="noStrike" kern="0" cap="none" spc="0" normalizeH="0" baseline="0" noProof="0" dirty="0">
                    <a:ln>
                      <a:noFill/>
                    </a:ln>
                    <a:solidFill>
                      <a:srgbClr val="002060"/>
                    </a:solidFill>
                    <a:effectLst/>
                    <a:uLnTx/>
                    <a:uFillTx/>
                    <a:latin typeface="Arial" panose="020B0604020202020204" pitchFamily="34" charset="0"/>
                    <a:ea typeface="微软雅黑" panose="020B0503020204020204" pitchFamily="34" charset="-122"/>
                    <a:cs typeface="+mn-cs"/>
                    <a:sym typeface="Arial" panose="020B0604020202020204" pitchFamily="34" charset="0"/>
                  </a:endParaRPr>
                </a:p>
              </p:txBody>
            </p:sp>
          </p:grpSp>
          <p:sp>
            <p:nvSpPr>
              <p:cNvPr id="23" name="Rectangle 378">
                <a:extLst>
                  <a:ext uri="{FF2B5EF4-FFF2-40B4-BE49-F238E27FC236}">
                    <a16:creationId xmlns:a16="http://schemas.microsoft.com/office/drawing/2014/main" id="{99138C02-B1FF-40A2-9838-2C5ADBA6F18A}"/>
                  </a:ext>
                </a:extLst>
              </p:cNvPr>
              <p:cNvSpPr/>
              <p:nvPr/>
            </p:nvSpPr>
            <p:spPr>
              <a:xfrm>
                <a:off x="4798704" y="2725307"/>
                <a:ext cx="1570965" cy="307777"/>
              </a:xfrm>
              <a:prstGeom prst="rect">
                <a:avLst/>
              </a:prstGeom>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400" b="1" i="0" u="none" strike="noStrike" kern="0" cap="none" spc="0" normalizeH="0" baseline="0" noProof="0" dirty="0">
                    <a:ln>
                      <a:noFill/>
                    </a:ln>
                    <a:solidFill>
                      <a:srgbClr val="000000"/>
                    </a:solidFill>
                    <a:effectLst/>
                    <a:uLnTx/>
                    <a:uFillTx/>
                    <a:latin typeface="Arial" panose="020B0604020202020204" pitchFamily="34" charset="0"/>
                    <a:ea typeface="微软雅黑" panose="020B0503020204020204" pitchFamily="34" charset="-122"/>
                    <a:sym typeface="Arial" panose="020B0604020202020204" pitchFamily="34" charset="0"/>
                  </a:rPr>
                  <a:t>增加细胞凋亡</a:t>
                </a:r>
                <a:r>
                  <a:rPr lang="en-US" altLang="zh-CN" sz="1400" b="1" kern="0" baseline="30000" dirty="0">
                    <a:solidFill>
                      <a:srgbClr val="000000"/>
                    </a:solidFill>
                    <a:latin typeface="Arial" panose="020B0604020202020204" pitchFamily="34" charset="0"/>
                    <a:ea typeface="微软雅黑" panose="020B0503020204020204" pitchFamily="34" charset="-122"/>
                    <a:sym typeface="Arial" panose="020B0604020202020204" pitchFamily="34" charset="0"/>
                  </a:rPr>
                  <a:t>1,2</a:t>
                </a:r>
                <a:endParaRPr kumimoji="0" lang="zh-CN" altLang="en-US" sz="1400" b="1" i="0" u="none" strike="noStrike" kern="0" cap="none" spc="0" normalizeH="0" baseline="30000" noProof="0" dirty="0">
                  <a:ln>
                    <a:noFill/>
                  </a:ln>
                  <a:solidFill>
                    <a:srgbClr val="000000"/>
                  </a:solidFill>
                  <a:effectLst/>
                  <a:uLnTx/>
                  <a:uFillTx/>
                  <a:latin typeface="Arial" panose="020B0604020202020204" pitchFamily="34" charset="0"/>
                  <a:ea typeface="微软雅黑" panose="020B0503020204020204" pitchFamily="34" charset="-122"/>
                  <a:sym typeface="Arial" panose="020B0604020202020204" pitchFamily="34" charset="0"/>
                </a:endParaRPr>
              </a:p>
            </p:txBody>
          </p:sp>
        </p:grpSp>
      </p:grpSp>
      <p:sp>
        <p:nvSpPr>
          <p:cNvPr id="10" name="Rectangle 379">
            <a:extLst>
              <a:ext uri="{FF2B5EF4-FFF2-40B4-BE49-F238E27FC236}">
                <a16:creationId xmlns:a16="http://schemas.microsoft.com/office/drawing/2014/main" id="{0E217425-D4A6-4A5B-A376-075AC089CD58}"/>
              </a:ext>
            </a:extLst>
          </p:cNvPr>
          <p:cNvSpPr/>
          <p:nvPr/>
        </p:nvSpPr>
        <p:spPr bwMode="gray">
          <a:xfrm>
            <a:off x="4935378" y="1913328"/>
            <a:ext cx="6624760" cy="448397"/>
          </a:xfrm>
          <a:prstGeom prst="rect">
            <a:avLst/>
          </a:prstGeom>
          <a:solidFill>
            <a:srgbClr val="FFDCB9"/>
          </a:solidFill>
          <a:ln w="9525" cap="flat" cmpd="sng" algn="ctr">
            <a:noFill/>
            <a:prstDash val="solid"/>
          </a:ln>
          <a:effectLst/>
        </p:spPr>
        <p:txBody>
          <a:bodyPr rtlCol="0" anchor="ctr" anchorCtr="0"/>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300"/>
              </a:spcBef>
              <a:spcAft>
                <a:spcPts val="300"/>
              </a:spcAft>
              <a:buClr>
                <a:srgbClr val="FFFFFF"/>
              </a:buClr>
              <a:buSzPct val="100000"/>
              <a:buFont typeface="Arial" panose="020B0604020202020204" pitchFamily="34" charset="0"/>
              <a:buNone/>
              <a:tabLst/>
              <a:defRPr/>
            </a:pPr>
            <a:r>
              <a:rPr kumimoji="0" lang="zh-CN" altLang="en-US" b="1" i="0" u="none" strike="noStrike" kern="0" cap="none" spc="0" normalizeH="0" baseline="0" noProof="0" dirty="0">
                <a:ln>
                  <a:noFill/>
                </a:ln>
                <a:solidFill>
                  <a:srgbClr val="000000"/>
                </a:solidFill>
                <a:effectLst/>
                <a:uLnTx/>
                <a:uFillTx/>
                <a:latin typeface="Arial" panose="020B0604020202020204" pitchFamily="34" charset="0"/>
                <a:ea typeface="微软雅黑" panose="020B0503020204020204" pitchFamily="34" charset="-122"/>
                <a:sym typeface="Arial" panose="020B0604020202020204" pitchFamily="34" charset="0"/>
              </a:rPr>
              <a:t>阻断信号传递</a:t>
            </a:r>
            <a:r>
              <a:rPr lang="en-US" altLang="zh-CN" b="1" kern="0" baseline="30000" dirty="0">
                <a:solidFill>
                  <a:srgbClr val="000000"/>
                </a:solidFill>
                <a:latin typeface="Arial" panose="020B0604020202020204" pitchFamily="34" charset="0"/>
                <a:ea typeface="微软雅黑" panose="020B0503020204020204" pitchFamily="34" charset="-122"/>
                <a:sym typeface="Arial" panose="020B0604020202020204" pitchFamily="34" charset="0"/>
              </a:rPr>
              <a:t>1</a:t>
            </a:r>
            <a:endParaRPr kumimoji="0" lang="zh-CN" altLang="en-US" b="0" i="0" u="none" strike="noStrike" kern="0" cap="none" spc="0" normalizeH="0" baseline="0" noProof="0" dirty="0">
              <a:ln>
                <a:noFill/>
              </a:ln>
              <a:solidFill>
                <a:srgbClr val="000000"/>
              </a:solidFill>
              <a:effectLst/>
              <a:uLnTx/>
              <a:uFillTx/>
              <a:latin typeface="Arial" panose="020B0604020202020204" pitchFamily="34" charset="0"/>
              <a:ea typeface="微软雅黑" panose="020B0503020204020204" pitchFamily="34" charset="-122"/>
              <a:sym typeface="Arial" panose="020B0604020202020204" pitchFamily="34" charset="0"/>
            </a:endParaRPr>
          </a:p>
        </p:txBody>
      </p:sp>
      <p:sp>
        <p:nvSpPr>
          <p:cNvPr id="11" name="Rectangle 382">
            <a:extLst>
              <a:ext uri="{FF2B5EF4-FFF2-40B4-BE49-F238E27FC236}">
                <a16:creationId xmlns:a16="http://schemas.microsoft.com/office/drawing/2014/main" id="{EEA204D0-3E8C-414C-8C6F-DA20FEA40884}"/>
              </a:ext>
            </a:extLst>
          </p:cNvPr>
          <p:cNvSpPr/>
          <p:nvPr/>
        </p:nvSpPr>
        <p:spPr bwMode="gray">
          <a:xfrm>
            <a:off x="4935378" y="5333230"/>
            <a:ext cx="6624000" cy="450000"/>
          </a:xfrm>
          <a:prstGeom prst="rect">
            <a:avLst/>
          </a:prstGeom>
          <a:solidFill>
            <a:srgbClr val="FFDCB9"/>
          </a:solidFill>
          <a:ln w="9525" cap="flat" cmpd="sng" algn="ctr">
            <a:noFill/>
            <a:prstDash val="solid"/>
          </a:ln>
          <a:effectLst/>
        </p:spPr>
        <p:txBody>
          <a:bodyPr rtlCol="0" anchor="ctr" anchorCtr="0"/>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300"/>
              </a:spcBef>
              <a:spcAft>
                <a:spcPts val="300"/>
              </a:spcAft>
              <a:buClr>
                <a:srgbClr val="FFFFFF"/>
              </a:buClr>
              <a:buSzPct val="100000"/>
              <a:buFont typeface="Arial" panose="020B0604020202020204" pitchFamily="34" charset="0"/>
              <a:buNone/>
              <a:tabLst/>
              <a:defRPr/>
            </a:pPr>
            <a:r>
              <a:rPr kumimoji="0" lang="zh-CN" altLang="en-US" b="1" i="0" u="none" strike="noStrike" kern="0" cap="none" spc="0" normalizeH="0" baseline="0" noProof="0" dirty="0">
                <a:ln>
                  <a:noFill/>
                </a:ln>
                <a:solidFill>
                  <a:srgbClr val="000000"/>
                </a:solidFill>
                <a:effectLst/>
                <a:uLnTx/>
                <a:uFillTx/>
                <a:latin typeface="Arial" panose="020B0604020202020204" pitchFamily="34" charset="0"/>
                <a:ea typeface="微软雅黑" panose="020B0503020204020204" pitchFamily="34" charset="-122"/>
                <a:cs typeface="+mn-cs"/>
                <a:sym typeface="Arial" panose="020B0604020202020204" pitchFamily="34" charset="0"/>
              </a:rPr>
              <a:t>免疫调节</a:t>
            </a:r>
            <a:r>
              <a:rPr kumimoji="0" lang="en-US" altLang="zh-CN" b="1" i="0" u="none" strike="noStrike" kern="0" cap="none" spc="0" normalizeH="0" baseline="30000" noProof="0" dirty="0">
                <a:ln>
                  <a:noFill/>
                </a:ln>
                <a:solidFill>
                  <a:srgbClr val="000000"/>
                </a:solidFill>
                <a:effectLst/>
                <a:uLnTx/>
                <a:uFillTx/>
                <a:latin typeface="Arial" panose="020B0604020202020204" pitchFamily="34" charset="0"/>
                <a:ea typeface="微软雅黑" panose="020B0503020204020204" pitchFamily="34" charset="-122"/>
                <a:cs typeface="+mn-cs"/>
                <a:sym typeface="Arial" panose="020B0604020202020204" pitchFamily="34" charset="0"/>
              </a:rPr>
              <a:t>2,4,5</a:t>
            </a:r>
            <a:endParaRPr kumimoji="0" lang="zh-CN" altLang="en-US" b="0" i="0" u="none" strike="noStrike" kern="0" cap="none" spc="0" normalizeH="0" baseline="0" noProof="0" dirty="0">
              <a:ln>
                <a:noFill/>
              </a:ln>
              <a:solidFill>
                <a:srgbClr val="000000"/>
              </a:solidFill>
              <a:effectLst/>
              <a:uLnTx/>
              <a:uFillTx/>
              <a:latin typeface="Arial" panose="020B0604020202020204" pitchFamily="34" charset="0"/>
              <a:ea typeface="微软雅黑" panose="020B0503020204020204" pitchFamily="34" charset="-122"/>
              <a:cs typeface="+mn-cs"/>
              <a:sym typeface="Arial" panose="020B0604020202020204" pitchFamily="34" charset="0"/>
            </a:endParaRPr>
          </a:p>
        </p:txBody>
      </p:sp>
      <p:grpSp>
        <p:nvGrpSpPr>
          <p:cNvPr id="12" name="Group 5">
            <a:extLst>
              <a:ext uri="{FF2B5EF4-FFF2-40B4-BE49-F238E27FC236}">
                <a16:creationId xmlns:a16="http://schemas.microsoft.com/office/drawing/2014/main" id="{032D2175-AB7E-416B-BE02-8F86B407B129}"/>
              </a:ext>
            </a:extLst>
          </p:cNvPr>
          <p:cNvGrpSpPr/>
          <p:nvPr/>
        </p:nvGrpSpPr>
        <p:grpSpPr>
          <a:xfrm>
            <a:off x="5301554" y="4141758"/>
            <a:ext cx="6826753" cy="1016726"/>
            <a:chOff x="4716434" y="3648615"/>
            <a:chExt cx="6826753" cy="1016726"/>
          </a:xfrm>
        </p:grpSpPr>
        <p:sp>
          <p:nvSpPr>
            <p:cNvPr id="15" name="Rectangle 380">
              <a:extLst>
                <a:ext uri="{FF2B5EF4-FFF2-40B4-BE49-F238E27FC236}">
                  <a16:creationId xmlns:a16="http://schemas.microsoft.com/office/drawing/2014/main" id="{64AAAD67-79E9-46EF-BC3A-C4DCC6B67DFF}"/>
                </a:ext>
              </a:extLst>
            </p:cNvPr>
            <p:cNvSpPr/>
            <p:nvPr/>
          </p:nvSpPr>
          <p:spPr>
            <a:xfrm>
              <a:off x="5741895" y="3688760"/>
              <a:ext cx="2424811" cy="523220"/>
            </a:xfrm>
            <a:prstGeom prst="rect">
              <a:avLst/>
            </a:prstGeom>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1400" b="1" i="0" u="none" strike="noStrike" kern="0" cap="none" spc="0" normalizeH="0" baseline="0" noProof="0" dirty="0">
                  <a:ln>
                    <a:noFill/>
                  </a:ln>
                  <a:solidFill>
                    <a:srgbClr val="000000"/>
                  </a:solidFill>
                  <a:effectLst/>
                  <a:uLnTx/>
                  <a:uFillTx/>
                  <a:latin typeface="Arial" panose="020B0604020202020204" pitchFamily="34" charset="0"/>
                  <a:ea typeface="微软雅黑" panose="020B0503020204020204" pitchFamily="34" charset="-122"/>
                  <a:cs typeface="+mn-cs"/>
                  <a:sym typeface="Arial" panose="020B0604020202020204" pitchFamily="34" charset="0"/>
                </a:rPr>
                <a:t>招募细胞毒性免疫细胞，激活</a:t>
              </a:r>
              <a:r>
                <a:rPr kumimoji="0" lang="en-US" altLang="zh-CN" sz="1400" b="1" i="0" u="none" strike="noStrike" kern="0" cap="none" spc="0" normalizeH="0" baseline="0" noProof="0" dirty="0">
                  <a:ln>
                    <a:noFill/>
                  </a:ln>
                  <a:solidFill>
                    <a:srgbClr val="000000"/>
                  </a:solidFill>
                  <a:effectLst/>
                  <a:uLnTx/>
                  <a:uFillTx/>
                  <a:latin typeface="Arial" panose="020B0604020202020204" pitchFamily="34" charset="0"/>
                  <a:ea typeface="微软雅黑" panose="020B0503020204020204" pitchFamily="34" charset="-122"/>
                  <a:cs typeface="+mn-cs"/>
                  <a:sym typeface="Arial" panose="020B0604020202020204" pitchFamily="34" charset="0"/>
                </a:rPr>
                <a:t>ADCC</a:t>
              </a:r>
              <a:r>
                <a:rPr kumimoji="0" lang="zh-CN" altLang="en-US" sz="1400" b="1" i="0" u="none" strike="noStrike" kern="0" cap="none" spc="0" normalizeH="0" baseline="0" noProof="0" dirty="0">
                  <a:ln>
                    <a:noFill/>
                  </a:ln>
                  <a:solidFill>
                    <a:srgbClr val="000000"/>
                  </a:solidFill>
                  <a:effectLst/>
                  <a:uLnTx/>
                  <a:uFillTx/>
                  <a:latin typeface="Arial" panose="020B0604020202020204" pitchFamily="34" charset="0"/>
                  <a:ea typeface="微软雅黑" panose="020B0503020204020204" pitchFamily="34" charset="-122"/>
                  <a:cs typeface="+mn-cs"/>
                  <a:sym typeface="Arial" panose="020B0604020202020204" pitchFamily="34" charset="0"/>
                </a:rPr>
                <a:t>杀伤肿瘤细胞</a:t>
              </a:r>
              <a:r>
                <a:rPr kumimoji="0" lang="en-US" altLang="zh-CN" sz="1400" b="1" i="0" u="none" strike="noStrike" kern="0" cap="none" spc="0" normalizeH="0" baseline="30000" noProof="0" dirty="0">
                  <a:ln>
                    <a:noFill/>
                  </a:ln>
                  <a:solidFill>
                    <a:srgbClr val="000000"/>
                  </a:solidFill>
                  <a:effectLst/>
                  <a:uLnTx/>
                  <a:uFillTx/>
                  <a:latin typeface="Arial" panose="020B0604020202020204" pitchFamily="34" charset="0"/>
                  <a:ea typeface="微软雅黑" panose="020B0503020204020204" pitchFamily="34" charset="-122"/>
                  <a:cs typeface="+mn-cs"/>
                  <a:sym typeface="Arial" panose="020B0604020202020204" pitchFamily="34" charset="0"/>
                </a:rPr>
                <a:t>2,4</a:t>
              </a:r>
              <a:endParaRPr kumimoji="0" lang="zh-CN" altLang="en-US" sz="1400" b="1" i="0" u="none" strike="noStrike" kern="0" cap="none" spc="0" normalizeH="0" baseline="30000" noProof="0" dirty="0">
                <a:ln>
                  <a:noFill/>
                </a:ln>
                <a:solidFill>
                  <a:srgbClr val="000000"/>
                </a:solidFill>
                <a:effectLst/>
                <a:uLnTx/>
                <a:uFillTx/>
                <a:latin typeface="Arial" panose="020B0604020202020204" pitchFamily="34" charset="0"/>
                <a:ea typeface="微软雅黑" panose="020B0503020204020204" pitchFamily="34" charset="-122"/>
                <a:cs typeface="+mn-cs"/>
                <a:sym typeface="Arial" panose="020B0604020202020204" pitchFamily="34" charset="0"/>
              </a:endParaRPr>
            </a:p>
          </p:txBody>
        </p:sp>
        <p:pic>
          <p:nvPicPr>
            <p:cNvPr id="16" name="Picture 8">
              <a:extLst>
                <a:ext uri="{FF2B5EF4-FFF2-40B4-BE49-F238E27FC236}">
                  <a16:creationId xmlns:a16="http://schemas.microsoft.com/office/drawing/2014/main" id="{5ADAFB48-DCBC-4E25-BBCC-6F559DDEE1A6}"/>
                </a:ext>
              </a:extLst>
            </p:cNvPr>
            <p:cNvPicPr>
              <a:picLocks noChangeAspect="1" noChangeArrowheads="1"/>
            </p:cNvPicPr>
            <p:nvPr/>
          </p:nvPicPr>
          <p:blipFill>
            <a:blip r:embed="rId6">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716434" y="3648615"/>
              <a:ext cx="1016726" cy="1016726"/>
            </a:xfrm>
            <a:prstGeom prst="rect">
              <a:avLst/>
            </a:prstGeom>
            <a:noFill/>
            <a:extLst>
              <a:ext uri="{909E8E84-426E-40DD-AFC4-6F175D3DCCD1}">
                <a14:hiddenFill xmlns:a14="http://schemas.microsoft.com/office/drawing/2010/main">
                  <a:solidFill>
                    <a:srgbClr val="FFFFFF"/>
                  </a:solidFill>
                </a14:hiddenFill>
              </a:ext>
            </a:extLst>
          </p:spPr>
        </p:pic>
        <p:sp>
          <p:nvSpPr>
            <p:cNvPr id="17" name="Rectangle 383">
              <a:extLst>
                <a:ext uri="{FF2B5EF4-FFF2-40B4-BE49-F238E27FC236}">
                  <a16:creationId xmlns:a16="http://schemas.microsoft.com/office/drawing/2014/main" id="{C616F18F-5A31-4948-BEA3-B03FC66DB062}"/>
                </a:ext>
              </a:extLst>
            </p:cNvPr>
            <p:cNvSpPr/>
            <p:nvPr/>
          </p:nvSpPr>
          <p:spPr>
            <a:xfrm>
              <a:off x="9403860" y="3780059"/>
              <a:ext cx="2139327" cy="738664"/>
            </a:xfrm>
            <a:prstGeom prst="rect">
              <a:avLst/>
            </a:prstGeom>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1400" b="1" i="0" u="none" strike="noStrike" kern="0" cap="none" spc="0" normalizeH="0" baseline="0" noProof="0" dirty="0">
                  <a:ln>
                    <a:noFill/>
                  </a:ln>
                  <a:solidFill>
                    <a:srgbClr val="000000"/>
                  </a:solidFill>
                  <a:effectLst/>
                  <a:uLnTx/>
                  <a:uFillTx/>
                  <a:latin typeface="Arial" panose="020B0604020202020204" pitchFamily="34" charset="0"/>
                  <a:ea typeface="微软雅黑" panose="020B0503020204020204" pitchFamily="34" charset="-122"/>
                  <a:sym typeface="Arial" panose="020B0604020202020204" pitchFamily="34" charset="0"/>
                </a:rPr>
                <a:t>诱导</a:t>
              </a:r>
              <a:br>
                <a:rPr kumimoji="0" lang="zh-CN" altLang="en-US" sz="1400" b="1" i="0" u="none" strike="noStrike" kern="0" cap="none" spc="0" normalizeH="0" baseline="0" noProof="0" dirty="0">
                  <a:ln>
                    <a:noFill/>
                  </a:ln>
                  <a:solidFill>
                    <a:srgbClr val="000000"/>
                  </a:solidFill>
                  <a:effectLst/>
                  <a:uLnTx/>
                  <a:uFillTx/>
                  <a:latin typeface="Arial" panose="020B0604020202020204" pitchFamily="34" charset="0"/>
                  <a:ea typeface="微软雅黑" panose="020B0503020204020204" pitchFamily="34" charset="-122"/>
                  <a:sym typeface="Arial" panose="020B0604020202020204" pitchFamily="34" charset="0"/>
                </a:rPr>
              </a:br>
              <a:r>
                <a:rPr kumimoji="0" lang="zh-CN" altLang="en-US" sz="1400" b="1" i="0" u="none" strike="noStrike" kern="0" cap="none" spc="0" normalizeH="0" baseline="0" noProof="0" dirty="0">
                  <a:ln>
                    <a:noFill/>
                  </a:ln>
                  <a:solidFill>
                    <a:srgbClr val="000000"/>
                  </a:solidFill>
                  <a:effectLst/>
                  <a:uLnTx/>
                  <a:uFillTx/>
                  <a:latin typeface="Arial" panose="020B0604020202020204" pitchFamily="34" charset="0"/>
                  <a:ea typeface="微软雅黑" panose="020B0503020204020204" pitchFamily="34" charset="-122"/>
                  <a:sym typeface="Arial" panose="020B0604020202020204" pitchFamily="34" charset="0"/>
                </a:rPr>
                <a:t>免疫原性</a:t>
              </a:r>
              <a:br>
                <a:rPr kumimoji="0" lang="zh-CN" altLang="en-US" sz="1400" b="1" i="0" u="none" strike="noStrike" kern="0" cap="none" spc="0" normalizeH="0" baseline="0" noProof="0" dirty="0">
                  <a:ln>
                    <a:noFill/>
                  </a:ln>
                  <a:solidFill>
                    <a:srgbClr val="000000"/>
                  </a:solidFill>
                  <a:effectLst/>
                  <a:uLnTx/>
                  <a:uFillTx/>
                  <a:latin typeface="Arial" panose="020B0604020202020204" pitchFamily="34" charset="0"/>
                  <a:ea typeface="微软雅黑" panose="020B0503020204020204" pitchFamily="34" charset="-122"/>
                  <a:sym typeface="Arial" panose="020B0604020202020204" pitchFamily="34" charset="0"/>
                </a:rPr>
              </a:br>
              <a:r>
                <a:rPr kumimoji="0" lang="zh-CN" altLang="en-US" sz="1400" b="1" i="0" u="none" strike="noStrike" kern="0" cap="none" spc="0" normalizeH="0" baseline="0" noProof="0" dirty="0">
                  <a:ln>
                    <a:noFill/>
                  </a:ln>
                  <a:solidFill>
                    <a:srgbClr val="000000"/>
                  </a:solidFill>
                  <a:effectLst/>
                  <a:uLnTx/>
                  <a:uFillTx/>
                  <a:latin typeface="Arial" panose="020B0604020202020204" pitchFamily="34" charset="0"/>
                  <a:ea typeface="微软雅黑" panose="020B0503020204020204" pitchFamily="34" charset="-122"/>
                  <a:sym typeface="Arial" panose="020B0604020202020204" pitchFamily="34" charset="0"/>
                </a:rPr>
                <a:t>细胞死亡</a:t>
              </a:r>
              <a:r>
                <a:rPr lang="en-US" altLang="zh-CN" sz="1400" b="1" kern="0" baseline="30000" dirty="0">
                  <a:solidFill>
                    <a:srgbClr val="000000"/>
                  </a:solidFill>
                  <a:latin typeface="Arial" panose="020B0604020202020204" pitchFamily="34" charset="0"/>
                  <a:ea typeface="微软雅黑" panose="020B0503020204020204" pitchFamily="34" charset="-122"/>
                  <a:sym typeface="Arial" panose="020B0604020202020204" pitchFamily="34" charset="0"/>
                </a:rPr>
                <a:t>5</a:t>
              </a:r>
              <a:endParaRPr kumimoji="0" lang="zh-CN" altLang="en-US" sz="1400" b="1" i="0" u="none" strike="noStrike" kern="0" cap="none" spc="0" normalizeH="0" baseline="30000" noProof="0" dirty="0">
                <a:ln>
                  <a:noFill/>
                </a:ln>
                <a:solidFill>
                  <a:srgbClr val="000000"/>
                </a:solidFill>
                <a:effectLst/>
                <a:uLnTx/>
                <a:uFillTx/>
                <a:latin typeface="Arial" panose="020B0604020202020204" pitchFamily="34" charset="0"/>
                <a:ea typeface="微软雅黑" panose="020B0503020204020204" pitchFamily="34" charset="-122"/>
                <a:sym typeface="Arial" panose="020B0604020202020204" pitchFamily="34" charset="0"/>
              </a:endParaRPr>
            </a:p>
          </p:txBody>
        </p:sp>
        <p:pic>
          <p:nvPicPr>
            <p:cNvPr id="18" name="Picture 384">
              <a:extLst>
                <a:ext uri="{FF2B5EF4-FFF2-40B4-BE49-F238E27FC236}">
                  <a16:creationId xmlns:a16="http://schemas.microsoft.com/office/drawing/2014/main" id="{DF6C3F44-FA3D-4DD3-966F-E7E0946561D5}"/>
                </a:ext>
              </a:extLst>
            </p:cNvPr>
            <p:cNvPicPr>
              <a:picLocks noChangeAspect="1"/>
            </p:cNvPicPr>
            <p:nvPr/>
          </p:nvPicPr>
          <p:blipFill rotWithShape="1">
            <a:blip r:embed="rId7" cstate="print">
              <a:duotone>
                <a:schemeClr val="accent4">
                  <a:shade val="45000"/>
                  <a:satMod val="135000"/>
                </a:schemeClr>
                <a:prstClr val="white"/>
              </a:duotone>
              <a:extLst>
                <a:ext uri="{28A0092B-C50C-407E-A947-70E740481C1C}">
                  <a14:useLocalDpi xmlns:a14="http://schemas.microsoft.com/office/drawing/2010/main" val="0"/>
                </a:ext>
              </a:extLst>
            </a:blip>
            <a:srcRect l="11151" t="5901" r="11151" b="18500"/>
            <a:stretch/>
          </p:blipFill>
          <p:spPr>
            <a:xfrm>
              <a:off x="8440700" y="3717259"/>
              <a:ext cx="845156" cy="822314"/>
            </a:xfrm>
            <a:prstGeom prst="rect">
              <a:avLst/>
            </a:prstGeom>
          </p:spPr>
        </p:pic>
      </p:grpSp>
      <p:sp>
        <p:nvSpPr>
          <p:cNvPr id="13" name="Rounded Rectangle 391">
            <a:extLst>
              <a:ext uri="{FF2B5EF4-FFF2-40B4-BE49-F238E27FC236}">
                <a16:creationId xmlns:a16="http://schemas.microsoft.com/office/drawing/2014/main" id="{2111515B-7CDB-4FD0-8230-A921F4241DE9}"/>
              </a:ext>
            </a:extLst>
          </p:cNvPr>
          <p:cNvSpPr/>
          <p:nvPr/>
        </p:nvSpPr>
        <p:spPr>
          <a:xfrm>
            <a:off x="681219" y="5831258"/>
            <a:ext cx="10878159" cy="519793"/>
          </a:xfrm>
          <a:prstGeom prst="roundRect">
            <a:avLst/>
          </a:prstGeom>
          <a:solidFill>
            <a:srgbClr val="503291"/>
          </a:solidFill>
        </p:spPr>
        <p:txBody>
          <a:bodyPr wrap="square" anchor="ctr" anchorCtr="0">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tab pos="6278563" algn="l"/>
              </a:tabLst>
              <a:defRPr/>
            </a:pPr>
            <a:r>
              <a:rPr kumimoji="0" lang="zh-CN" altLang="en-US" sz="1600" b="1" i="0" u="none" strike="noStrike" kern="1200" cap="none" spc="0" normalizeH="0" baseline="0" noProof="0" dirty="0">
                <a:ln>
                  <a:noFill/>
                </a:ln>
                <a:solidFill>
                  <a:schemeClr val="accent4">
                    <a:lumMod val="20000"/>
                    <a:lumOff val="80000"/>
                  </a:schemeClr>
                </a:solidFill>
                <a:effectLst/>
                <a:uLnTx/>
                <a:uFillTx/>
                <a:latin typeface="微软雅黑" panose="020B0503020204020204" pitchFamily="34" charset="-122"/>
                <a:ea typeface="微软雅黑" panose="020B0503020204020204" pitchFamily="34" charset="-122"/>
                <a:sym typeface="Arial" panose="020B0604020202020204" pitchFamily="34" charset="0"/>
              </a:rPr>
              <a:t>接受西妥昔单抗</a:t>
            </a:r>
            <a:r>
              <a:rPr kumimoji="0" lang="en-US" altLang="zh-CN" sz="1600" b="1" i="0" u="none" strike="noStrike" kern="1200" cap="none" spc="0" normalizeH="0" baseline="0" noProof="0" dirty="0">
                <a:ln>
                  <a:noFill/>
                </a:ln>
                <a:solidFill>
                  <a:schemeClr val="accent4">
                    <a:lumMod val="20000"/>
                    <a:lumOff val="80000"/>
                  </a:schemeClr>
                </a:solidFill>
                <a:effectLst/>
                <a:uLnTx/>
                <a:uFillTx/>
                <a:latin typeface="微软雅黑" panose="020B0503020204020204" pitchFamily="34" charset="-122"/>
                <a:ea typeface="微软雅黑" panose="020B0503020204020204" pitchFamily="34" charset="-122"/>
                <a:sym typeface="Arial" panose="020B0604020202020204" pitchFamily="34" charset="0"/>
              </a:rPr>
              <a:t>+</a:t>
            </a:r>
            <a:r>
              <a:rPr kumimoji="0" lang="zh-CN" altLang="en-US" sz="1600" b="1" i="0" u="none" strike="noStrike" kern="1200" cap="none" spc="0" normalizeH="0" baseline="0" noProof="0" dirty="0">
                <a:ln>
                  <a:noFill/>
                </a:ln>
                <a:solidFill>
                  <a:schemeClr val="accent4">
                    <a:lumMod val="20000"/>
                    <a:lumOff val="80000"/>
                  </a:schemeClr>
                </a:solidFill>
                <a:effectLst/>
                <a:uLnTx/>
                <a:uFillTx/>
                <a:latin typeface="微软雅黑" panose="020B0503020204020204" pitchFamily="34" charset="-122"/>
                <a:ea typeface="微软雅黑" panose="020B0503020204020204" pitchFamily="34" charset="-122"/>
                <a:sym typeface="Arial" panose="020B0604020202020204" pitchFamily="34" charset="0"/>
              </a:rPr>
              <a:t>放疗的晚期头颈部鳞癌患者基础</a:t>
            </a:r>
            <a:r>
              <a:rPr kumimoji="0" lang="en-US" altLang="zh-CN" sz="1600" b="1" i="0" u="none" strike="noStrike" kern="1200" cap="none" spc="0" normalizeH="0" baseline="0" noProof="0" dirty="0">
                <a:ln>
                  <a:noFill/>
                </a:ln>
                <a:solidFill>
                  <a:schemeClr val="accent4">
                    <a:lumMod val="20000"/>
                    <a:lumOff val="80000"/>
                  </a:schemeClr>
                </a:solidFill>
                <a:effectLst/>
                <a:uLnTx/>
                <a:uFillTx/>
                <a:latin typeface="微软雅黑" panose="020B0503020204020204" pitchFamily="34" charset="-122"/>
                <a:ea typeface="微软雅黑" panose="020B0503020204020204" pitchFamily="34" charset="-122"/>
                <a:sym typeface="Arial" panose="020B0604020202020204" pitchFamily="34" charset="0"/>
              </a:rPr>
              <a:t>ADCC</a:t>
            </a:r>
            <a:r>
              <a:rPr kumimoji="0" lang="zh-CN" altLang="en-US" sz="1600" b="1" i="0" u="none" strike="noStrike" kern="1200" cap="none" spc="0" normalizeH="0" baseline="0" noProof="0" dirty="0">
                <a:ln>
                  <a:noFill/>
                </a:ln>
                <a:solidFill>
                  <a:schemeClr val="accent4">
                    <a:lumMod val="20000"/>
                    <a:lumOff val="80000"/>
                  </a:schemeClr>
                </a:solidFill>
                <a:effectLst/>
                <a:uLnTx/>
                <a:uFillTx/>
                <a:latin typeface="微软雅黑" panose="020B0503020204020204" pitchFamily="34" charset="-122"/>
                <a:ea typeface="微软雅黑" panose="020B0503020204020204" pitchFamily="34" charset="-122"/>
                <a:sym typeface="Arial" panose="020B0604020202020204" pitchFamily="34" charset="0"/>
              </a:rPr>
              <a:t>水平升高是结局良好的预测指标</a:t>
            </a:r>
            <a:r>
              <a:rPr lang="en-US" altLang="zh-CN" sz="1600" b="1" kern="0" baseline="30000" dirty="0">
                <a:solidFill>
                  <a:schemeClr val="accent4">
                    <a:lumMod val="20000"/>
                    <a:lumOff val="80000"/>
                  </a:schemeClr>
                </a:solidFill>
                <a:latin typeface="微软雅黑" panose="020B0503020204020204" pitchFamily="34" charset="-122"/>
                <a:ea typeface="微软雅黑" panose="020B0503020204020204" pitchFamily="34" charset="-122"/>
                <a:sym typeface="Arial" panose="020B0604020202020204" pitchFamily="34" charset="0"/>
              </a:rPr>
              <a:t>6</a:t>
            </a:r>
            <a:endParaRPr kumimoji="0" lang="zh-CN" altLang="en-US" sz="1600" b="1" i="0" u="none" strike="noStrike" kern="1200" cap="none" spc="0" normalizeH="0" baseline="0" noProof="0" dirty="0">
              <a:ln>
                <a:noFill/>
              </a:ln>
              <a:solidFill>
                <a:schemeClr val="accent4">
                  <a:lumMod val="20000"/>
                  <a:lumOff val="80000"/>
                </a:schemeClr>
              </a:solidFill>
              <a:effectLst/>
              <a:uLnTx/>
              <a:uFillTx/>
              <a:latin typeface="微软雅黑" panose="020B0503020204020204" pitchFamily="34" charset="-122"/>
              <a:ea typeface="微软雅黑" panose="020B0503020204020204" pitchFamily="34" charset="-122"/>
              <a:sym typeface="Arial" panose="020B0604020202020204" pitchFamily="34" charset="0"/>
            </a:endParaRPr>
          </a:p>
        </p:txBody>
      </p:sp>
      <p:cxnSp>
        <p:nvCxnSpPr>
          <p:cNvPr id="14" name="Straight Connector 4">
            <a:extLst>
              <a:ext uri="{FF2B5EF4-FFF2-40B4-BE49-F238E27FC236}">
                <a16:creationId xmlns:a16="http://schemas.microsoft.com/office/drawing/2014/main" id="{E3277338-8B5F-4B8E-844A-382A56BA2A13}"/>
              </a:ext>
            </a:extLst>
          </p:cNvPr>
          <p:cNvCxnSpPr/>
          <p:nvPr/>
        </p:nvCxnSpPr>
        <p:spPr>
          <a:xfrm>
            <a:off x="4944113" y="3899370"/>
            <a:ext cx="6624000" cy="0"/>
          </a:xfrm>
          <a:prstGeom prst="line">
            <a:avLst/>
          </a:prstGeom>
          <a:ln w="19050">
            <a:solidFill>
              <a:srgbClr val="FFB66D"/>
            </a:solidFill>
            <a:prstDash val="lgDash"/>
          </a:ln>
        </p:spPr>
        <p:style>
          <a:lnRef idx="1">
            <a:schemeClr val="accent1"/>
          </a:lnRef>
          <a:fillRef idx="0">
            <a:schemeClr val="accent1"/>
          </a:fillRef>
          <a:effectRef idx="0">
            <a:schemeClr val="accent1"/>
          </a:effectRef>
          <a:fontRef idx="minor">
            <a:schemeClr val="tx1"/>
          </a:fontRef>
        </p:style>
      </p:cxnSp>
      <p:sp>
        <p:nvSpPr>
          <p:cNvPr id="39" name="Textplatzhalter 7">
            <a:extLst>
              <a:ext uri="{FF2B5EF4-FFF2-40B4-BE49-F238E27FC236}">
                <a16:creationId xmlns:a16="http://schemas.microsoft.com/office/drawing/2014/main" id="{1EBF05A5-BDE2-4867-96C2-5A4A5305464C}"/>
              </a:ext>
            </a:extLst>
          </p:cNvPr>
          <p:cNvSpPr txBox="1">
            <a:spLocks/>
          </p:cNvSpPr>
          <p:nvPr>
            <p:custDataLst>
              <p:tags r:id="rId1"/>
            </p:custDataLst>
          </p:nvPr>
        </p:nvSpPr>
        <p:spPr bwMode="gray">
          <a:xfrm>
            <a:off x="1773524" y="123947"/>
            <a:ext cx="1514049" cy="720000"/>
          </a:xfrm>
          <a:prstGeom prst="rect">
            <a:avLst/>
          </a:prstGeom>
        </p:spPr>
        <p:txBody>
          <a:bodyPr vert="horz" wrap="square" lIns="0" tIns="0" rIns="0" bIns="0" rtlCol="0" anchor="ctr" anchorCtr="0">
            <a:noAutofit/>
          </a:bodyPr>
          <a:lstStyle>
            <a:lvl1pPr marL="0" indent="0" algn="r" defTabSz="914400" rtl="0" eaLnBrk="1" latinLnBrk="0" hangingPunct="1">
              <a:lnSpc>
                <a:spcPct val="105000"/>
              </a:lnSpc>
              <a:spcBef>
                <a:spcPts val="600"/>
              </a:spcBef>
              <a:spcAft>
                <a:spcPts val="300"/>
              </a:spcAft>
              <a:buFont typeface="Arial" panose="020B0604020202020204" pitchFamily="34" charset="0"/>
              <a:buNone/>
              <a:defRPr lang="en-US" sz="4400" b="0" kern="1200">
                <a:ln>
                  <a:noFill/>
                </a:ln>
                <a:solidFill>
                  <a:schemeClr val="accent3"/>
                </a:solidFill>
                <a:latin typeface="Merck" panose="04040805020F02020302" pitchFamily="82" charset="0"/>
                <a:ea typeface="Verdana" panose="020B0604030504040204" pitchFamily="34" charset="0"/>
                <a:cs typeface="Verdana" panose="020B0604030504040204" pitchFamily="34" charset="0"/>
              </a:defRPr>
            </a:lvl1pPr>
            <a:lvl2pPr marL="0" indent="0" algn="l" defTabSz="914400" rtl="0" eaLnBrk="1" latinLnBrk="0" hangingPunct="1">
              <a:lnSpc>
                <a:spcPct val="105000"/>
              </a:lnSpc>
              <a:spcBef>
                <a:spcPts val="600"/>
              </a:spcBef>
              <a:spcAft>
                <a:spcPts val="300"/>
              </a:spcAft>
              <a:buClr>
                <a:schemeClr val="accent1"/>
              </a:buClr>
              <a:buFont typeface="Arial" panose="020B0604020202020204" pitchFamily="34" charset="0"/>
              <a:buNone/>
              <a:defRPr lang="en-US" sz="4800" b="0" kern="1200">
                <a:ln>
                  <a:solidFill>
                    <a:schemeClr val="accent4"/>
                  </a:solidFill>
                </a:ln>
                <a:noFill/>
                <a:latin typeface="Merck" panose="04040805020F02020302" pitchFamily="82" charset="0"/>
                <a:ea typeface="Verdana" panose="020B0604030504040204" pitchFamily="34" charset="0"/>
                <a:cs typeface="Verdana" panose="020B0604030504040204" pitchFamily="34" charset="0"/>
              </a:defRPr>
            </a:lvl2pPr>
            <a:lvl3pPr marL="0" indent="0" algn="l" defTabSz="914400" rtl="0" eaLnBrk="1" latinLnBrk="0" hangingPunct="1">
              <a:lnSpc>
                <a:spcPct val="105000"/>
              </a:lnSpc>
              <a:spcBef>
                <a:spcPts val="600"/>
              </a:spcBef>
              <a:spcAft>
                <a:spcPts val="300"/>
              </a:spcAft>
              <a:buClr>
                <a:schemeClr val="accent1"/>
              </a:buClr>
              <a:buFont typeface="Symbol" panose="05050102010706020507" pitchFamily="18" charset="2"/>
              <a:buNone/>
              <a:defRPr lang="en-US" sz="4800" b="0" kern="1200">
                <a:ln>
                  <a:solidFill>
                    <a:schemeClr val="accent4"/>
                  </a:solidFill>
                </a:ln>
                <a:noFill/>
                <a:latin typeface="Merck" panose="04040805020F02020302" pitchFamily="82" charset="0"/>
                <a:ea typeface="Verdana" panose="020B0604030504040204" pitchFamily="34" charset="0"/>
                <a:cs typeface="Verdana" panose="020B0604030504040204" pitchFamily="34" charset="0"/>
              </a:defRPr>
            </a:lvl3pPr>
            <a:lvl4pPr marL="0" indent="0" algn="l" defTabSz="914400" rtl="0" eaLnBrk="1" latinLnBrk="0" hangingPunct="1">
              <a:lnSpc>
                <a:spcPct val="105000"/>
              </a:lnSpc>
              <a:spcBef>
                <a:spcPts val="600"/>
              </a:spcBef>
              <a:spcAft>
                <a:spcPts val="300"/>
              </a:spcAft>
              <a:buClr>
                <a:schemeClr val="accent3"/>
              </a:buClr>
              <a:buFont typeface="Symbol" panose="05050102010706020507" pitchFamily="18" charset="2"/>
              <a:buNone/>
              <a:defRPr lang="en-US" sz="4800" b="0" kern="1200">
                <a:ln>
                  <a:solidFill>
                    <a:schemeClr val="accent4"/>
                  </a:solidFill>
                </a:ln>
                <a:noFill/>
                <a:latin typeface="Merck" panose="04040805020F02020302" pitchFamily="82" charset="0"/>
                <a:ea typeface="Verdana" panose="020B0604030504040204" pitchFamily="34" charset="0"/>
                <a:cs typeface="Verdana" panose="020B0604030504040204" pitchFamily="34" charset="0"/>
              </a:defRPr>
            </a:lvl4pPr>
            <a:lvl5pPr marL="0" indent="0" algn="l" defTabSz="914400" rtl="0" eaLnBrk="1" latinLnBrk="0" hangingPunct="1">
              <a:lnSpc>
                <a:spcPct val="105000"/>
              </a:lnSpc>
              <a:spcBef>
                <a:spcPts val="600"/>
              </a:spcBef>
              <a:spcAft>
                <a:spcPts val="300"/>
              </a:spcAft>
              <a:buClr>
                <a:schemeClr val="accent3"/>
              </a:buClr>
              <a:buFont typeface="Symbol" panose="05050102010706020507" pitchFamily="18" charset="2"/>
              <a:buNone/>
              <a:defRPr lang="de-DE" sz="4800" b="0" kern="1200">
                <a:ln>
                  <a:solidFill>
                    <a:schemeClr val="accent4"/>
                  </a:solidFill>
                </a:ln>
                <a:noFill/>
                <a:latin typeface="Merck" panose="04040805020F02020302" pitchFamily="82" charset="0"/>
                <a:ea typeface="Verdana" panose="020B0604030504040204" pitchFamily="34" charset="0"/>
                <a:cs typeface="Verdana" panose="020B0604030504040204" pitchFamily="34" charset="0"/>
              </a:defRPr>
            </a:lvl5pPr>
            <a:lvl6pPr marL="0" indent="0" algn="l" defTabSz="914400" rtl="0" eaLnBrk="1" latinLnBrk="0" hangingPunct="1">
              <a:lnSpc>
                <a:spcPct val="105000"/>
              </a:lnSpc>
              <a:spcBef>
                <a:spcPts val="600"/>
              </a:spcBef>
              <a:spcAft>
                <a:spcPts val="300"/>
              </a:spcAft>
              <a:buClr>
                <a:schemeClr val="accent3"/>
              </a:buClr>
              <a:buFont typeface="Symbol" panose="05050102010706020507" pitchFamily="18" charset="2"/>
              <a:buNone/>
              <a:defRPr sz="4800" b="0" kern="1200">
                <a:ln>
                  <a:solidFill>
                    <a:schemeClr val="accent4"/>
                  </a:solidFill>
                </a:ln>
                <a:noFill/>
                <a:latin typeface="Merck" panose="04040805020F02020302" pitchFamily="82" charset="0"/>
                <a:ea typeface="Verdana" panose="020B0604030504040204" pitchFamily="34" charset="0"/>
                <a:cs typeface="Verdana" panose="020B0604030504040204" pitchFamily="34" charset="0"/>
              </a:defRPr>
            </a:lvl6pPr>
            <a:lvl7pPr marL="0" indent="0" algn="l" defTabSz="914400" rtl="0" eaLnBrk="1" latinLnBrk="0" hangingPunct="1">
              <a:lnSpc>
                <a:spcPct val="105000"/>
              </a:lnSpc>
              <a:spcBef>
                <a:spcPts val="600"/>
              </a:spcBef>
              <a:spcAft>
                <a:spcPts val="300"/>
              </a:spcAft>
              <a:buClr>
                <a:schemeClr val="accent3"/>
              </a:buClr>
              <a:buFont typeface="Symbol" panose="05050102010706020507" pitchFamily="18" charset="2"/>
              <a:buNone/>
              <a:defRPr sz="4800" b="0" kern="1200" baseline="0">
                <a:ln>
                  <a:solidFill>
                    <a:schemeClr val="accent4"/>
                  </a:solidFill>
                </a:ln>
                <a:noFill/>
                <a:latin typeface="Merck" panose="04040805020F02020302" pitchFamily="82" charset="0"/>
                <a:ea typeface="Verdana" panose="020B0604030504040204" pitchFamily="34" charset="0"/>
                <a:cs typeface="Verdana" panose="020B0604030504040204" pitchFamily="34" charset="0"/>
              </a:defRPr>
            </a:lvl7pPr>
            <a:lvl8pPr marL="0" indent="0" algn="l" defTabSz="914400" rtl="0" eaLnBrk="1" latinLnBrk="0" hangingPunct="1">
              <a:lnSpc>
                <a:spcPct val="105000"/>
              </a:lnSpc>
              <a:spcBef>
                <a:spcPts val="600"/>
              </a:spcBef>
              <a:spcAft>
                <a:spcPts val="300"/>
              </a:spcAft>
              <a:buClr>
                <a:schemeClr val="accent3"/>
              </a:buClr>
              <a:buFont typeface="Symbol" panose="05050102010706020507" pitchFamily="18" charset="2"/>
              <a:buNone/>
              <a:defRPr sz="4800" b="0" kern="1200" baseline="0">
                <a:ln>
                  <a:solidFill>
                    <a:schemeClr val="accent4"/>
                  </a:solidFill>
                </a:ln>
                <a:noFill/>
                <a:latin typeface="Merck" panose="04040805020F02020302" pitchFamily="82" charset="0"/>
                <a:ea typeface="Verdana" panose="020B0604030504040204" pitchFamily="34" charset="0"/>
                <a:cs typeface="Verdana" panose="020B0604030504040204" pitchFamily="34" charset="0"/>
              </a:defRPr>
            </a:lvl8pPr>
            <a:lvl9pPr marL="0" indent="0" algn="l" defTabSz="914400" rtl="0" eaLnBrk="1" latinLnBrk="0" hangingPunct="1">
              <a:lnSpc>
                <a:spcPct val="105000"/>
              </a:lnSpc>
              <a:spcBef>
                <a:spcPts val="600"/>
              </a:spcBef>
              <a:spcAft>
                <a:spcPts val="300"/>
              </a:spcAft>
              <a:buClr>
                <a:schemeClr val="accent3"/>
              </a:buClr>
              <a:buFont typeface="Symbol" panose="05050102010706020507" pitchFamily="18" charset="2"/>
              <a:buNone/>
              <a:defRPr sz="4800" b="0" kern="1200">
                <a:ln>
                  <a:solidFill>
                    <a:schemeClr val="accent4"/>
                  </a:solidFill>
                </a:ln>
                <a:noFill/>
                <a:latin typeface="Merck" panose="04040805020F02020302" pitchFamily="82" charset="0"/>
                <a:ea typeface="Verdana" panose="020B0604030504040204" pitchFamily="34" charset="0"/>
                <a:cs typeface="Verdana" panose="020B0604030504040204" pitchFamily="34" charset="0"/>
              </a:defRPr>
            </a:lvl9pPr>
          </a:lstStyle>
          <a:p>
            <a:r>
              <a:rPr lang="zh-CN" altLang="en-US" sz="3600" dirty="0">
                <a:solidFill>
                  <a:srgbClr val="503291"/>
                </a:solidFill>
              </a:rPr>
              <a:t>创新性</a:t>
            </a:r>
            <a:endParaRPr lang="de-DE" sz="3600" dirty="0">
              <a:solidFill>
                <a:srgbClr val="503291"/>
              </a:solidFill>
            </a:endParaRPr>
          </a:p>
        </p:txBody>
      </p:sp>
      <p:sp>
        <p:nvSpPr>
          <p:cNvPr id="40" name="Freeform 115">
            <a:extLst>
              <a:ext uri="{FF2B5EF4-FFF2-40B4-BE49-F238E27FC236}">
                <a16:creationId xmlns:a16="http://schemas.microsoft.com/office/drawing/2014/main" id="{9D8663A7-081F-47F6-8DDE-4A353FA11CDD}"/>
              </a:ext>
            </a:extLst>
          </p:cNvPr>
          <p:cNvSpPr>
            <a:spLocks/>
          </p:cNvSpPr>
          <p:nvPr>
            <p:custDataLst>
              <p:tags r:id="rId2"/>
            </p:custDataLst>
          </p:nvPr>
        </p:nvSpPr>
        <p:spPr bwMode="auto">
          <a:xfrm>
            <a:off x="0" y="-17721"/>
            <a:ext cx="1916935" cy="750796"/>
          </a:xfrm>
          <a:custGeom>
            <a:avLst/>
            <a:gdLst>
              <a:gd name="T0" fmla="*/ 165 w 165"/>
              <a:gd name="T1" fmla="*/ 25 h 45"/>
              <a:gd name="T2" fmla="*/ 165 w 165"/>
              <a:gd name="T3" fmla="*/ 41 h 45"/>
              <a:gd name="T4" fmla="*/ 160 w 165"/>
              <a:gd name="T5" fmla="*/ 45 h 45"/>
              <a:gd name="T6" fmla="*/ 25 w 165"/>
              <a:gd name="T7" fmla="*/ 45 h 45"/>
              <a:gd name="T8" fmla="*/ 7 w 165"/>
              <a:gd name="T9" fmla="*/ 38 h 45"/>
              <a:gd name="T10" fmla="*/ 0 w 165"/>
              <a:gd name="T11" fmla="*/ 19 h 45"/>
              <a:gd name="T12" fmla="*/ 0 w 165"/>
              <a:gd name="T13" fmla="*/ 4 h 45"/>
              <a:gd name="T14" fmla="*/ 4 w 165"/>
              <a:gd name="T15" fmla="*/ 0 h 45"/>
              <a:gd name="T16" fmla="*/ 139 w 165"/>
              <a:gd name="T17" fmla="*/ 0 h 45"/>
              <a:gd name="T18" fmla="*/ 158 w 165"/>
              <a:gd name="T19" fmla="*/ 7 h 45"/>
              <a:gd name="T20" fmla="*/ 165 w 165"/>
              <a:gd name="T21" fmla="*/ 25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5" h="45">
                <a:moveTo>
                  <a:pt x="165" y="25"/>
                </a:moveTo>
                <a:cubicBezTo>
                  <a:pt x="165" y="41"/>
                  <a:pt x="165" y="41"/>
                  <a:pt x="165" y="41"/>
                </a:cubicBezTo>
                <a:cubicBezTo>
                  <a:pt x="165" y="44"/>
                  <a:pt x="163" y="45"/>
                  <a:pt x="160" y="45"/>
                </a:cubicBezTo>
                <a:cubicBezTo>
                  <a:pt x="25" y="45"/>
                  <a:pt x="25" y="45"/>
                  <a:pt x="25" y="45"/>
                </a:cubicBezTo>
                <a:cubicBezTo>
                  <a:pt x="17" y="45"/>
                  <a:pt x="11" y="43"/>
                  <a:pt x="7" y="38"/>
                </a:cubicBezTo>
                <a:cubicBezTo>
                  <a:pt x="2" y="34"/>
                  <a:pt x="0" y="28"/>
                  <a:pt x="0" y="19"/>
                </a:cubicBezTo>
                <a:cubicBezTo>
                  <a:pt x="0" y="4"/>
                  <a:pt x="0" y="4"/>
                  <a:pt x="0" y="4"/>
                </a:cubicBezTo>
                <a:cubicBezTo>
                  <a:pt x="0" y="1"/>
                  <a:pt x="1" y="0"/>
                  <a:pt x="4" y="0"/>
                </a:cubicBezTo>
                <a:cubicBezTo>
                  <a:pt x="139" y="0"/>
                  <a:pt x="139" y="0"/>
                  <a:pt x="139" y="0"/>
                </a:cubicBezTo>
                <a:cubicBezTo>
                  <a:pt x="147" y="0"/>
                  <a:pt x="153" y="2"/>
                  <a:pt x="158" y="7"/>
                </a:cubicBezTo>
                <a:cubicBezTo>
                  <a:pt x="162" y="11"/>
                  <a:pt x="165" y="17"/>
                  <a:pt x="165" y="25"/>
                </a:cubicBez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pPr algn="ctr"/>
            <a:r>
              <a:rPr lang="de-DE" sz="4000" dirty="0">
                <a:solidFill>
                  <a:srgbClr val="503291"/>
                </a:solidFill>
                <a:latin typeface="Merck" panose="02060803030402040803" pitchFamily="18" charset="0"/>
              </a:rPr>
              <a:t>05</a:t>
            </a:r>
          </a:p>
        </p:txBody>
      </p:sp>
      <p:sp>
        <p:nvSpPr>
          <p:cNvPr id="42" name="Diagonal liegende Ecken des Rechtecks abrunden 9">
            <a:extLst>
              <a:ext uri="{FF2B5EF4-FFF2-40B4-BE49-F238E27FC236}">
                <a16:creationId xmlns:a16="http://schemas.microsoft.com/office/drawing/2014/main" id="{4277275D-92DD-4DBC-89B4-F3F3C3B18B1D}"/>
              </a:ext>
            </a:extLst>
          </p:cNvPr>
          <p:cNvSpPr/>
          <p:nvPr/>
        </p:nvSpPr>
        <p:spPr bwMode="gray">
          <a:xfrm>
            <a:off x="617779" y="1924020"/>
            <a:ext cx="4052340" cy="3733922"/>
          </a:xfrm>
          <a:prstGeom prst="round2DiagRect">
            <a:avLst>
              <a:gd name="adj1" fmla="val 16667"/>
              <a:gd name="adj2" fmla="val 0"/>
            </a:avLst>
          </a:prstGeom>
          <a:solidFill>
            <a:schemeClr val="accent4">
              <a:lumMod val="20000"/>
              <a:lumOff val="80000"/>
              <a:alpha val="90000"/>
            </a:schemeClr>
          </a:solidFill>
          <a:ln w="25400" cap="flat" cmpd="sng" algn="ctr">
            <a:solidFill>
              <a:schemeClr val="accent4">
                <a:lumMod val="75000"/>
              </a:schemeClr>
            </a:solidFill>
            <a:prstDash val="sysDot"/>
            <a:round/>
            <a:headEnd type="none" w="med" len="med"/>
            <a:tailEnd type="none" w="med" len="med"/>
          </a:ln>
          <a:effectLst>
            <a:outerShdw blurRad="50800" dist="38100" dir="2700000" algn="tl" rotWithShape="0">
              <a:prstClr val="black">
                <a:alpha val="40000"/>
              </a:prstClr>
            </a:outerShdw>
          </a:effectLst>
        </p:spPr>
        <p:txBody>
          <a:bodyPr lIns="36000" rIns="36000" rtlCol="0" anchor="ctr" anchorCtr="0"/>
          <a:lstStyle/>
          <a:p>
            <a:pPr marL="285750" indent="-285750">
              <a:lnSpc>
                <a:spcPct val="150000"/>
              </a:lnSpc>
              <a:spcBef>
                <a:spcPts val="300"/>
              </a:spcBef>
              <a:buFont typeface="Arial" panose="020B0604020202020204" pitchFamily="34" charset="0"/>
              <a:buChar char="•"/>
            </a:pPr>
            <a:r>
              <a:rPr lang="zh-CN" altLang="en-US" sz="1600" kern="0" dirty="0">
                <a:latin typeface="Verdana" panose="020B0604030504040204" pitchFamily="34" charset="0"/>
                <a:ea typeface="Verdana" panose="020B0604030504040204" pitchFamily="34" charset="0"/>
              </a:rPr>
              <a:t>西妥昔单抗是第一个获准上市的靶向单克隆抗体药物，属于抗</a:t>
            </a:r>
            <a:r>
              <a:rPr lang="en-US" altLang="zh-CN" sz="1600" kern="0" dirty="0">
                <a:latin typeface="Verdana" panose="020B0604030504040204" pitchFamily="34" charset="0"/>
                <a:ea typeface="Verdana" panose="020B0604030504040204" pitchFamily="34" charset="0"/>
              </a:rPr>
              <a:t>EGFR</a:t>
            </a:r>
            <a:r>
              <a:rPr lang="zh-CN" altLang="en-US" sz="1600" kern="0" dirty="0">
                <a:latin typeface="Verdana" panose="020B0604030504040204" pitchFamily="34" charset="0"/>
                <a:ea typeface="Verdana" panose="020B0604030504040204" pitchFamily="34" charset="0"/>
              </a:rPr>
              <a:t>嵌合型</a:t>
            </a:r>
            <a:r>
              <a:rPr lang="en-US" altLang="zh-CN" sz="1600" kern="0" dirty="0">
                <a:latin typeface="Verdana" panose="020B0604030504040204" pitchFamily="34" charset="0"/>
                <a:ea typeface="Verdana" panose="020B0604030504040204" pitchFamily="34" charset="0"/>
              </a:rPr>
              <a:t>IgG1*</a:t>
            </a:r>
            <a:r>
              <a:rPr lang="zh-CN" altLang="en-US" sz="1600" kern="0" dirty="0">
                <a:latin typeface="Verdana" panose="020B0604030504040204" pitchFamily="34" charset="0"/>
                <a:ea typeface="Verdana" panose="020B0604030504040204" pitchFamily="34" charset="0"/>
              </a:rPr>
              <a:t>单克隆抗体。</a:t>
            </a:r>
            <a:endParaRPr lang="en-US" altLang="zh-CN" sz="1600" kern="0" dirty="0">
              <a:latin typeface="Verdana" panose="020B0604030504040204" pitchFamily="34" charset="0"/>
              <a:ea typeface="Verdana" panose="020B0604030504040204" pitchFamily="34" charset="0"/>
            </a:endParaRPr>
          </a:p>
          <a:p>
            <a:pPr marL="285750" indent="-285750">
              <a:lnSpc>
                <a:spcPct val="150000"/>
              </a:lnSpc>
              <a:spcBef>
                <a:spcPts val="300"/>
              </a:spcBef>
              <a:buFont typeface="Arial" panose="020B0604020202020204" pitchFamily="34" charset="0"/>
              <a:buChar char="•"/>
            </a:pPr>
            <a:r>
              <a:rPr lang="zh-CN" altLang="en-US" sz="1600" kern="0" dirty="0">
                <a:latin typeface="Verdana" panose="020B0604030504040204" pitchFamily="34" charset="0"/>
                <a:ea typeface="Verdana" panose="020B0604030504040204" pitchFamily="34" charset="0"/>
              </a:rPr>
              <a:t>作用机制：通过阻断肿瘤细胞</a:t>
            </a:r>
            <a:r>
              <a:rPr lang="en-US" altLang="zh-CN" sz="1600" kern="0" dirty="0">
                <a:latin typeface="Verdana" panose="020B0604030504040204" pitchFamily="34" charset="0"/>
                <a:ea typeface="Verdana" panose="020B0604030504040204" pitchFamily="34" charset="0"/>
              </a:rPr>
              <a:t>EGFR</a:t>
            </a:r>
            <a:r>
              <a:rPr lang="zh-CN" altLang="en-US" sz="1600" kern="0" dirty="0">
                <a:latin typeface="Verdana" panose="020B0604030504040204" pitchFamily="34" charset="0"/>
                <a:ea typeface="Verdana" panose="020B0604030504040204" pitchFamily="34" charset="0"/>
              </a:rPr>
              <a:t>信号通路和</a:t>
            </a:r>
            <a:r>
              <a:rPr lang="en-US" altLang="zh-CN" sz="1600" kern="0" dirty="0">
                <a:latin typeface="Verdana" panose="020B0604030504040204" pitchFamily="34" charset="0"/>
                <a:ea typeface="Verdana" panose="020B0604030504040204" pitchFamily="34" charset="0"/>
              </a:rPr>
              <a:t>ADCC</a:t>
            </a:r>
            <a:r>
              <a:rPr lang="zh-CN" altLang="en-US" sz="1600" kern="0" dirty="0">
                <a:latin typeface="Verdana" panose="020B0604030504040204" pitchFamily="34" charset="0"/>
                <a:ea typeface="Verdana" panose="020B0604030504040204" pitchFamily="34" charset="0"/>
              </a:rPr>
              <a:t>效应，持续杀伤和抑制肿瘤细胞，表现在可快速、深度缩小肿瘤体积，显著提高有效率。</a:t>
            </a:r>
          </a:p>
        </p:txBody>
      </p:sp>
      <p:sp>
        <p:nvSpPr>
          <p:cNvPr id="41" name="文本框 40">
            <a:extLst>
              <a:ext uri="{FF2B5EF4-FFF2-40B4-BE49-F238E27FC236}">
                <a16:creationId xmlns:a16="http://schemas.microsoft.com/office/drawing/2014/main" id="{9D8BAC29-ABD1-4012-8968-18E8A00AADA7}"/>
              </a:ext>
            </a:extLst>
          </p:cNvPr>
          <p:cNvSpPr txBox="1"/>
          <p:nvPr/>
        </p:nvSpPr>
        <p:spPr bwMode="gray">
          <a:xfrm>
            <a:off x="544196" y="798844"/>
            <a:ext cx="10820453" cy="769441"/>
          </a:xfrm>
          <a:prstGeom prst="rect">
            <a:avLst/>
          </a:prstGeom>
          <a:noFill/>
        </p:spPr>
        <p:txBody>
          <a:bodyPr wrap="square">
            <a:spAutoFit/>
          </a:bodyPr>
          <a:lstStyle/>
          <a:p>
            <a:r>
              <a:rPr lang="zh-CN" altLang="en-US" sz="2200" b="1" dirty="0">
                <a:solidFill>
                  <a:srgbClr val="471C87"/>
                </a:solidFill>
                <a:latin typeface="+mj-ea"/>
                <a:ea typeface="+mj-ea"/>
                <a:cs typeface="+mj-cs"/>
              </a:rPr>
              <a:t>西妥昔单抗具有双重作用机制：可通过阻断</a:t>
            </a:r>
            <a:r>
              <a:rPr lang="en-US" altLang="zh-CN" sz="2200" b="1" dirty="0">
                <a:solidFill>
                  <a:srgbClr val="471C87"/>
                </a:solidFill>
                <a:latin typeface="+mj-ea"/>
                <a:ea typeface="+mj-ea"/>
                <a:cs typeface="+mj-cs"/>
              </a:rPr>
              <a:t>EGFR*</a:t>
            </a:r>
            <a:r>
              <a:rPr lang="zh-CN" altLang="en-US" sz="2200" b="1" dirty="0">
                <a:solidFill>
                  <a:srgbClr val="471C87"/>
                </a:solidFill>
                <a:latin typeface="+mj-ea"/>
                <a:ea typeface="+mj-ea"/>
                <a:cs typeface="+mj-cs"/>
              </a:rPr>
              <a:t>及介导</a:t>
            </a:r>
            <a:r>
              <a:rPr lang="en-US" altLang="zh-CN" sz="2200" b="1" dirty="0">
                <a:solidFill>
                  <a:srgbClr val="471C87"/>
                </a:solidFill>
                <a:latin typeface="+mj-ea"/>
                <a:ea typeface="+mj-ea"/>
                <a:cs typeface="+mj-cs"/>
              </a:rPr>
              <a:t>ADCC*</a:t>
            </a:r>
            <a:r>
              <a:rPr lang="zh-CN" altLang="en-US" sz="2200" b="1" dirty="0">
                <a:solidFill>
                  <a:srgbClr val="471C87"/>
                </a:solidFill>
                <a:latin typeface="+mj-ea"/>
                <a:ea typeface="+mj-ea"/>
                <a:cs typeface="+mj-cs"/>
              </a:rPr>
              <a:t>效应来激活免疫系统，</a:t>
            </a:r>
            <a:r>
              <a:rPr lang="zh-CN" altLang="en-US" sz="2200" b="1" kern="0" dirty="0">
                <a:solidFill>
                  <a:srgbClr val="503291"/>
                </a:solidFill>
                <a:latin typeface="Verdana" panose="020B0604030504040204" pitchFamily="34" charset="0"/>
                <a:ea typeface="Verdana" panose="020B0604030504040204" pitchFamily="34" charset="0"/>
              </a:rPr>
              <a:t>可快速、深度缩小肿瘤体积，显著提高有效率</a:t>
            </a:r>
            <a:endParaRPr lang="de-DE" sz="2200" b="1" dirty="0">
              <a:solidFill>
                <a:srgbClr val="503291"/>
              </a:solidFill>
              <a:latin typeface="+mj-ea"/>
              <a:ea typeface="+mj-ea"/>
            </a:endParaRPr>
          </a:p>
        </p:txBody>
      </p:sp>
      <p:sp>
        <p:nvSpPr>
          <p:cNvPr id="43" name="页脚占位符 4">
            <a:extLst>
              <a:ext uri="{FF2B5EF4-FFF2-40B4-BE49-F238E27FC236}">
                <a16:creationId xmlns:a16="http://schemas.microsoft.com/office/drawing/2014/main" id="{E30CBF18-21B4-4E8E-9034-0E621B7EAC4F}"/>
              </a:ext>
            </a:extLst>
          </p:cNvPr>
          <p:cNvSpPr txBox="1">
            <a:spLocks/>
          </p:cNvSpPr>
          <p:nvPr/>
        </p:nvSpPr>
        <p:spPr bwMode="gray">
          <a:xfrm>
            <a:off x="617779" y="6393719"/>
            <a:ext cx="9948220" cy="240611"/>
          </a:xfrm>
          <a:prstGeom prst="rect">
            <a:avLst/>
          </a:prstGeom>
        </p:spPr>
        <p:txBody>
          <a:bodyPr vert="horz" lIns="0" tIns="0" rIns="0" bIns="36000" rtlCol="0" anchor="b" anchorCtr="0"/>
          <a:lstStyle>
            <a:defPPr>
              <a:defRPr lang="zh-CN"/>
            </a:defPPr>
            <a:lvl1pPr marL="0" algn="l" defTabSz="914400" rtl="0" eaLnBrk="1" latinLnBrk="0" hangingPunct="1">
              <a:defRPr lang="de-DE" sz="8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altLang="zh-CN" sz="700" dirty="0">
                <a:solidFill>
                  <a:srgbClr val="000000"/>
                </a:solidFill>
                <a:latin typeface="微软雅黑" panose="020B0503020204020204" pitchFamily="34" charset="-122"/>
                <a:ea typeface="微软雅黑" panose="020B0503020204020204" pitchFamily="34" charset="-122"/>
              </a:rPr>
              <a:t>*EGFR </a:t>
            </a:r>
            <a:r>
              <a:rPr lang="zh-CN" altLang="en-US" sz="700" dirty="0">
                <a:solidFill>
                  <a:srgbClr val="000000"/>
                </a:solidFill>
                <a:latin typeface="微软雅黑" panose="020B0503020204020204" pitchFamily="34" charset="-122"/>
                <a:ea typeface="微软雅黑" panose="020B0503020204020204" pitchFamily="34" charset="-122"/>
              </a:rPr>
              <a:t>：表皮生长因子受体。 </a:t>
            </a:r>
            <a:r>
              <a:rPr lang="en-US" altLang="zh-CN" sz="700" dirty="0">
                <a:solidFill>
                  <a:srgbClr val="000000"/>
                </a:solidFill>
                <a:latin typeface="微软雅黑" panose="020B0503020204020204" pitchFamily="34" charset="-122"/>
                <a:ea typeface="微软雅黑" panose="020B0503020204020204" pitchFamily="34" charset="-122"/>
              </a:rPr>
              <a:t>ADCC </a:t>
            </a:r>
            <a:r>
              <a:rPr lang="zh-CN" altLang="en-US" sz="700" dirty="0">
                <a:solidFill>
                  <a:srgbClr val="000000"/>
                </a:solidFill>
                <a:latin typeface="微软雅黑" panose="020B0503020204020204" pitchFamily="34" charset="-122"/>
                <a:ea typeface="微软雅黑" panose="020B0503020204020204" pitchFamily="34" charset="-122"/>
              </a:rPr>
              <a:t>：抗体依赖性细胞介导的细胞毒作用。 </a:t>
            </a:r>
            <a:r>
              <a:rPr lang="en-US" altLang="zh-CN" sz="700" dirty="0">
                <a:solidFill>
                  <a:srgbClr val="000000"/>
                </a:solidFill>
                <a:latin typeface="微软雅黑" panose="020B0503020204020204" pitchFamily="34" charset="-122"/>
                <a:ea typeface="微软雅黑" panose="020B0503020204020204" pitchFamily="34" charset="-122"/>
              </a:rPr>
              <a:t>IgG1: </a:t>
            </a:r>
            <a:r>
              <a:rPr lang="zh-CN" altLang="en-US" sz="700" dirty="0">
                <a:solidFill>
                  <a:srgbClr val="000000"/>
                </a:solidFill>
                <a:latin typeface="微软雅黑" panose="020B0503020204020204" pitchFamily="34" charset="-122"/>
                <a:ea typeface="微软雅黑" panose="020B0503020204020204" pitchFamily="34" charset="-122"/>
              </a:rPr>
              <a:t>免疫球蛋白 </a:t>
            </a:r>
            <a:r>
              <a:rPr lang="en-US" altLang="zh-CN" sz="700" dirty="0">
                <a:solidFill>
                  <a:srgbClr val="000000"/>
                </a:solidFill>
                <a:latin typeface="微软雅黑" panose="020B0503020204020204" pitchFamily="34" charset="-122"/>
                <a:ea typeface="微软雅黑" panose="020B0503020204020204" pitchFamily="34" charset="-122"/>
              </a:rPr>
              <a:t>G1</a:t>
            </a:r>
            <a:endParaRPr lang="en-US" sz="700" dirty="0">
              <a:solidFill>
                <a:srgbClr val="000000"/>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2924881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a:extLst>
              <a:ext uri="{FF2B5EF4-FFF2-40B4-BE49-F238E27FC236}">
                <a16:creationId xmlns:a16="http://schemas.microsoft.com/office/drawing/2014/main" id="{C5CCDAE9-E8A9-45A3-BE42-F081126612F6}"/>
              </a:ext>
            </a:extLst>
          </p:cNvPr>
          <p:cNvGrpSpPr/>
          <p:nvPr/>
        </p:nvGrpSpPr>
        <p:grpSpPr>
          <a:xfrm>
            <a:off x="701350" y="1761671"/>
            <a:ext cx="2325747" cy="4247629"/>
            <a:chOff x="701350" y="1761672"/>
            <a:chExt cx="2325747" cy="3579824"/>
          </a:xfrm>
        </p:grpSpPr>
        <p:sp>
          <p:nvSpPr>
            <p:cNvPr id="3" name="Text Placeholder 2">
              <a:extLst>
                <a:ext uri="{FF2B5EF4-FFF2-40B4-BE49-F238E27FC236}">
                  <a16:creationId xmlns:a16="http://schemas.microsoft.com/office/drawing/2014/main" id="{613E555A-08C1-4E07-BF5A-80BB4E884E00}"/>
                </a:ext>
              </a:extLst>
            </p:cNvPr>
            <p:cNvSpPr txBox="1">
              <a:spLocks/>
            </p:cNvSpPr>
            <p:nvPr>
              <p:custDataLst>
                <p:tags r:id="rId13"/>
              </p:custDataLst>
            </p:nvPr>
          </p:nvSpPr>
          <p:spPr bwMode="gray">
            <a:xfrm>
              <a:off x="701350" y="2822927"/>
              <a:ext cx="2325747" cy="2518569"/>
            </a:xfrm>
            <a:prstGeom prst="rect">
              <a:avLst/>
            </a:prstGeom>
          </p:spPr>
          <p:txBody>
            <a:bodyPr vert="horz" lIns="0" tIns="0" rIns="0" bIns="0" rtlCol="0" anchor="t" anchorCtr="0">
              <a:noAutofit/>
            </a:bodyPr>
            <a:lstStyle>
              <a:lvl1pPr marL="0" indent="0" algn="l" defTabSz="914400" rtl="0" eaLnBrk="1" latinLnBrk="0" hangingPunct="1">
                <a:spcBef>
                  <a:spcPts val="600"/>
                </a:spcBef>
                <a:spcAft>
                  <a:spcPts val="300"/>
                </a:spcAft>
                <a:buClr>
                  <a:srgbClr val="52328F"/>
                </a:buClr>
                <a:buFont typeface="Wingdings" panose="05000000000000000000" pitchFamily="2" charset="2"/>
                <a:buNone/>
                <a:defRPr sz="1400" b="0" kern="1200">
                  <a:solidFill>
                    <a:schemeClr val="tx1"/>
                  </a:solidFill>
                  <a:latin typeface="+mn-lt"/>
                  <a:ea typeface="+mn-ea"/>
                  <a:cs typeface="+mn-cs"/>
                </a:defRPr>
              </a:lvl1pPr>
              <a:lvl2pPr marL="180000" indent="-180000" algn="l" defTabSz="914400" rtl="0" eaLnBrk="1" latinLnBrk="0" hangingPunct="1">
                <a:spcBef>
                  <a:spcPts val="300"/>
                </a:spcBef>
                <a:spcAft>
                  <a:spcPts val="300"/>
                </a:spcAft>
                <a:buClr>
                  <a:srgbClr val="52328F"/>
                </a:buClr>
                <a:buFont typeface="Wingdings" panose="05000000000000000000" pitchFamily="2" charset="2"/>
                <a:buChar char=""/>
                <a:defRPr sz="1400" kern="1200">
                  <a:solidFill>
                    <a:schemeClr val="tx1"/>
                  </a:solidFill>
                  <a:latin typeface="+mn-lt"/>
                  <a:ea typeface="+mn-ea"/>
                  <a:cs typeface="+mn-cs"/>
                </a:defRPr>
              </a:lvl2pPr>
              <a:lvl3pPr marL="360000" indent="-180000" algn="l" defTabSz="914400" rtl="0" eaLnBrk="1" latinLnBrk="0" hangingPunct="1">
                <a:spcBef>
                  <a:spcPts val="300"/>
                </a:spcBef>
                <a:spcAft>
                  <a:spcPts val="300"/>
                </a:spcAft>
                <a:buClr>
                  <a:srgbClr val="52328F"/>
                </a:buClr>
                <a:buSzPct val="100000"/>
                <a:buFont typeface="Symbol" panose="05050102010706020507" pitchFamily="18" charset="2"/>
                <a:buChar char="-"/>
                <a:defRPr lang="en-US" sz="1400" kern="1200" baseline="0" dirty="0" smtClean="0">
                  <a:solidFill>
                    <a:schemeClr val="tx1"/>
                  </a:solidFill>
                  <a:latin typeface="+mn-lt"/>
                  <a:ea typeface="+mn-ea"/>
                  <a:cs typeface="+mn-cs"/>
                </a:defRPr>
              </a:lvl3pPr>
              <a:lvl4pPr marL="540000" indent="-180000" algn="l" defTabSz="914400" rtl="0" eaLnBrk="1" latinLnBrk="0" hangingPunct="1">
                <a:spcBef>
                  <a:spcPts val="300"/>
                </a:spcBef>
                <a:spcAft>
                  <a:spcPts val="300"/>
                </a:spcAft>
                <a:buClr>
                  <a:srgbClr val="28BECD"/>
                </a:buClr>
                <a:buSzPct val="100000"/>
                <a:buFont typeface="Symbol" panose="05050102010706020507" pitchFamily="18" charset="2"/>
                <a:buChar char="-"/>
                <a:defRPr lang="en-US" sz="1400" kern="1200" baseline="0" dirty="0" smtClean="0">
                  <a:solidFill>
                    <a:schemeClr val="tx1"/>
                  </a:solidFill>
                  <a:latin typeface="+mn-lt"/>
                  <a:ea typeface="+mn-ea"/>
                  <a:cs typeface="+mn-cs"/>
                </a:defRPr>
              </a:lvl4pPr>
              <a:lvl5pPr marL="720000" indent="-180000" algn="l" defTabSz="914400" rtl="0" eaLnBrk="1" latinLnBrk="0" hangingPunct="1">
                <a:spcBef>
                  <a:spcPts val="300"/>
                </a:spcBef>
                <a:spcAft>
                  <a:spcPts val="300"/>
                </a:spcAft>
                <a:buClr>
                  <a:srgbClr val="28BECD"/>
                </a:buClr>
                <a:buSzPct val="100000"/>
                <a:buFont typeface="Symbol" panose="05050102010706020507" pitchFamily="18" charset="2"/>
                <a:buChar char="-"/>
                <a:defRPr sz="1400" kern="1200">
                  <a:solidFill>
                    <a:schemeClr val="tx1"/>
                  </a:solidFill>
                  <a:latin typeface="+mn-lt"/>
                  <a:ea typeface="+mn-ea"/>
                  <a:cs typeface="+mn-cs"/>
                </a:defRPr>
              </a:lvl5pPr>
              <a:lvl6pPr marL="900000" indent="-180000" algn="l" defTabSz="914400" rtl="0" eaLnBrk="1" latinLnBrk="0" hangingPunct="1">
                <a:spcBef>
                  <a:spcPts val="300"/>
                </a:spcBef>
                <a:spcAft>
                  <a:spcPts val="300"/>
                </a:spcAft>
                <a:buClr>
                  <a:srgbClr val="28BECD"/>
                </a:buClr>
                <a:buSzPct val="100000"/>
                <a:buFont typeface="Symbol" panose="05050102010706020507" pitchFamily="18" charset="2"/>
                <a:buChar char="-"/>
                <a:defRPr sz="1400" kern="1200">
                  <a:solidFill>
                    <a:schemeClr val="tx1"/>
                  </a:solidFill>
                  <a:latin typeface="+mn-lt"/>
                  <a:ea typeface="+mn-ea"/>
                  <a:cs typeface="+mn-cs"/>
                </a:defRPr>
              </a:lvl6pPr>
              <a:lvl7pPr marL="900000" indent="-180000" algn="l" defTabSz="914400" rtl="0" eaLnBrk="1" latinLnBrk="0" hangingPunct="1">
                <a:spcBef>
                  <a:spcPts val="300"/>
                </a:spcBef>
                <a:spcAft>
                  <a:spcPts val="300"/>
                </a:spcAft>
                <a:buClr>
                  <a:srgbClr val="28BECD"/>
                </a:buClr>
                <a:buSzPct val="100000"/>
                <a:buFont typeface="Symbol" panose="05050102010706020507" pitchFamily="18" charset="2"/>
                <a:buChar char="-"/>
                <a:defRPr sz="1400" kern="1200">
                  <a:solidFill>
                    <a:schemeClr val="tx1"/>
                  </a:solidFill>
                  <a:latin typeface="+mn-lt"/>
                  <a:ea typeface="+mn-ea"/>
                  <a:cs typeface="+mn-cs"/>
                </a:defRPr>
              </a:lvl7pPr>
              <a:lvl8pPr marL="900000" indent="-180000" algn="l" defTabSz="914400" rtl="0" eaLnBrk="1" latinLnBrk="0" hangingPunct="1">
                <a:spcBef>
                  <a:spcPts val="300"/>
                </a:spcBef>
                <a:spcAft>
                  <a:spcPts val="300"/>
                </a:spcAft>
                <a:buClr>
                  <a:srgbClr val="28BECD"/>
                </a:buClr>
                <a:buSzPct val="100000"/>
                <a:buFont typeface="Symbol" panose="05050102010706020507" pitchFamily="18" charset="2"/>
                <a:buChar char="-"/>
                <a:defRPr sz="1400" kern="1200">
                  <a:solidFill>
                    <a:schemeClr val="tx1"/>
                  </a:solidFill>
                  <a:latin typeface="+mn-lt"/>
                  <a:ea typeface="+mn-ea"/>
                  <a:cs typeface="+mn-cs"/>
                </a:defRPr>
              </a:lvl8pPr>
              <a:lvl9pPr marL="900000" indent="-180000" algn="l" defTabSz="914400" rtl="0" eaLnBrk="1" latinLnBrk="0" hangingPunct="1">
                <a:spcBef>
                  <a:spcPts val="300"/>
                </a:spcBef>
                <a:spcAft>
                  <a:spcPts val="300"/>
                </a:spcAft>
                <a:buClr>
                  <a:srgbClr val="28BECD"/>
                </a:buClr>
                <a:buSzPct val="100000"/>
                <a:buFont typeface="Symbol" panose="05050102010706020507" pitchFamily="18" charset="2"/>
                <a:buChar char="-"/>
                <a:defRPr sz="1400" kern="1200">
                  <a:solidFill>
                    <a:schemeClr val="tx1"/>
                  </a:solidFill>
                  <a:latin typeface="+mn-lt"/>
                  <a:ea typeface="+mn-ea"/>
                  <a:cs typeface="+mn-cs"/>
                </a:defRPr>
              </a:lvl9pPr>
            </a:lstStyle>
            <a:p>
              <a:pPr lvl="1">
                <a:buClr>
                  <a:srgbClr val="503291"/>
                </a:buClr>
              </a:pPr>
              <a:r>
                <a:rPr lang="zh-CN" altLang="en-US" dirty="0"/>
                <a:t>头颈部鳞状细胞癌（不含鼻咽癌）新发病例在所有肿瘤中排第</a:t>
              </a:r>
              <a:r>
                <a:rPr lang="en-US" altLang="zh-CN" dirty="0"/>
                <a:t>15</a:t>
              </a:r>
              <a:r>
                <a:rPr lang="zh-CN" altLang="en-US" dirty="0"/>
                <a:t>位</a:t>
              </a:r>
              <a:endParaRPr lang="en-US" altLang="zh-CN" dirty="0"/>
            </a:p>
            <a:p>
              <a:pPr lvl="1">
                <a:buClr>
                  <a:srgbClr val="503291"/>
                </a:buClr>
              </a:pPr>
              <a:r>
                <a:rPr lang="zh-CN" altLang="en-US" dirty="0"/>
                <a:t>致残率和致死率高，疾病进展迅速，远期生存率低</a:t>
              </a:r>
              <a:endParaRPr lang="en-US" altLang="zh-CN" dirty="0"/>
            </a:p>
            <a:p>
              <a:pPr lvl="1">
                <a:buClr>
                  <a:srgbClr val="503291"/>
                </a:buClr>
              </a:pPr>
              <a:r>
                <a:rPr lang="zh-CN" altLang="en-US" dirty="0"/>
                <a:t>发病部位常关系到重要器官功能，不可切除的患者亟需高效低毒的治疗方案</a:t>
              </a:r>
            </a:p>
            <a:p>
              <a:pPr lvl="1">
                <a:buClr>
                  <a:srgbClr val="503291"/>
                </a:buClr>
              </a:pPr>
              <a:r>
                <a:rPr lang="zh-CN" altLang="en-US" b="1" dirty="0"/>
                <a:t>局部晚期头颈鳞癌患者使用西妥昔单抗生存期达</a:t>
              </a:r>
              <a:r>
                <a:rPr lang="en-US" altLang="zh-CN" b="1" dirty="0"/>
                <a:t>49</a:t>
              </a:r>
              <a:r>
                <a:rPr lang="zh-CN" altLang="en-US" b="1" dirty="0"/>
                <a:t>个月，对特定患者可保全器官功能。</a:t>
              </a:r>
              <a:endParaRPr lang="en-US" altLang="zh-CN" sz="1200" b="1" i="1" dirty="0"/>
            </a:p>
          </p:txBody>
        </p:sp>
        <p:sp>
          <p:nvSpPr>
            <p:cNvPr id="4" name="Freeform 15">
              <a:extLst>
                <a:ext uri="{FF2B5EF4-FFF2-40B4-BE49-F238E27FC236}">
                  <a16:creationId xmlns:a16="http://schemas.microsoft.com/office/drawing/2014/main" id="{ECA735AB-AF94-43C6-8D9E-31BE9F21CD60}"/>
                </a:ext>
              </a:extLst>
            </p:cNvPr>
            <p:cNvSpPr>
              <a:spLocks/>
            </p:cNvSpPr>
            <p:nvPr>
              <p:custDataLst>
                <p:tags r:id="rId14"/>
              </p:custDataLst>
            </p:nvPr>
          </p:nvSpPr>
          <p:spPr bwMode="auto">
            <a:xfrm>
              <a:off x="701350" y="1761672"/>
              <a:ext cx="2325746" cy="752936"/>
            </a:xfrm>
            <a:custGeom>
              <a:avLst/>
              <a:gdLst>
                <a:gd name="connsiteX0" fmla="*/ 0 w 1805752"/>
                <a:gd name="connsiteY0" fmla="*/ 0 h 934160"/>
                <a:gd name="connsiteX1" fmla="*/ 1805752 w 1805752"/>
                <a:gd name="connsiteY1" fmla="*/ 0 h 934160"/>
                <a:gd name="connsiteX2" fmla="*/ 1798110 w 1805752"/>
                <a:gd name="connsiteY2" fmla="*/ 47769 h 934160"/>
                <a:gd name="connsiteX3" fmla="*/ 1730865 w 1805752"/>
                <a:gd name="connsiteY3" fmla="*/ 375442 h 934160"/>
                <a:gd name="connsiteX4" fmla="*/ 1598734 w 1805752"/>
                <a:gd name="connsiteY4" fmla="*/ 526313 h 934160"/>
                <a:gd name="connsiteX5" fmla="*/ 206637 w 1805752"/>
                <a:gd name="connsiteY5" fmla="*/ 927065 h 934160"/>
                <a:gd name="connsiteX6" fmla="*/ 69787 w 1805752"/>
                <a:gd name="connsiteY6" fmla="*/ 851629 h 934160"/>
                <a:gd name="connsiteX7" fmla="*/ 8528 w 1805752"/>
                <a:gd name="connsiteY7" fmla="*/ 104067 h 934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05752" h="934160">
                  <a:moveTo>
                    <a:pt x="0" y="0"/>
                  </a:moveTo>
                  <a:lnTo>
                    <a:pt x="1805752" y="0"/>
                  </a:lnTo>
                  <a:lnTo>
                    <a:pt x="1798110" y="47769"/>
                  </a:lnTo>
                  <a:cubicBezTo>
                    <a:pt x="1767437" y="222214"/>
                    <a:pt x="1730865" y="375442"/>
                    <a:pt x="1730865" y="375442"/>
                  </a:cubicBezTo>
                  <a:cubicBezTo>
                    <a:pt x="1726146" y="441448"/>
                    <a:pt x="1664799" y="507454"/>
                    <a:pt x="1598734" y="526313"/>
                  </a:cubicBezTo>
                  <a:cubicBezTo>
                    <a:pt x="206637" y="927065"/>
                    <a:pt x="206637" y="927065"/>
                    <a:pt x="206637" y="927065"/>
                  </a:cubicBezTo>
                  <a:cubicBezTo>
                    <a:pt x="135853" y="950638"/>
                    <a:pt x="74506" y="912920"/>
                    <a:pt x="69787" y="851629"/>
                  </a:cubicBezTo>
                  <a:cubicBezTo>
                    <a:pt x="45013" y="549298"/>
                    <a:pt x="24883" y="303653"/>
                    <a:pt x="8528" y="104067"/>
                  </a:cubicBezTo>
                  <a:close/>
                </a:path>
              </a:pathLst>
            </a:custGeom>
            <a:solidFill>
              <a:schemeClr val="accent1"/>
            </a:solidFill>
            <a:ln w="28575">
              <a:solidFill>
                <a:schemeClr val="bg1"/>
              </a:solidFill>
            </a:ln>
          </p:spPr>
          <p:txBody>
            <a:bodyPr vert="horz" wrap="square" lIns="144000" tIns="216000" rIns="91440" bIns="45720" numCol="1" anchor="t" anchorCtr="0" compatLnSpc="1">
              <a:prstTxWarp prst="textNoShape">
                <a:avLst/>
              </a:prstTxWarp>
              <a:noAutofit/>
            </a:bodyPr>
            <a:lstStyle/>
            <a:p>
              <a:r>
                <a:rPr lang="zh-CN" altLang="en-US" sz="1600" b="1" dirty="0">
                  <a:solidFill>
                    <a:schemeClr val="bg1"/>
                  </a:solidFill>
                </a:rPr>
                <a:t>提升公共健康</a:t>
              </a:r>
              <a:endParaRPr lang="en-US" altLang="zh-CN" sz="1600" b="1" dirty="0">
                <a:solidFill>
                  <a:schemeClr val="bg1"/>
                </a:solidFill>
              </a:endParaRPr>
            </a:p>
          </p:txBody>
        </p:sp>
      </p:grpSp>
      <p:grpSp>
        <p:nvGrpSpPr>
          <p:cNvPr id="5" name="组合 4">
            <a:extLst>
              <a:ext uri="{FF2B5EF4-FFF2-40B4-BE49-F238E27FC236}">
                <a16:creationId xmlns:a16="http://schemas.microsoft.com/office/drawing/2014/main" id="{8C4C4BBE-8BCB-4780-AD40-52C9018D03CD}"/>
              </a:ext>
            </a:extLst>
          </p:cNvPr>
          <p:cNvGrpSpPr/>
          <p:nvPr/>
        </p:nvGrpSpPr>
        <p:grpSpPr>
          <a:xfrm>
            <a:off x="3485515" y="1761672"/>
            <a:ext cx="2462998" cy="4380919"/>
            <a:chOff x="3485515" y="1761672"/>
            <a:chExt cx="2462998" cy="4380919"/>
          </a:xfrm>
        </p:grpSpPr>
        <p:sp>
          <p:nvSpPr>
            <p:cNvPr id="6" name="Text Placeholder 2">
              <a:extLst>
                <a:ext uri="{FF2B5EF4-FFF2-40B4-BE49-F238E27FC236}">
                  <a16:creationId xmlns:a16="http://schemas.microsoft.com/office/drawing/2014/main" id="{2251C0B9-74FB-4D1B-818C-B8910DA50713}"/>
                </a:ext>
              </a:extLst>
            </p:cNvPr>
            <p:cNvSpPr txBox="1">
              <a:spLocks/>
            </p:cNvSpPr>
            <p:nvPr>
              <p:custDataLst>
                <p:tags r:id="rId11"/>
              </p:custDataLst>
            </p:nvPr>
          </p:nvSpPr>
          <p:spPr bwMode="gray">
            <a:xfrm>
              <a:off x="3485515" y="2952099"/>
              <a:ext cx="2462998" cy="3190492"/>
            </a:xfrm>
            <a:prstGeom prst="rect">
              <a:avLst/>
            </a:prstGeom>
          </p:spPr>
          <p:txBody>
            <a:bodyPr vert="horz" lIns="0" tIns="0" rIns="0" bIns="0" rtlCol="0" anchor="t" anchorCtr="0">
              <a:noAutofit/>
            </a:bodyPr>
            <a:lstStyle>
              <a:lvl1pPr marL="0" indent="0" algn="l" defTabSz="914400" rtl="0" eaLnBrk="1" latinLnBrk="0" hangingPunct="1">
                <a:spcBef>
                  <a:spcPts val="600"/>
                </a:spcBef>
                <a:spcAft>
                  <a:spcPts val="300"/>
                </a:spcAft>
                <a:buClr>
                  <a:srgbClr val="52328F"/>
                </a:buClr>
                <a:buFont typeface="Wingdings" panose="05000000000000000000" pitchFamily="2" charset="2"/>
                <a:buNone/>
                <a:defRPr sz="1400" b="0" kern="1200">
                  <a:solidFill>
                    <a:schemeClr val="tx1"/>
                  </a:solidFill>
                  <a:latin typeface="+mn-lt"/>
                  <a:ea typeface="+mn-ea"/>
                  <a:cs typeface="+mn-cs"/>
                </a:defRPr>
              </a:lvl1pPr>
              <a:lvl2pPr marL="180000" indent="-180000" algn="l" defTabSz="914400" rtl="0" eaLnBrk="1" latinLnBrk="0" hangingPunct="1">
                <a:spcBef>
                  <a:spcPts val="300"/>
                </a:spcBef>
                <a:spcAft>
                  <a:spcPts val="300"/>
                </a:spcAft>
                <a:buClr>
                  <a:srgbClr val="52328F"/>
                </a:buClr>
                <a:buFont typeface="Wingdings" panose="05000000000000000000" pitchFamily="2" charset="2"/>
                <a:buChar char=""/>
                <a:defRPr sz="1400" kern="1200">
                  <a:solidFill>
                    <a:schemeClr val="tx1"/>
                  </a:solidFill>
                  <a:latin typeface="+mn-lt"/>
                  <a:ea typeface="+mn-ea"/>
                  <a:cs typeface="+mn-cs"/>
                </a:defRPr>
              </a:lvl2pPr>
              <a:lvl3pPr marL="360000" indent="-180000" algn="l" defTabSz="914400" rtl="0" eaLnBrk="1" latinLnBrk="0" hangingPunct="1">
                <a:spcBef>
                  <a:spcPts val="300"/>
                </a:spcBef>
                <a:spcAft>
                  <a:spcPts val="300"/>
                </a:spcAft>
                <a:buClr>
                  <a:srgbClr val="52328F"/>
                </a:buClr>
                <a:buSzPct val="100000"/>
                <a:buFont typeface="Symbol" panose="05050102010706020507" pitchFamily="18" charset="2"/>
                <a:buChar char="-"/>
                <a:defRPr lang="en-US" sz="1400" kern="1200" baseline="0" dirty="0" smtClean="0">
                  <a:solidFill>
                    <a:schemeClr val="tx1"/>
                  </a:solidFill>
                  <a:latin typeface="+mn-lt"/>
                  <a:ea typeface="+mn-ea"/>
                  <a:cs typeface="+mn-cs"/>
                </a:defRPr>
              </a:lvl3pPr>
              <a:lvl4pPr marL="540000" indent="-180000" algn="l" defTabSz="914400" rtl="0" eaLnBrk="1" latinLnBrk="0" hangingPunct="1">
                <a:spcBef>
                  <a:spcPts val="300"/>
                </a:spcBef>
                <a:spcAft>
                  <a:spcPts val="300"/>
                </a:spcAft>
                <a:buClr>
                  <a:srgbClr val="28BECD"/>
                </a:buClr>
                <a:buSzPct val="100000"/>
                <a:buFont typeface="Symbol" panose="05050102010706020507" pitchFamily="18" charset="2"/>
                <a:buChar char="-"/>
                <a:defRPr lang="en-US" sz="1400" kern="1200" baseline="0" dirty="0" smtClean="0">
                  <a:solidFill>
                    <a:schemeClr val="tx1"/>
                  </a:solidFill>
                  <a:latin typeface="+mn-lt"/>
                  <a:ea typeface="+mn-ea"/>
                  <a:cs typeface="+mn-cs"/>
                </a:defRPr>
              </a:lvl4pPr>
              <a:lvl5pPr marL="720000" indent="-180000" algn="l" defTabSz="914400" rtl="0" eaLnBrk="1" latinLnBrk="0" hangingPunct="1">
                <a:spcBef>
                  <a:spcPts val="300"/>
                </a:spcBef>
                <a:spcAft>
                  <a:spcPts val="300"/>
                </a:spcAft>
                <a:buClr>
                  <a:srgbClr val="28BECD"/>
                </a:buClr>
                <a:buSzPct val="100000"/>
                <a:buFont typeface="Symbol" panose="05050102010706020507" pitchFamily="18" charset="2"/>
                <a:buChar char="-"/>
                <a:defRPr sz="1400" kern="1200">
                  <a:solidFill>
                    <a:schemeClr val="tx1"/>
                  </a:solidFill>
                  <a:latin typeface="+mn-lt"/>
                  <a:ea typeface="+mn-ea"/>
                  <a:cs typeface="+mn-cs"/>
                </a:defRPr>
              </a:lvl5pPr>
              <a:lvl6pPr marL="900000" indent="-180000" algn="l" defTabSz="914400" rtl="0" eaLnBrk="1" latinLnBrk="0" hangingPunct="1">
                <a:spcBef>
                  <a:spcPts val="300"/>
                </a:spcBef>
                <a:spcAft>
                  <a:spcPts val="300"/>
                </a:spcAft>
                <a:buClr>
                  <a:srgbClr val="28BECD"/>
                </a:buClr>
                <a:buSzPct val="100000"/>
                <a:buFont typeface="Symbol" panose="05050102010706020507" pitchFamily="18" charset="2"/>
                <a:buChar char="-"/>
                <a:defRPr sz="1400" kern="1200">
                  <a:solidFill>
                    <a:schemeClr val="tx1"/>
                  </a:solidFill>
                  <a:latin typeface="+mn-lt"/>
                  <a:ea typeface="+mn-ea"/>
                  <a:cs typeface="+mn-cs"/>
                </a:defRPr>
              </a:lvl6pPr>
              <a:lvl7pPr marL="900000" indent="-180000" algn="l" defTabSz="914400" rtl="0" eaLnBrk="1" latinLnBrk="0" hangingPunct="1">
                <a:spcBef>
                  <a:spcPts val="300"/>
                </a:spcBef>
                <a:spcAft>
                  <a:spcPts val="300"/>
                </a:spcAft>
                <a:buClr>
                  <a:srgbClr val="28BECD"/>
                </a:buClr>
                <a:buSzPct val="100000"/>
                <a:buFont typeface="Symbol" panose="05050102010706020507" pitchFamily="18" charset="2"/>
                <a:buChar char="-"/>
                <a:defRPr sz="1400" kern="1200">
                  <a:solidFill>
                    <a:schemeClr val="tx1"/>
                  </a:solidFill>
                  <a:latin typeface="+mn-lt"/>
                  <a:ea typeface="+mn-ea"/>
                  <a:cs typeface="+mn-cs"/>
                </a:defRPr>
              </a:lvl7pPr>
              <a:lvl8pPr marL="900000" indent="-180000" algn="l" defTabSz="914400" rtl="0" eaLnBrk="1" latinLnBrk="0" hangingPunct="1">
                <a:spcBef>
                  <a:spcPts val="300"/>
                </a:spcBef>
                <a:spcAft>
                  <a:spcPts val="300"/>
                </a:spcAft>
                <a:buClr>
                  <a:srgbClr val="28BECD"/>
                </a:buClr>
                <a:buSzPct val="100000"/>
                <a:buFont typeface="Symbol" panose="05050102010706020507" pitchFamily="18" charset="2"/>
                <a:buChar char="-"/>
                <a:defRPr sz="1400" kern="1200">
                  <a:solidFill>
                    <a:schemeClr val="tx1"/>
                  </a:solidFill>
                  <a:latin typeface="+mn-lt"/>
                  <a:ea typeface="+mn-ea"/>
                  <a:cs typeface="+mn-cs"/>
                </a:defRPr>
              </a:lvl8pPr>
              <a:lvl9pPr marL="900000" indent="-180000" algn="l" defTabSz="914400" rtl="0" eaLnBrk="1" latinLnBrk="0" hangingPunct="1">
                <a:spcBef>
                  <a:spcPts val="300"/>
                </a:spcBef>
                <a:spcAft>
                  <a:spcPts val="300"/>
                </a:spcAft>
                <a:buClr>
                  <a:srgbClr val="28BECD"/>
                </a:buClr>
                <a:buSzPct val="100000"/>
                <a:buFont typeface="Symbol" panose="05050102010706020507" pitchFamily="18" charset="2"/>
                <a:buChar char="-"/>
                <a:defRPr sz="1400" kern="1200">
                  <a:solidFill>
                    <a:schemeClr val="tx1"/>
                  </a:solidFill>
                  <a:latin typeface="+mn-lt"/>
                  <a:ea typeface="+mn-ea"/>
                  <a:cs typeface="+mn-cs"/>
                </a:defRPr>
              </a:lvl9pPr>
            </a:lstStyle>
            <a:p>
              <a:pPr lvl="1">
                <a:lnSpc>
                  <a:spcPts val="2100"/>
                </a:lnSpc>
                <a:buClr>
                  <a:srgbClr val="503291"/>
                </a:buClr>
              </a:pPr>
              <a:r>
                <a:rPr lang="zh-CN" altLang="en-US" dirty="0"/>
                <a:t>自</a:t>
              </a:r>
              <a:r>
                <a:rPr lang="en-US" altLang="zh-CN" dirty="0"/>
                <a:t>2018</a:t>
              </a:r>
              <a:r>
                <a:rPr lang="zh-CN" altLang="en-US" dirty="0"/>
                <a:t>年国谈至</a:t>
              </a:r>
              <a:r>
                <a:rPr lang="en-US" altLang="zh-CN" dirty="0"/>
                <a:t>2021</a:t>
              </a:r>
              <a:r>
                <a:rPr lang="zh-CN" altLang="en-US" dirty="0"/>
                <a:t>年新增适应症经过</a:t>
              </a:r>
              <a:r>
                <a:rPr lang="zh-CN" altLang="en-US" b="1" dirty="0"/>
                <a:t>三次降价，累计降幅超过</a:t>
              </a:r>
              <a:r>
                <a:rPr lang="en-US" altLang="zh-CN" b="1" dirty="0"/>
                <a:t>75%</a:t>
              </a:r>
              <a:r>
                <a:rPr lang="zh-CN" altLang="en-US" dirty="0"/>
                <a:t>，极大减轻患者经济负担</a:t>
              </a:r>
              <a:endParaRPr lang="en-US" altLang="zh-CN" dirty="0"/>
            </a:p>
            <a:p>
              <a:pPr lvl="1">
                <a:lnSpc>
                  <a:spcPts val="2100"/>
                </a:lnSpc>
                <a:buClr>
                  <a:srgbClr val="503291"/>
                </a:buClr>
              </a:pPr>
              <a:r>
                <a:rPr lang="zh-CN" altLang="en-US" dirty="0"/>
                <a:t>治疗局晚头颈部鳞癌报销前年治疗费用约</a:t>
              </a:r>
              <a:r>
                <a:rPr lang="en-US" altLang="zh-CN" dirty="0"/>
                <a:t>3.5</a:t>
              </a:r>
              <a:r>
                <a:rPr lang="zh-CN" altLang="en-US" dirty="0"/>
                <a:t>万元，绝大多数参保人均能承受，符合“保基本“原则。</a:t>
              </a:r>
              <a:endParaRPr lang="en-US" altLang="zh-CN" dirty="0"/>
            </a:p>
          </p:txBody>
        </p:sp>
        <p:sp>
          <p:nvSpPr>
            <p:cNvPr id="7" name="Freeform 16">
              <a:extLst>
                <a:ext uri="{FF2B5EF4-FFF2-40B4-BE49-F238E27FC236}">
                  <a16:creationId xmlns:a16="http://schemas.microsoft.com/office/drawing/2014/main" id="{B4751C9C-C23B-4AF9-9C2F-063B7D760DA9}"/>
                </a:ext>
              </a:extLst>
            </p:cNvPr>
            <p:cNvSpPr>
              <a:spLocks/>
            </p:cNvSpPr>
            <p:nvPr>
              <p:custDataLst>
                <p:tags r:id="rId12"/>
              </p:custDataLst>
            </p:nvPr>
          </p:nvSpPr>
          <p:spPr bwMode="auto">
            <a:xfrm>
              <a:off x="3570313" y="1761672"/>
              <a:ext cx="2355644" cy="893393"/>
            </a:xfrm>
            <a:custGeom>
              <a:avLst/>
              <a:gdLst>
                <a:gd name="connsiteX0" fmla="*/ 0 w 1805752"/>
                <a:gd name="connsiteY0" fmla="*/ 0 h 934160"/>
                <a:gd name="connsiteX1" fmla="*/ 1805752 w 1805752"/>
                <a:gd name="connsiteY1" fmla="*/ 0 h 934160"/>
                <a:gd name="connsiteX2" fmla="*/ 1798110 w 1805752"/>
                <a:gd name="connsiteY2" fmla="*/ 47769 h 934160"/>
                <a:gd name="connsiteX3" fmla="*/ 1730865 w 1805752"/>
                <a:gd name="connsiteY3" fmla="*/ 375442 h 934160"/>
                <a:gd name="connsiteX4" fmla="*/ 1598734 w 1805752"/>
                <a:gd name="connsiteY4" fmla="*/ 526313 h 934160"/>
                <a:gd name="connsiteX5" fmla="*/ 206637 w 1805752"/>
                <a:gd name="connsiteY5" fmla="*/ 927065 h 934160"/>
                <a:gd name="connsiteX6" fmla="*/ 69787 w 1805752"/>
                <a:gd name="connsiteY6" fmla="*/ 851629 h 934160"/>
                <a:gd name="connsiteX7" fmla="*/ 8528 w 1805752"/>
                <a:gd name="connsiteY7" fmla="*/ 104067 h 934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05752" h="934160">
                  <a:moveTo>
                    <a:pt x="0" y="0"/>
                  </a:moveTo>
                  <a:lnTo>
                    <a:pt x="1805752" y="0"/>
                  </a:lnTo>
                  <a:lnTo>
                    <a:pt x="1798110" y="47769"/>
                  </a:lnTo>
                  <a:cubicBezTo>
                    <a:pt x="1767437" y="222214"/>
                    <a:pt x="1730865" y="375442"/>
                    <a:pt x="1730865" y="375442"/>
                  </a:cubicBezTo>
                  <a:cubicBezTo>
                    <a:pt x="1726146" y="441448"/>
                    <a:pt x="1664799" y="507454"/>
                    <a:pt x="1598734" y="526313"/>
                  </a:cubicBezTo>
                  <a:cubicBezTo>
                    <a:pt x="206637" y="927065"/>
                    <a:pt x="206637" y="927065"/>
                    <a:pt x="206637" y="927065"/>
                  </a:cubicBezTo>
                  <a:cubicBezTo>
                    <a:pt x="135853" y="950638"/>
                    <a:pt x="74506" y="912920"/>
                    <a:pt x="69787" y="851629"/>
                  </a:cubicBezTo>
                  <a:cubicBezTo>
                    <a:pt x="45013" y="549298"/>
                    <a:pt x="24883" y="303653"/>
                    <a:pt x="8528" y="104067"/>
                  </a:cubicBezTo>
                  <a:close/>
                </a:path>
              </a:pathLst>
            </a:custGeom>
            <a:solidFill>
              <a:schemeClr val="accent5"/>
            </a:solidFill>
            <a:ln w="28575">
              <a:solidFill>
                <a:schemeClr val="bg1"/>
              </a:solidFill>
            </a:ln>
          </p:spPr>
          <p:txBody>
            <a:bodyPr vert="horz" wrap="square" lIns="144000" tIns="216000" rIns="91440" bIns="45720" numCol="1" anchor="t" anchorCtr="0" compatLnSpc="1">
              <a:prstTxWarp prst="textNoShape">
                <a:avLst/>
              </a:prstTxWarp>
              <a:noAutofit/>
            </a:bodyPr>
            <a:lstStyle/>
            <a:p>
              <a:r>
                <a:rPr lang="zh-CN" altLang="en-US" sz="1600" b="1" dirty="0">
                  <a:solidFill>
                    <a:schemeClr val="bg1"/>
                  </a:solidFill>
                </a:rPr>
                <a:t>符合“保基本”原则</a:t>
              </a:r>
            </a:p>
          </p:txBody>
        </p:sp>
      </p:grpSp>
      <p:grpSp>
        <p:nvGrpSpPr>
          <p:cNvPr id="8" name="组合 7">
            <a:extLst>
              <a:ext uri="{FF2B5EF4-FFF2-40B4-BE49-F238E27FC236}">
                <a16:creationId xmlns:a16="http://schemas.microsoft.com/office/drawing/2014/main" id="{8296E197-C036-4073-8EC6-06DC11D77D2F}"/>
              </a:ext>
            </a:extLst>
          </p:cNvPr>
          <p:cNvGrpSpPr/>
          <p:nvPr/>
        </p:nvGrpSpPr>
        <p:grpSpPr>
          <a:xfrm>
            <a:off x="9105114" y="1759836"/>
            <a:ext cx="2462999" cy="4247629"/>
            <a:chOff x="9089249" y="1761672"/>
            <a:chExt cx="2462999" cy="4247629"/>
          </a:xfrm>
        </p:grpSpPr>
        <p:sp>
          <p:nvSpPr>
            <p:cNvPr id="9" name="Text Placeholder 2">
              <a:extLst>
                <a:ext uri="{FF2B5EF4-FFF2-40B4-BE49-F238E27FC236}">
                  <a16:creationId xmlns:a16="http://schemas.microsoft.com/office/drawing/2014/main" id="{3987513C-99D4-428F-8549-C284B1B97EE8}"/>
                </a:ext>
              </a:extLst>
            </p:cNvPr>
            <p:cNvSpPr txBox="1">
              <a:spLocks/>
            </p:cNvSpPr>
            <p:nvPr>
              <p:custDataLst>
                <p:tags r:id="rId9"/>
              </p:custDataLst>
            </p:nvPr>
          </p:nvSpPr>
          <p:spPr bwMode="gray">
            <a:xfrm>
              <a:off x="9089250" y="2911642"/>
              <a:ext cx="2462998" cy="3097659"/>
            </a:xfrm>
            <a:prstGeom prst="rect">
              <a:avLst/>
            </a:prstGeom>
          </p:spPr>
          <p:txBody>
            <a:bodyPr vert="horz" lIns="0" tIns="0" rIns="0" bIns="0" rtlCol="0" anchor="t" anchorCtr="0">
              <a:noAutofit/>
            </a:bodyPr>
            <a:lstStyle>
              <a:lvl1pPr marL="0" indent="0" algn="l" defTabSz="914400" rtl="0" eaLnBrk="1" latinLnBrk="0" hangingPunct="1">
                <a:spcBef>
                  <a:spcPts val="600"/>
                </a:spcBef>
                <a:spcAft>
                  <a:spcPts val="300"/>
                </a:spcAft>
                <a:buClr>
                  <a:srgbClr val="52328F"/>
                </a:buClr>
                <a:buFont typeface="Wingdings" panose="05000000000000000000" pitchFamily="2" charset="2"/>
                <a:buNone/>
                <a:defRPr sz="1400" b="0" kern="1200">
                  <a:solidFill>
                    <a:schemeClr val="tx1"/>
                  </a:solidFill>
                  <a:latin typeface="+mn-lt"/>
                  <a:ea typeface="+mn-ea"/>
                  <a:cs typeface="+mn-cs"/>
                </a:defRPr>
              </a:lvl1pPr>
              <a:lvl2pPr marL="180000" indent="-180000" algn="l" defTabSz="914400" rtl="0" eaLnBrk="1" latinLnBrk="0" hangingPunct="1">
                <a:spcBef>
                  <a:spcPts val="300"/>
                </a:spcBef>
                <a:spcAft>
                  <a:spcPts val="300"/>
                </a:spcAft>
                <a:buClr>
                  <a:srgbClr val="52328F"/>
                </a:buClr>
                <a:buFont typeface="Wingdings" panose="05000000000000000000" pitchFamily="2" charset="2"/>
                <a:buChar char=""/>
                <a:defRPr sz="1400" kern="1200">
                  <a:solidFill>
                    <a:schemeClr val="tx1"/>
                  </a:solidFill>
                  <a:latin typeface="+mn-lt"/>
                  <a:ea typeface="+mn-ea"/>
                  <a:cs typeface="+mn-cs"/>
                </a:defRPr>
              </a:lvl2pPr>
              <a:lvl3pPr marL="360000" indent="-180000" algn="l" defTabSz="914400" rtl="0" eaLnBrk="1" latinLnBrk="0" hangingPunct="1">
                <a:spcBef>
                  <a:spcPts val="300"/>
                </a:spcBef>
                <a:spcAft>
                  <a:spcPts val="300"/>
                </a:spcAft>
                <a:buClr>
                  <a:srgbClr val="52328F"/>
                </a:buClr>
                <a:buSzPct val="100000"/>
                <a:buFont typeface="Symbol" panose="05050102010706020507" pitchFamily="18" charset="2"/>
                <a:buChar char="-"/>
                <a:defRPr lang="en-US" sz="1400" kern="1200" baseline="0" dirty="0" smtClean="0">
                  <a:solidFill>
                    <a:schemeClr val="tx1"/>
                  </a:solidFill>
                  <a:latin typeface="+mn-lt"/>
                  <a:ea typeface="+mn-ea"/>
                  <a:cs typeface="+mn-cs"/>
                </a:defRPr>
              </a:lvl3pPr>
              <a:lvl4pPr marL="540000" indent="-180000" algn="l" defTabSz="914400" rtl="0" eaLnBrk="1" latinLnBrk="0" hangingPunct="1">
                <a:spcBef>
                  <a:spcPts val="300"/>
                </a:spcBef>
                <a:spcAft>
                  <a:spcPts val="300"/>
                </a:spcAft>
                <a:buClr>
                  <a:srgbClr val="28BECD"/>
                </a:buClr>
                <a:buSzPct val="100000"/>
                <a:buFont typeface="Symbol" panose="05050102010706020507" pitchFamily="18" charset="2"/>
                <a:buChar char="-"/>
                <a:defRPr lang="en-US" sz="1400" kern="1200" baseline="0" dirty="0" smtClean="0">
                  <a:solidFill>
                    <a:schemeClr val="tx1"/>
                  </a:solidFill>
                  <a:latin typeface="+mn-lt"/>
                  <a:ea typeface="+mn-ea"/>
                  <a:cs typeface="+mn-cs"/>
                </a:defRPr>
              </a:lvl4pPr>
              <a:lvl5pPr marL="720000" indent="-180000" algn="l" defTabSz="914400" rtl="0" eaLnBrk="1" latinLnBrk="0" hangingPunct="1">
                <a:spcBef>
                  <a:spcPts val="300"/>
                </a:spcBef>
                <a:spcAft>
                  <a:spcPts val="300"/>
                </a:spcAft>
                <a:buClr>
                  <a:srgbClr val="28BECD"/>
                </a:buClr>
                <a:buSzPct val="100000"/>
                <a:buFont typeface="Symbol" panose="05050102010706020507" pitchFamily="18" charset="2"/>
                <a:buChar char="-"/>
                <a:defRPr sz="1400" kern="1200">
                  <a:solidFill>
                    <a:schemeClr val="tx1"/>
                  </a:solidFill>
                  <a:latin typeface="+mn-lt"/>
                  <a:ea typeface="+mn-ea"/>
                  <a:cs typeface="+mn-cs"/>
                </a:defRPr>
              </a:lvl5pPr>
              <a:lvl6pPr marL="900000" indent="-180000" algn="l" defTabSz="914400" rtl="0" eaLnBrk="1" latinLnBrk="0" hangingPunct="1">
                <a:spcBef>
                  <a:spcPts val="300"/>
                </a:spcBef>
                <a:spcAft>
                  <a:spcPts val="300"/>
                </a:spcAft>
                <a:buClr>
                  <a:srgbClr val="28BECD"/>
                </a:buClr>
                <a:buSzPct val="100000"/>
                <a:buFont typeface="Symbol" panose="05050102010706020507" pitchFamily="18" charset="2"/>
                <a:buChar char="-"/>
                <a:defRPr sz="1400" kern="1200">
                  <a:solidFill>
                    <a:schemeClr val="tx1"/>
                  </a:solidFill>
                  <a:latin typeface="+mn-lt"/>
                  <a:ea typeface="+mn-ea"/>
                  <a:cs typeface="+mn-cs"/>
                </a:defRPr>
              </a:lvl6pPr>
              <a:lvl7pPr marL="900000" indent="-180000" algn="l" defTabSz="914400" rtl="0" eaLnBrk="1" latinLnBrk="0" hangingPunct="1">
                <a:spcBef>
                  <a:spcPts val="300"/>
                </a:spcBef>
                <a:spcAft>
                  <a:spcPts val="300"/>
                </a:spcAft>
                <a:buClr>
                  <a:srgbClr val="28BECD"/>
                </a:buClr>
                <a:buSzPct val="100000"/>
                <a:buFont typeface="Symbol" panose="05050102010706020507" pitchFamily="18" charset="2"/>
                <a:buChar char="-"/>
                <a:defRPr sz="1400" kern="1200">
                  <a:solidFill>
                    <a:schemeClr val="tx1"/>
                  </a:solidFill>
                  <a:latin typeface="+mn-lt"/>
                  <a:ea typeface="+mn-ea"/>
                  <a:cs typeface="+mn-cs"/>
                </a:defRPr>
              </a:lvl7pPr>
              <a:lvl8pPr marL="900000" indent="-180000" algn="l" defTabSz="914400" rtl="0" eaLnBrk="1" latinLnBrk="0" hangingPunct="1">
                <a:spcBef>
                  <a:spcPts val="300"/>
                </a:spcBef>
                <a:spcAft>
                  <a:spcPts val="300"/>
                </a:spcAft>
                <a:buClr>
                  <a:srgbClr val="28BECD"/>
                </a:buClr>
                <a:buSzPct val="100000"/>
                <a:buFont typeface="Symbol" panose="05050102010706020507" pitchFamily="18" charset="2"/>
                <a:buChar char="-"/>
                <a:defRPr sz="1400" kern="1200">
                  <a:solidFill>
                    <a:schemeClr val="tx1"/>
                  </a:solidFill>
                  <a:latin typeface="+mn-lt"/>
                  <a:ea typeface="+mn-ea"/>
                  <a:cs typeface="+mn-cs"/>
                </a:defRPr>
              </a:lvl8pPr>
              <a:lvl9pPr marL="900000" indent="-180000" algn="l" defTabSz="914400" rtl="0" eaLnBrk="1" latinLnBrk="0" hangingPunct="1">
                <a:spcBef>
                  <a:spcPts val="300"/>
                </a:spcBef>
                <a:spcAft>
                  <a:spcPts val="300"/>
                </a:spcAft>
                <a:buClr>
                  <a:srgbClr val="28BECD"/>
                </a:buClr>
                <a:buSzPct val="100000"/>
                <a:buFont typeface="Symbol" panose="05050102010706020507" pitchFamily="18" charset="2"/>
                <a:buChar char="-"/>
                <a:defRPr sz="1400" kern="1200">
                  <a:solidFill>
                    <a:schemeClr val="tx1"/>
                  </a:solidFill>
                  <a:latin typeface="+mn-lt"/>
                  <a:ea typeface="+mn-ea"/>
                  <a:cs typeface="+mn-cs"/>
                </a:defRPr>
              </a:lvl9pPr>
            </a:lstStyle>
            <a:p>
              <a:pPr lvl="1">
                <a:lnSpc>
                  <a:spcPts val="2000"/>
                </a:lnSpc>
                <a:buClr>
                  <a:srgbClr val="503291"/>
                </a:buClr>
              </a:pPr>
              <a:r>
                <a:rPr lang="zh-CN" altLang="en-US" dirty="0"/>
                <a:t>西妥昔单抗治疗局部晚期头颈部鳞状细胞癌适应证内容清晰，支付限定范围明确。</a:t>
              </a:r>
              <a:endParaRPr lang="en-US" altLang="zh-CN" dirty="0"/>
            </a:p>
            <a:p>
              <a:pPr lvl="1">
                <a:lnSpc>
                  <a:spcPts val="2000"/>
                </a:lnSpc>
                <a:buClr>
                  <a:srgbClr val="503291"/>
                </a:buClr>
              </a:pPr>
              <a:r>
                <a:rPr lang="zh-CN" altLang="en-US" dirty="0"/>
                <a:t>临床主要用于住院治疗，需注射使用，易于管理，不会有临床滥用和审核难度大的问题</a:t>
              </a:r>
              <a:endParaRPr lang="en-US" altLang="zh-CN" dirty="0"/>
            </a:p>
          </p:txBody>
        </p:sp>
        <p:sp>
          <p:nvSpPr>
            <p:cNvPr id="10" name="Freeform 17">
              <a:extLst>
                <a:ext uri="{FF2B5EF4-FFF2-40B4-BE49-F238E27FC236}">
                  <a16:creationId xmlns:a16="http://schemas.microsoft.com/office/drawing/2014/main" id="{641DE123-1A6B-4E54-ADFC-32C569D780C9}"/>
                </a:ext>
              </a:extLst>
            </p:cNvPr>
            <p:cNvSpPr>
              <a:spLocks/>
            </p:cNvSpPr>
            <p:nvPr>
              <p:custDataLst>
                <p:tags r:id="rId10"/>
              </p:custDataLst>
            </p:nvPr>
          </p:nvSpPr>
          <p:spPr bwMode="auto">
            <a:xfrm>
              <a:off x="9089249" y="1761672"/>
              <a:ext cx="2147955" cy="891557"/>
            </a:xfrm>
            <a:custGeom>
              <a:avLst/>
              <a:gdLst>
                <a:gd name="connsiteX0" fmla="*/ 0 w 1805752"/>
                <a:gd name="connsiteY0" fmla="*/ 0 h 934160"/>
                <a:gd name="connsiteX1" fmla="*/ 1805752 w 1805752"/>
                <a:gd name="connsiteY1" fmla="*/ 0 h 934160"/>
                <a:gd name="connsiteX2" fmla="*/ 1798110 w 1805752"/>
                <a:gd name="connsiteY2" fmla="*/ 47769 h 934160"/>
                <a:gd name="connsiteX3" fmla="*/ 1730865 w 1805752"/>
                <a:gd name="connsiteY3" fmla="*/ 375442 h 934160"/>
                <a:gd name="connsiteX4" fmla="*/ 1598734 w 1805752"/>
                <a:gd name="connsiteY4" fmla="*/ 526313 h 934160"/>
                <a:gd name="connsiteX5" fmla="*/ 206637 w 1805752"/>
                <a:gd name="connsiteY5" fmla="*/ 927065 h 934160"/>
                <a:gd name="connsiteX6" fmla="*/ 69787 w 1805752"/>
                <a:gd name="connsiteY6" fmla="*/ 851629 h 934160"/>
                <a:gd name="connsiteX7" fmla="*/ 8528 w 1805752"/>
                <a:gd name="connsiteY7" fmla="*/ 104067 h 934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05752" h="934160">
                  <a:moveTo>
                    <a:pt x="0" y="0"/>
                  </a:moveTo>
                  <a:lnTo>
                    <a:pt x="1805752" y="0"/>
                  </a:lnTo>
                  <a:lnTo>
                    <a:pt x="1798110" y="47769"/>
                  </a:lnTo>
                  <a:cubicBezTo>
                    <a:pt x="1767437" y="222214"/>
                    <a:pt x="1730865" y="375442"/>
                    <a:pt x="1730865" y="375442"/>
                  </a:cubicBezTo>
                  <a:cubicBezTo>
                    <a:pt x="1726146" y="441448"/>
                    <a:pt x="1664799" y="507454"/>
                    <a:pt x="1598734" y="526313"/>
                  </a:cubicBezTo>
                  <a:cubicBezTo>
                    <a:pt x="206637" y="927065"/>
                    <a:pt x="206637" y="927065"/>
                    <a:pt x="206637" y="927065"/>
                  </a:cubicBezTo>
                  <a:cubicBezTo>
                    <a:pt x="135853" y="950638"/>
                    <a:pt x="74506" y="912920"/>
                    <a:pt x="69787" y="851629"/>
                  </a:cubicBezTo>
                  <a:cubicBezTo>
                    <a:pt x="45013" y="549298"/>
                    <a:pt x="24883" y="303653"/>
                    <a:pt x="8528" y="104067"/>
                  </a:cubicBezTo>
                  <a:close/>
                </a:path>
              </a:pathLst>
            </a:custGeom>
            <a:solidFill>
              <a:schemeClr val="accent2"/>
            </a:solidFill>
            <a:ln w="28575">
              <a:solidFill>
                <a:schemeClr val="bg1"/>
              </a:solidFill>
            </a:ln>
          </p:spPr>
          <p:txBody>
            <a:bodyPr vert="horz" wrap="square" lIns="144000" tIns="216000" rIns="91440" bIns="45720" numCol="1" anchor="t" anchorCtr="0" compatLnSpc="1">
              <a:prstTxWarp prst="textNoShape">
                <a:avLst/>
              </a:prstTxWarp>
              <a:noAutofit/>
            </a:bodyPr>
            <a:lstStyle/>
            <a:p>
              <a:r>
                <a:rPr lang="zh-CN" altLang="en-US" sz="1600" b="1" dirty="0">
                  <a:solidFill>
                    <a:schemeClr val="bg1"/>
                  </a:solidFill>
                </a:rPr>
                <a:t>临床管理难度小</a:t>
              </a:r>
            </a:p>
          </p:txBody>
        </p:sp>
      </p:grpSp>
      <p:grpSp>
        <p:nvGrpSpPr>
          <p:cNvPr id="11" name="组合 10">
            <a:extLst>
              <a:ext uri="{FF2B5EF4-FFF2-40B4-BE49-F238E27FC236}">
                <a16:creationId xmlns:a16="http://schemas.microsoft.com/office/drawing/2014/main" id="{70E040B9-8E02-4F83-B666-22BC6DAB41B5}"/>
              </a:ext>
            </a:extLst>
          </p:cNvPr>
          <p:cNvGrpSpPr/>
          <p:nvPr/>
        </p:nvGrpSpPr>
        <p:grpSpPr>
          <a:xfrm>
            <a:off x="6344731" y="1759836"/>
            <a:ext cx="2620849" cy="4249465"/>
            <a:chOff x="6344731" y="1759836"/>
            <a:chExt cx="2620849" cy="4249465"/>
          </a:xfrm>
        </p:grpSpPr>
        <p:sp>
          <p:nvSpPr>
            <p:cNvPr id="12" name="Text Placeholder 2">
              <a:extLst>
                <a:ext uri="{FF2B5EF4-FFF2-40B4-BE49-F238E27FC236}">
                  <a16:creationId xmlns:a16="http://schemas.microsoft.com/office/drawing/2014/main" id="{46515115-8BB4-4109-AA96-52C50D8777EE}"/>
                </a:ext>
              </a:extLst>
            </p:cNvPr>
            <p:cNvSpPr txBox="1">
              <a:spLocks/>
            </p:cNvSpPr>
            <p:nvPr>
              <p:custDataLst>
                <p:tags r:id="rId7"/>
              </p:custDataLst>
            </p:nvPr>
          </p:nvSpPr>
          <p:spPr bwMode="gray">
            <a:xfrm>
              <a:off x="6344732" y="2873953"/>
              <a:ext cx="2620848" cy="3135348"/>
            </a:xfrm>
            <a:prstGeom prst="rect">
              <a:avLst/>
            </a:prstGeom>
          </p:spPr>
          <p:txBody>
            <a:bodyPr vert="horz" lIns="0" tIns="0" rIns="0" bIns="0" rtlCol="0" anchor="t" anchorCtr="0">
              <a:noAutofit/>
            </a:bodyPr>
            <a:lstStyle>
              <a:lvl1pPr marL="0" indent="0" algn="l" defTabSz="914400" rtl="0" eaLnBrk="1" latinLnBrk="0" hangingPunct="1">
                <a:spcBef>
                  <a:spcPts val="600"/>
                </a:spcBef>
                <a:spcAft>
                  <a:spcPts val="300"/>
                </a:spcAft>
                <a:buClr>
                  <a:srgbClr val="52328F"/>
                </a:buClr>
                <a:buFont typeface="Wingdings" panose="05000000000000000000" pitchFamily="2" charset="2"/>
                <a:buNone/>
                <a:defRPr sz="1400" b="0" kern="1200">
                  <a:solidFill>
                    <a:schemeClr val="tx1"/>
                  </a:solidFill>
                  <a:latin typeface="+mn-lt"/>
                  <a:ea typeface="+mn-ea"/>
                  <a:cs typeface="+mn-cs"/>
                </a:defRPr>
              </a:lvl1pPr>
              <a:lvl2pPr marL="180000" indent="-180000" algn="l" defTabSz="914400" rtl="0" eaLnBrk="1" latinLnBrk="0" hangingPunct="1">
                <a:spcBef>
                  <a:spcPts val="300"/>
                </a:spcBef>
                <a:spcAft>
                  <a:spcPts val="300"/>
                </a:spcAft>
                <a:buClr>
                  <a:srgbClr val="52328F"/>
                </a:buClr>
                <a:buFont typeface="Wingdings" panose="05000000000000000000" pitchFamily="2" charset="2"/>
                <a:buChar char=""/>
                <a:defRPr sz="1400" kern="1200">
                  <a:solidFill>
                    <a:schemeClr val="tx1"/>
                  </a:solidFill>
                  <a:latin typeface="+mn-lt"/>
                  <a:ea typeface="+mn-ea"/>
                  <a:cs typeface="+mn-cs"/>
                </a:defRPr>
              </a:lvl2pPr>
              <a:lvl3pPr marL="360000" indent="-180000" algn="l" defTabSz="914400" rtl="0" eaLnBrk="1" latinLnBrk="0" hangingPunct="1">
                <a:spcBef>
                  <a:spcPts val="300"/>
                </a:spcBef>
                <a:spcAft>
                  <a:spcPts val="300"/>
                </a:spcAft>
                <a:buClr>
                  <a:srgbClr val="52328F"/>
                </a:buClr>
                <a:buSzPct val="100000"/>
                <a:buFont typeface="Symbol" panose="05050102010706020507" pitchFamily="18" charset="2"/>
                <a:buChar char="-"/>
                <a:defRPr lang="en-US" sz="1400" kern="1200" baseline="0" dirty="0" smtClean="0">
                  <a:solidFill>
                    <a:schemeClr val="tx1"/>
                  </a:solidFill>
                  <a:latin typeface="+mn-lt"/>
                  <a:ea typeface="+mn-ea"/>
                  <a:cs typeface="+mn-cs"/>
                </a:defRPr>
              </a:lvl3pPr>
              <a:lvl4pPr marL="540000" indent="-180000" algn="l" defTabSz="914400" rtl="0" eaLnBrk="1" latinLnBrk="0" hangingPunct="1">
                <a:spcBef>
                  <a:spcPts val="300"/>
                </a:spcBef>
                <a:spcAft>
                  <a:spcPts val="300"/>
                </a:spcAft>
                <a:buClr>
                  <a:srgbClr val="28BECD"/>
                </a:buClr>
                <a:buSzPct val="100000"/>
                <a:buFont typeface="Symbol" panose="05050102010706020507" pitchFamily="18" charset="2"/>
                <a:buChar char="-"/>
                <a:defRPr lang="en-US" sz="1400" kern="1200" baseline="0" dirty="0" smtClean="0">
                  <a:solidFill>
                    <a:schemeClr val="tx1"/>
                  </a:solidFill>
                  <a:latin typeface="+mn-lt"/>
                  <a:ea typeface="+mn-ea"/>
                  <a:cs typeface="+mn-cs"/>
                </a:defRPr>
              </a:lvl4pPr>
              <a:lvl5pPr marL="720000" indent="-180000" algn="l" defTabSz="914400" rtl="0" eaLnBrk="1" latinLnBrk="0" hangingPunct="1">
                <a:spcBef>
                  <a:spcPts val="300"/>
                </a:spcBef>
                <a:spcAft>
                  <a:spcPts val="300"/>
                </a:spcAft>
                <a:buClr>
                  <a:srgbClr val="28BECD"/>
                </a:buClr>
                <a:buSzPct val="100000"/>
                <a:buFont typeface="Symbol" panose="05050102010706020507" pitchFamily="18" charset="2"/>
                <a:buChar char="-"/>
                <a:defRPr sz="1400" kern="1200">
                  <a:solidFill>
                    <a:schemeClr val="tx1"/>
                  </a:solidFill>
                  <a:latin typeface="+mn-lt"/>
                  <a:ea typeface="+mn-ea"/>
                  <a:cs typeface="+mn-cs"/>
                </a:defRPr>
              </a:lvl5pPr>
              <a:lvl6pPr marL="900000" indent="-180000" algn="l" defTabSz="914400" rtl="0" eaLnBrk="1" latinLnBrk="0" hangingPunct="1">
                <a:spcBef>
                  <a:spcPts val="300"/>
                </a:spcBef>
                <a:spcAft>
                  <a:spcPts val="300"/>
                </a:spcAft>
                <a:buClr>
                  <a:srgbClr val="28BECD"/>
                </a:buClr>
                <a:buSzPct val="100000"/>
                <a:buFont typeface="Symbol" panose="05050102010706020507" pitchFamily="18" charset="2"/>
                <a:buChar char="-"/>
                <a:defRPr sz="1400" kern="1200">
                  <a:solidFill>
                    <a:schemeClr val="tx1"/>
                  </a:solidFill>
                  <a:latin typeface="+mn-lt"/>
                  <a:ea typeface="+mn-ea"/>
                  <a:cs typeface="+mn-cs"/>
                </a:defRPr>
              </a:lvl6pPr>
              <a:lvl7pPr marL="900000" indent="-180000" algn="l" defTabSz="914400" rtl="0" eaLnBrk="1" latinLnBrk="0" hangingPunct="1">
                <a:spcBef>
                  <a:spcPts val="300"/>
                </a:spcBef>
                <a:spcAft>
                  <a:spcPts val="300"/>
                </a:spcAft>
                <a:buClr>
                  <a:srgbClr val="28BECD"/>
                </a:buClr>
                <a:buSzPct val="100000"/>
                <a:buFont typeface="Symbol" panose="05050102010706020507" pitchFamily="18" charset="2"/>
                <a:buChar char="-"/>
                <a:defRPr sz="1400" kern="1200">
                  <a:solidFill>
                    <a:schemeClr val="tx1"/>
                  </a:solidFill>
                  <a:latin typeface="+mn-lt"/>
                  <a:ea typeface="+mn-ea"/>
                  <a:cs typeface="+mn-cs"/>
                </a:defRPr>
              </a:lvl7pPr>
              <a:lvl8pPr marL="900000" indent="-180000" algn="l" defTabSz="914400" rtl="0" eaLnBrk="1" latinLnBrk="0" hangingPunct="1">
                <a:spcBef>
                  <a:spcPts val="300"/>
                </a:spcBef>
                <a:spcAft>
                  <a:spcPts val="300"/>
                </a:spcAft>
                <a:buClr>
                  <a:srgbClr val="28BECD"/>
                </a:buClr>
                <a:buSzPct val="100000"/>
                <a:buFont typeface="Symbol" panose="05050102010706020507" pitchFamily="18" charset="2"/>
                <a:buChar char="-"/>
                <a:defRPr sz="1400" kern="1200">
                  <a:solidFill>
                    <a:schemeClr val="tx1"/>
                  </a:solidFill>
                  <a:latin typeface="+mn-lt"/>
                  <a:ea typeface="+mn-ea"/>
                  <a:cs typeface="+mn-cs"/>
                </a:defRPr>
              </a:lvl8pPr>
              <a:lvl9pPr marL="900000" indent="-180000" algn="l" defTabSz="914400" rtl="0" eaLnBrk="1" latinLnBrk="0" hangingPunct="1">
                <a:spcBef>
                  <a:spcPts val="300"/>
                </a:spcBef>
                <a:spcAft>
                  <a:spcPts val="300"/>
                </a:spcAft>
                <a:buClr>
                  <a:srgbClr val="28BECD"/>
                </a:buClr>
                <a:buSzPct val="100000"/>
                <a:buFont typeface="Symbol" panose="05050102010706020507" pitchFamily="18" charset="2"/>
                <a:buChar char="-"/>
                <a:defRPr sz="1400" kern="1200">
                  <a:solidFill>
                    <a:schemeClr val="tx1"/>
                  </a:solidFill>
                  <a:latin typeface="+mn-lt"/>
                  <a:ea typeface="+mn-ea"/>
                  <a:cs typeface="+mn-cs"/>
                </a:defRPr>
              </a:lvl9pPr>
            </a:lstStyle>
            <a:p>
              <a:pPr lvl="1">
                <a:lnSpc>
                  <a:spcPts val="2100"/>
                </a:lnSpc>
                <a:buClr>
                  <a:srgbClr val="503291"/>
                </a:buClr>
              </a:pPr>
              <a:r>
                <a:rPr lang="zh-CN" altLang="en-US" b="1" dirty="0"/>
                <a:t>填补医保目录空白</a:t>
              </a:r>
              <a:r>
                <a:rPr lang="zh-CN" altLang="en-US" dirty="0"/>
                <a:t>：目前中国唯一获批治疗头颈部鳞状细胞癌（不含鼻咽癌）的靶向治疗药物</a:t>
              </a:r>
              <a:endParaRPr lang="en-US" altLang="zh-CN" dirty="0"/>
            </a:p>
            <a:p>
              <a:pPr lvl="1">
                <a:lnSpc>
                  <a:spcPts val="2100"/>
                </a:lnSpc>
                <a:buClr>
                  <a:srgbClr val="503291"/>
                </a:buClr>
              </a:pPr>
              <a:r>
                <a:rPr lang="zh-CN" altLang="en-US" b="1" dirty="0"/>
                <a:t>改善治疗结局，提高生活质量</a:t>
              </a:r>
              <a:r>
                <a:rPr lang="zh-CN" altLang="en-US" dirty="0"/>
                <a:t>：局部晚期头颈部鳞癌患者单纯放化疗临床预后不理想，西妥西单抗可显著改善生存期，提高客观缓解率、局部疾病控制持续时间。</a:t>
              </a:r>
              <a:endParaRPr lang="en-US" altLang="zh-CN" dirty="0"/>
            </a:p>
          </p:txBody>
        </p:sp>
        <p:sp>
          <p:nvSpPr>
            <p:cNvPr id="13" name="Freeform 16">
              <a:extLst>
                <a:ext uri="{FF2B5EF4-FFF2-40B4-BE49-F238E27FC236}">
                  <a16:creationId xmlns:a16="http://schemas.microsoft.com/office/drawing/2014/main" id="{17A5CDB0-1B8E-40B1-AAAC-5C36504DE355}"/>
                </a:ext>
              </a:extLst>
            </p:cNvPr>
            <p:cNvSpPr>
              <a:spLocks/>
            </p:cNvSpPr>
            <p:nvPr>
              <p:custDataLst>
                <p:tags r:id="rId8"/>
              </p:custDataLst>
            </p:nvPr>
          </p:nvSpPr>
          <p:spPr bwMode="auto">
            <a:xfrm>
              <a:off x="6344731" y="1759836"/>
              <a:ext cx="2325745" cy="891557"/>
            </a:xfrm>
            <a:custGeom>
              <a:avLst/>
              <a:gdLst>
                <a:gd name="connsiteX0" fmla="*/ 0 w 1805752"/>
                <a:gd name="connsiteY0" fmla="*/ 0 h 934160"/>
                <a:gd name="connsiteX1" fmla="*/ 1805752 w 1805752"/>
                <a:gd name="connsiteY1" fmla="*/ 0 h 934160"/>
                <a:gd name="connsiteX2" fmla="*/ 1798110 w 1805752"/>
                <a:gd name="connsiteY2" fmla="*/ 47769 h 934160"/>
                <a:gd name="connsiteX3" fmla="*/ 1730865 w 1805752"/>
                <a:gd name="connsiteY3" fmla="*/ 375442 h 934160"/>
                <a:gd name="connsiteX4" fmla="*/ 1598734 w 1805752"/>
                <a:gd name="connsiteY4" fmla="*/ 526313 h 934160"/>
                <a:gd name="connsiteX5" fmla="*/ 206637 w 1805752"/>
                <a:gd name="connsiteY5" fmla="*/ 927065 h 934160"/>
                <a:gd name="connsiteX6" fmla="*/ 69787 w 1805752"/>
                <a:gd name="connsiteY6" fmla="*/ 851629 h 934160"/>
                <a:gd name="connsiteX7" fmla="*/ 8528 w 1805752"/>
                <a:gd name="connsiteY7" fmla="*/ 104067 h 934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05752" h="934160">
                  <a:moveTo>
                    <a:pt x="0" y="0"/>
                  </a:moveTo>
                  <a:lnTo>
                    <a:pt x="1805752" y="0"/>
                  </a:lnTo>
                  <a:lnTo>
                    <a:pt x="1798110" y="47769"/>
                  </a:lnTo>
                  <a:cubicBezTo>
                    <a:pt x="1767437" y="222214"/>
                    <a:pt x="1730865" y="375442"/>
                    <a:pt x="1730865" y="375442"/>
                  </a:cubicBezTo>
                  <a:cubicBezTo>
                    <a:pt x="1726146" y="441448"/>
                    <a:pt x="1664799" y="507454"/>
                    <a:pt x="1598734" y="526313"/>
                  </a:cubicBezTo>
                  <a:cubicBezTo>
                    <a:pt x="206637" y="927065"/>
                    <a:pt x="206637" y="927065"/>
                    <a:pt x="206637" y="927065"/>
                  </a:cubicBezTo>
                  <a:cubicBezTo>
                    <a:pt x="135853" y="950638"/>
                    <a:pt x="74506" y="912920"/>
                    <a:pt x="69787" y="851629"/>
                  </a:cubicBezTo>
                  <a:cubicBezTo>
                    <a:pt x="45013" y="549298"/>
                    <a:pt x="24883" y="303653"/>
                    <a:pt x="8528" y="104067"/>
                  </a:cubicBezTo>
                  <a:close/>
                </a:path>
              </a:pathLst>
            </a:custGeom>
            <a:solidFill>
              <a:schemeClr val="accent3"/>
            </a:solidFill>
            <a:ln w="28575">
              <a:solidFill>
                <a:schemeClr val="bg1"/>
              </a:solidFill>
            </a:ln>
          </p:spPr>
          <p:txBody>
            <a:bodyPr vert="horz" wrap="square" lIns="144000" tIns="216000" rIns="91440" bIns="45720" numCol="1" anchor="t" anchorCtr="0" compatLnSpc="1">
              <a:prstTxWarp prst="textNoShape">
                <a:avLst/>
              </a:prstTxWarp>
              <a:noAutofit/>
            </a:bodyPr>
            <a:lstStyle/>
            <a:p>
              <a:r>
                <a:rPr lang="zh-CN" altLang="en-US" sz="1600" b="1" dirty="0">
                  <a:solidFill>
                    <a:schemeClr val="bg1"/>
                  </a:solidFill>
                </a:rPr>
                <a:t>弥补目录短板</a:t>
              </a:r>
              <a:endParaRPr lang="en-US" altLang="zh-CN" sz="1600" b="1" dirty="0">
                <a:solidFill>
                  <a:schemeClr val="bg1"/>
                </a:solidFill>
              </a:endParaRPr>
            </a:p>
            <a:p>
              <a:r>
                <a:rPr lang="zh-CN" altLang="en-US" sz="1600" b="1" dirty="0">
                  <a:solidFill>
                    <a:schemeClr val="bg1"/>
                  </a:solidFill>
                </a:rPr>
                <a:t>临床亟需</a:t>
              </a:r>
              <a:endParaRPr lang="en-US" altLang="zh-CN" sz="1600" b="1" dirty="0">
                <a:solidFill>
                  <a:schemeClr val="bg1"/>
                </a:solidFill>
              </a:endParaRPr>
            </a:p>
            <a:p>
              <a:endParaRPr lang="zh-CN" altLang="en-US" sz="1600" b="1" dirty="0">
                <a:solidFill>
                  <a:schemeClr val="bg1"/>
                </a:solidFill>
              </a:endParaRPr>
            </a:p>
          </p:txBody>
        </p:sp>
      </p:grpSp>
      <p:sp>
        <p:nvSpPr>
          <p:cNvPr id="14" name="Rectangle 11">
            <a:extLst>
              <a:ext uri="{FF2B5EF4-FFF2-40B4-BE49-F238E27FC236}">
                <a16:creationId xmlns:a16="http://schemas.microsoft.com/office/drawing/2014/main" id="{40AEE5DC-CE37-4F3C-A7C9-E8368C7B788D}"/>
              </a:ext>
            </a:extLst>
          </p:cNvPr>
          <p:cNvSpPr/>
          <p:nvPr>
            <p:custDataLst>
              <p:tags r:id="rId1"/>
            </p:custDataLst>
          </p:nvPr>
        </p:nvSpPr>
        <p:spPr bwMode="gray">
          <a:xfrm>
            <a:off x="754442" y="6088577"/>
            <a:ext cx="2398883" cy="45719"/>
          </a:xfrm>
          <a:prstGeom prst="rect">
            <a:avLst/>
          </a:prstGeom>
          <a:solidFill>
            <a:schemeClr val="accent1"/>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err="1">
              <a:solidFill>
                <a:schemeClr val="bg1"/>
              </a:solidFill>
            </a:endParaRPr>
          </a:p>
        </p:txBody>
      </p:sp>
      <p:sp>
        <p:nvSpPr>
          <p:cNvPr id="15" name="Rectangle 12">
            <a:extLst>
              <a:ext uri="{FF2B5EF4-FFF2-40B4-BE49-F238E27FC236}">
                <a16:creationId xmlns:a16="http://schemas.microsoft.com/office/drawing/2014/main" id="{57453DB4-4C9E-4841-BEE6-2B15AD9CD422}"/>
              </a:ext>
            </a:extLst>
          </p:cNvPr>
          <p:cNvSpPr/>
          <p:nvPr>
            <p:custDataLst>
              <p:tags r:id="rId2"/>
            </p:custDataLst>
          </p:nvPr>
        </p:nvSpPr>
        <p:spPr bwMode="gray">
          <a:xfrm>
            <a:off x="3590791" y="6088577"/>
            <a:ext cx="2398883" cy="45719"/>
          </a:xfrm>
          <a:prstGeom prst="rect">
            <a:avLst/>
          </a:prstGeom>
          <a:solidFill>
            <a:schemeClr val="accent5"/>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err="1">
              <a:solidFill>
                <a:schemeClr val="bg1"/>
              </a:solidFill>
            </a:endParaRPr>
          </a:p>
        </p:txBody>
      </p:sp>
      <p:sp>
        <p:nvSpPr>
          <p:cNvPr id="16" name="Rectangle 13">
            <a:extLst>
              <a:ext uri="{FF2B5EF4-FFF2-40B4-BE49-F238E27FC236}">
                <a16:creationId xmlns:a16="http://schemas.microsoft.com/office/drawing/2014/main" id="{53676266-9302-4F74-AE05-06103A233E9E}"/>
              </a:ext>
            </a:extLst>
          </p:cNvPr>
          <p:cNvSpPr/>
          <p:nvPr>
            <p:custDataLst>
              <p:tags r:id="rId3"/>
            </p:custDataLst>
          </p:nvPr>
        </p:nvSpPr>
        <p:spPr bwMode="gray">
          <a:xfrm>
            <a:off x="6438157" y="6087305"/>
            <a:ext cx="2398883" cy="45719"/>
          </a:xfrm>
          <a:prstGeom prst="rect">
            <a:avLst/>
          </a:prstGeom>
          <a:solidFill>
            <a:schemeClr val="accent3"/>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err="1">
              <a:solidFill>
                <a:schemeClr val="bg1"/>
              </a:solidFill>
            </a:endParaRPr>
          </a:p>
        </p:txBody>
      </p:sp>
      <p:sp>
        <p:nvSpPr>
          <p:cNvPr id="17" name="Rectangle 23">
            <a:extLst>
              <a:ext uri="{FF2B5EF4-FFF2-40B4-BE49-F238E27FC236}">
                <a16:creationId xmlns:a16="http://schemas.microsoft.com/office/drawing/2014/main" id="{BF8CCCFF-FA05-48F8-AADE-68680999A580}"/>
              </a:ext>
            </a:extLst>
          </p:cNvPr>
          <p:cNvSpPr/>
          <p:nvPr>
            <p:custDataLst>
              <p:tags r:id="rId4"/>
            </p:custDataLst>
          </p:nvPr>
        </p:nvSpPr>
        <p:spPr bwMode="gray">
          <a:xfrm>
            <a:off x="9169230" y="6064445"/>
            <a:ext cx="2398883" cy="45719"/>
          </a:xfrm>
          <a:prstGeom prst="rect">
            <a:avLst/>
          </a:prstGeom>
          <a:solidFill>
            <a:schemeClr val="accent2"/>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err="1">
              <a:solidFill>
                <a:schemeClr val="bg1"/>
              </a:solidFill>
            </a:endParaRPr>
          </a:p>
        </p:txBody>
      </p:sp>
      <p:sp>
        <p:nvSpPr>
          <p:cNvPr id="18" name="Textplatzhalter 7">
            <a:extLst>
              <a:ext uri="{FF2B5EF4-FFF2-40B4-BE49-F238E27FC236}">
                <a16:creationId xmlns:a16="http://schemas.microsoft.com/office/drawing/2014/main" id="{5D5BF6C1-809E-4D2D-8097-49D213FC750E}"/>
              </a:ext>
            </a:extLst>
          </p:cNvPr>
          <p:cNvSpPr txBox="1">
            <a:spLocks/>
          </p:cNvSpPr>
          <p:nvPr>
            <p:custDataLst>
              <p:tags r:id="rId5"/>
            </p:custDataLst>
          </p:nvPr>
        </p:nvSpPr>
        <p:spPr bwMode="gray">
          <a:xfrm>
            <a:off x="1794072" y="173586"/>
            <a:ext cx="1514049" cy="720000"/>
          </a:xfrm>
          <a:prstGeom prst="rect">
            <a:avLst/>
          </a:prstGeom>
        </p:spPr>
        <p:txBody>
          <a:bodyPr vert="horz" wrap="square" lIns="0" tIns="0" rIns="0" bIns="0" rtlCol="0" anchor="ctr" anchorCtr="0">
            <a:noAutofit/>
          </a:bodyPr>
          <a:lstStyle>
            <a:lvl1pPr marL="0" indent="0" algn="r" defTabSz="914400" rtl="0" eaLnBrk="1" latinLnBrk="0" hangingPunct="1">
              <a:lnSpc>
                <a:spcPct val="105000"/>
              </a:lnSpc>
              <a:spcBef>
                <a:spcPts val="600"/>
              </a:spcBef>
              <a:spcAft>
                <a:spcPts val="300"/>
              </a:spcAft>
              <a:buFont typeface="Arial" panose="020B0604020202020204" pitchFamily="34" charset="0"/>
              <a:buNone/>
              <a:defRPr lang="en-US" sz="4400" b="0" kern="1200">
                <a:ln>
                  <a:noFill/>
                </a:ln>
                <a:solidFill>
                  <a:schemeClr val="accent3"/>
                </a:solidFill>
                <a:latin typeface="Merck" panose="04040805020F02020302" pitchFamily="82" charset="0"/>
                <a:ea typeface="Verdana" panose="020B0604030504040204" pitchFamily="34" charset="0"/>
                <a:cs typeface="Verdana" panose="020B0604030504040204" pitchFamily="34" charset="0"/>
              </a:defRPr>
            </a:lvl1pPr>
            <a:lvl2pPr marL="0" indent="0" algn="l" defTabSz="914400" rtl="0" eaLnBrk="1" latinLnBrk="0" hangingPunct="1">
              <a:lnSpc>
                <a:spcPct val="105000"/>
              </a:lnSpc>
              <a:spcBef>
                <a:spcPts val="600"/>
              </a:spcBef>
              <a:spcAft>
                <a:spcPts val="300"/>
              </a:spcAft>
              <a:buClr>
                <a:schemeClr val="accent1"/>
              </a:buClr>
              <a:buFont typeface="Arial" panose="020B0604020202020204" pitchFamily="34" charset="0"/>
              <a:buNone/>
              <a:defRPr lang="en-US" sz="4800" b="0" kern="1200">
                <a:ln>
                  <a:solidFill>
                    <a:schemeClr val="accent4"/>
                  </a:solidFill>
                </a:ln>
                <a:noFill/>
                <a:latin typeface="Merck" panose="04040805020F02020302" pitchFamily="82" charset="0"/>
                <a:ea typeface="Verdana" panose="020B0604030504040204" pitchFamily="34" charset="0"/>
                <a:cs typeface="Verdana" panose="020B0604030504040204" pitchFamily="34" charset="0"/>
              </a:defRPr>
            </a:lvl2pPr>
            <a:lvl3pPr marL="0" indent="0" algn="l" defTabSz="914400" rtl="0" eaLnBrk="1" latinLnBrk="0" hangingPunct="1">
              <a:lnSpc>
                <a:spcPct val="105000"/>
              </a:lnSpc>
              <a:spcBef>
                <a:spcPts val="600"/>
              </a:spcBef>
              <a:spcAft>
                <a:spcPts val="300"/>
              </a:spcAft>
              <a:buClr>
                <a:schemeClr val="accent1"/>
              </a:buClr>
              <a:buFont typeface="Symbol" panose="05050102010706020507" pitchFamily="18" charset="2"/>
              <a:buNone/>
              <a:defRPr lang="en-US" sz="4800" b="0" kern="1200">
                <a:ln>
                  <a:solidFill>
                    <a:schemeClr val="accent4"/>
                  </a:solidFill>
                </a:ln>
                <a:noFill/>
                <a:latin typeface="Merck" panose="04040805020F02020302" pitchFamily="82" charset="0"/>
                <a:ea typeface="Verdana" panose="020B0604030504040204" pitchFamily="34" charset="0"/>
                <a:cs typeface="Verdana" panose="020B0604030504040204" pitchFamily="34" charset="0"/>
              </a:defRPr>
            </a:lvl3pPr>
            <a:lvl4pPr marL="0" indent="0" algn="l" defTabSz="914400" rtl="0" eaLnBrk="1" latinLnBrk="0" hangingPunct="1">
              <a:lnSpc>
                <a:spcPct val="105000"/>
              </a:lnSpc>
              <a:spcBef>
                <a:spcPts val="600"/>
              </a:spcBef>
              <a:spcAft>
                <a:spcPts val="300"/>
              </a:spcAft>
              <a:buClr>
                <a:schemeClr val="accent3"/>
              </a:buClr>
              <a:buFont typeface="Symbol" panose="05050102010706020507" pitchFamily="18" charset="2"/>
              <a:buNone/>
              <a:defRPr lang="en-US" sz="4800" b="0" kern="1200">
                <a:ln>
                  <a:solidFill>
                    <a:schemeClr val="accent4"/>
                  </a:solidFill>
                </a:ln>
                <a:noFill/>
                <a:latin typeface="Merck" panose="04040805020F02020302" pitchFamily="82" charset="0"/>
                <a:ea typeface="Verdana" panose="020B0604030504040204" pitchFamily="34" charset="0"/>
                <a:cs typeface="Verdana" panose="020B0604030504040204" pitchFamily="34" charset="0"/>
              </a:defRPr>
            </a:lvl4pPr>
            <a:lvl5pPr marL="0" indent="0" algn="l" defTabSz="914400" rtl="0" eaLnBrk="1" latinLnBrk="0" hangingPunct="1">
              <a:lnSpc>
                <a:spcPct val="105000"/>
              </a:lnSpc>
              <a:spcBef>
                <a:spcPts val="600"/>
              </a:spcBef>
              <a:spcAft>
                <a:spcPts val="300"/>
              </a:spcAft>
              <a:buClr>
                <a:schemeClr val="accent3"/>
              </a:buClr>
              <a:buFont typeface="Symbol" panose="05050102010706020507" pitchFamily="18" charset="2"/>
              <a:buNone/>
              <a:defRPr lang="de-DE" sz="4800" b="0" kern="1200">
                <a:ln>
                  <a:solidFill>
                    <a:schemeClr val="accent4"/>
                  </a:solidFill>
                </a:ln>
                <a:noFill/>
                <a:latin typeface="Merck" panose="04040805020F02020302" pitchFamily="82" charset="0"/>
                <a:ea typeface="Verdana" panose="020B0604030504040204" pitchFamily="34" charset="0"/>
                <a:cs typeface="Verdana" panose="020B0604030504040204" pitchFamily="34" charset="0"/>
              </a:defRPr>
            </a:lvl5pPr>
            <a:lvl6pPr marL="0" indent="0" algn="l" defTabSz="914400" rtl="0" eaLnBrk="1" latinLnBrk="0" hangingPunct="1">
              <a:lnSpc>
                <a:spcPct val="105000"/>
              </a:lnSpc>
              <a:spcBef>
                <a:spcPts val="600"/>
              </a:spcBef>
              <a:spcAft>
                <a:spcPts val="300"/>
              </a:spcAft>
              <a:buClr>
                <a:schemeClr val="accent3"/>
              </a:buClr>
              <a:buFont typeface="Symbol" panose="05050102010706020507" pitchFamily="18" charset="2"/>
              <a:buNone/>
              <a:defRPr sz="4800" b="0" kern="1200">
                <a:ln>
                  <a:solidFill>
                    <a:schemeClr val="accent4"/>
                  </a:solidFill>
                </a:ln>
                <a:noFill/>
                <a:latin typeface="Merck" panose="04040805020F02020302" pitchFamily="82" charset="0"/>
                <a:ea typeface="Verdana" panose="020B0604030504040204" pitchFamily="34" charset="0"/>
                <a:cs typeface="Verdana" panose="020B0604030504040204" pitchFamily="34" charset="0"/>
              </a:defRPr>
            </a:lvl6pPr>
            <a:lvl7pPr marL="0" indent="0" algn="l" defTabSz="914400" rtl="0" eaLnBrk="1" latinLnBrk="0" hangingPunct="1">
              <a:lnSpc>
                <a:spcPct val="105000"/>
              </a:lnSpc>
              <a:spcBef>
                <a:spcPts val="600"/>
              </a:spcBef>
              <a:spcAft>
                <a:spcPts val="300"/>
              </a:spcAft>
              <a:buClr>
                <a:schemeClr val="accent3"/>
              </a:buClr>
              <a:buFont typeface="Symbol" panose="05050102010706020507" pitchFamily="18" charset="2"/>
              <a:buNone/>
              <a:defRPr sz="4800" b="0" kern="1200" baseline="0">
                <a:ln>
                  <a:solidFill>
                    <a:schemeClr val="accent4"/>
                  </a:solidFill>
                </a:ln>
                <a:noFill/>
                <a:latin typeface="Merck" panose="04040805020F02020302" pitchFamily="82" charset="0"/>
                <a:ea typeface="Verdana" panose="020B0604030504040204" pitchFamily="34" charset="0"/>
                <a:cs typeface="Verdana" panose="020B0604030504040204" pitchFamily="34" charset="0"/>
              </a:defRPr>
            </a:lvl7pPr>
            <a:lvl8pPr marL="0" indent="0" algn="l" defTabSz="914400" rtl="0" eaLnBrk="1" latinLnBrk="0" hangingPunct="1">
              <a:lnSpc>
                <a:spcPct val="105000"/>
              </a:lnSpc>
              <a:spcBef>
                <a:spcPts val="600"/>
              </a:spcBef>
              <a:spcAft>
                <a:spcPts val="300"/>
              </a:spcAft>
              <a:buClr>
                <a:schemeClr val="accent3"/>
              </a:buClr>
              <a:buFont typeface="Symbol" panose="05050102010706020507" pitchFamily="18" charset="2"/>
              <a:buNone/>
              <a:defRPr sz="4800" b="0" kern="1200" baseline="0">
                <a:ln>
                  <a:solidFill>
                    <a:schemeClr val="accent4"/>
                  </a:solidFill>
                </a:ln>
                <a:noFill/>
                <a:latin typeface="Merck" panose="04040805020F02020302" pitchFamily="82" charset="0"/>
                <a:ea typeface="Verdana" panose="020B0604030504040204" pitchFamily="34" charset="0"/>
                <a:cs typeface="Verdana" panose="020B0604030504040204" pitchFamily="34" charset="0"/>
              </a:defRPr>
            </a:lvl8pPr>
            <a:lvl9pPr marL="0" indent="0" algn="l" defTabSz="914400" rtl="0" eaLnBrk="1" latinLnBrk="0" hangingPunct="1">
              <a:lnSpc>
                <a:spcPct val="105000"/>
              </a:lnSpc>
              <a:spcBef>
                <a:spcPts val="600"/>
              </a:spcBef>
              <a:spcAft>
                <a:spcPts val="300"/>
              </a:spcAft>
              <a:buClr>
                <a:schemeClr val="accent3"/>
              </a:buClr>
              <a:buFont typeface="Symbol" panose="05050102010706020507" pitchFamily="18" charset="2"/>
              <a:buNone/>
              <a:defRPr sz="4800" b="0" kern="1200">
                <a:ln>
                  <a:solidFill>
                    <a:schemeClr val="accent4"/>
                  </a:solidFill>
                </a:ln>
                <a:noFill/>
                <a:latin typeface="Merck" panose="04040805020F02020302" pitchFamily="82" charset="0"/>
                <a:ea typeface="Verdana" panose="020B0604030504040204" pitchFamily="34" charset="0"/>
                <a:cs typeface="Verdana" panose="020B0604030504040204" pitchFamily="34" charset="0"/>
              </a:defRPr>
            </a:lvl9pPr>
          </a:lstStyle>
          <a:p>
            <a:r>
              <a:rPr lang="zh-CN" altLang="en-US" sz="3600" dirty="0">
                <a:solidFill>
                  <a:srgbClr val="503291"/>
                </a:solidFill>
              </a:rPr>
              <a:t>公平性</a:t>
            </a:r>
            <a:endParaRPr lang="de-DE" sz="3600" dirty="0">
              <a:solidFill>
                <a:srgbClr val="503291"/>
              </a:solidFill>
            </a:endParaRPr>
          </a:p>
        </p:txBody>
      </p:sp>
      <p:sp>
        <p:nvSpPr>
          <p:cNvPr id="19" name="Freeform 115">
            <a:extLst>
              <a:ext uri="{FF2B5EF4-FFF2-40B4-BE49-F238E27FC236}">
                <a16:creationId xmlns:a16="http://schemas.microsoft.com/office/drawing/2014/main" id="{580D9184-E755-4E88-AB76-013F3E70777B}"/>
              </a:ext>
            </a:extLst>
          </p:cNvPr>
          <p:cNvSpPr>
            <a:spLocks/>
          </p:cNvSpPr>
          <p:nvPr>
            <p:custDataLst>
              <p:tags r:id="rId6"/>
            </p:custDataLst>
          </p:nvPr>
        </p:nvSpPr>
        <p:spPr bwMode="auto">
          <a:xfrm>
            <a:off x="0" y="-17721"/>
            <a:ext cx="1916935" cy="750796"/>
          </a:xfrm>
          <a:custGeom>
            <a:avLst/>
            <a:gdLst>
              <a:gd name="T0" fmla="*/ 165 w 165"/>
              <a:gd name="T1" fmla="*/ 25 h 45"/>
              <a:gd name="T2" fmla="*/ 165 w 165"/>
              <a:gd name="T3" fmla="*/ 41 h 45"/>
              <a:gd name="T4" fmla="*/ 160 w 165"/>
              <a:gd name="T5" fmla="*/ 45 h 45"/>
              <a:gd name="T6" fmla="*/ 25 w 165"/>
              <a:gd name="T7" fmla="*/ 45 h 45"/>
              <a:gd name="T8" fmla="*/ 7 w 165"/>
              <a:gd name="T9" fmla="*/ 38 h 45"/>
              <a:gd name="T10" fmla="*/ 0 w 165"/>
              <a:gd name="T11" fmla="*/ 19 h 45"/>
              <a:gd name="T12" fmla="*/ 0 w 165"/>
              <a:gd name="T13" fmla="*/ 4 h 45"/>
              <a:gd name="T14" fmla="*/ 4 w 165"/>
              <a:gd name="T15" fmla="*/ 0 h 45"/>
              <a:gd name="T16" fmla="*/ 139 w 165"/>
              <a:gd name="T17" fmla="*/ 0 h 45"/>
              <a:gd name="T18" fmla="*/ 158 w 165"/>
              <a:gd name="T19" fmla="*/ 7 h 45"/>
              <a:gd name="T20" fmla="*/ 165 w 165"/>
              <a:gd name="T21" fmla="*/ 25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5" h="45">
                <a:moveTo>
                  <a:pt x="165" y="25"/>
                </a:moveTo>
                <a:cubicBezTo>
                  <a:pt x="165" y="41"/>
                  <a:pt x="165" y="41"/>
                  <a:pt x="165" y="41"/>
                </a:cubicBezTo>
                <a:cubicBezTo>
                  <a:pt x="165" y="44"/>
                  <a:pt x="163" y="45"/>
                  <a:pt x="160" y="45"/>
                </a:cubicBezTo>
                <a:cubicBezTo>
                  <a:pt x="25" y="45"/>
                  <a:pt x="25" y="45"/>
                  <a:pt x="25" y="45"/>
                </a:cubicBezTo>
                <a:cubicBezTo>
                  <a:pt x="17" y="45"/>
                  <a:pt x="11" y="43"/>
                  <a:pt x="7" y="38"/>
                </a:cubicBezTo>
                <a:cubicBezTo>
                  <a:pt x="2" y="34"/>
                  <a:pt x="0" y="28"/>
                  <a:pt x="0" y="19"/>
                </a:cubicBezTo>
                <a:cubicBezTo>
                  <a:pt x="0" y="4"/>
                  <a:pt x="0" y="4"/>
                  <a:pt x="0" y="4"/>
                </a:cubicBezTo>
                <a:cubicBezTo>
                  <a:pt x="0" y="1"/>
                  <a:pt x="1" y="0"/>
                  <a:pt x="4" y="0"/>
                </a:cubicBezTo>
                <a:cubicBezTo>
                  <a:pt x="139" y="0"/>
                  <a:pt x="139" y="0"/>
                  <a:pt x="139" y="0"/>
                </a:cubicBezTo>
                <a:cubicBezTo>
                  <a:pt x="147" y="0"/>
                  <a:pt x="153" y="2"/>
                  <a:pt x="158" y="7"/>
                </a:cubicBezTo>
                <a:cubicBezTo>
                  <a:pt x="162" y="11"/>
                  <a:pt x="165" y="17"/>
                  <a:pt x="165" y="25"/>
                </a:cubicBez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pPr algn="ctr"/>
            <a:r>
              <a:rPr lang="de-DE" sz="4000" dirty="0">
                <a:solidFill>
                  <a:srgbClr val="503291"/>
                </a:solidFill>
                <a:latin typeface="Merck" panose="02060803030402040803" pitchFamily="18" charset="0"/>
              </a:rPr>
              <a:t>06</a:t>
            </a:r>
          </a:p>
        </p:txBody>
      </p:sp>
      <p:sp>
        <p:nvSpPr>
          <p:cNvPr id="20" name="标题 2">
            <a:extLst>
              <a:ext uri="{FF2B5EF4-FFF2-40B4-BE49-F238E27FC236}">
                <a16:creationId xmlns:a16="http://schemas.microsoft.com/office/drawing/2014/main" id="{EF398D92-EE09-4D3D-8432-58301F1FAF21}"/>
              </a:ext>
            </a:extLst>
          </p:cNvPr>
          <p:cNvSpPr txBox="1">
            <a:spLocks/>
          </p:cNvSpPr>
          <p:nvPr/>
        </p:nvSpPr>
        <p:spPr>
          <a:xfrm>
            <a:off x="623888" y="792494"/>
            <a:ext cx="10944225" cy="750797"/>
          </a:xfrm>
          <a:prstGeom prst="rect">
            <a:avLst/>
          </a:prstGeom>
        </p:spPr>
        <p:txBody>
          <a:bodyPr/>
          <a:lstStyle>
            <a:lvl1pPr algn="l" defTabSz="914400" rtl="0" eaLnBrk="1" latinLnBrk="0" hangingPunct="1">
              <a:lnSpc>
                <a:spcPts val="2400"/>
              </a:lnSpc>
              <a:spcBef>
                <a:spcPct val="0"/>
              </a:spcBef>
              <a:buNone/>
              <a:defRPr lang="de-DE" sz="2200" b="1" kern="1200" baseline="0" dirty="0">
                <a:solidFill>
                  <a:schemeClr val="accent1"/>
                </a:solidFill>
                <a:latin typeface="Verdana" panose="020B0604030504040204" pitchFamily="34" charset="0"/>
                <a:ea typeface="Verdana" panose="020B0604030504040204" pitchFamily="34" charset="0"/>
                <a:cs typeface="Verdana" panose="020B0604030504040204" pitchFamily="34" charset="0"/>
              </a:defRPr>
            </a:lvl1pPr>
          </a:lstStyle>
          <a:p>
            <a:r>
              <a:rPr lang="zh-CN" altLang="en-US" dirty="0"/>
              <a:t>西妥昔单抗可满足局部晚期头颈部鳞癌的治疗需求，填补医保目录空白，且不增加临床管理难度</a:t>
            </a:r>
          </a:p>
        </p:txBody>
      </p:sp>
    </p:spTree>
    <p:extLst>
      <p:ext uri="{BB962C8B-B14F-4D97-AF65-F5344CB8AC3E}">
        <p14:creationId xmlns:p14="http://schemas.microsoft.com/office/powerpoint/2010/main" val="245460249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14.xml><?xml version="1.0" encoding="utf-8"?>
<p:tagLst xmlns:a="http://schemas.openxmlformats.org/drawingml/2006/main" xmlns:r="http://schemas.openxmlformats.org/officeDocument/2006/relationships" xmlns:p="http://schemas.openxmlformats.org/presentationml/2006/main">
  <p:tag name="MIO_GUID" val="3dcf47c9-2166-41f0-b567-f653d51c6ac7"/>
  <p:tag name="MIO_EK" val="13307"/>
  <p:tag name="MIO_EKGUID" val="ef5da3ac-d0d4-4380-a131-4bcb0b7b5ba4"/>
  <p:tag name="MIO_UPDATE" val="True"/>
  <p:tag name="MIO_VERSION" val="24.11.2021 15:27:03"/>
  <p:tag name="MIO_DBID" val="218709A9-2117-4AF1-A1EA-309C9A305E58"/>
  <p:tag name="MIO_LASTDOWNLOADED" val="08.07.2022 11:11:01.292"/>
  <p:tag name="MIO_OBJECTNAME" val="Table of content"/>
  <p:tag name="MIO_LASTEDITORNAME" val="Jan Bellwinkel"/>
</p:tagLst>
</file>

<file path=ppt/tags/tag15.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16.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17.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18.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19.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2.xml><?xml version="1.0" encoding="utf-8"?>
<p:tagLst xmlns:a="http://schemas.openxmlformats.org/drawingml/2006/main" xmlns:r="http://schemas.openxmlformats.org/officeDocument/2006/relationships" xmlns:p="http://schemas.openxmlformats.org/presentationml/2006/main">
  <p:tag name="MIO_MST_COLOR_1" val="0,0,0,Dunkel 1"/>
  <p:tag name="MIO_MST_COLOR_2" val="255,255,255,Hell 1"/>
  <p:tag name="MIO_MST_COLOR_3" val="235,60,150,Dunkel 2"/>
  <p:tag name="MIO_MST_COLOR_4" val="45,190,205,Hell 2"/>
  <p:tag name="MIO_MST_COLOR_5" val="80,50,145,Akzent 1"/>
  <p:tag name="MIO_MST_COLOR_6" val="15,105,175,Akzent 2"/>
  <p:tag name="MIO_MST_COLOR_7" val="165,205,80,Akzent 3"/>
  <p:tag name="MIO_MST_COLOR_8" val="255,200,50,Akzent 4"/>
  <p:tag name="MIO_MST_COLOR_9" val="235,60,150,Akzent 5"/>
  <p:tag name="MIO_MST_COLOR_10" val="20,155,95,Akzent 6"/>
  <p:tag name="MIO_MST_COLOR_11" val="80,50,145,"/>
  <p:tag name="MIO_MST_COLOR_12" val="80,50,145,"/>
  <p:tag name="MIO_PRESI_FIRST_SLIDENUMBER" val="1"/>
  <p:tag name="MIO_FALLBACK_LAYOUT" val="3"/>
  <p:tag name="MIO_SHOW_DATE" val="False"/>
  <p:tag name="MIO_SHOW_FOOTER" val="True"/>
  <p:tag name="MIO_SHOW_PAGENUMBER" val="True"/>
  <p:tag name="MIO_AVOID_BLANK_LAYOUT" val="False"/>
  <p:tag name="MIO_CD_LAYOUT_VALID_AREA" val="False"/>
  <p:tag name="MIO_NUMBER_OF_VALID_LAYOUTS" val="33"/>
  <p:tag name="MIO_HDS" val="True"/>
  <p:tag name="MIO_EK" val="2529"/>
  <p:tag name="MIO_EKGUID" val="4d6beffb-5246-420c-a6d6-d9569b8f0fc9"/>
  <p:tag name="MIO_UPDATE" val="True"/>
  <p:tag name="MIO_VERSION" val="17.02.2017 15:54:53"/>
  <p:tag name="MIO_DBID" val="218709A9-2117-4AF1-A1EA-309C9A305E58"/>
  <p:tag name="MIO_LASTDOWNLOADED" val="24.02.2017 16:22:02"/>
  <p:tag name="MIO_OBJECTNAME" val="Merck EN"/>
  <p:tag name="MIO_LASTEDITORNAME" val="Michaela Kapalla"/>
</p:tagLst>
</file>

<file path=ppt/tags/tag20.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21.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22.xml><?xml version="1.0" encoding="utf-8"?>
<p:tagLst xmlns:a="http://schemas.openxmlformats.org/drawingml/2006/main" xmlns:r="http://schemas.openxmlformats.org/officeDocument/2006/relationships" xmlns:p="http://schemas.openxmlformats.org/presentationml/2006/main">
  <p:tag name="MIO_GUID" val="2ba5f3b1-f825-40d0-aec3-7bd8b5a70d00"/>
  <p:tag name="MIO_EK_DESIGN" val="2529"/>
  <p:tag name="MIO_VERSION_DESIGN" val="26.02.2016 15:54:17"/>
  <p:tag name="MIO_DBID_DESIGN" val="218709A9-2117-4AF1-A1EA-309C9A305E58"/>
  <p:tag name="VCT_STH" val="True"/>
  <p:tag name="MIO_EK" val="2369"/>
  <p:tag name="MIO_STRING_IGNORE_CHECKSUM_FOR_NEXT_SAVE" val="False"/>
  <p:tag name="MIO_EKGUID" val="90420b99-1fed-4bac-b2c5-b9eb15cf6d23"/>
  <p:tag name="MIO_UPDATE" val="True"/>
  <p:tag name="MIO_VERSION" val="04.07.2022 10:17:56"/>
  <p:tag name="MIO_DBID" val="218709A9-2117-4AF1-A1EA-309C9A305E58"/>
  <p:tag name="MIO_LASTDOWNLOADED" val="08.07.2022 12:26:32.576"/>
  <p:tag name="MIO_OBJECTNAME" val="Two textboxes with numbering"/>
  <p:tag name="MIO_LASTEDITORNAME" val="Jan Bellwinkel"/>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4.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25.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26.xml><?xml version="1.0" encoding="utf-8"?>
<p:tagLst xmlns:a="http://schemas.openxmlformats.org/drawingml/2006/main" xmlns:r="http://schemas.openxmlformats.org/officeDocument/2006/relationships" xmlns:p="http://schemas.openxmlformats.org/presentationml/2006/main">
  <p:tag name="VCTCREATESHAPEHANDLED" val="0"/>
  <p:tag name="MIO_GUID" val="3b7bd202-2b3a-4c93-a786-0d1772e82b72"/>
  <p:tag name="MIO_EKGUID" val="9e0591cd-320b-48c3-98bc-03985f91e6c6"/>
  <p:tag name="MIO_UPDATE" val="True"/>
  <p:tag name="MIO_VERSION" val="05.02.2019 22:40:20"/>
  <p:tag name="MIO_DBID" val="218709A9-2117-4AF1-A1EA-309C9A305E58"/>
  <p:tag name="MIO_LASTDOWNLOADED" val="08.07.2022 16:19:17.345"/>
  <p:tag name="MIO_OBJECTNAME" val="Freeform 115"/>
  <p:tag name="MIO_LASTEDITORNAME" val="Michaela Kapalla"/>
</p:tagLst>
</file>

<file path=ppt/tags/tag27.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28.xml><?xml version="1.0" encoding="utf-8"?>
<p:tagLst xmlns:a="http://schemas.openxmlformats.org/drawingml/2006/main" xmlns:r="http://schemas.openxmlformats.org/officeDocument/2006/relationships" xmlns:p="http://schemas.openxmlformats.org/presentationml/2006/main">
  <p:tag name="MIO_GUID" val="df70b480-ff11-4468-8a93-d20ae89a5a25"/>
  <p:tag name="MIO_EK_DESIGN" val="2529"/>
  <p:tag name="MIO_VERSION_DESIGN" val="26.02.2016 15:54:17"/>
  <p:tag name="MIO_DBID_DESIGN" val="218709A9-2117-4AF1-A1EA-309C9A305E58"/>
  <p:tag name="VCT_STH" val="True"/>
  <p:tag name="MIO_EK" val="11251"/>
  <p:tag name="MIO_STRING_IGNORE_CHECKSUM_FOR_NEXT_SAVE" val="False"/>
  <p:tag name="MIO_EKGUID" val="cc6a2f4a-f3ff-4a3b-9ca3-3835ed874742"/>
  <p:tag name="MIO_UPDATE" val="True"/>
  <p:tag name="MIO_VERSION" val="04.07.2022 10:04:54"/>
  <p:tag name="MIO_DBID" val="218709A9-2117-4AF1-A1EA-309C9A305E58"/>
  <p:tag name="MIO_LASTDOWNLOADED" val="08.07.2022 11:17:28.864"/>
  <p:tag name="MIO_OBJECTNAME" val="Five horizontal boxes with consequence"/>
  <p:tag name="MIO_LASTEDITORNAME" val="Jan Bellwinkel"/>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30.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31.xml><?xml version="1.0" encoding="utf-8"?>
<p:tagLst xmlns:a="http://schemas.openxmlformats.org/drawingml/2006/main" xmlns:r="http://schemas.openxmlformats.org/officeDocument/2006/relationships" xmlns:p="http://schemas.openxmlformats.org/presentationml/2006/main">
  <p:tag name="VCTCREATESHAPEHANDLED" val="0"/>
  <p:tag name="MIO_GUID" val="3b7bd202-2b3a-4c93-a786-0d1772e82b72"/>
  <p:tag name="MIO_EKGUID" val="9e0591cd-320b-48c3-98bc-03985f91e6c6"/>
  <p:tag name="MIO_UPDATE" val="True"/>
  <p:tag name="MIO_VERSION" val="05.02.2019 22:40:20"/>
  <p:tag name="MIO_DBID" val="218709A9-2117-4AF1-A1EA-309C9A305E58"/>
  <p:tag name="MIO_LASTDOWNLOADED" val="08.07.2022 16:19:17.345"/>
  <p:tag name="MIO_OBJECTNAME" val="Freeform 115"/>
  <p:tag name="MIO_LASTEDITORNAME" val="Michaela Kapalla"/>
</p:tagLst>
</file>

<file path=ppt/tags/tag32.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33.xml><?xml version="1.0" encoding="utf-8"?>
<p:tagLst xmlns:a="http://schemas.openxmlformats.org/drawingml/2006/main" xmlns:r="http://schemas.openxmlformats.org/officeDocument/2006/relationships" xmlns:p="http://schemas.openxmlformats.org/presentationml/2006/main">
  <p:tag name="VCTCREATESHAPEHANDLED" val="0"/>
  <p:tag name="MIO_GUID" val="3b7bd202-2b3a-4c93-a786-0d1772e82b72"/>
  <p:tag name="MIO_EKGUID" val="9e0591cd-320b-48c3-98bc-03985f91e6c6"/>
  <p:tag name="MIO_UPDATE" val="True"/>
  <p:tag name="MIO_VERSION" val="05.02.2019 22:40:20"/>
  <p:tag name="MIO_DBID" val="218709A9-2117-4AF1-A1EA-309C9A305E58"/>
  <p:tag name="MIO_LASTDOWNLOADED" val="08.07.2022 16:19:17.345"/>
  <p:tag name="MIO_OBJECTNAME" val="Freeform 115"/>
  <p:tag name="MIO_LASTEDITORNAME" val="Michaela Kapalla"/>
</p:tagLst>
</file>

<file path=ppt/tags/tag34.xml><?xml version="1.0" encoding="utf-8"?>
<p:tagLst xmlns:a="http://schemas.openxmlformats.org/drawingml/2006/main" xmlns:r="http://schemas.openxmlformats.org/officeDocument/2006/relationships" xmlns:p="http://schemas.openxmlformats.org/presentationml/2006/main">
  <p:tag name="MIO_GUID" val="16f281d4-90ba-4da7-9512-feed807f5bf9"/>
  <p:tag name="MIO_EK_DESIGN" val="2529"/>
  <p:tag name="MIO_VERSION_DESIGN" val="26.02.2016 15:54:17"/>
  <p:tag name="MIO_DBID_DESIGN" val="218709A9-2117-4AF1-A1EA-309C9A305E58"/>
  <p:tag name="VCT_STH" val="True"/>
  <p:tag name="MIO_EK" val="2370"/>
  <p:tag name="MIO_STRING_IGNORE_CHECKSUM_FOR_NEXT_SAVE" val="False"/>
  <p:tag name="MIO_EKGUID" val="4f9c4696-b8de-4aff-8cae-aff177995bde"/>
  <p:tag name="MIO_UPDATE" val="True"/>
  <p:tag name="MIO_VERSION" val="20.05.2022 10:52:54"/>
  <p:tag name="MIO_DBID" val="218709A9-2117-4AF1-A1EA-309C9A305E58"/>
  <p:tag name="MIO_LASTDOWNLOADED" val="08.07.2022 18:08:03.145"/>
  <p:tag name="MIO_OBJECTNAME" val="Three textboxes with numbering"/>
  <p:tag name="MIO_LASTEDITORNAME" val="Jan Bellwinkel"/>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6.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37.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38.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39.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4.xml><?xml version="1.0" encoding="utf-8"?>
<p:tagLst xmlns:a="http://schemas.openxmlformats.org/drawingml/2006/main" xmlns:r="http://schemas.openxmlformats.org/officeDocument/2006/relationships" xmlns:p="http://schemas.openxmlformats.org/presentationml/2006/main">
  <p:tag name="MIO_FALLBACK_LAYOUT" val="3"/>
  <p:tag name="MIO_SHOW_DATE" val="False"/>
  <p:tag name="MIO_SHOW_FOOTER" val="True"/>
  <p:tag name="MIO_SHOW_PAGENUMBER" val="True"/>
  <p:tag name="MIO_AVOID_BLANK_LAYOUT" val="True"/>
  <p:tag name="MIO_CD_LAYOUT_VALID_AREA" val="False"/>
  <p:tag name="MIO_NUMBER_OF_VALID_LAYOUTS" val="33"/>
  <p:tag name="MIO_HDS" val="True"/>
  <p:tag name="MIO_EK" val="2529"/>
  <p:tag name="MIO_EKGUID" val="4d6beffb-5246-420c-a6d6-d9569b8f0fc9"/>
  <p:tag name="MIO_UPDATE" val="True"/>
  <p:tag name="MIO_VERSION" val="17.02.2017 15:53:25"/>
  <p:tag name="MIO_DBID" val="218709A9-2117-4AF1-A1EA-309C9A305E58"/>
  <p:tag name="MIO_LASTDOWNLOADED" val="17.02.2017 15:53:25"/>
  <p:tag name="MIO_OBJECTNAME" val="Merck EN"/>
  <p:tag name="MIO_LASTEDITORNAME" val="Michaela Kapalla"/>
  <p:tag name="MIO_CDID" val="102a9723-2449-4cb9-a00f-91adf1e6ccc0"/>
  <p:tag name="MIO_PRESI_FIRST_SLIDENUMBER" val="1"/>
</p:tagLst>
</file>

<file path=ppt/tags/tag40.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41.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42.xml><?xml version="1.0" encoding="utf-8"?>
<p:tagLst xmlns:a="http://schemas.openxmlformats.org/drawingml/2006/main" xmlns:r="http://schemas.openxmlformats.org/officeDocument/2006/relationships" xmlns:p="http://schemas.openxmlformats.org/presentationml/2006/main">
  <p:tag name="VCTCREATESHAPEHANDLED" val="0"/>
  <p:tag name="MIO_GUID" val="3b7bd202-2b3a-4c93-a786-0d1772e82b72"/>
  <p:tag name="MIO_EKGUID" val="9e0591cd-320b-48c3-98bc-03985f91e6c6"/>
  <p:tag name="MIO_UPDATE" val="True"/>
  <p:tag name="MIO_VERSION" val="05.02.2019 22:40:20"/>
  <p:tag name="MIO_DBID" val="218709A9-2117-4AF1-A1EA-309C9A305E58"/>
  <p:tag name="MIO_LASTDOWNLOADED" val="08.07.2022 16:19:17.345"/>
  <p:tag name="MIO_OBJECTNAME" val="Freeform 115"/>
  <p:tag name="MIO_LASTEDITORNAME" val="Michaela Kapalla"/>
</p:tagLst>
</file>

<file path=ppt/tags/tag43.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44.xml><?xml version="1.0" encoding="utf-8"?>
<p:tagLst xmlns:a="http://schemas.openxmlformats.org/drawingml/2006/main" xmlns:r="http://schemas.openxmlformats.org/officeDocument/2006/relationships" xmlns:p="http://schemas.openxmlformats.org/presentationml/2006/main">
  <p:tag name="VCTCREATESHAPEHANDLED" val="0"/>
  <p:tag name="MIO_GUID" val="3b7bd202-2b3a-4c93-a786-0d1772e82b72"/>
  <p:tag name="MIO_EKGUID" val="9e0591cd-320b-48c3-98bc-03985f91e6c6"/>
  <p:tag name="MIO_UPDATE" val="True"/>
  <p:tag name="MIO_VERSION" val="05.02.2019 22:40:20"/>
  <p:tag name="MIO_DBID" val="218709A9-2117-4AF1-A1EA-309C9A305E58"/>
  <p:tag name="MIO_LASTDOWNLOADED" val="08.07.2022 16:19:17.345"/>
  <p:tag name="MIO_OBJECTNAME" val="Freeform 115"/>
  <p:tag name="MIO_LASTEDITORNAME" val="Michaela Kapalla"/>
</p:tagLst>
</file>

<file path=ppt/tags/tag45.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46.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47.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48.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49.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5.xml><?xml version="1.0" encoding="utf-8"?>
<p:tagLst xmlns:a="http://schemas.openxmlformats.org/drawingml/2006/main" xmlns:r="http://schemas.openxmlformats.org/officeDocument/2006/relationships" xmlns:p="http://schemas.openxmlformats.org/presentationml/2006/main">
  <p:tag name="MIO_EK" val="2529"/>
  <p:tag name="MIO_FALLBACK_LAYOUT" val="9"/>
  <p:tag name="MIO_SHOW_DATE" val="False"/>
  <p:tag name="MIO_SHOW_FOOTER" val="True"/>
  <p:tag name="MIO_SHOW_PAGENUMBER" val="True"/>
  <p:tag name="MIO_AVOID_BLANK_LAYOUT" val="True"/>
  <p:tag name="MIO_CD_LAYOUT_VALID_AREA" val="False"/>
  <p:tag name="MIO_NUMBER_OF_VALID_LAYOUTS" val="13"/>
  <p:tag name="MIO_HDS" val="True"/>
  <p:tag name="MIO_SKIPVERSION" val="01.01.0001 00:00:00"/>
  <p:tag name="MIO_EKGUID" val="11c5800b-041d-42f5-bc40-684993a45881"/>
  <p:tag name="MIO_UPDATE" val="True"/>
  <p:tag name="MIO_VERSION" val="16.05.2022 14:54:09"/>
  <p:tag name="MIO_DBID" val="218709A9-2117-4AF1-A1EA-309C9A305E58"/>
  <p:tag name="MIO_LASTDOWNLOADED" val="08.07.2022 16:09:14.773"/>
  <p:tag name="MIO_OBJECTNAME" val="Functional"/>
  <p:tag name="MIO_CDID" val="bc9a3d51-52bf-4c5a-8468-59945f9d8264"/>
</p:tagLst>
</file>

<file path=ppt/tags/tag50.xml><?xml version="1.0" encoding="utf-8"?>
<p:tagLst xmlns:a="http://schemas.openxmlformats.org/drawingml/2006/main" xmlns:r="http://schemas.openxmlformats.org/officeDocument/2006/relationships" xmlns:p="http://schemas.openxmlformats.org/presentationml/2006/main">
  <p:tag name="VCTCREATESHAPEHANDLED" val="0"/>
  <p:tag name="MIO_GUID" val="3b7bd202-2b3a-4c93-a786-0d1772e82b72"/>
  <p:tag name="MIO_EKGUID" val="9e0591cd-320b-48c3-98bc-03985f91e6c6"/>
  <p:tag name="MIO_UPDATE" val="True"/>
  <p:tag name="MIO_VERSION" val="05.02.2019 22:40:20"/>
  <p:tag name="MIO_DBID" val="218709A9-2117-4AF1-A1EA-309C9A305E58"/>
  <p:tag name="MIO_LASTDOWNLOADED" val="08.07.2022 16:19:17.345"/>
  <p:tag name="MIO_OBJECTNAME" val="Freeform 115"/>
  <p:tag name="MIO_LASTEDITORNAME" val="Michaela Kapalla"/>
</p:tagLst>
</file>

<file path=ppt/tags/tag51.xml><?xml version="1.0" encoding="utf-8"?>
<p:tagLst xmlns:a="http://schemas.openxmlformats.org/drawingml/2006/main" xmlns:r="http://schemas.openxmlformats.org/officeDocument/2006/relationships" xmlns:p="http://schemas.openxmlformats.org/presentationml/2006/main">
  <p:tag name="VCT-BODYINDENTATION" val="0;0;0;14.17323;14.17323;28.34646;28.34645;42.51968;42.51968;56.69291;"/>
  <p:tag name="VCT-BULLETVISIBILITY" val="G ****"/>
  <p:tag name="VCTCREATESHAPEHANDLED" val="0"/>
</p:tagLst>
</file>

<file path=ppt/tags/tag52.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53.xml><?xml version="1.0" encoding="utf-8"?>
<p:tagLst xmlns:a="http://schemas.openxmlformats.org/drawingml/2006/main" xmlns:r="http://schemas.openxmlformats.org/officeDocument/2006/relationships" xmlns:p="http://schemas.openxmlformats.org/presentationml/2006/main">
  <p:tag name="VCT-BODYINDENTATION" val="0;0;0;14.17323;14.17323;28.34646;28.34645;42.51968;42.51968;56.69291;"/>
  <p:tag name="VCT-BULLETVISIBILITY" val="G ****"/>
  <p:tag name="VCTCREATESHAPEHANDLED" val="0"/>
</p:tagLst>
</file>

<file path=ppt/tags/tag54.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55.xml><?xml version="1.0" encoding="utf-8"?>
<p:tagLst xmlns:a="http://schemas.openxmlformats.org/drawingml/2006/main" xmlns:r="http://schemas.openxmlformats.org/officeDocument/2006/relationships" xmlns:p="http://schemas.openxmlformats.org/presentationml/2006/main">
  <p:tag name="VCT-BODYINDENTATION" val="0;0;0;14.17323;14.17323;28.34646;28.34645;42.51968;42.51968;56.69291;"/>
  <p:tag name="VCT-BULLETVISIBILITY" val="G ****"/>
  <p:tag name="VCTCREATESHAPEHANDLED" val="0"/>
</p:tagLst>
</file>

<file path=ppt/tags/tag56.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57.xml><?xml version="1.0" encoding="utf-8"?>
<p:tagLst xmlns:a="http://schemas.openxmlformats.org/drawingml/2006/main" xmlns:r="http://schemas.openxmlformats.org/officeDocument/2006/relationships" xmlns:p="http://schemas.openxmlformats.org/presentationml/2006/main">
  <p:tag name="VCT-BODYINDENTATION" val="0;0;0;14.17323;14.17323;28.34646;28.34645;42.51968;42.51968;56.69291;"/>
  <p:tag name="VCT-BULLETVISIBILITY" val="G ****"/>
  <p:tag name="VCTCREATESHAPEHANDLED" val="0"/>
</p:tagLst>
</file>

<file path=ppt/tags/tag58.xml><?xml version="1.0" encoding="utf-8"?>
<p:tagLst xmlns:a="http://schemas.openxmlformats.org/drawingml/2006/main" xmlns:r="http://schemas.openxmlformats.org/officeDocument/2006/relationships" xmlns:p="http://schemas.openxmlformats.org/presentationml/2006/main">
  <p:tag name="VCTCREATESHAPEHANDLED" val="0"/>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MIO_SKIP_CDCHECK" val="True"/>
</p:tagLst>
</file>

<file path=ppt/tags/tag9.xml><?xml version="1.0" encoding="utf-8"?>
<p:tagLst xmlns:a="http://schemas.openxmlformats.org/drawingml/2006/main" xmlns:r="http://schemas.openxmlformats.org/officeDocument/2006/relationships" xmlns:p="http://schemas.openxmlformats.org/presentationml/2006/main">
  <p:tag name="VCTCREATESHAPEHANDLED" val="0"/>
</p:tagLst>
</file>

<file path=ppt/theme/theme1.xml><?xml version="1.0" encoding="utf-8"?>
<a:theme xmlns:a="http://schemas.openxmlformats.org/drawingml/2006/main" name="DELETE_ME_AFTER_APPLY">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erck">
  <a:themeElements>
    <a:clrScheme name="Merck neu">
      <a:dk1>
        <a:srgbClr val="000000"/>
      </a:dk1>
      <a:lt1>
        <a:srgbClr val="FFFFFF"/>
      </a:lt1>
      <a:dk2>
        <a:srgbClr val="EB3C96"/>
      </a:dk2>
      <a:lt2>
        <a:srgbClr val="2DBECD"/>
      </a:lt2>
      <a:accent1>
        <a:srgbClr val="503291"/>
      </a:accent1>
      <a:accent2>
        <a:srgbClr val="0F69AF"/>
      </a:accent2>
      <a:accent3>
        <a:srgbClr val="A5CD50"/>
      </a:accent3>
      <a:accent4>
        <a:srgbClr val="FFC832"/>
      </a:accent4>
      <a:accent5>
        <a:srgbClr val="EB3C96"/>
      </a:accent5>
      <a:accent6>
        <a:srgbClr val="149B5F"/>
      </a:accent6>
      <a:hlink>
        <a:srgbClr val="503291"/>
      </a:hlink>
      <a:folHlink>
        <a:srgbClr val="503291"/>
      </a:folHlink>
    </a:clrScheme>
    <a:fontScheme name="Merck">
      <a:majorFont>
        <a:latin typeface="Verdana"/>
        <a:ea typeface=""/>
        <a:cs typeface=""/>
      </a:majorFont>
      <a:minorFont>
        <a:latin typeface="Verdana"/>
        <a:ea typeface=""/>
        <a:cs typeface=""/>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gray">
        <a:solidFill>
          <a:schemeClr val="accent1"/>
        </a:solidFill>
        <a:ln w="9525" cap="flat" cmpd="sng" algn="ctr">
          <a:noFill/>
          <a:prstDash val="solid"/>
        </a:ln>
        <a:effectLst/>
      </a:spPr>
      <a:bodyPr rtlCol="0" anchor="ctr" anchorCtr="0"/>
      <a:lstStyle>
        <a:defPPr marL="0" indent="0" algn="ctr">
          <a:spcBef>
            <a:spcPts val="300"/>
          </a:spcBef>
          <a:spcAft>
            <a:spcPts val="300"/>
          </a:spcAft>
          <a:buClr>
            <a:schemeClr val="bg1"/>
          </a:buClr>
          <a:buSzPct val="100000"/>
          <a:buFont typeface="Arial" panose="020B0604020202020204" pitchFamily="34" charset="0"/>
          <a:buNone/>
          <a:defRPr sz="1600" kern="0" dirty="0" err="1">
            <a:solidFill>
              <a:srgbClr val="FFFFFF"/>
            </a:solidFill>
            <a:latin typeface="Verdana"/>
          </a:defRPr>
        </a:defPPr>
      </a:lstStyle>
    </a:spDef>
    <a:lnDef>
      <a:spPr>
        <a:ln w="9525">
          <a:solidFill>
            <a:schemeClr val="accent1"/>
          </a:solidFill>
        </a:ln>
      </a:spPr>
      <a:bodyPr/>
      <a:lstStyle/>
      <a:style>
        <a:lnRef idx="1">
          <a:schemeClr val="accent1"/>
        </a:lnRef>
        <a:fillRef idx="0">
          <a:schemeClr val="accent1"/>
        </a:fillRef>
        <a:effectRef idx="0">
          <a:schemeClr val="accent1"/>
        </a:effectRef>
        <a:fontRef idx="minor">
          <a:schemeClr val="tx1"/>
        </a:fontRef>
      </a:style>
    </a:lnDef>
    <a:txDef>
      <a:spPr bwMode="gray">
        <a:noFill/>
      </a:spPr>
      <a:bodyPr wrap="square" lIns="0" tIns="0" rIns="0" bIns="0" rtlCol="0">
        <a:spAutoFit/>
      </a:bodyPr>
      <a:lstStyle>
        <a:defPPr marR="0" algn="l" defTabSz="914400" rtl="0" eaLnBrk="1" fontAlgn="auto" latinLnBrk="0" hangingPunct="1">
          <a:lnSpc>
            <a:spcPct val="100000"/>
          </a:lnSpc>
          <a:spcBef>
            <a:spcPts val="300"/>
          </a:spcBef>
          <a:spcAft>
            <a:spcPts val="300"/>
          </a:spcAft>
          <a:buClr>
            <a:schemeClr val="accent1"/>
          </a:buClr>
          <a:buSzTx/>
          <a:tabLst/>
          <a:defRPr kumimoji="0" sz="1600" b="0" i="0" u="none" strike="noStrike" kern="1200" cap="none" spc="0" normalizeH="0" baseline="0" noProof="0" dirty="0" err="1">
            <a:ln>
              <a:noFill/>
            </a:ln>
            <a:solidFill>
              <a:srgbClr val="000000"/>
            </a:solidFill>
            <a:effectLst/>
            <a:uLnTx/>
            <a:uFillTx/>
            <a:latin typeface="Verdana" panose="020B0604030504040204" pitchFamily="34" charset="0"/>
            <a:ea typeface="Verdana" panose="020B0604030504040204" pitchFamily="34" charset="0"/>
            <a:cs typeface="Verdana" panose="020B0604030504040204" pitchFamily="34" charset="0"/>
          </a:defRPr>
        </a:defPPr>
      </a:lstStyle>
    </a:txDef>
  </a:objectDefaults>
  <a:extraClrSchemeLst/>
  <a:custClrLst>
    <a:custClr name="Rich Purple">
      <a:srgbClr val="503291"/>
    </a:custClr>
    <a:custClr name="Vibrant Magenta">
      <a:srgbClr val="EB3C96"/>
    </a:custClr>
    <a:custClr name="Sensitive Pink">
      <a:srgbClr val="E1C3CD"/>
    </a:custClr>
    <a:custClr>
      <a:srgbClr val="FFFFFF"/>
    </a:custClr>
    <a:custClr>
      <a:srgbClr val="FFFFFF"/>
    </a:custClr>
    <a:custClr>
      <a:srgbClr val="FFFFFF"/>
    </a:custClr>
    <a:custClr>
      <a:srgbClr val="FFFFFF"/>
    </a:custClr>
    <a:custClr>
      <a:srgbClr val="FFFFFF"/>
    </a:custClr>
    <a:custClr>
      <a:srgbClr val="FFFFFF"/>
    </a:custClr>
    <a:custClr>
      <a:srgbClr val="FFFFFF"/>
    </a:custClr>
    <a:custClr name="Rich Blue">
      <a:srgbClr val="0F69AF"/>
    </a:custClr>
    <a:custClr name="Vibrant Cyan">
      <a:srgbClr val="2DBECD"/>
    </a:custClr>
    <a:custClr name="Sensitive Blue">
      <a:srgbClr val="96D7D2"/>
    </a:custClr>
    <a:custClr>
      <a:srgbClr val="FFFFFF"/>
    </a:custClr>
    <a:custClr>
      <a:srgbClr val="FFFFFF"/>
    </a:custClr>
    <a:custClr>
      <a:srgbClr val="FFFFFF"/>
    </a:custClr>
    <a:custClr>
      <a:srgbClr val="FFFFFF"/>
    </a:custClr>
    <a:custClr>
      <a:srgbClr val="FFFFFF"/>
    </a:custClr>
    <a:custClr>
      <a:srgbClr val="FFFFFF"/>
    </a:custClr>
    <a:custClr>
      <a:srgbClr val="FFFFFF"/>
    </a:custClr>
    <a:custClr name="Rich Green">
      <a:srgbClr val="149B5F"/>
    </a:custClr>
    <a:custClr name="Vibrant Green">
      <a:srgbClr val="A5CD50"/>
    </a:custClr>
    <a:custClr name="Sensitive Green">
      <a:srgbClr val="B4DC96"/>
    </a:custClr>
    <a:custClr>
      <a:srgbClr val="FFFFFF"/>
    </a:custClr>
    <a:custClr>
      <a:srgbClr val="FFFFFF"/>
    </a:custClr>
    <a:custClr>
      <a:srgbClr val="FFFFFF"/>
    </a:custClr>
    <a:custClr>
      <a:srgbClr val="FFFFFF"/>
    </a:custClr>
    <a:custClr>
      <a:srgbClr val="FFFFFF"/>
    </a:custClr>
    <a:custClr>
      <a:srgbClr val="FFFFFF"/>
    </a:custClr>
    <a:custClr>
      <a:srgbClr val="FFFFFF"/>
    </a:custClr>
    <a:custClr name="Rich Red">
      <a:srgbClr val="E61E50"/>
    </a:custClr>
    <a:custClr name="Vibrant Yellow">
      <a:srgbClr val="FFC832"/>
    </a:custClr>
    <a:custClr name="Sensitive Yellow">
      <a:srgbClr val="FFDCB9"/>
    </a:custClr>
    <a:custClr>
      <a:srgbClr val="FFFFFF"/>
    </a:custClr>
    <a:custClr>
      <a:srgbClr val="FFFFFF"/>
    </a:custClr>
    <a:custClr>
      <a:srgbClr val="FFFFFF"/>
    </a:custClr>
    <a:custClr>
      <a:srgbClr val="FFFFFF"/>
    </a:custClr>
    <a:custClr>
      <a:srgbClr val="FFFFFF"/>
    </a:custClr>
    <a:custClr>
      <a:srgbClr val="FFFFFF"/>
    </a:custClr>
    <a:custClr>
      <a:srgbClr val="FFFFFF"/>
    </a:custClr>
  </a:custClrLst>
  <a:extLst>
    <a:ext uri="{05A4C25C-085E-4340-85A3-A5531E510DB2}">
      <thm15:themeFamily xmlns:thm15="http://schemas.microsoft.com/office/thememl/2012/main" name="Präsentation1" id="{078B198A-0470-4BAE-9192-B989B7CF302F}" vid="{1FB81512-33F2-4B76-AEBB-966D0C22B168}"/>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2061</TotalTime>
  <Words>1998</Words>
  <Application>Microsoft Office PowerPoint</Application>
  <PresentationFormat>宽屏</PresentationFormat>
  <Paragraphs>114</Paragraphs>
  <Slides>8</Slides>
  <Notes>4</Notes>
  <HiddenSlides>0</HiddenSlides>
  <MMClips>0</MMClips>
  <ScaleCrop>false</ScaleCrop>
  <HeadingPairs>
    <vt:vector size="8" baseType="variant">
      <vt:variant>
        <vt:lpstr>已用的字体</vt:lpstr>
      </vt:variant>
      <vt:variant>
        <vt:i4>8</vt:i4>
      </vt:variant>
      <vt:variant>
        <vt:lpstr>主题</vt:lpstr>
      </vt:variant>
      <vt:variant>
        <vt:i4>2</vt:i4>
      </vt:variant>
      <vt:variant>
        <vt:lpstr>嵌入 OLE 服务器</vt:lpstr>
      </vt:variant>
      <vt:variant>
        <vt:i4>1</vt:i4>
      </vt:variant>
      <vt:variant>
        <vt:lpstr>幻灯片标题</vt:lpstr>
      </vt:variant>
      <vt:variant>
        <vt:i4>8</vt:i4>
      </vt:variant>
    </vt:vector>
  </HeadingPairs>
  <TitlesOfParts>
    <vt:vector size="19" baseType="lpstr">
      <vt:lpstr>等线</vt:lpstr>
      <vt:lpstr>等线 Light</vt:lpstr>
      <vt:lpstr>微软雅黑</vt:lpstr>
      <vt:lpstr>Arial</vt:lpstr>
      <vt:lpstr>Merck</vt:lpstr>
      <vt:lpstr>Symbol</vt:lpstr>
      <vt:lpstr>Verdana</vt:lpstr>
      <vt:lpstr>Wingdings</vt:lpstr>
      <vt:lpstr>DELETE_ME_AFTER_APPLY</vt:lpstr>
      <vt:lpstr>Merck</vt:lpstr>
      <vt:lpstr>think-cell Slide</vt:lpstr>
      <vt:lpstr>西妥昔单抗注射液</vt:lpstr>
      <vt:lpstr>目录</vt:lpstr>
      <vt:lpstr>西妥昔单抗新增适应症2022年6月已获NMPA批准，与放疗联合用于治疗局部晚期头颈部鳞癌</vt:lpstr>
      <vt:lpstr>头颈部鳞癌解剖位置特殊，严重影响患者的生活质量，不可手术切除的局部晚期头颈部鳞癌患者亟需更加有效且耐受性更好的治疗方案</vt:lpstr>
      <vt:lpstr>西妥昔单抗主要不良反应为皮肤反应，联合放疗同样具有高依从性，应用安全性经过多年临床验证</vt:lpstr>
      <vt:lpstr>Ⅲ期Bonner研究证实放疗联合西妥昔单抗较单纯放疗显著提高中位局部控制时间，延长总体生存时间约20个月，被国内外临床指南/专家共识一致推荐，证据级别高</vt:lpstr>
      <vt:lpstr>PowerPoint 演示文稿</vt:lpstr>
      <vt:lpstr>PowerPoint 演示文稿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Rong Zhang</dc:creator>
  <cp:lastModifiedBy>Elyn Lu</cp:lastModifiedBy>
  <cp:revision>227</cp:revision>
  <dcterms:created xsi:type="dcterms:W3CDTF">2022-07-08T02:47:34Z</dcterms:created>
  <dcterms:modified xsi:type="dcterms:W3CDTF">2022-07-13T14:16:02Z</dcterms:modified>
</cp:coreProperties>
</file>