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2"/>
    <p:sldId id="259" r:id="rId3"/>
    <p:sldId id="260" r:id="rId4"/>
    <p:sldId id="263" r:id="rId5"/>
    <p:sldId id="265" r:id="rId6"/>
    <p:sldId id="266" r:id="rId7"/>
    <p:sldId id="271" r:id="rId8"/>
    <p:sldId id="269" r:id="rId9"/>
  </p:sldIdLst>
  <p:sldSz cx="12192000" cy="6858000"/>
  <p:notesSz cx="6858000" cy="9144000"/>
  <p:custDataLst>
    <p:tags r:id="rId10"/>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E7AC5"/>
    <a:srgbClr val="4E76C5"/>
    <a:srgbClr val="DCECF7"/>
    <a:srgbClr val="CCE3F3"/>
    <a:srgbClr val="DCECF9"/>
    <a:srgbClr val="3859B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74"/>
  </p:normalViewPr>
  <p:slideViewPr>
    <p:cSldViewPr snapToGrid="0">
      <p:cViewPr varScale="1">
        <p:scale>
          <a:sx n="73" d="100"/>
          <a:sy n="73" d="100"/>
        </p:scale>
        <p:origin x="381"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74B9FBCD-32D1-4651-AACB-DE3835595EA7}" type="datetimeFigureOut">
              <a:rPr lang="zh-CN" altLang="en-US" smtClean="0"/>
              <a:t>2022/7/8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5DC7242-61AB-42F2-8114-BC2BB0E3229F}"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74B9FBCD-32D1-4651-AACB-DE3835595EA7}" type="datetimeFigureOut">
              <a:rPr lang="zh-CN" altLang="en-US" smtClean="0"/>
              <a:t>2022/7/8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5DC7242-61AB-42F2-8114-BC2BB0E3229F}"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74B9FBCD-32D1-4651-AACB-DE3835595EA7}" type="datetimeFigureOut">
              <a:rPr lang="zh-CN" altLang="en-US" smtClean="0"/>
              <a:t>2022/7/8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5DC7242-61AB-42F2-8114-BC2BB0E3229F}" type="slidenum">
              <a:rPr lang="zh-CN" altLang="en-US" smtClean="0"/>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p:bg>
      <p:bgPr>
        <a:solidFill>
          <a:srgbClr val="CCE3F3"/>
        </a:solidFill>
        <a:effectLst/>
      </p:bgPr>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74B9FBCD-32D1-4651-AACB-DE3835595EA7}" type="datetimeFigureOut">
              <a:rPr lang="zh-CN" altLang="en-US" smtClean="0"/>
              <a:t>2022/7/8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5DC7242-61AB-42F2-8114-BC2BB0E3229F}"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74B9FBCD-32D1-4651-AACB-DE3835595EA7}" type="datetimeFigureOut">
              <a:rPr lang="zh-CN" altLang="en-US" smtClean="0"/>
              <a:t>2022/7/8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5DC7242-61AB-42F2-8114-BC2BB0E3229F}"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p:cNvSpPr>
            <a:spLocks noGrp="1"/>
          </p:cNvSpPr>
          <p:nvPr>
            <p:ph type="dt" sz="half" idx="10"/>
          </p:nvPr>
        </p:nvSpPr>
        <p:spPr/>
        <p:txBody>
          <a:bodyPr/>
          <a:lstStyle/>
          <a:p>
            <a:fld id="{74B9FBCD-32D1-4651-AACB-DE3835595EA7}" type="datetimeFigureOut">
              <a:rPr lang="zh-CN" altLang="en-US" smtClean="0"/>
              <a:t>2022/7/8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5DC7242-61AB-42F2-8114-BC2BB0E3229F}"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p:cNvSpPr>
            <a:spLocks noGrp="1"/>
          </p:cNvSpPr>
          <p:nvPr>
            <p:ph type="dt" sz="half" idx="10"/>
          </p:nvPr>
        </p:nvSpPr>
        <p:spPr/>
        <p:txBody>
          <a:bodyPr/>
          <a:lstStyle/>
          <a:p>
            <a:fld id="{74B9FBCD-32D1-4651-AACB-DE3835595EA7}" type="datetimeFigureOut">
              <a:rPr lang="zh-CN" altLang="en-US" smtClean="0"/>
              <a:t>2022/7/8</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25DC7242-61AB-42F2-8114-BC2BB0E3229F}"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74B9FBCD-32D1-4651-AACB-DE3835595EA7}" type="datetimeFigureOut">
              <a:rPr lang="zh-CN" altLang="en-US" smtClean="0"/>
              <a:t>2022/7/8</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25DC7242-61AB-42F2-8114-BC2BB0E3229F}"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4B9FBCD-32D1-4651-AACB-DE3835595EA7}" type="datetimeFigureOut">
              <a:rPr lang="zh-CN" altLang="en-US" smtClean="0"/>
              <a:t>2022/7/8</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25DC7242-61AB-42F2-8114-BC2BB0E3229F}"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74B9FBCD-32D1-4651-AACB-DE3835595EA7}" type="datetimeFigureOut">
              <a:rPr lang="zh-CN" altLang="en-US" smtClean="0"/>
              <a:t>2022/7/8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5DC7242-61AB-42F2-8114-BC2BB0E3229F}"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74B9FBCD-32D1-4651-AACB-DE3835595EA7}" type="datetimeFigureOut">
              <a:rPr lang="zh-CN" altLang="en-US" smtClean="0"/>
              <a:t>2022/7/8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5DC7242-61AB-42F2-8114-BC2BB0E3229F}"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B9FBCD-32D1-4651-AACB-DE3835595EA7}" type="datetimeFigureOut">
              <a:rPr lang="zh-CN" altLang="en-US" smtClean="0"/>
              <a:t>2022/7/8</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DC7242-61AB-42F2-8114-BC2BB0E3229F}"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12.xml"/><Relationship Id="rId1" Type="http://schemas.openxmlformats.org/officeDocument/2006/relationships/tags" Target="../tags/tag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矩形 15"/>
          <p:cNvSpPr/>
          <p:nvPr/>
        </p:nvSpPr>
        <p:spPr>
          <a:xfrm>
            <a:off x="3561976" y="765128"/>
            <a:ext cx="5068048" cy="5734224"/>
          </a:xfrm>
          <a:prstGeom prst="rect">
            <a:avLst/>
          </a:prstGeom>
          <a:solidFill>
            <a:srgbClr val="DCEC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p:nvSpPr>
        <p:spPr>
          <a:xfrm>
            <a:off x="3840480" y="1017767"/>
            <a:ext cx="4524292" cy="524786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textbox 4"/>
          <p:cNvSpPr/>
          <p:nvPr/>
        </p:nvSpPr>
        <p:spPr>
          <a:xfrm>
            <a:off x="4505754" y="4470638"/>
            <a:ext cx="3386667" cy="768973"/>
          </a:xfrm>
          <a:prstGeom prst="rect">
            <a:avLst/>
          </a:prstGeom>
        </p:spPr>
        <p:txBody>
          <a:bodyPr vert="horz" wrap="square" lIns="0" tIns="0" rIns="0" bIns="0"/>
          <a:lstStyle/>
          <a:p>
            <a:pPr algn="ctr" eaLnBrk="0"/>
            <a:r>
              <a:rPr lang="zh-CN" altLang="en-US" sz="2300" b="1" dirty="0">
                <a:solidFill>
                  <a:srgbClr val="0062B1"/>
                </a:solidFill>
                <a:latin typeface="微软雅黑" panose="020B0503020204020204" charset="-122"/>
                <a:ea typeface="微软雅黑" panose="020B0503020204020204" charset="-122"/>
                <a:cs typeface="Times New Roman" panose="02020603050405020304" pitchFamily="18" charset="0"/>
                <a:sym typeface="+mn-ea"/>
              </a:rPr>
              <a:t>阿普米司特片</a:t>
            </a:r>
            <a:endParaRPr lang="en-US" altLang="zh-CN" sz="2300" b="1" dirty="0">
              <a:solidFill>
                <a:srgbClr val="0062B1"/>
              </a:solidFill>
              <a:latin typeface="微软雅黑" panose="020B0503020204020204" charset="-122"/>
              <a:ea typeface="微软雅黑" panose="020B0503020204020204" charset="-122"/>
              <a:cs typeface="Times New Roman" panose="02020603050405020304" pitchFamily="18" charset="0"/>
              <a:sym typeface="+mn-ea"/>
            </a:endParaRPr>
          </a:p>
          <a:p>
            <a:pPr algn="ctr" eaLnBrk="0"/>
            <a:r>
              <a:rPr lang="zh-CN" altLang="en-US" sz="2300" b="1" dirty="0">
                <a:solidFill>
                  <a:srgbClr val="0062B1"/>
                </a:solidFill>
                <a:latin typeface="微软雅黑" panose="020B0503020204020204" charset="-122"/>
                <a:ea typeface="微软雅黑" panose="020B0503020204020204" charset="-122"/>
                <a:cs typeface="Times New Roman" panose="02020603050405020304" pitchFamily="18" charset="0"/>
              </a:rPr>
              <a:t>（欧泰乐）</a:t>
            </a:r>
            <a:endParaRPr lang="en-US" altLang="zh-CN" sz="2300" b="1" dirty="0">
              <a:solidFill>
                <a:srgbClr val="0062B1"/>
              </a:solidFill>
              <a:latin typeface="微软雅黑" panose="020B0503020204020204" charset="-122"/>
              <a:ea typeface="微软雅黑" panose="020B0503020204020204" charset="-122"/>
              <a:cs typeface="Times New Roman" panose="02020603050405020304" pitchFamily="18" charset="0"/>
            </a:endParaRPr>
          </a:p>
          <a:p>
            <a:pPr algn="ctr" eaLnBrk="0"/>
            <a:endParaRPr lang="zh-CN" altLang="en-US" sz="2300" b="1" dirty="0">
              <a:solidFill>
                <a:srgbClr val="0062B1"/>
              </a:solidFill>
              <a:latin typeface="微软雅黑" panose="020B0503020204020204" charset="-122"/>
              <a:ea typeface="微软雅黑" panose="020B0503020204020204" charset="-122"/>
              <a:cs typeface="Times New Roman" panose="02020603050405020304" pitchFamily="18" charset="0"/>
            </a:endParaRPr>
          </a:p>
        </p:txBody>
      </p:sp>
      <p:sp>
        <p:nvSpPr>
          <p:cNvPr id="8" name="rect"/>
          <p:cNvSpPr/>
          <p:nvPr/>
        </p:nvSpPr>
        <p:spPr>
          <a:xfrm>
            <a:off x="11514667" y="765128"/>
            <a:ext cx="677333" cy="19123"/>
          </a:xfrm>
          <a:prstGeom prst="rect">
            <a:avLst/>
          </a:prstGeom>
          <a:solidFill>
            <a:srgbClr val="365AB2">
              <a:alpha val="99607"/>
            </a:srgbClr>
          </a:solidFill>
          <a:ln cap="flat">
            <a:noFill/>
            <a:prstDash val="solid"/>
            <a:miter lim="0"/>
          </a:ln>
        </p:spPr>
        <p:txBody>
          <a:bodyPr rtlCol="0"/>
          <a:lstStyle/>
          <a:p>
            <a:pPr algn="ctr"/>
            <a:endParaRPr lang="zh-CN" altLang="en-US" sz="3765"/>
          </a:p>
        </p:txBody>
      </p:sp>
      <p:sp>
        <p:nvSpPr>
          <p:cNvPr id="7" name="矩形: 圆角 6"/>
          <p:cNvSpPr/>
          <p:nvPr/>
        </p:nvSpPr>
        <p:spPr>
          <a:xfrm>
            <a:off x="4304273" y="5556259"/>
            <a:ext cx="3845382" cy="646331"/>
          </a:xfrm>
          <a:prstGeom prst="roundRect">
            <a:avLst>
              <a:gd name="adj" fmla="val 50000"/>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altLang="zh-CN" sz="1600" b="1" i="0" u="none" strike="noStrike" kern="1200" cap="none" spc="0" normalizeH="0" baseline="0" noProof="0" dirty="0">
              <a:ln>
                <a:noFill/>
              </a:ln>
              <a:solidFill>
                <a:prstClr val="white"/>
              </a:solidFill>
              <a:effectLst/>
              <a:uLnTx/>
              <a:uFillTx/>
              <a:latin typeface="微软雅黑" panose="020B0503020204020204" charset="-122"/>
              <a:ea typeface="微软雅黑" panose="020B0503020204020204" charset="-122"/>
              <a:cs typeface="+mn-cs"/>
            </a:endParaRPr>
          </a:p>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600" b="1" i="0" u="none" strike="noStrike" kern="1200" cap="none" spc="0" normalizeH="0" baseline="0" noProof="0" dirty="0">
                <a:ln>
                  <a:noFill/>
                </a:ln>
                <a:solidFill>
                  <a:prstClr val="white"/>
                </a:solidFill>
                <a:effectLst/>
                <a:uLnTx/>
                <a:uFillTx/>
                <a:latin typeface="微软雅黑" panose="020B0503020204020204" charset="-122"/>
                <a:ea typeface="微软雅黑" panose="020B0503020204020204" charset="-122"/>
                <a:cs typeface="+mn-cs"/>
              </a:rPr>
              <a:t>企业名称：</a:t>
            </a:r>
            <a:r>
              <a:rPr kumimoji="0" lang="en-US" altLang="zh-CN" sz="1600" b="1" i="0" u="none" strike="noStrike" kern="1200" cap="none" spc="0" normalizeH="0" baseline="0" noProof="0" dirty="0">
                <a:ln>
                  <a:noFill/>
                </a:ln>
                <a:solidFill>
                  <a:prstClr val="white"/>
                </a:solidFill>
                <a:effectLst/>
                <a:uLnTx/>
                <a:uFillTx/>
                <a:latin typeface="微软雅黑" panose="020B0503020204020204" charset="-122"/>
                <a:ea typeface="微软雅黑" panose="020B0503020204020204" charset="-122"/>
                <a:cs typeface="+mn-cs"/>
              </a:rPr>
              <a:t>Amgen</a:t>
            </a:r>
            <a:r>
              <a:rPr kumimoji="0" lang="zh-CN" altLang="en-US" sz="1600" b="1" i="0" u="none" strike="noStrike" kern="1200" cap="none" spc="0" normalizeH="0" baseline="0" noProof="0" dirty="0">
                <a:ln>
                  <a:noFill/>
                </a:ln>
                <a:solidFill>
                  <a:prstClr val="white"/>
                </a:solidFill>
                <a:effectLst/>
                <a:uLnTx/>
                <a:uFillTx/>
                <a:latin typeface="微软雅黑" panose="020B0503020204020204" charset="-122"/>
                <a:ea typeface="微软雅黑" panose="020B0503020204020204" charset="-122"/>
                <a:cs typeface="+mn-cs"/>
              </a:rPr>
              <a:t>安进公司</a:t>
            </a:r>
          </a:p>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600" b="1" i="0" u="none" strike="noStrike" kern="1200" cap="none" spc="0" normalizeH="0" baseline="0" noProof="0" dirty="0">
                <a:ln>
                  <a:noFill/>
                </a:ln>
                <a:solidFill>
                  <a:prstClr val="white"/>
                </a:solidFill>
                <a:effectLst/>
                <a:uLnTx/>
                <a:uFillTx/>
                <a:latin typeface="微软雅黑" panose="020B0503020204020204" charset="-122"/>
                <a:ea typeface="微软雅黑" panose="020B0503020204020204" charset="-122"/>
                <a:cs typeface="+mn-cs"/>
              </a:rPr>
              <a:t>销售公司：江苏复星医药销售有限公司</a:t>
            </a:r>
          </a:p>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600" b="1" i="0" u="none" strike="noStrike" kern="1200" cap="none" spc="0" normalizeH="0" baseline="0" noProof="0" dirty="0">
              <a:ln>
                <a:noFill/>
              </a:ln>
              <a:solidFill>
                <a:prstClr val="white"/>
              </a:solidFill>
              <a:effectLst/>
              <a:uLnTx/>
              <a:uFillTx/>
              <a:latin typeface="微软雅黑" panose="020B0503020204020204" charset="-122"/>
              <a:ea typeface="微软雅黑" panose="020B0503020204020204" charset="-122"/>
              <a:cs typeface="+mn-cs"/>
            </a:endParaRPr>
          </a:p>
        </p:txBody>
      </p:sp>
      <p:pic>
        <p:nvPicPr>
          <p:cNvPr id="9" name="图片 8"/>
          <p:cNvPicPr>
            <a:picLocks noChangeAspect="1"/>
          </p:cNvPicPr>
          <p:nvPr/>
        </p:nvPicPr>
        <p:blipFill>
          <a:blip r:embed="rId2"/>
          <a:stretch>
            <a:fillRect/>
          </a:stretch>
        </p:blipFill>
        <p:spPr>
          <a:xfrm>
            <a:off x="4084516" y="1943948"/>
            <a:ext cx="3807905" cy="2210042"/>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矩形 39"/>
          <p:cNvSpPr/>
          <p:nvPr/>
        </p:nvSpPr>
        <p:spPr>
          <a:xfrm>
            <a:off x="4261899" y="699715"/>
            <a:ext cx="3466769" cy="1423283"/>
          </a:xfrm>
          <a:prstGeom prst="rect">
            <a:avLst/>
          </a:prstGeom>
          <a:solidFill>
            <a:srgbClr val="DCEC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1" name="图片 20"/>
          <p:cNvPicPr>
            <a:picLocks noChangeAspect="1"/>
          </p:cNvPicPr>
          <p:nvPr/>
        </p:nvPicPr>
        <p:blipFill>
          <a:blip r:embed="rId2"/>
          <a:stretch>
            <a:fillRect/>
          </a:stretch>
        </p:blipFill>
        <p:spPr>
          <a:xfrm>
            <a:off x="605545" y="2977498"/>
            <a:ext cx="2758141" cy="3057939"/>
          </a:xfrm>
          <a:prstGeom prst="rect">
            <a:avLst/>
          </a:prstGeom>
        </p:spPr>
      </p:pic>
      <p:grpSp>
        <p:nvGrpSpPr>
          <p:cNvPr id="35" name="组合 34"/>
          <p:cNvGrpSpPr/>
          <p:nvPr/>
        </p:nvGrpSpPr>
        <p:grpSpPr>
          <a:xfrm>
            <a:off x="0" y="698863"/>
            <a:ext cx="3035316" cy="1332411"/>
            <a:chOff x="0" y="698863"/>
            <a:chExt cx="3035316" cy="1332411"/>
          </a:xfrm>
          <a:solidFill>
            <a:srgbClr val="3859B8"/>
          </a:solidFill>
        </p:grpSpPr>
        <p:sp>
          <p:nvSpPr>
            <p:cNvPr id="37" name="椭圆 36"/>
            <p:cNvSpPr/>
            <p:nvPr/>
          </p:nvSpPr>
          <p:spPr>
            <a:xfrm>
              <a:off x="1702905" y="698863"/>
              <a:ext cx="1332411" cy="133241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 name="矩形 35"/>
            <p:cNvSpPr/>
            <p:nvPr/>
          </p:nvSpPr>
          <p:spPr>
            <a:xfrm>
              <a:off x="0" y="698863"/>
              <a:ext cx="2429691" cy="133241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600" dirty="0">
                  <a:latin typeface="微软雅黑" panose="020B0503020204020204" charset="-122"/>
                  <a:ea typeface="微软雅黑" panose="020B0503020204020204" charset="-122"/>
                </a:rPr>
                <a:t>目 录</a:t>
              </a:r>
              <a:r>
                <a:rPr lang="en-US" altLang="zh-CN" sz="2400" dirty="0">
                  <a:latin typeface="Times New Roman" panose="02020603050405020304" pitchFamily="18" charset="0"/>
                  <a:ea typeface="微软雅黑" panose="020B0503020204020204" charset="-122"/>
                  <a:cs typeface="Times New Roman" panose="02020603050405020304" pitchFamily="18" charset="0"/>
                </a:rPr>
                <a:t>CONTENS</a:t>
              </a:r>
              <a:endParaRPr lang="en-US" altLang="zh-CN" sz="3600" dirty="0">
                <a:latin typeface="Times New Roman" panose="02020603050405020304" pitchFamily="18" charset="0"/>
                <a:ea typeface="微软雅黑" panose="020B0503020204020204" charset="-122"/>
                <a:cs typeface="Times New Roman" panose="02020603050405020304" pitchFamily="18" charset="0"/>
              </a:endParaRPr>
            </a:p>
          </p:txBody>
        </p:sp>
      </p:grpSp>
      <p:sp>
        <p:nvSpPr>
          <p:cNvPr id="39" name="矩形 38"/>
          <p:cNvSpPr/>
          <p:nvPr/>
        </p:nvSpPr>
        <p:spPr>
          <a:xfrm>
            <a:off x="4420925" y="922351"/>
            <a:ext cx="3132814" cy="101776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1" name="矩形 40"/>
          <p:cNvSpPr/>
          <p:nvPr/>
        </p:nvSpPr>
        <p:spPr>
          <a:xfrm>
            <a:off x="8334293" y="698863"/>
            <a:ext cx="3466769" cy="1423283"/>
          </a:xfrm>
          <a:prstGeom prst="rect">
            <a:avLst/>
          </a:prstGeom>
          <a:solidFill>
            <a:srgbClr val="DCEC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2" name="矩形 41"/>
          <p:cNvSpPr/>
          <p:nvPr/>
        </p:nvSpPr>
        <p:spPr>
          <a:xfrm>
            <a:off x="8493319" y="921499"/>
            <a:ext cx="3132814" cy="101776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3" name="矩形 42"/>
          <p:cNvSpPr/>
          <p:nvPr/>
        </p:nvSpPr>
        <p:spPr>
          <a:xfrm>
            <a:off x="4261899" y="2458278"/>
            <a:ext cx="3466769" cy="1423283"/>
          </a:xfrm>
          <a:prstGeom prst="rect">
            <a:avLst/>
          </a:prstGeom>
          <a:solidFill>
            <a:srgbClr val="DCEC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4" name="矩形 43"/>
          <p:cNvSpPr/>
          <p:nvPr/>
        </p:nvSpPr>
        <p:spPr>
          <a:xfrm>
            <a:off x="4420925" y="2680914"/>
            <a:ext cx="3132814" cy="101776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5" name="矩形 44"/>
          <p:cNvSpPr/>
          <p:nvPr/>
        </p:nvSpPr>
        <p:spPr>
          <a:xfrm>
            <a:off x="4261899" y="4216841"/>
            <a:ext cx="3466769" cy="1423283"/>
          </a:xfrm>
          <a:prstGeom prst="rect">
            <a:avLst/>
          </a:prstGeom>
          <a:solidFill>
            <a:srgbClr val="DCEC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6" name="矩形 45"/>
          <p:cNvSpPr/>
          <p:nvPr/>
        </p:nvSpPr>
        <p:spPr>
          <a:xfrm>
            <a:off x="4420925" y="4439477"/>
            <a:ext cx="3132814" cy="101776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7" name="矩形 46"/>
          <p:cNvSpPr/>
          <p:nvPr/>
        </p:nvSpPr>
        <p:spPr>
          <a:xfrm>
            <a:off x="8334293" y="2460928"/>
            <a:ext cx="3466769" cy="1423283"/>
          </a:xfrm>
          <a:prstGeom prst="rect">
            <a:avLst/>
          </a:prstGeom>
          <a:solidFill>
            <a:srgbClr val="DCEC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8" name="矩形 47"/>
          <p:cNvSpPr/>
          <p:nvPr/>
        </p:nvSpPr>
        <p:spPr>
          <a:xfrm>
            <a:off x="8493319" y="2683564"/>
            <a:ext cx="3132814" cy="101776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3" name="文本框 52"/>
          <p:cNvSpPr txBox="1"/>
          <p:nvPr/>
        </p:nvSpPr>
        <p:spPr>
          <a:xfrm>
            <a:off x="4552121" y="1168772"/>
            <a:ext cx="2870421" cy="523220"/>
          </a:xfrm>
          <a:prstGeom prst="rect">
            <a:avLst/>
          </a:prstGeom>
          <a:noFill/>
        </p:spPr>
        <p:txBody>
          <a:bodyPr wrap="square" rtlCol="0">
            <a:spAutoFit/>
          </a:bodyPr>
          <a:lstStyle/>
          <a:p>
            <a:pPr algn="ctr"/>
            <a:r>
              <a:rPr lang="en-US" altLang="zh-CN" sz="2800" dirty="0">
                <a:solidFill>
                  <a:srgbClr val="0070C0"/>
                </a:solidFill>
                <a:latin typeface="微软雅黑" panose="020B0503020204020204" charset="-122"/>
                <a:ea typeface="微软雅黑" panose="020B0503020204020204" charset="-122"/>
                <a:cs typeface="Arial" panose="020B0604020202020204" pitchFamily="34" charset="0"/>
              </a:rPr>
              <a:t>01</a:t>
            </a:r>
            <a:r>
              <a:rPr lang="en-US" altLang="zh-CN" sz="2800" dirty="0">
                <a:solidFill>
                  <a:srgbClr val="0070C0"/>
                </a:solidFill>
                <a:latin typeface="微软雅黑" panose="020B0503020204020204" charset="-122"/>
                <a:ea typeface="微软雅黑" panose="020B0503020204020204" charset="-122"/>
                <a:cs typeface="Times New Roman" panose="02020603050405020304" pitchFamily="18" charset="0"/>
              </a:rPr>
              <a:t> </a:t>
            </a:r>
            <a:r>
              <a:rPr lang="zh-CN" altLang="en-US" sz="2800" dirty="0">
                <a:solidFill>
                  <a:srgbClr val="0070C0"/>
                </a:solidFill>
                <a:latin typeface="微软雅黑" panose="020B0503020204020204" charset="-122"/>
                <a:ea typeface="微软雅黑" panose="020B0503020204020204" charset="-122"/>
                <a:cs typeface="Times New Roman" panose="02020603050405020304" pitchFamily="18" charset="0"/>
              </a:rPr>
              <a:t>药品基本信息</a:t>
            </a:r>
          </a:p>
        </p:txBody>
      </p:sp>
      <p:sp>
        <p:nvSpPr>
          <p:cNvPr id="54" name="文本框 53"/>
          <p:cNvSpPr txBox="1"/>
          <p:nvPr/>
        </p:nvSpPr>
        <p:spPr>
          <a:xfrm>
            <a:off x="4552120" y="2928187"/>
            <a:ext cx="2870421" cy="523220"/>
          </a:xfrm>
          <a:prstGeom prst="rect">
            <a:avLst/>
          </a:prstGeom>
          <a:noFill/>
        </p:spPr>
        <p:txBody>
          <a:bodyPr wrap="square" rtlCol="0">
            <a:spAutoFit/>
          </a:bodyPr>
          <a:lstStyle/>
          <a:p>
            <a:r>
              <a:rPr lang="en-US" altLang="zh-CN" sz="2800" dirty="0">
                <a:solidFill>
                  <a:srgbClr val="0070C0"/>
                </a:solidFill>
                <a:latin typeface="Arial" panose="020B0604020202020204" pitchFamily="34" charset="0"/>
                <a:ea typeface="微软雅黑" panose="020B0503020204020204" charset="-122"/>
                <a:cs typeface="Arial" panose="020B0604020202020204" pitchFamily="34" charset="0"/>
              </a:rPr>
              <a:t>03</a:t>
            </a:r>
            <a:r>
              <a:rPr lang="en-US" altLang="zh-CN" sz="2800" dirty="0">
                <a:solidFill>
                  <a:srgbClr val="0070C0"/>
                </a:solidFill>
                <a:latin typeface="Times New Roman" panose="02020603050405020304" pitchFamily="18" charset="0"/>
                <a:ea typeface="微软雅黑" panose="020B0503020204020204" charset="-122"/>
                <a:cs typeface="Times New Roman" panose="02020603050405020304" pitchFamily="18" charset="0"/>
              </a:rPr>
              <a:t>   </a:t>
            </a:r>
            <a:r>
              <a:rPr lang="zh-CN" altLang="en-US" sz="2800" dirty="0">
                <a:solidFill>
                  <a:srgbClr val="0070C0"/>
                </a:solidFill>
                <a:latin typeface="Times New Roman" panose="02020603050405020304" pitchFamily="18" charset="0"/>
                <a:ea typeface="微软雅黑" panose="020B0503020204020204" charset="-122"/>
                <a:cs typeface="Times New Roman" panose="02020603050405020304" pitchFamily="18" charset="0"/>
              </a:rPr>
              <a:t>有效性</a:t>
            </a:r>
          </a:p>
        </p:txBody>
      </p:sp>
      <p:sp>
        <p:nvSpPr>
          <p:cNvPr id="55" name="文本框 54"/>
          <p:cNvSpPr txBox="1"/>
          <p:nvPr/>
        </p:nvSpPr>
        <p:spPr>
          <a:xfrm>
            <a:off x="4552119" y="4666872"/>
            <a:ext cx="2870421" cy="523220"/>
          </a:xfrm>
          <a:prstGeom prst="rect">
            <a:avLst/>
          </a:prstGeom>
          <a:noFill/>
        </p:spPr>
        <p:txBody>
          <a:bodyPr wrap="square" rtlCol="0">
            <a:spAutoFit/>
          </a:bodyPr>
          <a:lstStyle/>
          <a:p>
            <a:r>
              <a:rPr lang="en-US" altLang="zh-CN" sz="2800" dirty="0">
                <a:solidFill>
                  <a:srgbClr val="0070C0"/>
                </a:solidFill>
                <a:latin typeface="Arial" panose="020B0604020202020204" pitchFamily="34" charset="0"/>
                <a:ea typeface="微软雅黑" panose="020B0503020204020204" charset="-122"/>
                <a:cs typeface="Arial" panose="020B0604020202020204" pitchFamily="34" charset="0"/>
              </a:rPr>
              <a:t>05</a:t>
            </a:r>
            <a:r>
              <a:rPr lang="en-US" altLang="zh-CN" sz="2800" dirty="0">
                <a:solidFill>
                  <a:srgbClr val="0070C0"/>
                </a:solidFill>
                <a:latin typeface="Times New Roman" panose="02020603050405020304" pitchFamily="18" charset="0"/>
                <a:ea typeface="微软雅黑" panose="020B0503020204020204" charset="-122"/>
                <a:cs typeface="Times New Roman" panose="02020603050405020304" pitchFamily="18" charset="0"/>
              </a:rPr>
              <a:t>   </a:t>
            </a:r>
            <a:r>
              <a:rPr lang="zh-CN" altLang="en-US" sz="2800" dirty="0">
                <a:solidFill>
                  <a:srgbClr val="0070C0"/>
                </a:solidFill>
                <a:latin typeface="Times New Roman" panose="02020603050405020304" pitchFamily="18" charset="0"/>
                <a:ea typeface="微软雅黑" panose="020B0503020204020204" charset="-122"/>
                <a:cs typeface="Times New Roman" panose="02020603050405020304" pitchFamily="18" charset="0"/>
              </a:rPr>
              <a:t>公平性</a:t>
            </a:r>
          </a:p>
        </p:txBody>
      </p:sp>
      <p:sp>
        <p:nvSpPr>
          <p:cNvPr id="56" name="文本框 55"/>
          <p:cNvSpPr txBox="1"/>
          <p:nvPr/>
        </p:nvSpPr>
        <p:spPr>
          <a:xfrm>
            <a:off x="8624515" y="1168772"/>
            <a:ext cx="2870421" cy="523220"/>
          </a:xfrm>
          <a:prstGeom prst="rect">
            <a:avLst/>
          </a:prstGeom>
          <a:noFill/>
        </p:spPr>
        <p:txBody>
          <a:bodyPr wrap="square" rtlCol="0">
            <a:spAutoFit/>
          </a:bodyPr>
          <a:lstStyle/>
          <a:p>
            <a:r>
              <a:rPr lang="en-US" altLang="zh-CN" sz="2800" dirty="0">
                <a:solidFill>
                  <a:srgbClr val="0070C0"/>
                </a:solidFill>
                <a:latin typeface="微软雅黑" panose="020B0503020204020204" charset="-122"/>
                <a:ea typeface="微软雅黑" panose="020B0503020204020204" charset="-122"/>
                <a:cs typeface="Arial" panose="020B0604020202020204" pitchFamily="34" charset="0"/>
              </a:rPr>
              <a:t>02</a:t>
            </a:r>
            <a:r>
              <a:rPr lang="en-US" altLang="zh-CN" sz="2800" dirty="0">
                <a:solidFill>
                  <a:srgbClr val="0070C0"/>
                </a:solidFill>
                <a:latin typeface="微软雅黑" panose="020B0503020204020204" charset="-122"/>
                <a:ea typeface="微软雅黑" panose="020B0503020204020204" charset="-122"/>
                <a:cs typeface="Times New Roman" panose="02020603050405020304" pitchFamily="18" charset="0"/>
              </a:rPr>
              <a:t>   </a:t>
            </a:r>
            <a:r>
              <a:rPr lang="zh-CN" altLang="en-US" sz="2800" dirty="0">
                <a:solidFill>
                  <a:srgbClr val="0070C0"/>
                </a:solidFill>
                <a:latin typeface="微软雅黑" panose="020B0503020204020204" charset="-122"/>
                <a:ea typeface="微软雅黑" panose="020B0503020204020204" charset="-122"/>
                <a:cs typeface="Times New Roman" panose="02020603050405020304" pitchFamily="18" charset="0"/>
              </a:rPr>
              <a:t>安全性</a:t>
            </a:r>
          </a:p>
        </p:txBody>
      </p:sp>
      <p:sp>
        <p:nvSpPr>
          <p:cNvPr id="57" name="文本框 56"/>
          <p:cNvSpPr txBox="1"/>
          <p:nvPr/>
        </p:nvSpPr>
        <p:spPr>
          <a:xfrm>
            <a:off x="8624514" y="2977498"/>
            <a:ext cx="2870421" cy="523220"/>
          </a:xfrm>
          <a:prstGeom prst="rect">
            <a:avLst/>
          </a:prstGeom>
          <a:noFill/>
        </p:spPr>
        <p:txBody>
          <a:bodyPr wrap="square" rtlCol="0">
            <a:spAutoFit/>
          </a:bodyPr>
          <a:lstStyle/>
          <a:p>
            <a:r>
              <a:rPr lang="en-US" altLang="zh-CN" sz="2800" dirty="0">
                <a:solidFill>
                  <a:srgbClr val="0070C0"/>
                </a:solidFill>
                <a:latin typeface="微软雅黑" panose="020B0503020204020204" charset="-122"/>
                <a:ea typeface="微软雅黑" panose="020B0503020204020204" charset="-122"/>
                <a:cs typeface="Arial" panose="020B0604020202020204" pitchFamily="34" charset="0"/>
              </a:rPr>
              <a:t>04</a:t>
            </a:r>
            <a:r>
              <a:rPr lang="en-US" altLang="zh-CN" sz="2800" dirty="0">
                <a:solidFill>
                  <a:srgbClr val="0070C0"/>
                </a:solidFill>
                <a:latin typeface="微软雅黑" panose="020B0503020204020204" charset="-122"/>
                <a:ea typeface="微软雅黑" panose="020B0503020204020204" charset="-122"/>
                <a:cs typeface="Times New Roman" panose="02020603050405020304" pitchFamily="18" charset="0"/>
              </a:rPr>
              <a:t>   </a:t>
            </a:r>
            <a:r>
              <a:rPr lang="zh-CN" altLang="en-US" sz="2800" dirty="0">
                <a:solidFill>
                  <a:srgbClr val="0070C0"/>
                </a:solidFill>
                <a:latin typeface="微软雅黑" panose="020B0503020204020204" charset="-122"/>
                <a:ea typeface="微软雅黑" panose="020B0503020204020204" charset="-122"/>
                <a:cs typeface="Times New Roman" panose="02020603050405020304" pitchFamily="18" charset="0"/>
              </a:rPr>
              <a:t>创新性</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矩形 26"/>
          <p:cNvSpPr/>
          <p:nvPr/>
        </p:nvSpPr>
        <p:spPr>
          <a:xfrm>
            <a:off x="0" y="882595"/>
            <a:ext cx="12192000" cy="5112688"/>
          </a:xfrm>
          <a:prstGeom prst="rect">
            <a:avLst/>
          </a:prstGeom>
          <a:solidFill>
            <a:srgbClr val="DCEC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DCECF9"/>
              </a:solidFill>
            </a:endParaRPr>
          </a:p>
        </p:txBody>
      </p:sp>
      <p:sp>
        <p:nvSpPr>
          <p:cNvPr id="26" name="矩形 25"/>
          <p:cNvSpPr/>
          <p:nvPr/>
        </p:nvSpPr>
        <p:spPr>
          <a:xfrm>
            <a:off x="0" y="1168842"/>
            <a:ext cx="12192000" cy="45799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35" name="组合 34"/>
          <p:cNvGrpSpPr/>
          <p:nvPr/>
        </p:nvGrpSpPr>
        <p:grpSpPr>
          <a:xfrm rot="5400000">
            <a:off x="632745" y="850601"/>
            <a:ext cx="3035316" cy="1332411"/>
            <a:chOff x="0" y="698863"/>
            <a:chExt cx="3035316" cy="1332411"/>
          </a:xfrm>
          <a:solidFill>
            <a:srgbClr val="3859B8"/>
          </a:solidFill>
        </p:grpSpPr>
        <p:sp>
          <p:nvSpPr>
            <p:cNvPr id="37" name="椭圆 36"/>
            <p:cNvSpPr/>
            <p:nvPr/>
          </p:nvSpPr>
          <p:spPr>
            <a:xfrm>
              <a:off x="1702905" y="698863"/>
              <a:ext cx="1332411" cy="133241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 name="矩形 35"/>
            <p:cNvSpPr/>
            <p:nvPr/>
          </p:nvSpPr>
          <p:spPr>
            <a:xfrm>
              <a:off x="0" y="698863"/>
              <a:ext cx="2429691" cy="133241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zh-CN" sz="3600" dirty="0">
                <a:latin typeface="Times New Roman" panose="02020603050405020304" pitchFamily="18" charset="0"/>
                <a:ea typeface="微软雅黑" panose="020B0503020204020204" charset="-122"/>
                <a:cs typeface="Times New Roman" panose="02020603050405020304" pitchFamily="18" charset="0"/>
              </a:endParaRPr>
            </a:p>
          </p:txBody>
        </p:sp>
      </p:grpSp>
      <p:sp>
        <p:nvSpPr>
          <p:cNvPr id="2" name="文本框 1"/>
          <p:cNvSpPr txBox="1"/>
          <p:nvPr/>
        </p:nvSpPr>
        <p:spPr>
          <a:xfrm>
            <a:off x="1776692" y="1901970"/>
            <a:ext cx="1228902" cy="830997"/>
          </a:xfrm>
          <a:prstGeom prst="rect">
            <a:avLst/>
          </a:prstGeom>
          <a:noFill/>
        </p:spPr>
        <p:txBody>
          <a:bodyPr wrap="square" rtlCol="0">
            <a:spAutoFit/>
          </a:bodyPr>
          <a:lstStyle/>
          <a:p>
            <a:r>
              <a:rPr lang="en-US" altLang="zh-CN" sz="4800" dirty="0">
                <a:solidFill>
                  <a:schemeClr val="bg1"/>
                </a:solidFill>
                <a:latin typeface="Arial" panose="020B0604020202020204" pitchFamily="34" charset="0"/>
                <a:cs typeface="Arial" panose="020B0604020202020204" pitchFamily="34" charset="0"/>
              </a:rPr>
              <a:t>01</a:t>
            </a:r>
            <a:endParaRPr lang="zh-CN" altLang="en-US" sz="4800" dirty="0">
              <a:solidFill>
                <a:schemeClr val="bg1"/>
              </a:solidFill>
              <a:latin typeface="Arial" panose="020B0604020202020204" pitchFamily="34" charset="0"/>
              <a:cs typeface="Arial" panose="020B0604020202020204" pitchFamily="34" charset="0"/>
            </a:endParaRPr>
          </a:p>
        </p:txBody>
      </p:sp>
      <p:sp>
        <p:nvSpPr>
          <p:cNvPr id="25" name="文本框 24"/>
          <p:cNvSpPr txBox="1"/>
          <p:nvPr/>
        </p:nvSpPr>
        <p:spPr>
          <a:xfrm>
            <a:off x="1157324" y="3315998"/>
            <a:ext cx="3318570" cy="1015663"/>
          </a:xfrm>
          <a:prstGeom prst="rect">
            <a:avLst/>
          </a:prstGeom>
          <a:noFill/>
        </p:spPr>
        <p:txBody>
          <a:bodyPr wrap="square" rtlCol="0">
            <a:spAutoFit/>
          </a:bodyPr>
          <a:lstStyle/>
          <a:p>
            <a:pPr algn="dist"/>
            <a:r>
              <a:rPr lang="zh-CN" altLang="en-US" sz="3600" dirty="0">
                <a:solidFill>
                  <a:srgbClr val="3859B8"/>
                </a:solidFill>
                <a:latin typeface="微软雅黑" panose="020B0503020204020204" charset="-122"/>
                <a:ea typeface="微软雅黑" panose="020B0503020204020204" charset="-122"/>
              </a:rPr>
              <a:t>药品基本信息</a:t>
            </a:r>
            <a:endParaRPr lang="en-US" altLang="zh-CN" sz="3600" dirty="0">
              <a:solidFill>
                <a:srgbClr val="3859B8"/>
              </a:solidFill>
              <a:latin typeface="微软雅黑" panose="020B0503020204020204" charset="-122"/>
              <a:ea typeface="微软雅黑" panose="020B0503020204020204" charset="-122"/>
            </a:endParaRPr>
          </a:p>
          <a:p>
            <a:r>
              <a:rPr lang="en-US" altLang="zh-CN" sz="2400" dirty="0">
                <a:solidFill>
                  <a:schemeClr val="accent1">
                    <a:lumMod val="60000"/>
                    <a:lumOff val="40000"/>
                  </a:schemeClr>
                </a:solidFill>
                <a:latin typeface="Times New Roman" panose="02020603050405020304" pitchFamily="18" charset="0"/>
                <a:ea typeface="微软雅黑" panose="020B0503020204020204" charset="-122"/>
                <a:cs typeface="Times New Roman" panose="02020603050405020304" pitchFamily="18" charset="0"/>
              </a:rPr>
              <a:t>Basic Information</a:t>
            </a:r>
            <a:endParaRPr lang="zh-CN" altLang="en-US" sz="2400" dirty="0">
              <a:solidFill>
                <a:schemeClr val="accent1">
                  <a:lumMod val="60000"/>
                  <a:lumOff val="40000"/>
                </a:schemeClr>
              </a:solidFill>
              <a:latin typeface="Times New Roman" panose="02020603050405020304" pitchFamily="18" charset="0"/>
              <a:ea typeface="微软雅黑" panose="020B0503020204020204" charset="-122"/>
              <a:cs typeface="Times New Roman" panose="02020603050405020304" pitchFamily="18" charset="0"/>
            </a:endParaRPr>
          </a:p>
        </p:txBody>
      </p:sp>
      <p:pic>
        <p:nvPicPr>
          <p:cNvPr id="6" name="图片 5"/>
          <p:cNvPicPr>
            <a:picLocks noChangeAspect="1"/>
          </p:cNvPicPr>
          <p:nvPr/>
        </p:nvPicPr>
        <p:blipFill>
          <a:blip r:embed="rId2"/>
          <a:stretch>
            <a:fillRect/>
          </a:stretch>
        </p:blipFill>
        <p:spPr>
          <a:xfrm>
            <a:off x="5730213" y="1420576"/>
            <a:ext cx="1050608" cy="1072159"/>
          </a:xfrm>
          <a:prstGeom prst="rect">
            <a:avLst/>
          </a:prstGeom>
        </p:spPr>
      </p:pic>
      <p:sp>
        <p:nvSpPr>
          <p:cNvPr id="33" name="文本框 32"/>
          <p:cNvSpPr txBox="1"/>
          <p:nvPr/>
        </p:nvSpPr>
        <p:spPr>
          <a:xfrm>
            <a:off x="6647088" y="2096436"/>
            <a:ext cx="6094674" cy="2951898"/>
          </a:xfrm>
          <a:prstGeom prst="rect">
            <a:avLst/>
          </a:prstGeom>
          <a:noFill/>
        </p:spPr>
        <p:txBody>
          <a:bodyPr wrap="square">
            <a:spAutoFit/>
          </a:bodyPr>
          <a:lstStyle/>
          <a:p>
            <a:pPr>
              <a:lnSpc>
                <a:spcPct val="150000"/>
              </a:lnSpc>
            </a:pPr>
            <a:r>
              <a:rPr lang="zh-CN" altLang="en-US" sz="1800" b="1" dirty="0">
                <a:solidFill>
                  <a:schemeClr val="tx1">
                    <a:lumMod val="65000"/>
                    <a:lumOff val="35000"/>
                  </a:schemeClr>
                </a:solidFill>
                <a:latin typeface="微软雅黑" panose="020B0503020204020204" charset="-122"/>
                <a:ea typeface="微软雅黑" panose="020B0503020204020204" charset="-122"/>
              </a:rPr>
              <a:t>通用名：</a:t>
            </a:r>
            <a:r>
              <a:rPr lang="zh-CN" altLang="en-US" sz="1800" b="1" dirty="0">
                <a:solidFill>
                  <a:srgbClr val="4E7AC5"/>
                </a:solidFill>
                <a:latin typeface="微软雅黑" panose="020B0503020204020204" charset="-122"/>
                <a:ea typeface="微软雅黑" panose="020B0503020204020204" charset="-122"/>
                <a:sym typeface="+mn-ea"/>
              </a:rPr>
              <a:t>阿普米司特片</a:t>
            </a:r>
          </a:p>
          <a:p>
            <a:pPr>
              <a:lnSpc>
                <a:spcPct val="150000"/>
              </a:lnSpc>
            </a:pPr>
            <a:r>
              <a:rPr lang="zh-CN" altLang="en-US" b="1" dirty="0">
                <a:solidFill>
                  <a:schemeClr val="tx1">
                    <a:lumMod val="65000"/>
                    <a:lumOff val="35000"/>
                  </a:schemeClr>
                </a:solidFill>
                <a:latin typeface="微软雅黑" panose="020B0503020204020204" charset="-122"/>
                <a:ea typeface="微软雅黑" panose="020B0503020204020204" charset="-122"/>
                <a:sym typeface="+mn-ea"/>
              </a:rPr>
              <a:t>注册规格：</a:t>
            </a:r>
            <a:r>
              <a:rPr lang="en-US" altLang="zh-CN" b="1" dirty="0">
                <a:solidFill>
                  <a:srgbClr val="4E7AC5"/>
                </a:solidFill>
                <a:latin typeface="微软雅黑" panose="020B0503020204020204" charset="-122"/>
                <a:ea typeface="微软雅黑" panose="020B0503020204020204" charset="-122"/>
                <a:sym typeface="+mn-ea"/>
              </a:rPr>
              <a:t>10mg/</a:t>
            </a:r>
            <a:r>
              <a:rPr lang="zh-CN" altLang="en-US" b="1" dirty="0">
                <a:solidFill>
                  <a:srgbClr val="4E7AC5"/>
                </a:solidFill>
                <a:latin typeface="微软雅黑" panose="020B0503020204020204" charset="-122"/>
                <a:ea typeface="微软雅黑" panose="020B0503020204020204" charset="-122"/>
                <a:sym typeface="+mn-ea"/>
              </a:rPr>
              <a:t>片、</a:t>
            </a:r>
            <a:r>
              <a:rPr lang="en-US" altLang="zh-CN" b="1" dirty="0">
                <a:solidFill>
                  <a:srgbClr val="4E7AC5"/>
                </a:solidFill>
                <a:latin typeface="微软雅黑" panose="020B0503020204020204" charset="-122"/>
                <a:ea typeface="微软雅黑" panose="020B0503020204020204" charset="-122"/>
                <a:sym typeface="+mn-ea"/>
              </a:rPr>
              <a:t>20mg/</a:t>
            </a:r>
            <a:r>
              <a:rPr lang="zh-CN" altLang="en-US" b="1" dirty="0">
                <a:solidFill>
                  <a:srgbClr val="4E7AC5"/>
                </a:solidFill>
                <a:latin typeface="微软雅黑" panose="020B0503020204020204" charset="-122"/>
                <a:ea typeface="微软雅黑" panose="020B0503020204020204" charset="-122"/>
                <a:sym typeface="+mn-ea"/>
              </a:rPr>
              <a:t>片、</a:t>
            </a:r>
            <a:r>
              <a:rPr lang="en-US" altLang="zh-CN" b="1" dirty="0">
                <a:solidFill>
                  <a:srgbClr val="4E7AC5"/>
                </a:solidFill>
                <a:latin typeface="微软雅黑" panose="020B0503020204020204" charset="-122"/>
                <a:ea typeface="微软雅黑" panose="020B0503020204020204" charset="-122"/>
                <a:sym typeface="+mn-ea"/>
              </a:rPr>
              <a:t>30mg/</a:t>
            </a:r>
            <a:r>
              <a:rPr lang="zh-CN" altLang="en-US" b="1" dirty="0">
                <a:solidFill>
                  <a:srgbClr val="4E7AC5"/>
                </a:solidFill>
                <a:latin typeface="微软雅黑" panose="020B0503020204020204" charset="-122"/>
                <a:ea typeface="微软雅黑" panose="020B0503020204020204" charset="-122"/>
                <a:sym typeface="+mn-ea"/>
              </a:rPr>
              <a:t>片</a:t>
            </a:r>
          </a:p>
          <a:p>
            <a:pPr>
              <a:lnSpc>
                <a:spcPct val="150000"/>
              </a:lnSpc>
            </a:pPr>
            <a:r>
              <a:rPr lang="zh-CN" altLang="en-US" b="1" dirty="0">
                <a:solidFill>
                  <a:schemeClr val="tx1">
                    <a:lumMod val="65000"/>
                    <a:lumOff val="35000"/>
                  </a:schemeClr>
                </a:solidFill>
                <a:latin typeface="微软雅黑" panose="020B0503020204020204" charset="-122"/>
                <a:ea typeface="微软雅黑" panose="020B0503020204020204" charset="-122"/>
                <a:sym typeface="+mn-ea"/>
              </a:rPr>
              <a:t>中国大陆首次上市时间：</a:t>
            </a:r>
            <a:r>
              <a:rPr lang="en-US" altLang="zh-CN" b="1" dirty="0">
                <a:solidFill>
                  <a:srgbClr val="4E7AC5"/>
                </a:solidFill>
                <a:latin typeface="微软雅黑" panose="020B0503020204020204" charset="-122"/>
                <a:ea typeface="微软雅黑" panose="020B0503020204020204" charset="-122"/>
                <a:sym typeface="+mn-ea"/>
              </a:rPr>
              <a:t>2021</a:t>
            </a:r>
            <a:r>
              <a:rPr lang="zh-CN" altLang="en-US" b="1" dirty="0">
                <a:solidFill>
                  <a:srgbClr val="4E7AC5"/>
                </a:solidFill>
                <a:latin typeface="微软雅黑" panose="020B0503020204020204" charset="-122"/>
                <a:ea typeface="微软雅黑" panose="020B0503020204020204" charset="-122"/>
                <a:sym typeface="+mn-ea"/>
              </a:rPr>
              <a:t>年</a:t>
            </a:r>
            <a:r>
              <a:rPr lang="en-US" altLang="zh-CN" b="1" dirty="0">
                <a:solidFill>
                  <a:srgbClr val="4E7AC5"/>
                </a:solidFill>
                <a:latin typeface="微软雅黑" panose="020B0503020204020204" charset="-122"/>
                <a:ea typeface="微软雅黑" panose="020B0503020204020204" charset="-122"/>
                <a:sym typeface="+mn-ea"/>
              </a:rPr>
              <a:t>8</a:t>
            </a:r>
            <a:r>
              <a:rPr lang="zh-CN" altLang="en-US" b="1" dirty="0">
                <a:solidFill>
                  <a:srgbClr val="4E7AC5"/>
                </a:solidFill>
                <a:latin typeface="微软雅黑" panose="020B0503020204020204" charset="-122"/>
                <a:ea typeface="微软雅黑" panose="020B0503020204020204" charset="-122"/>
                <a:sym typeface="+mn-ea"/>
              </a:rPr>
              <a:t>月</a:t>
            </a:r>
          </a:p>
          <a:p>
            <a:pPr>
              <a:lnSpc>
                <a:spcPct val="150000"/>
              </a:lnSpc>
            </a:pPr>
            <a:r>
              <a:rPr lang="zh-CN" altLang="en-US" b="1" dirty="0">
                <a:solidFill>
                  <a:schemeClr val="tx1">
                    <a:lumMod val="65000"/>
                    <a:lumOff val="35000"/>
                  </a:schemeClr>
                </a:solidFill>
                <a:latin typeface="微软雅黑" panose="020B0503020204020204" charset="-122"/>
                <a:ea typeface="微软雅黑" panose="020B0503020204020204" charset="-122"/>
                <a:sym typeface="+mn-ea"/>
              </a:rPr>
              <a:t>目前大陆地区同通用名药品的上市情况：</a:t>
            </a:r>
            <a:r>
              <a:rPr lang="en-US" altLang="zh-CN" b="1" dirty="0">
                <a:solidFill>
                  <a:srgbClr val="4E7AC5"/>
                </a:solidFill>
                <a:latin typeface="微软雅黑" panose="020B0503020204020204" charset="-122"/>
                <a:ea typeface="微软雅黑" panose="020B0503020204020204" charset="-122"/>
                <a:sym typeface="+mn-ea"/>
              </a:rPr>
              <a:t>1</a:t>
            </a:r>
            <a:r>
              <a:rPr lang="zh-CN" altLang="en-US" b="1" dirty="0">
                <a:solidFill>
                  <a:srgbClr val="4E7AC5"/>
                </a:solidFill>
                <a:latin typeface="微软雅黑" panose="020B0503020204020204" charset="-122"/>
                <a:ea typeface="微软雅黑" panose="020B0503020204020204" charset="-122"/>
                <a:sym typeface="+mn-ea"/>
              </a:rPr>
              <a:t>家</a:t>
            </a:r>
          </a:p>
          <a:p>
            <a:pPr>
              <a:lnSpc>
                <a:spcPct val="150000"/>
              </a:lnSpc>
            </a:pPr>
            <a:r>
              <a:rPr lang="zh-CN" altLang="en-US" b="1" dirty="0">
                <a:solidFill>
                  <a:schemeClr val="tx1">
                    <a:lumMod val="65000"/>
                    <a:lumOff val="35000"/>
                  </a:schemeClr>
                </a:solidFill>
                <a:latin typeface="微软雅黑" panose="020B0503020204020204" charset="-122"/>
                <a:ea typeface="微软雅黑" panose="020B0503020204020204" charset="-122"/>
                <a:sym typeface="+mn-ea"/>
              </a:rPr>
              <a:t>全球首个上市国家</a:t>
            </a:r>
            <a:r>
              <a:rPr lang="en-US" altLang="zh-CN" b="1" dirty="0">
                <a:solidFill>
                  <a:schemeClr val="tx1">
                    <a:lumMod val="65000"/>
                    <a:lumOff val="35000"/>
                  </a:schemeClr>
                </a:solidFill>
                <a:latin typeface="微软雅黑" panose="020B0503020204020204" charset="-122"/>
                <a:ea typeface="微软雅黑" panose="020B0503020204020204" charset="-122"/>
                <a:sym typeface="+mn-ea"/>
              </a:rPr>
              <a:t>/</a:t>
            </a:r>
            <a:r>
              <a:rPr lang="zh-CN" altLang="en-US" b="1" dirty="0">
                <a:solidFill>
                  <a:schemeClr val="tx1">
                    <a:lumMod val="65000"/>
                    <a:lumOff val="35000"/>
                  </a:schemeClr>
                </a:solidFill>
                <a:latin typeface="微软雅黑" panose="020B0503020204020204" charset="-122"/>
                <a:ea typeface="微软雅黑" panose="020B0503020204020204" charset="-122"/>
                <a:sym typeface="+mn-ea"/>
              </a:rPr>
              <a:t>地区及上市时间：</a:t>
            </a:r>
            <a:r>
              <a:rPr lang="zh-CN" altLang="en-US" b="1" dirty="0">
                <a:solidFill>
                  <a:srgbClr val="4E7AC5"/>
                </a:solidFill>
                <a:latin typeface="微软雅黑" panose="020B0503020204020204" charset="-122"/>
                <a:ea typeface="微软雅黑" panose="020B0503020204020204" charset="-122"/>
                <a:sym typeface="+mn-ea"/>
              </a:rPr>
              <a:t>美国，</a:t>
            </a:r>
            <a:r>
              <a:rPr lang="en-US" altLang="zh-CN" b="1" dirty="0">
                <a:solidFill>
                  <a:srgbClr val="4E7AC5"/>
                </a:solidFill>
                <a:latin typeface="微软雅黑" panose="020B0503020204020204" charset="-122"/>
                <a:ea typeface="微软雅黑" panose="020B0503020204020204" charset="-122"/>
                <a:sym typeface="+mn-ea"/>
              </a:rPr>
              <a:t>2014</a:t>
            </a:r>
            <a:r>
              <a:rPr lang="zh-CN" altLang="en-US" b="1" dirty="0">
                <a:solidFill>
                  <a:srgbClr val="4E7AC5"/>
                </a:solidFill>
                <a:latin typeface="微软雅黑" panose="020B0503020204020204" charset="-122"/>
                <a:ea typeface="微软雅黑" panose="020B0503020204020204" charset="-122"/>
                <a:sym typeface="+mn-ea"/>
              </a:rPr>
              <a:t>年</a:t>
            </a:r>
          </a:p>
          <a:p>
            <a:pPr>
              <a:lnSpc>
                <a:spcPct val="150000"/>
              </a:lnSpc>
            </a:pPr>
            <a:r>
              <a:rPr lang="zh-CN" altLang="en-US" b="1" dirty="0">
                <a:solidFill>
                  <a:schemeClr val="tx1">
                    <a:lumMod val="65000"/>
                    <a:lumOff val="35000"/>
                  </a:schemeClr>
                </a:solidFill>
                <a:latin typeface="微软雅黑" panose="020B0503020204020204" charset="-122"/>
                <a:ea typeface="微软雅黑" panose="020B0503020204020204" charset="-122"/>
                <a:sym typeface="+mn-ea"/>
              </a:rPr>
              <a:t>是否为</a:t>
            </a:r>
            <a:r>
              <a:rPr lang="en-US" altLang="zh-CN" b="1" dirty="0">
                <a:solidFill>
                  <a:schemeClr val="tx1">
                    <a:lumMod val="65000"/>
                    <a:lumOff val="35000"/>
                  </a:schemeClr>
                </a:solidFill>
                <a:latin typeface="微软雅黑" panose="020B0503020204020204" charset="-122"/>
                <a:ea typeface="微软雅黑" panose="020B0503020204020204" charset="-122"/>
                <a:sym typeface="+mn-ea"/>
              </a:rPr>
              <a:t>OTC</a:t>
            </a:r>
            <a:r>
              <a:rPr lang="zh-CN" altLang="en-US" b="1" dirty="0">
                <a:solidFill>
                  <a:schemeClr val="tx1">
                    <a:lumMod val="65000"/>
                    <a:lumOff val="35000"/>
                  </a:schemeClr>
                </a:solidFill>
                <a:latin typeface="微软雅黑" panose="020B0503020204020204" charset="-122"/>
                <a:ea typeface="微软雅黑" panose="020B0503020204020204" charset="-122"/>
                <a:sym typeface="+mn-ea"/>
              </a:rPr>
              <a:t>药品：</a:t>
            </a:r>
            <a:r>
              <a:rPr lang="zh-CN" altLang="en-US" b="1" dirty="0">
                <a:solidFill>
                  <a:srgbClr val="4E7AC5"/>
                </a:solidFill>
                <a:latin typeface="微软雅黑" panose="020B0503020204020204" charset="-122"/>
                <a:ea typeface="微软雅黑" panose="020B0503020204020204" charset="-122"/>
                <a:sym typeface="+mn-ea"/>
              </a:rPr>
              <a:t>否</a:t>
            </a:r>
          </a:p>
          <a:p>
            <a:pPr>
              <a:lnSpc>
                <a:spcPct val="150000"/>
              </a:lnSpc>
            </a:pPr>
            <a:r>
              <a:rPr lang="zh-CN" altLang="en-US" b="1" dirty="0">
                <a:solidFill>
                  <a:schemeClr val="tx1">
                    <a:lumMod val="65000"/>
                    <a:lumOff val="35000"/>
                  </a:schemeClr>
                </a:solidFill>
                <a:latin typeface="微软雅黑" panose="020B0503020204020204" charset="-122"/>
                <a:ea typeface="微软雅黑" panose="020B0503020204020204" charset="-122"/>
                <a:sym typeface="+mn-ea"/>
              </a:rPr>
              <a:t>参照药品建议：</a:t>
            </a:r>
            <a:r>
              <a:rPr lang="zh-CN" altLang="en-US" b="1" dirty="0">
                <a:solidFill>
                  <a:srgbClr val="4E7AC5"/>
                </a:solidFill>
                <a:latin typeface="微软雅黑" panose="020B0503020204020204" charset="-122"/>
                <a:ea typeface="微软雅黑" panose="020B0503020204020204" charset="-122"/>
                <a:sym typeface="+mn-ea"/>
              </a:rPr>
              <a:t>阿达木单抗注射液</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矩形 14"/>
          <p:cNvSpPr/>
          <p:nvPr/>
        </p:nvSpPr>
        <p:spPr>
          <a:xfrm>
            <a:off x="261373" y="0"/>
            <a:ext cx="11669254" cy="685036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5" name="文本框 24"/>
          <p:cNvSpPr txBox="1"/>
          <p:nvPr/>
        </p:nvSpPr>
        <p:spPr>
          <a:xfrm>
            <a:off x="1690221" y="448895"/>
            <a:ext cx="2834071" cy="584775"/>
          </a:xfrm>
          <a:prstGeom prst="rect">
            <a:avLst/>
          </a:prstGeom>
          <a:noFill/>
        </p:spPr>
        <p:txBody>
          <a:bodyPr wrap="square" rtlCol="0">
            <a:spAutoFit/>
          </a:bodyPr>
          <a:lstStyle/>
          <a:p>
            <a:pPr algn="dist"/>
            <a:r>
              <a:rPr lang="zh-CN" altLang="en-US" sz="3200" dirty="0">
                <a:solidFill>
                  <a:srgbClr val="3859B8"/>
                </a:solidFill>
                <a:latin typeface="微软雅黑" panose="020B0503020204020204" charset="-122"/>
                <a:ea typeface="微软雅黑" panose="020B0503020204020204" charset="-122"/>
              </a:rPr>
              <a:t>药品基本信息</a:t>
            </a:r>
            <a:endParaRPr lang="en-US" altLang="zh-CN" sz="3200" dirty="0">
              <a:solidFill>
                <a:srgbClr val="3859B8"/>
              </a:solidFill>
              <a:latin typeface="微软雅黑" panose="020B0503020204020204" charset="-122"/>
              <a:ea typeface="微软雅黑" panose="020B0503020204020204" charset="-122"/>
            </a:endParaRPr>
          </a:p>
        </p:txBody>
      </p:sp>
      <p:grpSp>
        <p:nvGrpSpPr>
          <p:cNvPr id="11" name="组合 10"/>
          <p:cNvGrpSpPr/>
          <p:nvPr/>
        </p:nvGrpSpPr>
        <p:grpSpPr>
          <a:xfrm>
            <a:off x="0" y="404913"/>
            <a:ext cx="1304014" cy="628757"/>
            <a:chOff x="0" y="698863"/>
            <a:chExt cx="3035316" cy="1332411"/>
          </a:xfrm>
          <a:solidFill>
            <a:srgbClr val="3859B8"/>
          </a:solidFill>
        </p:grpSpPr>
        <p:sp>
          <p:nvSpPr>
            <p:cNvPr id="12" name="椭圆 11"/>
            <p:cNvSpPr/>
            <p:nvPr/>
          </p:nvSpPr>
          <p:spPr>
            <a:xfrm>
              <a:off x="1702905" y="698863"/>
              <a:ext cx="1332411" cy="133241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0" y="698863"/>
              <a:ext cx="2429691" cy="133241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zh-CN" sz="3600" dirty="0">
                <a:latin typeface="Times New Roman" panose="02020603050405020304" pitchFamily="18" charset="0"/>
                <a:ea typeface="微软雅黑" panose="020B0503020204020204" charset="-122"/>
                <a:cs typeface="Times New Roman" panose="02020603050405020304" pitchFamily="18" charset="0"/>
              </a:endParaRPr>
            </a:p>
          </p:txBody>
        </p:sp>
      </p:grpSp>
      <p:sp>
        <p:nvSpPr>
          <p:cNvPr id="3" name="文本框 2"/>
          <p:cNvSpPr txBox="1"/>
          <p:nvPr/>
        </p:nvSpPr>
        <p:spPr>
          <a:xfrm>
            <a:off x="521914" y="457681"/>
            <a:ext cx="715617" cy="523220"/>
          </a:xfrm>
          <a:prstGeom prst="rect">
            <a:avLst/>
          </a:prstGeom>
          <a:noFill/>
        </p:spPr>
        <p:txBody>
          <a:bodyPr wrap="square" rtlCol="0">
            <a:spAutoFit/>
          </a:bodyPr>
          <a:lstStyle/>
          <a:p>
            <a:r>
              <a:rPr lang="en-US" altLang="zh-CN" sz="2800" dirty="0">
                <a:solidFill>
                  <a:schemeClr val="bg1"/>
                </a:solidFill>
                <a:latin typeface="Arial" panose="020B0604020202020204" pitchFamily="34" charset="0"/>
                <a:cs typeface="Arial" panose="020B0604020202020204" pitchFamily="34" charset="0"/>
              </a:rPr>
              <a:t>0 1</a:t>
            </a:r>
            <a:endParaRPr lang="zh-CN" altLang="en-US" sz="2800" dirty="0">
              <a:solidFill>
                <a:schemeClr val="bg1"/>
              </a:solidFill>
              <a:latin typeface="Arial" panose="020B0604020202020204" pitchFamily="34" charset="0"/>
              <a:cs typeface="Arial" panose="020B0604020202020204" pitchFamily="34" charset="0"/>
            </a:endParaRPr>
          </a:p>
        </p:txBody>
      </p:sp>
      <p:pic>
        <p:nvPicPr>
          <p:cNvPr id="16" name="picture 26"/>
          <p:cNvPicPr>
            <a:picLocks noChangeAspect="1"/>
          </p:cNvPicPr>
          <p:nvPr/>
        </p:nvPicPr>
        <p:blipFill>
          <a:blip r:embed="rId3"/>
          <a:stretch>
            <a:fillRect/>
          </a:stretch>
        </p:blipFill>
        <p:spPr>
          <a:xfrm rot="21600000">
            <a:off x="1057735" y="1699377"/>
            <a:ext cx="548239" cy="548239"/>
          </a:xfrm>
          <a:prstGeom prst="rect">
            <a:avLst/>
          </a:prstGeom>
        </p:spPr>
      </p:pic>
      <p:pic>
        <p:nvPicPr>
          <p:cNvPr id="17" name="picture 25"/>
          <p:cNvPicPr>
            <a:picLocks noChangeAspect="1"/>
          </p:cNvPicPr>
          <p:nvPr/>
        </p:nvPicPr>
        <p:blipFill>
          <a:blip r:embed="rId3"/>
          <a:stretch>
            <a:fillRect/>
          </a:stretch>
        </p:blipFill>
        <p:spPr>
          <a:xfrm rot="21600000">
            <a:off x="1016299" y="3154578"/>
            <a:ext cx="589678" cy="589676"/>
          </a:xfrm>
          <a:prstGeom prst="rect">
            <a:avLst/>
          </a:prstGeom>
        </p:spPr>
      </p:pic>
      <p:pic>
        <p:nvPicPr>
          <p:cNvPr id="18" name="picture 23"/>
          <p:cNvPicPr>
            <a:picLocks noChangeAspect="1"/>
          </p:cNvPicPr>
          <p:nvPr/>
        </p:nvPicPr>
        <p:blipFill>
          <a:blip r:embed="rId3"/>
          <a:stretch>
            <a:fillRect/>
          </a:stretch>
        </p:blipFill>
        <p:spPr>
          <a:xfrm rot="21600000">
            <a:off x="990799" y="4885349"/>
            <a:ext cx="615178" cy="615178"/>
          </a:xfrm>
          <a:prstGeom prst="rect">
            <a:avLst/>
          </a:prstGeom>
        </p:spPr>
      </p:pic>
      <p:sp>
        <p:nvSpPr>
          <p:cNvPr id="4" name="文本框 3"/>
          <p:cNvSpPr txBox="1"/>
          <p:nvPr/>
        </p:nvSpPr>
        <p:spPr>
          <a:xfrm>
            <a:off x="1890423" y="1141986"/>
            <a:ext cx="970059" cy="369332"/>
          </a:xfrm>
          <a:prstGeom prst="rect">
            <a:avLst/>
          </a:prstGeom>
          <a:noFill/>
        </p:spPr>
        <p:txBody>
          <a:bodyPr wrap="square" rtlCol="0">
            <a:spAutoFit/>
          </a:bodyPr>
          <a:lstStyle/>
          <a:p>
            <a:pPr algn="dist"/>
            <a:r>
              <a:rPr lang="zh-CN" altLang="en-US" b="1" dirty="0">
                <a:solidFill>
                  <a:srgbClr val="4E7AC5"/>
                </a:solidFill>
                <a:latin typeface="微软雅黑" panose="020B0503020204020204" charset="-122"/>
                <a:ea typeface="微软雅黑" panose="020B0503020204020204" charset="-122"/>
              </a:rPr>
              <a:t>适应症</a:t>
            </a:r>
          </a:p>
        </p:txBody>
      </p:sp>
      <p:pic>
        <p:nvPicPr>
          <p:cNvPr id="21" name="picture 28"/>
          <p:cNvPicPr>
            <a:picLocks noChangeAspect="1"/>
          </p:cNvPicPr>
          <p:nvPr/>
        </p:nvPicPr>
        <p:blipFill>
          <a:blip r:embed="rId4"/>
          <a:stretch>
            <a:fillRect/>
          </a:stretch>
        </p:blipFill>
        <p:spPr>
          <a:xfrm rot="21600000">
            <a:off x="1966160" y="1511319"/>
            <a:ext cx="532302" cy="25498"/>
          </a:xfrm>
          <a:prstGeom prst="rect">
            <a:avLst/>
          </a:prstGeom>
        </p:spPr>
      </p:pic>
      <p:pic>
        <p:nvPicPr>
          <p:cNvPr id="22" name="picture 28"/>
          <p:cNvPicPr>
            <a:picLocks noChangeAspect="1"/>
          </p:cNvPicPr>
          <p:nvPr/>
        </p:nvPicPr>
        <p:blipFill>
          <a:blip r:embed="rId4"/>
          <a:stretch>
            <a:fillRect/>
          </a:stretch>
        </p:blipFill>
        <p:spPr>
          <a:xfrm rot="21600000">
            <a:off x="1966160" y="2969318"/>
            <a:ext cx="532302" cy="25498"/>
          </a:xfrm>
          <a:prstGeom prst="rect">
            <a:avLst/>
          </a:prstGeom>
        </p:spPr>
      </p:pic>
      <p:pic>
        <p:nvPicPr>
          <p:cNvPr id="23" name="picture 28"/>
          <p:cNvPicPr>
            <a:picLocks noChangeAspect="1"/>
          </p:cNvPicPr>
          <p:nvPr/>
        </p:nvPicPr>
        <p:blipFill>
          <a:blip r:embed="rId4"/>
          <a:stretch>
            <a:fillRect/>
          </a:stretch>
        </p:blipFill>
        <p:spPr>
          <a:xfrm rot="21600000">
            <a:off x="1966159" y="4677711"/>
            <a:ext cx="532302" cy="25498"/>
          </a:xfrm>
          <a:prstGeom prst="rect">
            <a:avLst/>
          </a:prstGeom>
        </p:spPr>
      </p:pic>
      <p:sp>
        <p:nvSpPr>
          <p:cNvPr id="24" name="文本框 23"/>
          <p:cNvSpPr txBox="1"/>
          <p:nvPr/>
        </p:nvSpPr>
        <p:spPr>
          <a:xfrm>
            <a:off x="1890423" y="2599986"/>
            <a:ext cx="1630017" cy="369332"/>
          </a:xfrm>
          <a:prstGeom prst="rect">
            <a:avLst/>
          </a:prstGeom>
          <a:noFill/>
        </p:spPr>
        <p:txBody>
          <a:bodyPr wrap="square" rtlCol="0">
            <a:spAutoFit/>
          </a:bodyPr>
          <a:lstStyle/>
          <a:p>
            <a:pPr algn="dist"/>
            <a:r>
              <a:rPr lang="zh-CN" altLang="en-US" b="1" dirty="0">
                <a:solidFill>
                  <a:srgbClr val="4E7AC5"/>
                </a:solidFill>
                <a:latin typeface="微软雅黑" panose="020B0503020204020204" charset="-122"/>
                <a:ea typeface="微软雅黑" panose="020B0503020204020204" charset="-122"/>
              </a:rPr>
              <a:t>疾病基本情况</a:t>
            </a:r>
          </a:p>
        </p:txBody>
      </p:sp>
      <p:sp>
        <p:nvSpPr>
          <p:cNvPr id="28" name="文本框 27"/>
          <p:cNvSpPr txBox="1"/>
          <p:nvPr/>
        </p:nvSpPr>
        <p:spPr>
          <a:xfrm>
            <a:off x="1890423" y="4269005"/>
            <a:ext cx="1200647" cy="369332"/>
          </a:xfrm>
          <a:prstGeom prst="rect">
            <a:avLst/>
          </a:prstGeom>
          <a:noFill/>
        </p:spPr>
        <p:txBody>
          <a:bodyPr wrap="square" rtlCol="0">
            <a:spAutoFit/>
          </a:bodyPr>
          <a:lstStyle/>
          <a:p>
            <a:pPr algn="dist"/>
            <a:r>
              <a:rPr lang="zh-CN" altLang="en-US" b="1" dirty="0">
                <a:solidFill>
                  <a:srgbClr val="4E7AC5"/>
                </a:solidFill>
                <a:latin typeface="微软雅黑" panose="020B0503020204020204" charset="-122"/>
                <a:ea typeface="微软雅黑" panose="020B0503020204020204" charset="-122"/>
              </a:rPr>
              <a:t>用法用量</a:t>
            </a:r>
          </a:p>
        </p:txBody>
      </p:sp>
      <p:sp>
        <p:nvSpPr>
          <p:cNvPr id="29" name="文本框 28"/>
          <p:cNvSpPr txBox="1"/>
          <p:nvPr/>
        </p:nvSpPr>
        <p:spPr>
          <a:xfrm>
            <a:off x="1966159" y="1668113"/>
            <a:ext cx="9424652" cy="584775"/>
          </a:xfrm>
          <a:prstGeom prst="rect">
            <a:avLst/>
          </a:prstGeom>
          <a:noFill/>
        </p:spPr>
        <p:txBody>
          <a:bodyPr wrap="square">
            <a:spAutoFit/>
          </a:bodyPr>
          <a:lstStyle/>
          <a:p>
            <a:pPr defTabSz="1912620"/>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sym typeface="+mn-ea"/>
              </a:rPr>
              <a:t>本品用于治疗符合接受光疗或系统性治疗指征的中度至重度斑块状银屑病的成人患者。</a:t>
            </a:r>
          </a:p>
          <a:p>
            <a:pPr defTabSz="1912620"/>
            <a:endPar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sym typeface="+mn-ea"/>
            </a:endParaRPr>
          </a:p>
        </p:txBody>
      </p:sp>
      <p:sp>
        <p:nvSpPr>
          <p:cNvPr id="30" name="文本框 29"/>
          <p:cNvSpPr txBox="1"/>
          <p:nvPr/>
        </p:nvSpPr>
        <p:spPr>
          <a:xfrm>
            <a:off x="1966159" y="3112919"/>
            <a:ext cx="8862950" cy="1107996"/>
          </a:xfrm>
          <a:prstGeom prst="rect">
            <a:avLst/>
          </a:prstGeom>
          <a:noFill/>
        </p:spPr>
        <p:txBody>
          <a:bodyPr wrap="square">
            <a:spAutoFit/>
          </a:bodyPr>
          <a:lstStyle/>
          <a:p>
            <a:pPr defTabSz="1912620"/>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sym typeface="+mn-ea"/>
              </a:rPr>
              <a:t>银屑病是一种遗传与环境共同作用诱发的免疫介导的慢性、复发性、炎症性、系统性疾病，</a:t>
            </a:r>
            <a:r>
              <a:rPr lang="en-US" altLang="zh-CN"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sym typeface="+mn-ea"/>
              </a:rPr>
              <a:t>2017</a:t>
            </a:r>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sym typeface="+mn-ea"/>
              </a:rPr>
              <a:t>年中国患病人群约为</a:t>
            </a:r>
            <a:r>
              <a:rPr lang="en-US" altLang="zh-CN"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sym typeface="+mn-ea"/>
              </a:rPr>
              <a:t>800</a:t>
            </a:r>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sym typeface="+mn-ea"/>
              </a:rPr>
              <a:t>万，发病率：男性</a:t>
            </a:r>
            <a:r>
              <a:rPr lang="en-US" altLang="zh-CN"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sym typeface="+mn-ea"/>
              </a:rPr>
              <a:t>71.1</a:t>
            </a:r>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sym typeface="+mn-ea"/>
              </a:rPr>
              <a:t>，女性</a:t>
            </a:r>
            <a:r>
              <a:rPr lang="en-US" altLang="zh-CN"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sym typeface="+mn-ea"/>
              </a:rPr>
              <a:t>67.3</a:t>
            </a:r>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sym typeface="+mn-ea"/>
              </a:rPr>
              <a:t>（每</a:t>
            </a:r>
            <a:r>
              <a:rPr lang="en-US" altLang="zh-CN"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sym typeface="+mn-ea"/>
              </a:rPr>
              <a:t>10</a:t>
            </a:r>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sym typeface="+mn-ea"/>
              </a:rPr>
              <a:t>万），患病</a:t>
            </a:r>
            <a:r>
              <a:rPr lang="en-US" altLang="zh-CN"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sym typeface="+mn-ea"/>
              </a:rPr>
              <a:t>/</a:t>
            </a:r>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sym typeface="+mn-ea"/>
              </a:rPr>
              <a:t>发病最高峰年龄为</a:t>
            </a:r>
            <a:r>
              <a:rPr lang="en-US" altLang="zh-CN"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sym typeface="+mn-ea"/>
              </a:rPr>
              <a:t>50~54</a:t>
            </a:r>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sym typeface="+mn-ea"/>
              </a:rPr>
              <a:t>岁</a:t>
            </a:r>
            <a:r>
              <a:rPr lang="en-US" altLang="zh-CN" sz="1600" b="1" baseline="30000"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sym typeface="+mn-ea"/>
              </a:rPr>
              <a:t>[1]</a:t>
            </a:r>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sym typeface="+mn-ea"/>
              </a:rPr>
              <a:t>。</a:t>
            </a:r>
          </a:p>
          <a:p>
            <a:pPr defTabSz="1912620"/>
            <a:endPar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sym typeface="+mn-ea"/>
            </a:endParaRPr>
          </a:p>
        </p:txBody>
      </p:sp>
      <p:sp>
        <p:nvSpPr>
          <p:cNvPr id="32" name="文本框 31"/>
          <p:cNvSpPr txBox="1"/>
          <p:nvPr/>
        </p:nvSpPr>
        <p:spPr>
          <a:xfrm>
            <a:off x="1966159" y="4827557"/>
            <a:ext cx="8954390" cy="584775"/>
          </a:xfrm>
          <a:prstGeom prst="rect">
            <a:avLst/>
          </a:prstGeom>
          <a:noFill/>
        </p:spPr>
        <p:txBody>
          <a:bodyPr wrap="square">
            <a:spAutoFit/>
          </a:bodyPr>
          <a:lstStyle/>
          <a:p>
            <a:pPr defTabSz="1912620"/>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sym typeface="+mn-ea"/>
              </a:rPr>
              <a:t>采用滴定用药从</a:t>
            </a:r>
            <a:r>
              <a:rPr lang="en-US" altLang="zh-CN"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sym typeface="+mn-ea"/>
              </a:rPr>
              <a:t>10mg QD</a:t>
            </a:r>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sym typeface="+mn-ea"/>
              </a:rPr>
              <a:t>过渡到</a:t>
            </a:r>
            <a:r>
              <a:rPr lang="en-US" altLang="zh-CN"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sym typeface="+mn-ea"/>
              </a:rPr>
              <a:t>30mg bid</a:t>
            </a:r>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sym typeface="+mn-ea"/>
              </a:rPr>
              <a:t>，重度肾功能不全（肌酐清除率</a:t>
            </a:r>
            <a:r>
              <a:rPr lang="en-US" altLang="zh-CN"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sym typeface="+mn-ea"/>
              </a:rPr>
              <a:t>[</a:t>
            </a:r>
            <a:r>
              <a:rPr lang="en-US" altLang="zh-CN" sz="1600" b="1" dirty="0" err="1">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sym typeface="+mn-ea"/>
              </a:rPr>
              <a:t>CLcr</a:t>
            </a:r>
            <a:r>
              <a:rPr lang="en-US" altLang="zh-CN"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sym typeface="+mn-ea"/>
              </a:rPr>
              <a:t>]</a:t>
            </a:r>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sym typeface="+mn-ea"/>
              </a:rPr>
              <a:t>低于 </a:t>
            </a:r>
            <a:r>
              <a:rPr lang="en-US" altLang="zh-CN"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sym typeface="+mn-ea"/>
              </a:rPr>
              <a:t>30 mL/</a:t>
            </a:r>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sym typeface="+mn-ea"/>
              </a:rPr>
              <a:t>分钟）患者，剂量减半，每天一次</a:t>
            </a:r>
            <a:r>
              <a:rPr lang="en-US" altLang="zh-CN" sz="1600" b="1" baseline="30000"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sym typeface="+mn-ea"/>
              </a:rPr>
              <a:t>[2]</a:t>
            </a:r>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sym typeface="+mn-ea"/>
              </a:rPr>
              <a:t>。</a:t>
            </a:r>
            <a:endParaRPr lang="zh-CN" altLang="en-US" sz="1600" b="1" dirty="0"/>
          </a:p>
        </p:txBody>
      </p:sp>
      <p:graphicFrame>
        <p:nvGraphicFramePr>
          <p:cNvPr id="26" name="表格 7"/>
          <p:cNvGraphicFramePr>
            <a:graphicFrameLocks noGrp="1"/>
          </p:cNvGraphicFramePr>
          <p:nvPr>
            <p:custDataLst>
              <p:tags r:id="rId1"/>
            </p:custDataLst>
            <p:extLst>
              <p:ext uri="{D42A27DB-BD31-4B8C-83A1-F6EECF244321}">
                <p14:modId xmlns:p14="http://schemas.microsoft.com/office/powerpoint/2010/main" val="4116160325"/>
              </p:ext>
            </p:extLst>
          </p:nvPr>
        </p:nvGraphicFramePr>
        <p:xfrm>
          <a:off x="2076994" y="5465844"/>
          <a:ext cx="8218989" cy="944359"/>
        </p:xfrm>
        <a:graphic>
          <a:graphicData uri="http://schemas.openxmlformats.org/drawingml/2006/table">
            <a:tbl>
              <a:tblPr firstRow="1" bandRow="1"/>
              <a:tblGrid>
                <a:gridCol w="1270389">
                  <a:extLst>
                    <a:ext uri="{9D8B030D-6E8A-4147-A177-3AD203B41FA5}">
                      <a16:colId xmlns:a16="http://schemas.microsoft.com/office/drawing/2014/main" val="20000"/>
                    </a:ext>
                  </a:extLst>
                </a:gridCol>
                <a:gridCol w="784356">
                  <a:extLst>
                    <a:ext uri="{9D8B030D-6E8A-4147-A177-3AD203B41FA5}">
                      <a16:colId xmlns:a16="http://schemas.microsoft.com/office/drawing/2014/main" val="20001"/>
                    </a:ext>
                  </a:extLst>
                </a:gridCol>
                <a:gridCol w="684916">
                  <a:extLst>
                    <a:ext uri="{9D8B030D-6E8A-4147-A177-3AD203B41FA5}">
                      <a16:colId xmlns:a16="http://schemas.microsoft.com/office/drawing/2014/main" val="20002"/>
                    </a:ext>
                  </a:extLst>
                </a:gridCol>
                <a:gridCol w="684916">
                  <a:extLst>
                    <a:ext uri="{9D8B030D-6E8A-4147-A177-3AD203B41FA5}">
                      <a16:colId xmlns:a16="http://schemas.microsoft.com/office/drawing/2014/main" val="20003"/>
                    </a:ext>
                  </a:extLst>
                </a:gridCol>
                <a:gridCol w="684916">
                  <a:extLst>
                    <a:ext uri="{9D8B030D-6E8A-4147-A177-3AD203B41FA5}">
                      <a16:colId xmlns:a16="http://schemas.microsoft.com/office/drawing/2014/main" val="20004"/>
                    </a:ext>
                  </a:extLst>
                </a:gridCol>
                <a:gridCol w="684916">
                  <a:extLst>
                    <a:ext uri="{9D8B030D-6E8A-4147-A177-3AD203B41FA5}">
                      <a16:colId xmlns:a16="http://schemas.microsoft.com/office/drawing/2014/main" val="20005"/>
                    </a:ext>
                  </a:extLst>
                </a:gridCol>
                <a:gridCol w="684916">
                  <a:extLst>
                    <a:ext uri="{9D8B030D-6E8A-4147-A177-3AD203B41FA5}">
                      <a16:colId xmlns:a16="http://schemas.microsoft.com/office/drawing/2014/main" val="20006"/>
                    </a:ext>
                  </a:extLst>
                </a:gridCol>
                <a:gridCol w="684916">
                  <a:extLst>
                    <a:ext uri="{9D8B030D-6E8A-4147-A177-3AD203B41FA5}">
                      <a16:colId xmlns:a16="http://schemas.microsoft.com/office/drawing/2014/main" val="20007"/>
                    </a:ext>
                  </a:extLst>
                </a:gridCol>
                <a:gridCol w="684916">
                  <a:extLst>
                    <a:ext uri="{9D8B030D-6E8A-4147-A177-3AD203B41FA5}">
                      <a16:colId xmlns:a16="http://schemas.microsoft.com/office/drawing/2014/main" val="20008"/>
                    </a:ext>
                  </a:extLst>
                </a:gridCol>
                <a:gridCol w="684916">
                  <a:extLst>
                    <a:ext uri="{9D8B030D-6E8A-4147-A177-3AD203B41FA5}">
                      <a16:colId xmlns:a16="http://schemas.microsoft.com/office/drawing/2014/main" val="20009"/>
                    </a:ext>
                  </a:extLst>
                </a:gridCol>
                <a:gridCol w="684916">
                  <a:extLst>
                    <a:ext uri="{9D8B030D-6E8A-4147-A177-3AD203B41FA5}">
                      <a16:colId xmlns:a16="http://schemas.microsoft.com/office/drawing/2014/main" val="20010"/>
                    </a:ext>
                  </a:extLst>
                </a:gridCol>
              </a:tblGrid>
              <a:tr h="333597">
                <a:tc>
                  <a:txBody>
                    <a:bodyPr/>
                    <a:lstStyle>
                      <a:lvl1pPr marL="0" algn="l" defTabSz="914400" rtl="0" eaLnBrk="1" latinLnBrk="0" hangingPunct="1">
                        <a:defRPr sz="1800" b="1" kern="1200">
                          <a:solidFill>
                            <a:schemeClr val="lt1"/>
                          </a:solidFill>
                          <a:latin typeface="Arial" panose="020B0604020202020204"/>
                          <a:ea typeface="微软雅黑" panose="020B0503020204020204" charset="-122"/>
                        </a:defRPr>
                      </a:lvl1pPr>
                      <a:lvl2pPr marL="457200" algn="l" defTabSz="914400" rtl="0" eaLnBrk="1" latinLnBrk="0" hangingPunct="1">
                        <a:defRPr sz="1800" b="1" kern="1200">
                          <a:solidFill>
                            <a:schemeClr val="lt1"/>
                          </a:solidFill>
                          <a:latin typeface="Arial" panose="020B0604020202020204"/>
                          <a:ea typeface="微软雅黑" panose="020B0503020204020204" charset="-122"/>
                        </a:defRPr>
                      </a:lvl2pPr>
                      <a:lvl3pPr marL="914400" algn="l" defTabSz="914400" rtl="0" eaLnBrk="1" latinLnBrk="0" hangingPunct="1">
                        <a:defRPr sz="1800" b="1" kern="1200">
                          <a:solidFill>
                            <a:schemeClr val="lt1"/>
                          </a:solidFill>
                          <a:latin typeface="Arial" panose="020B0604020202020204"/>
                          <a:ea typeface="微软雅黑" panose="020B0503020204020204" charset="-122"/>
                        </a:defRPr>
                      </a:lvl3pPr>
                      <a:lvl4pPr marL="1371600" algn="l" defTabSz="914400" rtl="0" eaLnBrk="1" latinLnBrk="0" hangingPunct="1">
                        <a:defRPr sz="1800" b="1" kern="1200">
                          <a:solidFill>
                            <a:schemeClr val="lt1"/>
                          </a:solidFill>
                          <a:latin typeface="Arial" panose="020B0604020202020204"/>
                          <a:ea typeface="微软雅黑" panose="020B0503020204020204" charset="-122"/>
                        </a:defRPr>
                      </a:lvl4pPr>
                      <a:lvl5pPr marL="1828800" algn="l" defTabSz="914400" rtl="0" eaLnBrk="1" latinLnBrk="0" hangingPunct="1">
                        <a:defRPr sz="1800" b="1" kern="1200">
                          <a:solidFill>
                            <a:schemeClr val="lt1"/>
                          </a:solidFill>
                          <a:latin typeface="Arial" panose="020B0604020202020204"/>
                          <a:ea typeface="微软雅黑" panose="020B0503020204020204" charset="-122"/>
                        </a:defRPr>
                      </a:lvl5pPr>
                      <a:lvl6pPr marL="2286000" algn="l" defTabSz="914400" rtl="0" eaLnBrk="1" latinLnBrk="0" hangingPunct="1">
                        <a:defRPr sz="1800" b="1" kern="1200">
                          <a:solidFill>
                            <a:schemeClr val="lt1"/>
                          </a:solidFill>
                          <a:latin typeface="Arial" panose="020B0604020202020204"/>
                          <a:ea typeface="微软雅黑" panose="020B0503020204020204" charset="-122"/>
                        </a:defRPr>
                      </a:lvl6pPr>
                      <a:lvl7pPr marL="2743200" algn="l" defTabSz="914400" rtl="0" eaLnBrk="1" latinLnBrk="0" hangingPunct="1">
                        <a:defRPr sz="1800" b="1" kern="1200">
                          <a:solidFill>
                            <a:schemeClr val="lt1"/>
                          </a:solidFill>
                          <a:latin typeface="Arial" panose="020B0604020202020204"/>
                          <a:ea typeface="微软雅黑" panose="020B0503020204020204" charset="-122"/>
                        </a:defRPr>
                      </a:lvl7pPr>
                      <a:lvl8pPr marL="3200400" algn="l" defTabSz="914400" rtl="0" eaLnBrk="1" latinLnBrk="0" hangingPunct="1">
                        <a:defRPr sz="1800" b="1" kern="1200">
                          <a:solidFill>
                            <a:schemeClr val="lt1"/>
                          </a:solidFill>
                          <a:latin typeface="Arial" panose="020B0604020202020204"/>
                          <a:ea typeface="微软雅黑" panose="020B0503020204020204" charset="-122"/>
                        </a:defRPr>
                      </a:lvl8pPr>
                      <a:lvl9pPr marL="3657600" algn="l" defTabSz="914400" rtl="0" eaLnBrk="1" latinLnBrk="0" hangingPunct="1">
                        <a:defRPr sz="1800" b="1" kern="1200">
                          <a:solidFill>
                            <a:schemeClr val="lt1"/>
                          </a:solidFill>
                          <a:latin typeface="Arial" panose="020B0604020202020204"/>
                          <a:ea typeface="微软雅黑" panose="020B0503020204020204" charset="-122"/>
                        </a:defRPr>
                      </a:lvl9pPr>
                    </a:lstStyle>
                    <a:p>
                      <a:pPr algn="ctr"/>
                      <a:r>
                        <a:rPr lang="zh-CN" altLang="en-US" sz="1600" dirty="0"/>
                        <a:t>第</a:t>
                      </a:r>
                      <a:r>
                        <a:rPr lang="en-US" altLang="zh-CN" sz="1600" dirty="0"/>
                        <a:t>1</a:t>
                      </a:r>
                      <a:r>
                        <a:rPr lang="zh-CN" altLang="en-US" sz="1600" dirty="0"/>
                        <a:t>天</a:t>
                      </a:r>
                    </a:p>
                  </a:txBody>
                  <a:tcPr marL="58261" marR="58261" marT="29130" marB="2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0054A6"/>
                    </a:solidFill>
                  </a:tcPr>
                </a:tc>
                <a:tc gridSpan="2">
                  <a:txBody>
                    <a:bodyPr/>
                    <a:lstStyle>
                      <a:lvl1pPr marL="0" algn="l" defTabSz="914400" rtl="0" eaLnBrk="1" latinLnBrk="0" hangingPunct="1">
                        <a:defRPr sz="1800" b="1" kern="1200">
                          <a:solidFill>
                            <a:schemeClr val="lt1"/>
                          </a:solidFill>
                          <a:latin typeface="Arial" panose="020B0604020202020204"/>
                          <a:ea typeface="微软雅黑" panose="020B0503020204020204" charset="-122"/>
                        </a:defRPr>
                      </a:lvl1pPr>
                      <a:lvl2pPr marL="457200" algn="l" defTabSz="914400" rtl="0" eaLnBrk="1" latinLnBrk="0" hangingPunct="1">
                        <a:defRPr sz="1800" b="1" kern="1200">
                          <a:solidFill>
                            <a:schemeClr val="lt1"/>
                          </a:solidFill>
                          <a:latin typeface="Arial" panose="020B0604020202020204"/>
                          <a:ea typeface="微软雅黑" panose="020B0503020204020204" charset="-122"/>
                        </a:defRPr>
                      </a:lvl2pPr>
                      <a:lvl3pPr marL="914400" algn="l" defTabSz="914400" rtl="0" eaLnBrk="1" latinLnBrk="0" hangingPunct="1">
                        <a:defRPr sz="1800" b="1" kern="1200">
                          <a:solidFill>
                            <a:schemeClr val="lt1"/>
                          </a:solidFill>
                          <a:latin typeface="Arial" panose="020B0604020202020204"/>
                          <a:ea typeface="微软雅黑" panose="020B0503020204020204" charset="-122"/>
                        </a:defRPr>
                      </a:lvl3pPr>
                      <a:lvl4pPr marL="1371600" algn="l" defTabSz="914400" rtl="0" eaLnBrk="1" latinLnBrk="0" hangingPunct="1">
                        <a:defRPr sz="1800" b="1" kern="1200">
                          <a:solidFill>
                            <a:schemeClr val="lt1"/>
                          </a:solidFill>
                          <a:latin typeface="Arial" panose="020B0604020202020204"/>
                          <a:ea typeface="微软雅黑" panose="020B0503020204020204" charset="-122"/>
                        </a:defRPr>
                      </a:lvl4pPr>
                      <a:lvl5pPr marL="1828800" algn="l" defTabSz="914400" rtl="0" eaLnBrk="1" latinLnBrk="0" hangingPunct="1">
                        <a:defRPr sz="1800" b="1" kern="1200">
                          <a:solidFill>
                            <a:schemeClr val="lt1"/>
                          </a:solidFill>
                          <a:latin typeface="Arial" panose="020B0604020202020204"/>
                          <a:ea typeface="微软雅黑" panose="020B0503020204020204" charset="-122"/>
                        </a:defRPr>
                      </a:lvl5pPr>
                      <a:lvl6pPr marL="2286000" algn="l" defTabSz="914400" rtl="0" eaLnBrk="1" latinLnBrk="0" hangingPunct="1">
                        <a:defRPr sz="1800" b="1" kern="1200">
                          <a:solidFill>
                            <a:schemeClr val="lt1"/>
                          </a:solidFill>
                          <a:latin typeface="Arial" panose="020B0604020202020204"/>
                          <a:ea typeface="微软雅黑" panose="020B0503020204020204" charset="-122"/>
                        </a:defRPr>
                      </a:lvl6pPr>
                      <a:lvl7pPr marL="2743200" algn="l" defTabSz="914400" rtl="0" eaLnBrk="1" latinLnBrk="0" hangingPunct="1">
                        <a:defRPr sz="1800" b="1" kern="1200">
                          <a:solidFill>
                            <a:schemeClr val="lt1"/>
                          </a:solidFill>
                          <a:latin typeface="Arial" panose="020B0604020202020204"/>
                          <a:ea typeface="微软雅黑" panose="020B0503020204020204" charset="-122"/>
                        </a:defRPr>
                      </a:lvl7pPr>
                      <a:lvl8pPr marL="3200400" algn="l" defTabSz="914400" rtl="0" eaLnBrk="1" latinLnBrk="0" hangingPunct="1">
                        <a:defRPr sz="1800" b="1" kern="1200">
                          <a:solidFill>
                            <a:schemeClr val="lt1"/>
                          </a:solidFill>
                          <a:latin typeface="Arial" panose="020B0604020202020204"/>
                          <a:ea typeface="微软雅黑" panose="020B0503020204020204" charset="-122"/>
                        </a:defRPr>
                      </a:lvl8pPr>
                      <a:lvl9pPr marL="3657600" algn="l" defTabSz="914400" rtl="0" eaLnBrk="1" latinLnBrk="0" hangingPunct="1">
                        <a:defRPr sz="1800" b="1" kern="1200">
                          <a:solidFill>
                            <a:schemeClr val="lt1"/>
                          </a:solidFill>
                          <a:latin typeface="Arial" panose="020B0604020202020204"/>
                          <a:ea typeface="微软雅黑" panose="020B0503020204020204" charset="-122"/>
                        </a:defRPr>
                      </a:lvl9p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600" b="1"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第</a:t>
                      </a:r>
                      <a:r>
                        <a:rPr kumimoji="0" lang="en-US" altLang="zh-CN" sz="1600" b="1"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2</a:t>
                      </a:r>
                      <a:r>
                        <a:rPr kumimoji="0" lang="zh-CN" altLang="en-US" sz="1600" b="1"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天</a:t>
                      </a:r>
                    </a:p>
                  </a:txBody>
                  <a:tcPr marL="58261" marR="58261" marT="29130" marB="2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0054A6"/>
                    </a:solidFill>
                  </a:tcPr>
                </a:tc>
                <a:tc hMerge="1">
                  <a:txBody>
                    <a:bodyPr/>
                    <a:lstStyle/>
                    <a:p>
                      <a:endParaRPr lang="zh-CN"/>
                    </a:p>
                  </a:txBody>
                  <a:tcPr/>
                </a:tc>
                <a:tc gridSpan="2">
                  <a:txBody>
                    <a:bodyPr/>
                    <a:lstStyle>
                      <a:lvl1pPr marL="0" algn="l" defTabSz="914400" rtl="0" eaLnBrk="1" latinLnBrk="0" hangingPunct="1">
                        <a:defRPr sz="1800" b="1" kern="1200">
                          <a:solidFill>
                            <a:schemeClr val="lt1"/>
                          </a:solidFill>
                          <a:latin typeface="Arial" panose="020B0604020202020204"/>
                          <a:ea typeface="微软雅黑" panose="020B0503020204020204" charset="-122"/>
                        </a:defRPr>
                      </a:lvl1pPr>
                      <a:lvl2pPr marL="457200" algn="l" defTabSz="914400" rtl="0" eaLnBrk="1" latinLnBrk="0" hangingPunct="1">
                        <a:defRPr sz="1800" b="1" kern="1200">
                          <a:solidFill>
                            <a:schemeClr val="lt1"/>
                          </a:solidFill>
                          <a:latin typeface="Arial" panose="020B0604020202020204"/>
                          <a:ea typeface="微软雅黑" panose="020B0503020204020204" charset="-122"/>
                        </a:defRPr>
                      </a:lvl2pPr>
                      <a:lvl3pPr marL="914400" algn="l" defTabSz="914400" rtl="0" eaLnBrk="1" latinLnBrk="0" hangingPunct="1">
                        <a:defRPr sz="1800" b="1" kern="1200">
                          <a:solidFill>
                            <a:schemeClr val="lt1"/>
                          </a:solidFill>
                          <a:latin typeface="Arial" panose="020B0604020202020204"/>
                          <a:ea typeface="微软雅黑" panose="020B0503020204020204" charset="-122"/>
                        </a:defRPr>
                      </a:lvl3pPr>
                      <a:lvl4pPr marL="1371600" algn="l" defTabSz="914400" rtl="0" eaLnBrk="1" latinLnBrk="0" hangingPunct="1">
                        <a:defRPr sz="1800" b="1" kern="1200">
                          <a:solidFill>
                            <a:schemeClr val="lt1"/>
                          </a:solidFill>
                          <a:latin typeface="Arial" panose="020B0604020202020204"/>
                          <a:ea typeface="微软雅黑" panose="020B0503020204020204" charset="-122"/>
                        </a:defRPr>
                      </a:lvl4pPr>
                      <a:lvl5pPr marL="1828800" algn="l" defTabSz="914400" rtl="0" eaLnBrk="1" latinLnBrk="0" hangingPunct="1">
                        <a:defRPr sz="1800" b="1" kern="1200">
                          <a:solidFill>
                            <a:schemeClr val="lt1"/>
                          </a:solidFill>
                          <a:latin typeface="Arial" panose="020B0604020202020204"/>
                          <a:ea typeface="微软雅黑" panose="020B0503020204020204" charset="-122"/>
                        </a:defRPr>
                      </a:lvl5pPr>
                      <a:lvl6pPr marL="2286000" algn="l" defTabSz="914400" rtl="0" eaLnBrk="1" latinLnBrk="0" hangingPunct="1">
                        <a:defRPr sz="1800" b="1" kern="1200">
                          <a:solidFill>
                            <a:schemeClr val="lt1"/>
                          </a:solidFill>
                          <a:latin typeface="Arial" panose="020B0604020202020204"/>
                          <a:ea typeface="微软雅黑" panose="020B0503020204020204" charset="-122"/>
                        </a:defRPr>
                      </a:lvl6pPr>
                      <a:lvl7pPr marL="2743200" algn="l" defTabSz="914400" rtl="0" eaLnBrk="1" latinLnBrk="0" hangingPunct="1">
                        <a:defRPr sz="1800" b="1" kern="1200">
                          <a:solidFill>
                            <a:schemeClr val="lt1"/>
                          </a:solidFill>
                          <a:latin typeface="Arial" panose="020B0604020202020204"/>
                          <a:ea typeface="微软雅黑" panose="020B0503020204020204" charset="-122"/>
                        </a:defRPr>
                      </a:lvl7pPr>
                      <a:lvl8pPr marL="3200400" algn="l" defTabSz="914400" rtl="0" eaLnBrk="1" latinLnBrk="0" hangingPunct="1">
                        <a:defRPr sz="1800" b="1" kern="1200">
                          <a:solidFill>
                            <a:schemeClr val="lt1"/>
                          </a:solidFill>
                          <a:latin typeface="Arial" panose="020B0604020202020204"/>
                          <a:ea typeface="微软雅黑" panose="020B0503020204020204" charset="-122"/>
                        </a:defRPr>
                      </a:lvl8pPr>
                      <a:lvl9pPr marL="3657600" algn="l" defTabSz="914400" rtl="0" eaLnBrk="1" latinLnBrk="0" hangingPunct="1">
                        <a:defRPr sz="1800" b="1" kern="1200">
                          <a:solidFill>
                            <a:schemeClr val="lt1"/>
                          </a:solidFill>
                          <a:latin typeface="Arial" panose="020B0604020202020204"/>
                          <a:ea typeface="微软雅黑" panose="020B0503020204020204" charset="-122"/>
                        </a:defRPr>
                      </a:lvl9p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600" b="1"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第</a:t>
                      </a:r>
                      <a:r>
                        <a:rPr kumimoji="0" lang="en-US" altLang="zh-CN" sz="1600" b="1"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3</a:t>
                      </a:r>
                      <a:r>
                        <a:rPr kumimoji="0" lang="zh-CN" altLang="en-US" sz="1600" b="1"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天</a:t>
                      </a:r>
                    </a:p>
                  </a:txBody>
                  <a:tcPr marL="58261" marR="58261" marT="29130" marB="2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0054A6"/>
                    </a:solidFill>
                  </a:tcPr>
                </a:tc>
                <a:tc hMerge="1">
                  <a:txBody>
                    <a:bodyPr/>
                    <a:lstStyle/>
                    <a:p>
                      <a:endParaRPr lang="zh-CN"/>
                    </a:p>
                  </a:txBody>
                  <a:tcPr/>
                </a:tc>
                <a:tc gridSpan="2">
                  <a:txBody>
                    <a:bodyPr/>
                    <a:lstStyle>
                      <a:lvl1pPr marL="0" algn="l" defTabSz="914400" rtl="0" eaLnBrk="1" latinLnBrk="0" hangingPunct="1">
                        <a:defRPr sz="1800" b="1" kern="1200">
                          <a:solidFill>
                            <a:schemeClr val="lt1"/>
                          </a:solidFill>
                          <a:latin typeface="Arial" panose="020B0604020202020204"/>
                          <a:ea typeface="微软雅黑" panose="020B0503020204020204" charset="-122"/>
                        </a:defRPr>
                      </a:lvl1pPr>
                      <a:lvl2pPr marL="457200" algn="l" defTabSz="914400" rtl="0" eaLnBrk="1" latinLnBrk="0" hangingPunct="1">
                        <a:defRPr sz="1800" b="1" kern="1200">
                          <a:solidFill>
                            <a:schemeClr val="lt1"/>
                          </a:solidFill>
                          <a:latin typeface="Arial" panose="020B0604020202020204"/>
                          <a:ea typeface="微软雅黑" panose="020B0503020204020204" charset="-122"/>
                        </a:defRPr>
                      </a:lvl2pPr>
                      <a:lvl3pPr marL="914400" algn="l" defTabSz="914400" rtl="0" eaLnBrk="1" latinLnBrk="0" hangingPunct="1">
                        <a:defRPr sz="1800" b="1" kern="1200">
                          <a:solidFill>
                            <a:schemeClr val="lt1"/>
                          </a:solidFill>
                          <a:latin typeface="Arial" panose="020B0604020202020204"/>
                          <a:ea typeface="微软雅黑" panose="020B0503020204020204" charset="-122"/>
                        </a:defRPr>
                      </a:lvl3pPr>
                      <a:lvl4pPr marL="1371600" algn="l" defTabSz="914400" rtl="0" eaLnBrk="1" latinLnBrk="0" hangingPunct="1">
                        <a:defRPr sz="1800" b="1" kern="1200">
                          <a:solidFill>
                            <a:schemeClr val="lt1"/>
                          </a:solidFill>
                          <a:latin typeface="Arial" panose="020B0604020202020204"/>
                          <a:ea typeface="微软雅黑" panose="020B0503020204020204" charset="-122"/>
                        </a:defRPr>
                      </a:lvl4pPr>
                      <a:lvl5pPr marL="1828800" algn="l" defTabSz="914400" rtl="0" eaLnBrk="1" latinLnBrk="0" hangingPunct="1">
                        <a:defRPr sz="1800" b="1" kern="1200">
                          <a:solidFill>
                            <a:schemeClr val="lt1"/>
                          </a:solidFill>
                          <a:latin typeface="Arial" panose="020B0604020202020204"/>
                          <a:ea typeface="微软雅黑" panose="020B0503020204020204" charset="-122"/>
                        </a:defRPr>
                      </a:lvl5pPr>
                      <a:lvl6pPr marL="2286000" algn="l" defTabSz="914400" rtl="0" eaLnBrk="1" latinLnBrk="0" hangingPunct="1">
                        <a:defRPr sz="1800" b="1" kern="1200">
                          <a:solidFill>
                            <a:schemeClr val="lt1"/>
                          </a:solidFill>
                          <a:latin typeface="Arial" panose="020B0604020202020204"/>
                          <a:ea typeface="微软雅黑" panose="020B0503020204020204" charset="-122"/>
                        </a:defRPr>
                      </a:lvl6pPr>
                      <a:lvl7pPr marL="2743200" algn="l" defTabSz="914400" rtl="0" eaLnBrk="1" latinLnBrk="0" hangingPunct="1">
                        <a:defRPr sz="1800" b="1" kern="1200">
                          <a:solidFill>
                            <a:schemeClr val="lt1"/>
                          </a:solidFill>
                          <a:latin typeface="Arial" panose="020B0604020202020204"/>
                          <a:ea typeface="微软雅黑" panose="020B0503020204020204" charset="-122"/>
                        </a:defRPr>
                      </a:lvl7pPr>
                      <a:lvl8pPr marL="3200400" algn="l" defTabSz="914400" rtl="0" eaLnBrk="1" latinLnBrk="0" hangingPunct="1">
                        <a:defRPr sz="1800" b="1" kern="1200">
                          <a:solidFill>
                            <a:schemeClr val="lt1"/>
                          </a:solidFill>
                          <a:latin typeface="Arial" panose="020B0604020202020204"/>
                          <a:ea typeface="微软雅黑" panose="020B0503020204020204" charset="-122"/>
                        </a:defRPr>
                      </a:lvl8pPr>
                      <a:lvl9pPr marL="3657600" algn="l" defTabSz="914400" rtl="0" eaLnBrk="1" latinLnBrk="0" hangingPunct="1">
                        <a:defRPr sz="1800" b="1" kern="1200">
                          <a:solidFill>
                            <a:schemeClr val="lt1"/>
                          </a:solidFill>
                          <a:latin typeface="Arial" panose="020B0604020202020204"/>
                          <a:ea typeface="微软雅黑" panose="020B0503020204020204" charset="-122"/>
                        </a:defRPr>
                      </a:lvl9p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600" b="1"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第</a:t>
                      </a:r>
                      <a:r>
                        <a:rPr kumimoji="0" lang="en-US" altLang="zh-CN" sz="1600" b="1"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4</a:t>
                      </a:r>
                      <a:r>
                        <a:rPr kumimoji="0" lang="zh-CN" altLang="en-US" sz="1600" b="1"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天</a:t>
                      </a:r>
                    </a:p>
                  </a:txBody>
                  <a:tcPr marL="58261" marR="58261" marT="29130" marB="2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0054A6"/>
                    </a:solidFill>
                  </a:tcPr>
                </a:tc>
                <a:tc hMerge="1">
                  <a:txBody>
                    <a:bodyPr/>
                    <a:lstStyle/>
                    <a:p>
                      <a:endParaRPr lang="zh-CN"/>
                    </a:p>
                  </a:txBody>
                  <a:tcPr/>
                </a:tc>
                <a:tc gridSpan="2">
                  <a:txBody>
                    <a:bodyPr/>
                    <a:lstStyle>
                      <a:lvl1pPr marL="0" algn="l" defTabSz="914400" rtl="0" eaLnBrk="1" latinLnBrk="0" hangingPunct="1">
                        <a:defRPr sz="1800" b="1" kern="1200">
                          <a:solidFill>
                            <a:schemeClr val="lt1"/>
                          </a:solidFill>
                          <a:latin typeface="Arial" panose="020B0604020202020204"/>
                          <a:ea typeface="微软雅黑" panose="020B0503020204020204" charset="-122"/>
                        </a:defRPr>
                      </a:lvl1pPr>
                      <a:lvl2pPr marL="457200" algn="l" defTabSz="914400" rtl="0" eaLnBrk="1" latinLnBrk="0" hangingPunct="1">
                        <a:defRPr sz="1800" b="1" kern="1200">
                          <a:solidFill>
                            <a:schemeClr val="lt1"/>
                          </a:solidFill>
                          <a:latin typeface="Arial" panose="020B0604020202020204"/>
                          <a:ea typeface="微软雅黑" panose="020B0503020204020204" charset="-122"/>
                        </a:defRPr>
                      </a:lvl2pPr>
                      <a:lvl3pPr marL="914400" algn="l" defTabSz="914400" rtl="0" eaLnBrk="1" latinLnBrk="0" hangingPunct="1">
                        <a:defRPr sz="1800" b="1" kern="1200">
                          <a:solidFill>
                            <a:schemeClr val="lt1"/>
                          </a:solidFill>
                          <a:latin typeface="Arial" panose="020B0604020202020204"/>
                          <a:ea typeface="微软雅黑" panose="020B0503020204020204" charset="-122"/>
                        </a:defRPr>
                      </a:lvl3pPr>
                      <a:lvl4pPr marL="1371600" algn="l" defTabSz="914400" rtl="0" eaLnBrk="1" latinLnBrk="0" hangingPunct="1">
                        <a:defRPr sz="1800" b="1" kern="1200">
                          <a:solidFill>
                            <a:schemeClr val="lt1"/>
                          </a:solidFill>
                          <a:latin typeface="Arial" panose="020B0604020202020204"/>
                          <a:ea typeface="微软雅黑" panose="020B0503020204020204" charset="-122"/>
                        </a:defRPr>
                      </a:lvl4pPr>
                      <a:lvl5pPr marL="1828800" algn="l" defTabSz="914400" rtl="0" eaLnBrk="1" latinLnBrk="0" hangingPunct="1">
                        <a:defRPr sz="1800" b="1" kern="1200">
                          <a:solidFill>
                            <a:schemeClr val="lt1"/>
                          </a:solidFill>
                          <a:latin typeface="Arial" panose="020B0604020202020204"/>
                          <a:ea typeface="微软雅黑" panose="020B0503020204020204" charset="-122"/>
                        </a:defRPr>
                      </a:lvl5pPr>
                      <a:lvl6pPr marL="2286000" algn="l" defTabSz="914400" rtl="0" eaLnBrk="1" latinLnBrk="0" hangingPunct="1">
                        <a:defRPr sz="1800" b="1" kern="1200">
                          <a:solidFill>
                            <a:schemeClr val="lt1"/>
                          </a:solidFill>
                          <a:latin typeface="Arial" panose="020B0604020202020204"/>
                          <a:ea typeface="微软雅黑" panose="020B0503020204020204" charset="-122"/>
                        </a:defRPr>
                      </a:lvl6pPr>
                      <a:lvl7pPr marL="2743200" algn="l" defTabSz="914400" rtl="0" eaLnBrk="1" latinLnBrk="0" hangingPunct="1">
                        <a:defRPr sz="1800" b="1" kern="1200">
                          <a:solidFill>
                            <a:schemeClr val="lt1"/>
                          </a:solidFill>
                          <a:latin typeface="Arial" panose="020B0604020202020204"/>
                          <a:ea typeface="微软雅黑" panose="020B0503020204020204" charset="-122"/>
                        </a:defRPr>
                      </a:lvl7pPr>
                      <a:lvl8pPr marL="3200400" algn="l" defTabSz="914400" rtl="0" eaLnBrk="1" latinLnBrk="0" hangingPunct="1">
                        <a:defRPr sz="1800" b="1" kern="1200">
                          <a:solidFill>
                            <a:schemeClr val="lt1"/>
                          </a:solidFill>
                          <a:latin typeface="Arial" panose="020B0604020202020204"/>
                          <a:ea typeface="微软雅黑" panose="020B0503020204020204" charset="-122"/>
                        </a:defRPr>
                      </a:lvl8pPr>
                      <a:lvl9pPr marL="3657600" algn="l" defTabSz="914400" rtl="0" eaLnBrk="1" latinLnBrk="0" hangingPunct="1">
                        <a:defRPr sz="1800" b="1" kern="1200">
                          <a:solidFill>
                            <a:schemeClr val="lt1"/>
                          </a:solidFill>
                          <a:latin typeface="Arial" panose="020B0604020202020204"/>
                          <a:ea typeface="微软雅黑" panose="020B0503020204020204" charset="-122"/>
                        </a:defRPr>
                      </a:lvl9p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600" b="1"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第</a:t>
                      </a:r>
                      <a:r>
                        <a:rPr kumimoji="0" lang="en-US" altLang="zh-CN" sz="1600" b="1"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5</a:t>
                      </a:r>
                      <a:r>
                        <a:rPr kumimoji="0" lang="zh-CN" altLang="en-US" sz="1600" b="1"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天</a:t>
                      </a:r>
                    </a:p>
                  </a:txBody>
                  <a:tcPr marL="58261" marR="58261" marT="29130" marB="2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0054A6"/>
                    </a:solidFill>
                  </a:tcPr>
                </a:tc>
                <a:tc hMerge="1">
                  <a:txBody>
                    <a:bodyPr/>
                    <a:lstStyle/>
                    <a:p>
                      <a:endParaRPr lang="zh-CN"/>
                    </a:p>
                  </a:txBody>
                  <a:tcPr/>
                </a:tc>
                <a:tc gridSpan="2">
                  <a:txBody>
                    <a:bodyPr/>
                    <a:lstStyle>
                      <a:lvl1pPr marL="0" algn="l" defTabSz="914400" rtl="0" eaLnBrk="1" latinLnBrk="0" hangingPunct="1">
                        <a:defRPr sz="1800" b="1" kern="1200">
                          <a:solidFill>
                            <a:schemeClr val="lt1"/>
                          </a:solidFill>
                          <a:latin typeface="Arial" panose="020B0604020202020204"/>
                          <a:ea typeface="微软雅黑" panose="020B0503020204020204" charset="-122"/>
                        </a:defRPr>
                      </a:lvl1pPr>
                      <a:lvl2pPr marL="457200" algn="l" defTabSz="914400" rtl="0" eaLnBrk="1" latinLnBrk="0" hangingPunct="1">
                        <a:defRPr sz="1800" b="1" kern="1200">
                          <a:solidFill>
                            <a:schemeClr val="lt1"/>
                          </a:solidFill>
                          <a:latin typeface="Arial" panose="020B0604020202020204"/>
                          <a:ea typeface="微软雅黑" panose="020B0503020204020204" charset="-122"/>
                        </a:defRPr>
                      </a:lvl2pPr>
                      <a:lvl3pPr marL="914400" algn="l" defTabSz="914400" rtl="0" eaLnBrk="1" latinLnBrk="0" hangingPunct="1">
                        <a:defRPr sz="1800" b="1" kern="1200">
                          <a:solidFill>
                            <a:schemeClr val="lt1"/>
                          </a:solidFill>
                          <a:latin typeface="Arial" panose="020B0604020202020204"/>
                          <a:ea typeface="微软雅黑" panose="020B0503020204020204" charset="-122"/>
                        </a:defRPr>
                      </a:lvl3pPr>
                      <a:lvl4pPr marL="1371600" algn="l" defTabSz="914400" rtl="0" eaLnBrk="1" latinLnBrk="0" hangingPunct="1">
                        <a:defRPr sz="1800" b="1" kern="1200">
                          <a:solidFill>
                            <a:schemeClr val="lt1"/>
                          </a:solidFill>
                          <a:latin typeface="Arial" panose="020B0604020202020204"/>
                          <a:ea typeface="微软雅黑" panose="020B0503020204020204" charset="-122"/>
                        </a:defRPr>
                      </a:lvl4pPr>
                      <a:lvl5pPr marL="1828800" algn="l" defTabSz="914400" rtl="0" eaLnBrk="1" latinLnBrk="0" hangingPunct="1">
                        <a:defRPr sz="1800" b="1" kern="1200">
                          <a:solidFill>
                            <a:schemeClr val="lt1"/>
                          </a:solidFill>
                          <a:latin typeface="Arial" panose="020B0604020202020204"/>
                          <a:ea typeface="微软雅黑" panose="020B0503020204020204" charset="-122"/>
                        </a:defRPr>
                      </a:lvl5pPr>
                      <a:lvl6pPr marL="2286000" algn="l" defTabSz="914400" rtl="0" eaLnBrk="1" latinLnBrk="0" hangingPunct="1">
                        <a:defRPr sz="1800" b="1" kern="1200">
                          <a:solidFill>
                            <a:schemeClr val="lt1"/>
                          </a:solidFill>
                          <a:latin typeface="Arial" panose="020B0604020202020204"/>
                          <a:ea typeface="微软雅黑" panose="020B0503020204020204" charset="-122"/>
                        </a:defRPr>
                      </a:lvl6pPr>
                      <a:lvl7pPr marL="2743200" algn="l" defTabSz="914400" rtl="0" eaLnBrk="1" latinLnBrk="0" hangingPunct="1">
                        <a:defRPr sz="1800" b="1" kern="1200">
                          <a:solidFill>
                            <a:schemeClr val="lt1"/>
                          </a:solidFill>
                          <a:latin typeface="Arial" panose="020B0604020202020204"/>
                          <a:ea typeface="微软雅黑" panose="020B0503020204020204" charset="-122"/>
                        </a:defRPr>
                      </a:lvl7pPr>
                      <a:lvl8pPr marL="3200400" algn="l" defTabSz="914400" rtl="0" eaLnBrk="1" latinLnBrk="0" hangingPunct="1">
                        <a:defRPr sz="1800" b="1" kern="1200">
                          <a:solidFill>
                            <a:schemeClr val="lt1"/>
                          </a:solidFill>
                          <a:latin typeface="Arial" panose="020B0604020202020204"/>
                          <a:ea typeface="微软雅黑" panose="020B0503020204020204" charset="-122"/>
                        </a:defRPr>
                      </a:lvl8pPr>
                      <a:lvl9pPr marL="3657600" algn="l" defTabSz="914400" rtl="0" eaLnBrk="1" latinLnBrk="0" hangingPunct="1">
                        <a:defRPr sz="1800" b="1" kern="1200">
                          <a:solidFill>
                            <a:schemeClr val="lt1"/>
                          </a:solidFill>
                          <a:latin typeface="Arial" panose="020B0604020202020204"/>
                          <a:ea typeface="微软雅黑" panose="020B0503020204020204" charset="-122"/>
                        </a:defRPr>
                      </a:lvl9p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600" b="1"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第</a:t>
                      </a:r>
                      <a:r>
                        <a:rPr kumimoji="0" lang="en-US" altLang="zh-CN" sz="1600" b="1"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6</a:t>
                      </a:r>
                      <a:r>
                        <a:rPr kumimoji="0" lang="zh-CN" altLang="en-US" sz="1600" b="1"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天及以后</a:t>
                      </a:r>
                    </a:p>
                  </a:txBody>
                  <a:tcPr marL="58261" marR="58261" marT="29130" marB="2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0054A6"/>
                    </a:solidFill>
                  </a:tcPr>
                </a:tc>
                <a:tc hMerge="1">
                  <a:txBody>
                    <a:bodyPr/>
                    <a:lstStyle/>
                    <a:p>
                      <a:endParaRPr lang="zh-CN"/>
                    </a:p>
                  </a:txBody>
                  <a:tcPr/>
                </a:tc>
                <a:extLst>
                  <a:ext uri="{0D108BD9-81ED-4DB2-BD59-A6C34878D82A}">
                    <a16:rowId xmlns:a16="http://schemas.microsoft.com/office/drawing/2014/main" val="10000"/>
                  </a:ext>
                </a:extLst>
              </a:tr>
              <a:tr h="305381">
                <a:tc>
                  <a:txBody>
                    <a:bodyPr/>
                    <a:lstStyle>
                      <a:lvl1pPr marL="0" algn="l" defTabSz="914400" rtl="0" eaLnBrk="1" latinLnBrk="0" hangingPunct="1">
                        <a:defRPr sz="1800" kern="1200">
                          <a:solidFill>
                            <a:schemeClr val="dk1"/>
                          </a:solidFill>
                          <a:latin typeface="Arial" panose="020B0604020202020204"/>
                          <a:ea typeface="微软雅黑" panose="020B0503020204020204" charset="-122"/>
                        </a:defRPr>
                      </a:lvl1pPr>
                      <a:lvl2pPr marL="457200" algn="l" defTabSz="914400" rtl="0" eaLnBrk="1" latinLnBrk="0" hangingPunct="1">
                        <a:defRPr sz="1800" kern="1200">
                          <a:solidFill>
                            <a:schemeClr val="dk1"/>
                          </a:solidFill>
                          <a:latin typeface="Arial" panose="020B0604020202020204"/>
                          <a:ea typeface="微软雅黑" panose="020B0503020204020204" charset="-122"/>
                        </a:defRPr>
                      </a:lvl2pPr>
                      <a:lvl3pPr marL="914400" algn="l" defTabSz="914400" rtl="0" eaLnBrk="1" latinLnBrk="0" hangingPunct="1">
                        <a:defRPr sz="1800" kern="1200">
                          <a:solidFill>
                            <a:schemeClr val="dk1"/>
                          </a:solidFill>
                          <a:latin typeface="Arial" panose="020B0604020202020204"/>
                          <a:ea typeface="微软雅黑" panose="020B0503020204020204" charset="-122"/>
                        </a:defRPr>
                      </a:lvl3pPr>
                      <a:lvl4pPr marL="1371600" algn="l" defTabSz="914400" rtl="0" eaLnBrk="1" latinLnBrk="0" hangingPunct="1">
                        <a:defRPr sz="1800" kern="1200">
                          <a:solidFill>
                            <a:schemeClr val="dk1"/>
                          </a:solidFill>
                          <a:latin typeface="Arial" panose="020B0604020202020204"/>
                          <a:ea typeface="微软雅黑" panose="020B0503020204020204" charset="-122"/>
                        </a:defRPr>
                      </a:lvl4pPr>
                      <a:lvl5pPr marL="1828800" algn="l" defTabSz="914400" rtl="0" eaLnBrk="1" latinLnBrk="0" hangingPunct="1">
                        <a:defRPr sz="1800" kern="1200">
                          <a:solidFill>
                            <a:schemeClr val="dk1"/>
                          </a:solidFill>
                          <a:latin typeface="Arial" panose="020B0604020202020204"/>
                          <a:ea typeface="微软雅黑" panose="020B0503020204020204" charset="-122"/>
                        </a:defRPr>
                      </a:lvl5pPr>
                      <a:lvl6pPr marL="2286000" algn="l" defTabSz="914400" rtl="0" eaLnBrk="1" latinLnBrk="0" hangingPunct="1">
                        <a:defRPr sz="1800" kern="1200">
                          <a:solidFill>
                            <a:schemeClr val="dk1"/>
                          </a:solidFill>
                          <a:latin typeface="Arial" panose="020B0604020202020204"/>
                          <a:ea typeface="微软雅黑" panose="020B0503020204020204" charset="-122"/>
                        </a:defRPr>
                      </a:lvl6pPr>
                      <a:lvl7pPr marL="2743200" algn="l" defTabSz="914400" rtl="0" eaLnBrk="1" latinLnBrk="0" hangingPunct="1">
                        <a:defRPr sz="1800" kern="1200">
                          <a:solidFill>
                            <a:schemeClr val="dk1"/>
                          </a:solidFill>
                          <a:latin typeface="Arial" panose="020B0604020202020204"/>
                          <a:ea typeface="微软雅黑" panose="020B0503020204020204" charset="-122"/>
                        </a:defRPr>
                      </a:lvl7pPr>
                      <a:lvl8pPr marL="3200400" algn="l" defTabSz="914400" rtl="0" eaLnBrk="1" latinLnBrk="0" hangingPunct="1">
                        <a:defRPr sz="1800" kern="1200">
                          <a:solidFill>
                            <a:schemeClr val="dk1"/>
                          </a:solidFill>
                          <a:latin typeface="Arial" panose="020B0604020202020204"/>
                          <a:ea typeface="微软雅黑" panose="020B0503020204020204" charset="-122"/>
                        </a:defRPr>
                      </a:lvl8pPr>
                      <a:lvl9pPr marL="3657600" algn="l" defTabSz="914400" rtl="0" eaLnBrk="1" latinLnBrk="0" hangingPunct="1">
                        <a:defRPr sz="1800" kern="1200">
                          <a:solidFill>
                            <a:schemeClr val="dk1"/>
                          </a:solidFill>
                          <a:latin typeface="Arial" panose="020B0604020202020204"/>
                          <a:ea typeface="微软雅黑" panose="020B0503020204020204" charset="-122"/>
                        </a:defRPr>
                      </a:lvl9pPr>
                    </a:lstStyle>
                    <a:p>
                      <a:pPr algn="ctr"/>
                      <a:r>
                        <a:rPr lang="zh-CN" altLang="en-US" sz="1600" dirty="0"/>
                        <a:t>早</a:t>
                      </a:r>
                    </a:p>
                  </a:txBody>
                  <a:tcPr marL="58261" marR="58261" marT="29130" marB="2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Arial" panose="020B0604020202020204"/>
                          <a:ea typeface="微软雅黑" panose="020B0503020204020204" charset="-122"/>
                        </a:defRPr>
                      </a:lvl1pPr>
                      <a:lvl2pPr marL="457200" algn="l" defTabSz="914400" rtl="0" eaLnBrk="1" latinLnBrk="0" hangingPunct="1">
                        <a:defRPr sz="1800" kern="1200">
                          <a:solidFill>
                            <a:schemeClr val="dk1"/>
                          </a:solidFill>
                          <a:latin typeface="Arial" panose="020B0604020202020204"/>
                          <a:ea typeface="微软雅黑" panose="020B0503020204020204" charset="-122"/>
                        </a:defRPr>
                      </a:lvl2pPr>
                      <a:lvl3pPr marL="914400" algn="l" defTabSz="914400" rtl="0" eaLnBrk="1" latinLnBrk="0" hangingPunct="1">
                        <a:defRPr sz="1800" kern="1200">
                          <a:solidFill>
                            <a:schemeClr val="dk1"/>
                          </a:solidFill>
                          <a:latin typeface="Arial" panose="020B0604020202020204"/>
                          <a:ea typeface="微软雅黑" panose="020B0503020204020204" charset="-122"/>
                        </a:defRPr>
                      </a:lvl3pPr>
                      <a:lvl4pPr marL="1371600" algn="l" defTabSz="914400" rtl="0" eaLnBrk="1" latinLnBrk="0" hangingPunct="1">
                        <a:defRPr sz="1800" kern="1200">
                          <a:solidFill>
                            <a:schemeClr val="dk1"/>
                          </a:solidFill>
                          <a:latin typeface="Arial" panose="020B0604020202020204"/>
                          <a:ea typeface="微软雅黑" panose="020B0503020204020204" charset="-122"/>
                        </a:defRPr>
                      </a:lvl4pPr>
                      <a:lvl5pPr marL="1828800" algn="l" defTabSz="914400" rtl="0" eaLnBrk="1" latinLnBrk="0" hangingPunct="1">
                        <a:defRPr sz="1800" kern="1200">
                          <a:solidFill>
                            <a:schemeClr val="dk1"/>
                          </a:solidFill>
                          <a:latin typeface="Arial" panose="020B0604020202020204"/>
                          <a:ea typeface="微软雅黑" panose="020B0503020204020204" charset="-122"/>
                        </a:defRPr>
                      </a:lvl5pPr>
                      <a:lvl6pPr marL="2286000" algn="l" defTabSz="914400" rtl="0" eaLnBrk="1" latinLnBrk="0" hangingPunct="1">
                        <a:defRPr sz="1800" kern="1200">
                          <a:solidFill>
                            <a:schemeClr val="dk1"/>
                          </a:solidFill>
                          <a:latin typeface="Arial" panose="020B0604020202020204"/>
                          <a:ea typeface="微软雅黑" panose="020B0503020204020204" charset="-122"/>
                        </a:defRPr>
                      </a:lvl6pPr>
                      <a:lvl7pPr marL="2743200" algn="l" defTabSz="914400" rtl="0" eaLnBrk="1" latinLnBrk="0" hangingPunct="1">
                        <a:defRPr sz="1800" kern="1200">
                          <a:solidFill>
                            <a:schemeClr val="dk1"/>
                          </a:solidFill>
                          <a:latin typeface="Arial" panose="020B0604020202020204"/>
                          <a:ea typeface="微软雅黑" panose="020B0503020204020204" charset="-122"/>
                        </a:defRPr>
                      </a:lvl7pPr>
                      <a:lvl8pPr marL="3200400" algn="l" defTabSz="914400" rtl="0" eaLnBrk="1" latinLnBrk="0" hangingPunct="1">
                        <a:defRPr sz="1800" kern="1200">
                          <a:solidFill>
                            <a:schemeClr val="dk1"/>
                          </a:solidFill>
                          <a:latin typeface="Arial" panose="020B0604020202020204"/>
                          <a:ea typeface="微软雅黑" panose="020B0503020204020204" charset="-122"/>
                        </a:defRPr>
                      </a:lvl8pPr>
                      <a:lvl9pPr marL="3657600" algn="l" defTabSz="914400" rtl="0" eaLnBrk="1" latinLnBrk="0" hangingPunct="1">
                        <a:defRPr sz="1800" kern="1200">
                          <a:solidFill>
                            <a:schemeClr val="dk1"/>
                          </a:solidFill>
                          <a:latin typeface="Arial" panose="020B0604020202020204"/>
                          <a:ea typeface="微软雅黑" panose="020B0503020204020204" charset="-122"/>
                        </a:defRPr>
                      </a:lvl9pPr>
                    </a:lstStyle>
                    <a:p>
                      <a:pPr algn="ctr"/>
                      <a:r>
                        <a:rPr lang="zh-CN" altLang="en-US" sz="1600" dirty="0"/>
                        <a:t>早</a:t>
                      </a:r>
                    </a:p>
                  </a:txBody>
                  <a:tcPr marL="58261" marR="58261" marT="29130" marB="2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Arial" panose="020B0604020202020204"/>
                          <a:ea typeface="微软雅黑" panose="020B0503020204020204" charset="-122"/>
                        </a:defRPr>
                      </a:lvl1pPr>
                      <a:lvl2pPr marL="457200" algn="l" defTabSz="914400" rtl="0" eaLnBrk="1" latinLnBrk="0" hangingPunct="1">
                        <a:defRPr sz="1800" kern="1200">
                          <a:solidFill>
                            <a:schemeClr val="dk1"/>
                          </a:solidFill>
                          <a:latin typeface="Arial" panose="020B0604020202020204"/>
                          <a:ea typeface="微软雅黑" panose="020B0503020204020204" charset="-122"/>
                        </a:defRPr>
                      </a:lvl2pPr>
                      <a:lvl3pPr marL="914400" algn="l" defTabSz="914400" rtl="0" eaLnBrk="1" latinLnBrk="0" hangingPunct="1">
                        <a:defRPr sz="1800" kern="1200">
                          <a:solidFill>
                            <a:schemeClr val="dk1"/>
                          </a:solidFill>
                          <a:latin typeface="Arial" panose="020B0604020202020204"/>
                          <a:ea typeface="微软雅黑" panose="020B0503020204020204" charset="-122"/>
                        </a:defRPr>
                      </a:lvl3pPr>
                      <a:lvl4pPr marL="1371600" algn="l" defTabSz="914400" rtl="0" eaLnBrk="1" latinLnBrk="0" hangingPunct="1">
                        <a:defRPr sz="1800" kern="1200">
                          <a:solidFill>
                            <a:schemeClr val="dk1"/>
                          </a:solidFill>
                          <a:latin typeface="Arial" panose="020B0604020202020204"/>
                          <a:ea typeface="微软雅黑" panose="020B0503020204020204" charset="-122"/>
                        </a:defRPr>
                      </a:lvl4pPr>
                      <a:lvl5pPr marL="1828800" algn="l" defTabSz="914400" rtl="0" eaLnBrk="1" latinLnBrk="0" hangingPunct="1">
                        <a:defRPr sz="1800" kern="1200">
                          <a:solidFill>
                            <a:schemeClr val="dk1"/>
                          </a:solidFill>
                          <a:latin typeface="Arial" panose="020B0604020202020204"/>
                          <a:ea typeface="微软雅黑" panose="020B0503020204020204" charset="-122"/>
                        </a:defRPr>
                      </a:lvl5pPr>
                      <a:lvl6pPr marL="2286000" algn="l" defTabSz="914400" rtl="0" eaLnBrk="1" latinLnBrk="0" hangingPunct="1">
                        <a:defRPr sz="1800" kern="1200">
                          <a:solidFill>
                            <a:schemeClr val="dk1"/>
                          </a:solidFill>
                          <a:latin typeface="Arial" panose="020B0604020202020204"/>
                          <a:ea typeface="微软雅黑" panose="020B0503020204020204" charset="-122"/>
                        </a:defRPr>
                      </a:lvl6pPr>
                      <a:lvl7pPr marL="2743200" algn="l" defTabSz="914400" rtl="0" eaLnBrk="1" latinLnBrk="0" hangingPunct="1">
                        <a:defRPr sz="1800" kern="1200">
                          <a:solidFill>
                            <a:schemeClr val="dk1"/>
                          </a:solidFill>
                          <a:latin typeface="Arial" panose="020B0604020202020204"/>
                          <a:ea typeface="微软雅黑" panose="020B0503020204020204" charset="-122"/>
                        </a:defRPr>
                      </a:lvl7pPr>
                      <a:lvl8pPr marL="3200400" algn="l" defTabSz="914400" rtl="0" eaLnBrk="1" latinLnBrk="0" hangingPunct="1">
                        <a:defRPr sz="1800" kern="1200">
                          <a:solidFill>
                            <a:schemeClr val="dk1"/>
                          </a:solidFill>
                          <a:latin typeface="Arial" panose="020B0604020202020204"/>
                          <a:ea typeface="微软雅黑" panose="020B0503020204020204" charset="-122"/>
                        </a:defRPr>
                      </a:lvl8pPr>
                      <a:lvl9pPr marL="3657600" algn="l" defTabSz="914400" rtl="0" eaLnBrk="1" latinLnBrk="0" hangingPunct="1">
                        <a:defRPr sz="1800" kern="1200">
                          <a:solidFill>
                            <a:schemeClr val="dk1"/>
                          </a:solidFill>
                          <a:latin typeface="Arial" panose="020B0604020202020204"/>
                          <a:ea typeface="微软雅黑" panose="020B0503020204020204" charset="-122"/>
                        </a:defRPr>
                      </a:lvl9pPr>
                    </a:lstStyle>
                    <a:p>
                      <a:pPr algn="ctr"/>
                      <a:r>
                        <a:rPr lang="zh-CN" altLang="en-US" sz="1600" dirty="0"/>
                        <a:t>晚</a:t>
                      </a:r>
                    </a:p>
                  </a:txBody>
                  <a:tcPr marL="58261" marR="58261" marT="29130" marB="2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Arial" panose="020B0604020202020204"/>
                          <a:ea typeface="微软雅黑" panose="020B0503020204020204" charset="-122"/>
                        </a:defRPr>
                      </a:lvl1pPr>
                      <a:lvl2pPr marL="457200" algn="l" defTabSz="914400" rtl="0" eaLnBrk="1" latinLnBrk="0" hangingPunct="1">
                        <a:defRPr sz="1800" kern="1200">
                          <a:solidFill>
                            <a:schemeClr val="dk1"/>
                          </a:solidFill>
                          <a:latin typeface="Arial" panose="020B0604020202020204"/>
                          <a:ea typeface="微软雅黑" panose="020B0503020204020204" charset="-122"/>
                        </a:defRPr>
                      </a:lvl2pPr>
                      <a:lvl3pPr marL="914400" algn="l" defTabSz="914400" rtl="0" eaLnBrk="1" latinLnBrk="0" hangingPunct="1">
                        <a:defRPr sz="1800" kern="1200">
                          <a:solidFill>
                            <a:schemeClr val="dk1"/>
                          </a:solidFill>
                          <a:latin typeface="Arial" panose="020B0604020202020204"/>
                          <a:ea typeface="微软雅黑" panose="020B0503020204020204" charset="-122"/>
                        </a:defRPr>
                      </a:lvl3pPr>
                      <a:lvl4pPr marL="1371600" algn="l" defTabSz="914400" rtl="0" eaLnBrk="1" latinLnBrk="0" hangingPunct="1">
                        <a:defRPr sz="1800" kern="1200">
                          <a:solidFill>
                            <a:schemeClr val="dk1"/>
                          </a:solidFill>
                          <a:latin typeface="Arial" panose="020B0604020202020204"/>
                          <a:ea typeface="微软雅黑" panose="020B0503020204020204" charset="-122"/>
                        </a:defRPr>
                      </a:lvl4pPr>
                      <a:lvl5pPr marL="1828800" algn="l" defTabSz="914400" rtl="0" eaLnBrk="1" latinLnBrk="0" hangingPunct="1">
                        <a:defRPr sz="1800" kern="1200">
                          <a:solidFill>
                            <a:schemeClr val="dk1"/>
                          </a:solidFill>
                          <a:latin typeface="Arial" panose="020B0604020202020204"/>
                          <a:ea typeface="微软雅黑" panose="020B0503020204020204" charset="-122"/>
                        </a:defRPr>
                      </a:lvl5pPr>
                      <a:lvl6pPr marL="2286000" algn="l" defTabSz="914400" rtl="0" eaLnBrk="1" latinLnBrk="0" hangingPunct="1">
                        <a:defRPr sz="1800" kern="1200">
                          <a:solidFill>
                            <a:schemeClr val="dk1"/>
                          </a:solidFill>
                          <a:latin typeface="Arial" panose="020B0604020202020204"/>
                          <a:ea typeface="微软雅黑" panose="020B0503020204020204" charset="-122"/>
                        </a:defRPr>
                      </a:lvl6pPr>
                      <a:lvl7pPr marL="2743200" algn="l" defTabSz="914400" rtl="0" eaLnBrk="1" latinLnBrk="0" hangingPunct="1">
                        <a:defRPr sz="1800" kern="1200">
                          <a:solidFill>
                            <a:schemeClr val="dk1"/>
                          </a:solidFill>
                          <a:latin typeface="Arial" panose="020B0604020202020204"/>
                          <a:ea typeface="微软雅黑" panose="020B0503020204020204" charset="-122"/>
                        </a:defRPr>
                      </a:lvl7pPr>
                      <a:lvl8pPr marL="3200400" algn="l" defTabSz="914400" rtl="0" eaLnBrk="1" latinLnBrk="0" hangingPunct="1">
                        <a:defRPr sz="1800" kern="1200">
                          <a:solidFill>
                            <a:schemeClr val="dk1"/>
                          </a:solidFill>
                          <a:latin typeface="Arial" panose="020B0604020202020204"/>
                          <a:ea typeface="微软雅黑" panose="020B0503020204020204" charset="-122"/>
                        </a:defRPr>
                      </a:lvl8pPr>
                      <a:lvl9pPr marL="3657600" algn="l" defTabSz="914400" rtl="0" eaLnBrk="1" latinLnBrk="0" hangingPunct="1">
                        <a:defRPr sz="1800" kern="1200">
                          <a:solidFill>
                            <a:schemeClr val="dk1"/>
                          </a:solidFill>
                          <a:latin typeface="Arial" panose="020B0604020202020204"/>
                          <a:ea typeface="微软雅黑" panose="020B0503020204020204" charset="-122"/>
                        </a:defRPr>
                      </a:lvl9pPr>
                    </a:lstStyle>
                    <a:p>
                      <a:pPr algn="ctr"/>
                      <a:r>
                        <a:rPr lang="zh-CN" altLang="en-US" sz="1600" dirty="0"/>
                        <a:t>早</a:t>
                      </a:r>
                    </a:p>
                  </a:txBody>
                  <a:tcPr marL="58261" marR="58261" marT="29130" marB="2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Arial" panose="020B0604020202020204"/>
                          <a:ea typeface="微软雅黑" panose="020B0503020204020204" charset="-122"/>
                        </a:defRPr>
                      </a:lvl1pPr>
                      <a:lvl2pPr marL="457200" algn="l" defTabSz="914400" rtl="0" eaLnBrk="1" latinLnBrk="0" hangingPunct="1">
                        <a:defRPr sz="1800" kern="1200">
                          <a:solidFill>
                            <a:schemeClr val="dk1"/>
                          </a:solidFill>
                          <a:latin typeface="Arial" panose="020B0604020202020204"/>
                          <a:ea typeface="微软雅黑" panose="020B0503020204020204" charset="-122"/>
                        </a:defRPr>
                      </a:lvl2pPr>
                      <a:lvl3pPr marL="914400" algn="l" defTabSz="914400" rtl="0" eaLnBrk="1" latinLnBrk="0" hangingPunct="1">
                        <a:defRPr sz="1800" kern="1200">
                          <a:solidFill>
                            <a:schemeClr val="dk1"/>
                          </a:solidFill>
                          <a:latin typeface="Arial" panose="020B0604020202020204"/>
                          <a:ea typeface="微软雅黑" panose="020B0503020204020204" charset="-122"/>
                        </a:defRPr>
                      </a:lvl3pPr>
                      <a:lvl4pPr marL="1371600" algn="l" defTabSz="914400" rtl="0" eaLnBrk="1" latinLnBrk="0" hangingPunct="1">
                        <a:defRPr sz="1800" kern="1200">
                          <a:solidFill>
                            <a:schemeClr val="dk1"/>
                          </a:solidFill>
                          <a:latin typeface="Arial" panose="020B0604020202020204"/>
                          <a:ea typeface="微软雅黑" panose="020B0503020204020204" charset="-122"/>
                        </a:defRPr>
                      </a:lvl4pPr>
                      <a:lvl5pPr marL="1828800" algn="l" defTabSz="914400" rtl="0" eaLnBrk="1" latinLnBrk="0" hangingPunct="1">
                        <a:defRPr sz="1800" kern="1200">
                          <a:solidFill>
                            <a:schemeClr val="dk1"/>
                          </a:solidFill>
                          <a:latin typeface="Arial" panose="020B0604020202020204"/>
                          <a:ea typeface="微软雅黑" panose="020B0503020204020204" charset="-122"/>
                        </a:defRPr>
                      </a:lvl5pPr>
                      <a:lvl6pPr marL="2286000" algn="l" defTabSz="914400" rtl="0" eaLnBrk="1" latinLnBrk="0" hangingPunct="1">
                        <a:defRPr sz="1800" kern="1200">
                          <a:solidFill>
                            <a:schemeClr val="dk1"/>
                          </a:solidFill>
                          <a:latin typeface="Arial" panose="020B0604020202020204"/>
                          <a:ea typeface="微软雅黑" panose="020B0503020204020204" charset="-122"/>
                        </a:defRPr>
                      </a:lvl6pPr>
                      <a:lvl7pPr marL="2743200" algn="l" defTabSz="914400" rtl="0" eaLnBrk="1" latinLnBrk="0" hangingPunct="1">
                        <a:defRPr sz="1800" kern="1200">
                          <a:solidFill>
                            <a:schemeClr val="dk1"/>
                          </a:solidFill>
                          <a:latin typeface="Arial" panose="020B0604020202020204"/>
                          <a:ea typeface="微软雅黑" panose="020B0503020204020204" charset="-122"/>
                        </a:defRPr>
                      </a:lvl7pPr>
                      <a:lvl8pPr marL="3200400" algn="l" defTabSz="914400" rtl="0" eaLnBrk="1" latinLnBrk="0" hangingPunct="1">
                        <a:defRPr sz="1800" kern="1200">
                          <a:solidFill>
                            <a:schemeClr val="dk1"/>
                          </a:solidFill>
                          <a:latin typeface="Arial" panose="020B0604020202020204"/>
                          <a:ea typeface="微软雅黑" panose="020B0503020204020204" charset="-122"/>
                        </a:defRPr>
                      </a:lvl8pPr>
                      <a:lvl9pPr marL="3657600" algn="l" defTabSz="914400" rtl="0" eaLnBrk="1" latinLnBrk="0" hangingPunct="1">
                        <a:defRPr sz="1800" kern="1200">
                          <a:solidFill>
                            <a:schemeClr val="dk1"/>
                          </a:solidFill>
                          <a:latin typeface="Arial" panose="020B0604020202020204"/>
                          <a:ea typeface="微软雅黑" panose="020B0503020204020204" charset="-122"/>
                        </a:defRPr>
                      </a:lvl9pPr>
                    </a:lstStyle>
                    <a:p>
                      <a:pPr algn="ctr"/>
                      <a:r>
                        <a:rPr lang="zh-CN" altLang="en-US" sz="1600" dirty="0"/>
                        <a:t>晚</a:t>
                      </a:r>
                    </a:p>
                  </a:txBody>
                  <a:tcPr marL="58261" marR="58261" marT="29130" marB="2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Arial" panose="020B0604020202020204"/>
                          <a:ea typeface="微软雅黑" panose="020B0503020204020204" charset="-122"/>
                        </a:defRPr>
                      </a:lvl1pPr>
                      <a:lvl2pPr marL="457200" algn="l" defTabSz="914400" rtl="0" eaLnBrk="1" latinLnBrk="0" hangingPunct="1">
                        <a:defRPr sz="1800" kern="1200">
                          <a:solidFill>
                            <a:schemeClr val="dk1"/>
                          </a:solidFill>
                          <a:latin typeface="Arial" panose="020B0604020202020204"/>
                          <a:ea typeface="微软雅黑" panose="020B0503020204020204" charset="-122"/>
                        </a:defRPr>
                      </a:lvl2pPr>
                      <a:lvl3pPr marL="914400" algn="l" defTabSz="914400" rtl="0" eaLnBrk="1" latinLnBrk="0" hangingPunct="1">
                        <a:defRPr sz="1800" kern="1200">
                          <a:solidFill>
                            <a:schemeClr val="dk1"/>
                          </a:solidFill>
                          <a:latin typeface="Arial" panose="020B0604020202020204"/>
                          <a:ea typeface="微软雅黑" panose="020B0503020204020204" charset="-122"/>
                        </a:defRPr>
                      </a:lvl3pPr>
                      <a:lvl4pPr marL="1371600" algn="l" defTabSz="914400" rtl="0" eaLnBrk="1" latinLnBrk="0" hangingPunct="1">
                        <a:defRPr sz="1800" kern="1200">
                          <a:solidFill>
                            <a:schemeClr val="dk1"/>
                          </a:solidFill>
                          <a:latin typeface="Arial" panose="020B0604020202020204"/>
                          <a:ea typeface="微软雅黑" panose="020B0503020204020204" charset="-122"/>
                        </a:defRPr>
                      </a:lvl4pPr>
                      <a:lvl5pPr marL="1828800" algn="l" defTabSz="914400" rtl="0" eaLnBrk="1" latinLnBrk="0" hangingPunct="1">
                        <a:defRPr sz="1800" kern="1200">
                          <a:solidFill>
                            <a:schemeClr val="dk1"/>
                          </a:solidFill>
                          <a:latin typeface="Arial" panose="020B0604020202020204"/>
                          <a:ea typeface="微软雅黑" panose="020B0503020204020204" charset="-122"/>
                        </a:defRPr>
                      </a:lvl5pPr>
                      <a:lvl6pPr marL="2286000" algn="l" defTabSz="914400" rtl="0" eaLnBrk="1" latinLnBrk="0" hangingPunct="1">
                        <a:defRPr sz="1800" kern="1200">
                          <a:solidFill>
                            <a:schemeClr val="dk1"/>
                          </a:solidFill>
                          <a:latin typeface="Arial" panose="020B0604020202020204"/>
                          <a:ea typeface="微软雅黑" panose="020B0503020204020204" charset="-122"/>
                        </a:defRPr>
                      </a:lvl6pPr>
                      <a:lvl7pPr marL="2743200" algn="l" defTabSz="914400" rtl="0" eaLnBrk="1" latinLnBrk="0" hangingPunct="1">
                        <a:defRPr sz="1800" kern="1200">
                          <a:solidFill>
                            <a:schemeClr val="dk1"/>
                          </a:solidFill>
                          <a:latin typeface="Arial" panose="020B0604020202020204"/>
                          <a:ea typeface="微软雅黑" panose="020B0503020204020204" charset="-122"/>
                        </a:defRPr>
                      </a:lvl7pPr>
                      <a:lvl8pPr marL="3200400" algn="l" defTabSz="914400" rtl="0" eaLnBrk="1" latinLnBrk="0" hangingPunct="1">
                        <a:defRPr sz="1800" kern="1200">
                          <a:solidFill>
                            <a:schemeClr val="dk1"/>
                          </a:solidFill>
                          <a:latin typeface="Arial" panose="020B0604020202020204"/>
                          <a:ea typeface="微软雅黑" panose="020B0503020204020204" charset="-122"/>
                        </a:defRPr>
                      </a:lvl8pPr>
                      <a:lvl9pPr marL="3657600" algn="l" defTabSz="914400" rtl="0" eaLnBrk="1" latinLnBrk="0" hangingPunct="1">
                        <a:defRPr sz="1800" kern="1200">
                          <a:solidFill>
                            <a:schemeClr val="dk1"/>
                          </a:solidFill>
                          <a:latin typeface="Arial" panose="020B0604020202020204"/>
                          <a:ea typeface="微软雅黑" panose="020B0503020204020204" charset="-122"/>
                        </a:defRPr>
                      </a:lvl9pPr>
                    </a:lstStyle>
                    <a:p>
                      <a:pPr algn="ctr"/>
                      <a:r>
                        <a:rPr lang="zh-CN" altLang="en-US" sz="1600" dirty="0"/>
                        <a:t>早</a:t>
                      </a:r>
                    </a:p>
                  </a:txBody>
                  <a:tcPr marL="58261" marR="58261" marT="29130" marB="2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Arial" panose="020B0604020202020204"/>
                          <a:ea typeface="微软雅黑" panose="020B0503020204020204" charset="-122"/>
                        </a:defRPr>
                      </a:lvl1pPr>
                      <a:lvl2pPr marL="457200" algn="l" defTabSz="914400" rtl="0" eaLnBrk="1" latinLnBrk="0" hangingPunct="1">
                        <a:defRPr sz="1800" kern="1200">
                          <a:solidFill>
                            <a:schemeClr val="dk1"/>
                          </a:solidFill>
                          <a:latin typeface="Arial" panose="020B0604020202020204"/>
                          <a:ea typeface="微软雅黑" panose="020B0503020204020204" charset="-122"/>
                        </a:defRPr>
                      </a:lvl2pPr>
                      <a:lvl3pPr marL="914400" algn="l" defTabSz="914400" rtl="0" eaLnBrk="1" latinLnBrk="0" hangingPunct="1">
                        <a:defRPr sz="1800" kern="1200">
                          <a:solidFill>
                            <a:schemeClr val="dk1"/>
                          </a:solidFill>
                          <a:latin typeface="Arial" panose="020B0604020202020204"/>
                          <a:ea typeface="微软雅黑" panose="020B0503020204020204" charset="-122"/>
                        </a:defRPr>
                      </a:lvl3pPr>
                      <a:lvl4pPr marL="1371600" algn="l" defTabSz="914400" rtl="0" eaLnBrk="1" latinLnBrk="0" hangingPunct="1">
                        <a:defRPr sz="1800" kern="1200">
                          <a:solidFill>
                            <a:schemeClr val="dk1"/>
                          </a:solidFill>
                          <a:latin typeface="Arial" panose="020B0604020202020204"/>
                          <a:ea typeface="微软雅黑" panose="020B0503020204020204" charset="-122"/>
                        </a:defRPr>
                      </a:lvl4pPr>
                      <a:lvl5pPr marL="1828800" algn="l" defTabSz="914400" rtl="0" eaLnBrk="1" latinLnBrk="0" hangingPunct="1">
                        <a:defRPr sz="1800" kern="1200">
                          <a:solidFill>
                            <a:schemeClr val="dk1"/>
                          </a:solidFill>
                          <a:latin typeface="Arial" panose="020B0604020202020204"/>
                          <a:ea typeface="微软雅黑" panose="020B0503020204020204" charset="-122"/>
                        </a:defRPr>
                      </a:lvl5pPr>
                      <a:lvl6pPr marL="2286000" algn="l" defTabSz="914400" rtl="0" eaLnBrk="1" latinLnBrk="0" hangingPunct="1">
                        <a:defRPr sz="1800" kern="1200">
                          <a:solidFill>
                            <a:schemeClr val="dk1"/>
                          </a:solidFill>
                          <a:latin typeface="Arial" panose="020B0604020202020204"/>
                          <a:ea typeface="微软雅黑" panose="020B0503020204020204" charset="-122"/>
                        </a:defRPr>
                      </a:lvl6pPr>
                      <a:lvl7pPr marL="2743200" algn="l" defTabSz="914400" rtl="0" eaLnBrk="1" latinLnBrk="0" hangingPunct="1">
                        <a:defRPr sz="1800" kern="1200">
                          <a:solidFill>
                            <a:schemeClr val="dk1"/>
                          </a:solidFill>
                          <a:latin typeface="Arial" panose="020B0604020202020204"/>
                          <a:ea typeface="微软雅黑" panose="020B0503020204020204" charset="-122"/>
                        </a:defRPr>
                      </a:lvl7pPr>
                      <a:lvl8pPr marL="3200400" algn="l" defTabSz="914400" rtl="0" eaLnBrk="1" latinLnBrk="0" hangingPunct="1">
                        <a:defRPr sz="1800" kern="1200">
                          <a:solidFill>
                            <a:schemeClr val="dk1"/>
                          </a:solidFill>
                          <a:latin typeface="Arial" panose="020B0604020202020204"/>
                          <a:ea typeface="微软雅黑" panose="020B0503020204020204" charset="-122"/>
                        </a:defRPr>
                      </a:lvl8pPr>
                      <a:lvl9pPr marL="3657600" algn="l" defTabSz="914400" rtl="0" eaLnBrk="1" latinLnBrk="0" hangingPunct="1">
                        <a:defRPr sz="1800" kern="1200">
                          <a:solidFill>
                            <a:schemeClr val="dk1"/>
                          </a:solidFill>
                          <a:latin typeface="Arial" panose="020B0604020202020204"/>
                          <a:ea typeface="微软雅黑" panose="020B0503020204020204" charset="-122"/>
                        </a:defRPr>
                      </a:lvl9pPr>
                    </a:lstStyle>
                    <a:p>
                      <a:pPr algn="ctr"/>
                      <a:r>
                        <a:rPr lang="zh-CN" altLang="en-US" sz="1600" dirty="0"/>
                        <a:t>晚</a:t>
                      </a:r>
                    </a:p>
                  </a:txBody>
                  <a:tcPr marL="58261" marR="58261" marT="29130" marB="2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Arial" panose="020B0604020202020204"/>
                          <a:ea typeface="微软雅黑" panose="020B0503020204020204" charset="-122"/>
                        </a:defRPr>
                      </a:lvl1pPr>
                      <a:lvl2pPr marL="457200" algn="l" defTabSz="914400" rtl="0" eaLnBrk="1" latinLnBrk="0" hangingPunct="1">
                        <a:defRPr sz="1800" kern="1200">
                          <a:solidFill>
                            <a:schemeClr val="dk1"/>
                          </a:solidFill>
                          <a:latin typeface="Arial" panose="020B0604020202020204"/>
                          <a:ea typeface="微软雅黑" panose="020B0503020204020204" charset="-122"/>
                        </a:defRPr>
                      </a:lvl2pPr>
                      <a:lvl3pPr marL="914400" algn="l" defTabSz="914400" rtl="0" eaLnBrk="1" latinLnBrk="0" hangingPunct="1">
                        <a:defRPr sz="1800" kern="1200">
                          <a:solidFill>
                            <a:schemeClr val="dk1"/>
                          </a:solidFill>
                          <a:latin typeface="Arial" panose="020B0604020202020204"/>
                          <a:ea typeface="微软雅黑" panose="020B0503020204020204" charset="-122"/>
                        </a:defRPr>
                      </a:lvl3pPr>
                      <a:lvl4pPr marL="1371600" algn="l" defTabSz="914400" rtl="0" eaLnBrk="1" latinLnBrk="0" hangingPunct="1">
                        <a:defRPr sz="1800" kern="1200">
                          <a:solidFill>
                            <a:schemeClr val="dk1"/>
                          </a:solidFill>
                          <a:latin typeface="Arial" panose="020B0604020202020204"/>
                          <a:ea typeface="微软雅黑" panose="020B0503020204020204" charset="-122"/>
                        </a:defRPr>
                      </a:lvl4pPr>
                      <a:lvl5pPr marL="1828800" algn="l" defTabSz="914400" rtl="0" eaLnBrk="1" latinLnBrk="0" hangingPunct="1">
                        <a:defRPr sz="1800" kern="1200">
                          <a:solidFill>
                            <a:schemeClr val="dk1"/>
                          </a:solidFill>
                          <a:latin typeface="Arial" panose="020B0604020202020204"/>
                          <a:ea typeface="微软雅黑" panose="020B0503020204020204" charset="-122"/>
                        </a:defRPr>
                      </a:lvl5pPr>
                      <a:lvl6pPr marL="2286000" algn="l" defTabSz="914400" rtl="0" eaLnBrk="1" latinLnBrk="0" hangingPunct="1">
                        <a:defRPr sz="1800" kern="1200">
                          <a:solidFill>
                            <a:schemeClr val="dk1"/>
                          </a:solidFill>
                          <a:latin typeface="Arial" panose="020B0604020202020204"/>
                          <a:ea typeface="微软雅黑" panose="020B0503020204020204" charset="-122"/>
                        </a:defRPr>
                      </a:lvl6pPr>
                      <a:lvl7pPr marL="2743200" algn="l" defTabSz="914400" rtl="0" eaLnBrk="1" latinLnBrk="0" hangingPunct="1">
                        <a:defRPr sz="1800" kern="1200">
                          <a:solidFill>
                            <a:schemeClr val="dk1"/>
                          </a:solidFill>
                          <a:latin typeface="Arial" panose="020B0604020202020204"/>
                          <a:ea typeface="微软雅黑" panose="020B0503020204020204" charset="-122"/>
                        </a:defRPr>
                      </a:lvl7pPr>
                      <a:lvl8pPr marL="3200400" algn="l" defTabSz="914400" rtl="0" eaLnBrk="1" latinLnBrk="0" hangingPunct="1">
                        <a:defRPr sz="1800" kern="1200">
                          <a:solidFill>
                            <a:schemeClr val="dk1"/>
                          </a:solidFill>
                          <a:latin typeface="Arial" panose="020B0604020202020204"/>
                          <a:ea typeface="微软雅黑" panose="020B0503020204020204" charset="-122"/>
                        </a:defRPr>
                      </a:lvl8pPr>
                      <a:lvl9pPr marL="3657600" algn="l" defTabSz="914400" rtl="0" eaLnBrk="1" latinLnBrk="0" hangingPunct="1">
                        <a:defRPr sz="1800" kern="1200">
                          <a:solidFill>
                            <a:schemeClr val="dk1"/>
                          </a:solidFill>
                          <a:latin typeface="Arial" panose="020B0604020202020204"/>
                          <a:ea typeface="微软雅黑" panose="020B0503020204020204" charset="-122"/>
                        </a:defRPr>
                      </a:lvl9pPr>
                    </a:lstStyle>
                    <a:p>
                      <a:pPr algn="ctr"/>
                      <a:r>
                        <a:rPr lang="zh-CN" altLang="en-US" sz="1600" dirty="0"/>
                        <a:t>早</a:t>
                      </a:r>
                    </a:p>
                  </a:txBody>
                  <a:tcPr marL="58261" marR="58261" marT="29130" marB="2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Arial" panose="020B0604020202020204"/>
                          <a:ea typeface="微软雅黑" panose="020B0503020204020204" charset="-122"/>
                        </a:defRPr>
                      </a:lvl1pPr>
                      <a:lvl2pPr marL="457200" algn="l" defTabSz="914400" rtl="0" eaLnBrk="1" latinLnBrk="0" hangingPunct="1">
                        <a:defRPr sz="1800" kern="1200">
                          <a:solidFill>
                            <a:schemeClr val="dk1"/>
                          </a:solidFill>
                          <a:latin typeface="Arial" panose="020B0604020202020204"/>
                          <a:ea typeface="微软雅黑" panose="020B0503020204020204" charset="-122"/>
                        </a:defRPr>
                      </a:lvl2pPr>
                      <a:lvl3pPr marL="914400" algn="l" defTabSz="914400" rtl="0" eaLnBrk="1" latinLnBrk="0" hangingPunct="1">
                        <a:defRPr sz="1800" kern="1200">
                          <a:solidFill>
                            <a:schemeClr val="dk1"/>
                          </a:solidFill>
                          <a:latin typeface="Arial" panose="020B0604020202020204"/>
                          <a:ea typeface="微软雅黑" panose="020B0503020204020204" charset="-122"/>
                        </a:defRPr>
                      </a:lvl3pPr>
                      <a:lvl4pPr marL="1371600" algn="l" defTabSz="914400" rtl="0" eaLnBrk="1" latinLnBrk="0" hangingPunct="1">
                        <a:defRPr sz="1800" kern="1200">
                          <a:solidFill>
                            <a:schemeClr val="dk1"/>
                          </a:solidFill>
                          <a:latin typeface="Arial" panose="020B0604020202020204"/>
                          <a:ea typeface="微软雅黑" panose="020B0503020204020204" charset="-122"/>
                        </a:defRPr>
                      </a:lvl4pPr>
                      <a:lvl5pPr marL="1828800" algn="l" defTabSz="914400" rtl="0" eaLnBrk="1" latinLnBrk="0" hangingPunct="1">
                        <a:defRPr sz="1800" kern="1200">
                          <a:solidFill>
                            <a:schemeClr val="dk1"/>
                          </a:solidFill>
                          <a:latin typeface="Arial" panose="020B0604020202020204"/>
                          <a:ea typeface="微软雅黑" panose="020B0503020204020204" charset="-122"/>
                        </a:defRPr>
                      </a:lvl5pPr>
                      <a:lvl6pPr marL="2286000" algn="l" defTabSz="914400" rtl="0" eaLnBrk="1" latinLnBrk="0" hangingPunct="1">
                        <a:defRPr sz="1800" kern="1200">
                          <a:solidFill>
                            <a:schemeClr val="dk1"/>
                          </a:solidFill>
                          <a:latin typeface="Arial" panose="020B0604020202020204"/>
                          <a:ea typeface="微软雅黑" panose="020B0503020204020204" charset="-122"/>
                        </a:defRPr>
                      </a:lvl6pPr>
                      <a:lvl7pPr marL="2743200" algn="l" defTabSz="914400" rtl="0" eaLnBrk="1" latinLnBrk="0" hangingPunct="1">
                        <a:defRPr sz="1800" kern="1200">
                          <a:solidFill>
                            <a:schemeClr val="dk1"/>
                          </a:solidFill>
                          <a:latin typeface="Arial" panose="020B0604020202020204"/>
                          <a:ea typeface="微软雅黑" panose="020B0503020204020204" charset="-122"/>
                        </a:defRPr>
                      </a:lvl7pPr>
                      <a:lvl8pPr marL="3200400" algn="l" defTabSz="914400" rtl="0" eaLnBrk="1" latinLnBrk="0" hangingPunct="1">
                        <a:defRPr sz="1800" kern="1200">
                          <a:solidFill>
                            <a:schemeClr val="dk1"/>
                          </a:solidFill>
                          <a:latin typeface="Arial" panose="020B0604020202020204"/>
                          <a:ea typeface="微软雅黑" panose="020B0503020204020204" charset="-122"/>
                        </a:defRPr>
                      </a:lvl8pPr>
                      <a:lvl9pPr marL="3657600" algn="l" defTabSz="914400" rtl="0" eaLnBrk="1" latinLnBrk="0" hangingPunct="1">
                        <a:defRPr sz="1800" kern="1200">
                          <a:solidFill>
                            <a:schemeClr val="dk1"/>
                          </a:solidFill>
                          <a:latin typeface="Arial" panose="020B0604020202020204"/>
                          <a:ea typeface="微软雅黑" panose="020B0503020204020204" charset="-122"/>
                        </a:defRPr>
                      </a:lvl9pPr>
                    </a:lstStyle>
                    <a:p>
                      <a:pPr algn="ctr"/>
                      <a:r>
                        <a:rPr lang="zh-CN" altLang="en-US" sz="1600" dirty="0"/>
                        <a:t>晚</a:t>
                      </a:r>
                    </a:p>
                  </a:txBody>
                  <a:tcPr marL="58261" marR="58261" marT="29130" marB="2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Arial" panose="020B0604020202020204"/>
                          <a:ea typeface="微软雅黑" panose="020B0503020204020204" charset="-122"/>
                        </a:defRPr>
                      </a:lvl1pPr>
                      <a:lvl2pPr marL="457200" algn="l" defTabSz="914400" rtl="0" eaLnBrk="1" latinLnBrk="0" hangingPunct="1">
                        <a:defRPr sz="1800" kern="1200">
                          <a:solidFill>
                            <a:schemeClr val="dk1"/>
                          </a:solidFill>
                          <a:latin typeface="Arial" panose="020B0604020202020204"/>
                          <a:ea typeface="微软雅黑" panose="020B0503020204020204" charset="-122"/>
                        </a:defRPr>
                      </a:lvl2pPr>
                      <a:lvl3pPr marL="914400" algn="l" defTabSz="914400" rtl="0" eaLnBrk="1" latinLnBrk="0" hangingPunct="1">
                        <a:defRPr sz="1800" kern="1200">
                          <a:solidFill>
                            <a:schemeClr val="dk1"/>
                          </a:solidFill>
                          <a:latin typeface="Arial" panose="020B0604020202020204"/>
                          <a:ea typeface="微软雅黑" panose="020B0503020204020204" charset="-122"/>
                        </a:defRPr>
                      </a:lvl3pPr>
                      <a:lvl4pPr marL="1371600" algn="l" defTabSz="914400" rtl="0" eaLnBrk="1" latinLnBrk="0" hangingPunct="1">
                        <a:defRPr sz="1800" kern="1200">
                          <a:solidFill>
                            <a:schemeClr val="dk1"/>
                          </a:solidFill>
                          <a:latin typeface="Arial" panose="020B0604020202020204"/>
                          <a:ea typeface="微软雅黑" panose="020B0503020204020204" charset="-122"/>
                        </a:defRPr>
                      </a:lvl4pPr>
                      <a:lvl5pPr marL="1828800" algn="l" defTabSz="914400" rtl="0" eaLnBrk="1" latinLnBrk="0" hangingPunct="1">
                        <a:defRPr sz="1800" kern="1200">
                          <a:solidFill>
                            <a:schemeClr val="dk1"/>
                          </a:solidFill>
                          <a:latin typeface="Arial" panose="020B0604020202020204"/>
                          <a:ea typeface="微软雅黑" panose="020B0503020204020204" charset="-122"/>
                        </a:defRPr>
                      </a:lvl5pPr>
                      <a:lvl6pPr marL="2286000" algn="l" defTabSz="914400" rtl="0" eaLnBrk="1" latinLnBrk="0" hangingPunct="1">
                        <a:defRPr sz="1800" kern="1200">
                          <a:solidFill>
                            <a:schemeClr val="dk1"/>
                          </a:solidFill>
                          <a:latin typeface="Arial" panose="020B0604020202020204"/>
                          <a:ea typeface="微软雅黑" panose="020B0503020204020204" charset="-122"/>
                        </a:defRPr>
                      </a:lvl6pPr>
                      <a:lvl7pPr marL="2743200" algn="l" defTabSz="914400" rtl="0" eaLnBrk="1" latinLnBrk="0" hangingPunct="1">
                        <a:defRPr sz="1800" kern="1200">
                          <a:solidFill>
                            <a:schemeClr val="dk1"/>
                          </a:solidFill>
                          <a:latin typeface="Arial" panose="020B0604020202020204"/>
                          <a:ea typeface="微软雅黑" panose="020B0503020204020204" charset="-122"/>
                        </a:defRPr>
                      </a:lvl7pPr>
                      <a:lvl8pPr marL="3200400" algn="l" defTabSz="914400" rtl="0" eaLnBrk="1" latinLnBrk="0" hangingPunct="1">
                        <a:defRPr sz="1800" kern="1200">
                          <a:solidFill>
                            <a:schemeClr val="dk1"/>
                          </a:solidFill>
                          <a:latin typeface="Arial" panose="020B0604020202020204"/>
                          <a:ea typeface="微软雅黑" panose="020B0503020204020204" charset="-122"/>
                        </a:defRPr>
                      </a:lvl8pPr>
                      <a:lvl9pPr marL="3657600" algn="l" defTabSz="914400" rtl="0" eaLnBrk="1" latinLnBrk="0" hangingPunct="1">
                        <a:defRPr sz="1800" kern="1200">
                          <a:solidFill>
                            <a:schemeClr val="dk1"/>
                          </a:solidFill>
                          <a:latin typeface="Arial" panose="020B0604020202020204"/>
                          <a:ea typeface="微软雅黑" panose="020B0503020204020204" charset="-122"/>
                        </a:defRPr>
                      </a:lvl9pPr>
                    </a:lstStyle>
                    <a:p>
                      <a:pPr algn="ctr"/>
                      <a:r>
                        <a:rPr lang="zh-CN" altLang="en-US" sz="1600" dirty="0"/>
                        <a:t>早</a:t>
                      </a:r>
                    </a:p>
                  </a:txBody>
                  <a:tcPr marL="58261" marR="58261" marT="29130" marB="2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Arial" panose="020B0604020202020204"/>
                          <a:ea typeface="微软雅黑" panose="020B0503020204020204" charset="-122"/>
                        </a:defRPr>
                      </a:lvl1pPr>
                      <a:lvl2pPr marL="457200" algn="l" defTabSz="914400" rtl="0" eaLnBrk="1" latinLnBrk="0" hangingPunct="1">
                        <a:defRPr sz="1800" kern="1200">
                          <a:solidFill>
                            <a:schemeClr val="dk1"/>
                          </a:solidFill>
                          <a:latin typeface="Arial" panose="020B0604020202020204"/>
                          <a:ea typeface="微软雅黑" panose="020B0503020204020204" charset="-122"/>
                        </a:defRPr>
                      </a:lvl2pPr>
                      <a:lvl3pPr marL="914400" algn="l" defTabSz="914400" rtl="0" eaLnBrk="1" latinLnBrk="0" hangingPunct="1">
                        <a:defRPr sz="1800" kern="1200">
                          <a:solidFill>
                            <a:schemeClr val="dk1"/>
                          </a:solidFill>
                          <a:latin typeface="Arial" panose="020B0604020202020204"/>
                          <a:ea typeface="微软雅黑" panose="020B0503020204020204" charset="-122"/>
                        </a:defRPr>
                      </a:lvl3pPr>
                      <a:lvl4pPr marL="1371600" algn="l" defTabSz="914400" rtl="0" eaLnBrk="1" latinLnBrk="0" hangingPunct="1">
                        <a:defRPr sz="1800" kern="1200">
                          <a:solidFill>
                            <a:schemeClr val="dk1"/>
                          </a:solidFill>
                          <a:latin typeface="Arial" panose="020B0604020202020204"/>
                          <a:ea typeface="微软雅黑" panose="020B0503020204020204" charset="-122"/>
                        </a:defRPr>
                      </a:lvl4pPr>
                      <a:lvl5pPr marL="1828800" algn="l" defTabSz="914400" rtl="0" eaLnBrk="1" latinLnBrk="0" hangingPunct="1">
                        <a:defRPr sz="1800" kern="1200">
                          <a:solidFill>
                            <a:schemeClr val="dk1"/>
                          </a:solidFill>
                          <a:latin typeface="Arial" panose="020B0604020202020204"/>
                          <a:ea typeface="微软雅黑" panose="020B0503020204020204" charset="-122"/>
                        </a:defRPr>
                      </a:lvl5pPr>
                      <a:lvl6pPr marL="2286000" algn="l" defTabSz="914400" rtl="0" eaLnBrk="1" latinLnBrk="0" hangingPunct="1">
                        <a:defRPr sz="1800" kern="1200">
                          <a:solidFill>
                            <a:schemeClr val="dk1"/>
                          </a:solidFill>
                          <a:latin typeface="Arial" panose="020B0604020202020204"/>
                          <a:ea typeface="微软雅黑" panose="020B0503020204020204" charset="-122"/>
                        </a:defRPr>
                      </a:lvl6pPr>
                      <a:lvl7pPr marL="2743200" algn="l" defTabSz="914400" rtl="0" eaLnBrk="1" latinLnBrk="0" hangingPunct="1">
                        <a:defRPr sz="1800" kern="1200">
                          <a:solidFill>
                            <a:schemeClr val="dk1"/>
                          </a:solidFill>
                          <a:latin typeface="Arial" panose="020B0604020202020204"/>
                          <a:ea typeface="微软雅黑" panose="020B0503020204020204" charset="-122"/>
                        </a:defRPr>
                      </a:lvl7pPr>
                      <a:lvl8pPr marL="3200400" algn="l" defTabSz="914400" rtl="0" eaLnBrk="1" latinLnBrk="0" hangingPunct="1">
                        <a:defRPr sz="1800" kern="1200">
                          <a:solidFill>
                            <a:schemeClr val="dk1"/>
                          </a:solidFill>
                          <a:latin typeface="Arial" panose="020B0604020202020204"/>
                          <a:ea typeface="微软雅黑" panose="020B0503020204020204" charset="-122"/>
                        </a:defRPr>
                      </a:lvl8pPr>
                      <a:lvl9pPr marL="3657600" algn="l" defTabSz="914400" rtl="0" eaLnBrk="1" latinLnBrk="0" hangingPunct="1">
                        <a:defRPr sz="1800" kern="1200">
                          <a:solidFill>
                            <a:schemeClr val="dk1"/>
                          </a:solidFill>
                          <a:latin typeface="Arial" panose="020B0604020202020204"/>
                          <a:ea typeface="微软雅黑" panose="020B0503020204020204" charset="-122"/>
                        </a:defRPr>
                      </a:lvl9pPr>
                    </a:lstStyle>
                    <a:p>
                      <a:pPr algn="ctr"/>
                      <a:r>
                        <a:rPr lang="zh-CN" altLang="en-US" sz="1600" dirty="0"/>
                        <a:t>晚</a:t>
                      </a:r>
                    </a:p>
                  </a:txBody>
                  <a:tcPr marL="58261" marR="58261" marT="29130" marB="2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extLst>
                  <a:ext uri="{0D108BD9-81ED-4DB2-BD59-A6C34878D82A}">
                    <a16:rowId xmlns:a16="http://schemas.microsoft.com/office/drawing/2014/main" val="10001"/>
                  </a:ext>
                </a:extLst>
              </a:tr>
              <a:tr h="305381">
                <a:tc>
                  <a:txBody>
                    <a:bodyPr/>
                    <a:lstStyle>
                      <a:lvl1pPr marL="0" algn="l" defTabSz="914400" rtl="0" eaLnBrk="1" latinLnBrk="0" hangingPunct="1">
                        <a:defRPr sz="1800" kern="1200">
                          <a:solidFill>
                            <a:schemeClr val="dk1"/>
                          </a:solidFill>
                          <a:latin typeface="Arial" panose="020B0604020202020204"/>
                          <a:ea typeface="微软雅黑" panose="020B0503020204020204" charset="-122"/>
                        </a:defRPr>
                      </a:lvl1pPr>
                      <a:lvl2pPr marL="457200" algn="l" defTabSz="914400" rtl="0" eaLnBrk="1" latinLnBrk="0" hangingPunct="1">
                        <a:defRPr sz="1800" kern="1200">
                          <a:solidFill>
                            <a:schemeClr val="dk1"/>
                          </a:solidFill>
                          <a:latin typeface="Arial" panose="020B0604020202020204"/>
                          <a:ea typeface="微软雅黑" panose="020B0503020204020204" charset="-122"/>
                        </a:defRPr>
                      </a:lvl2pPr>
                      <a:lvl3pPr marL="914400" algn="l" defTabSz="914400" rtl="0" eaLnBrk="1" latinLnBrk="0" hangingPunct="1">
                        <a:defRPr sz="1800" kern="1200">
                          <a:solidFill>
                            <a:schemeClr val="dk1"/>
                          </a:solidFill>
                          <a:latin typeface="Arial" panose="020B0604020202020204"/>
                          <a:ea typeface="微软雅黑" panose="020B0503020204020204" charset="-122"/>
                        </a:defRPr>
                      </a:lvl3pPr>
                      <a:lvl4pPr marL="1371600" algn="l" defTabSz="914400" rtl="0" eaLnBrk="1" latinLnBrk="0" hangingPunct="1">
                        <a:defRPr sz="1800" kern="1200">
                          <a:solidFill>
                            <a:schemeClr val="dk1"/>
                          </a:solidFill>
                          <a:latin typeface="Arial" panose="020B0604020202020204"/>
                          <a:ea typeface="微软雅黑" panose="020B0503020204020204" charset="-122"/>
                        </a:defRPr>
                      </a:lvl4pPr>
                      <a:lvl5pPr marL="1828800" algn="l" defTabSz="914400" rtl="0" eaLnBrk="1" latinLnBrk="0" hangingPunct="1">
                        <a:defRPr sz="1800" kern="1200">
                          <a:solidFill>
                            <a:schemeClr val="dk1"/>
                          </a:solidFill>
                          <a:latin typeface="Arial" panose="020B0604020202020204"/>
                          <a:ea typeface="微软雅黑" panose="020B0503020204020204" charset="-122"/>
                        </a:defRPr>
                      </a:lvl5pPr>
                      <a:lvl6pPr marL="2286000" algn="l" defTabSz="914400" rtl="0" eaLnBrk="1" latinLnBrk="0" hangingPunct="1">
                        <a:defRPr sz="1800" kern="1200">
                          <a:solidFill>
                            <a:schemeClr val="dk1"/>
                          </a:solidFill>
                          <a:latin typeface="Arial" panose="020B0604020202020204"/>
                          <a:ea typeface="微软雅黑" panose="020B0503020204020204" charset="-122"/>
                        </a:defRPr>
                      </a:lvl6pPr>
                      <a:lvl7pPr marL="2743200" algn="l" defTabSz="914400" rtl="0" eaLnBrk="1" latinLnBrk="0" hangingPunct="1">
                        <a:defRPr sz="1800" kern="1200">
                          <a:solidFill>
                            <a:schemeClr val="dk1"/>
                          </a:solidFill>
                          <a:latin typeface="Arial" panose="020B0604020202020204"/>
                          <a:ea typeface="微软雅黑" panose="020B0503020204020204" charset="-122"/>
                        </a:defRPr>
                      </a:lvl7pPr>
                      <a:lvl8pPr marL="3200400" algn="l" defTabSz="914400" rtl="0" eaLnBrk="1" latinLnBrk="0" hangingPunct="1">
                        <a:defRPr sz="1800" kern="1200">
                          <a:solidFill>
                            <a:schemeClr val="dk1"/>
                          </a:solidFill>
                          <a:latin typeface="Arial" panose="020B0604020202020204"/>
                          <a:ea typeface="微软雅黑" panose="020B0503020204020204" charset="-122"/>
                        </a:defRPr>
                      </a:lvl8pPr>
                      <a:lvl9pPr marL="3657600" algn="l" defTabSz="914400" rtl="0" eaLnBrk="1" latinLnBrk="0" hangingPunct="1">
                        <a:defRPr sz="1800" kern="1200">
                          <a:solidFill>
                            <a:schemeClr val="dk1"/>
                          </a:solidFill>
                          <a:latin typeface="Arial" panose="020B0604020202020204"/>
                          <a:ea typeface="微软雅黑" panose="020B0503020204020204" charset="-122"/>
                        </a:defRPr>
                      </a:lvl9pPr>
                    </a:lstStyle>
                    <a:p>
                      <a:pPr algn="ctr"/>
                      <a:r>
                        <a:rPr lang="en-US" altLang="zh-CN" sz="1600" b="0" dirty="0"/>
                        <a:t>10mg</a:t>
                      </a:r>
                      <a:endParaRPr lang="zh-CN" altLang="en-US" sz="1600" b="0" dirty="0"/>
                    </a:p>
                  </a:txBody>
                  <a:tcPr marL="58261" marR="58261" marT="29130" marB="2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Arial" panose="020B0604020202020204"/>
                          <a:ea typeface="微软雅黑" panose="020B0503020204020204" charset="-122"/>
                        </a:defRPr>
                      </a:lvl1pPr>
                      <a:lvl2pPr marL="457200" algn="l" defTabSz="914400" rtl="0" eaLnBrk="1" latinLnBrk="0" hangingPunct="1">
                        <a:defRPr sz="1800" kern="1200">
                          <a:solidFill>
                            <a:schemeClr val="dk1"/>
                          </a:solidFill>
                          <a:latin typeface="Arial" panose="020B0604020202020204"/>
                          <a:ea typeface="微软雅黑" panose="020B0503020204020204" charset="-122"/>
                        </a:defRPr>
                      </a:lvl2pPr>
                      <a:lvl3pPr marL="914400" algn="l" defTabSz="914400" rtl="0" eaLnBrk="1" latinLnBrk="0" hangingPunct="1">
                        <a:defRPr sz="1800" kern="1200">
                          <a:solidFill>
                            <a:schemeClr val="dk1"/>
                          </a:solidFill>
                          <a:latin typeface="Arial" panose="020B0604020202020204"/>
                          <a:ea typeface="微软雅黑" panose="020B0503020204020204" charset="-122"/>
                        </a:defRPr>
                      </a:lvl3pPr>
                      <a:lvl4pPr marL="1371600" algn="l" defTabSz="914400" rtl="0" eaLnBrk="1" latinLnBrk="0" hangingPunct="1">
                        <a:defRPr sz="1800" kern="1200">
                          <a:solidFill>
                            <a:schemeClr val="dk1"/>
                          </a:solidFill>
                          <a:latin typeface="Arial" panose="020B0604020202020204"/>
                          <a:ea typeface="微软雅黑" panose="020B0503020204020204" charset="-122"/>
                        </a:defRPr>
                      </a:lvl4pPr>
                      <a:lvl5pPr marL="1828800" algn="l" defTabSz="914400" rtl="0" eaLnBrk="1" latinLnBrk="0" hangingPunct="1">
                        <a:defRPr sz="1800" kern="1200">
                          <a:solidFill>
                            <a:schemeClr val="dk1"/>
                          </a:solidFill>
                          <a:latin typeface="Arial" panose="020B0604020202020204"/>
                          <a:ea typeface="微软雅黑" panose="020B0503020204020204" charset="-122"/>
                        </a:defRPr>
                      </a:lvl5pPr>
                      <a:lvl6pPr marL="2286000" algn="l" defTabSz="914400" rtl="0" eaLnBrk="1" latinLnBrk="0" hangingPunct="1">
                        <a:defRPr sz="1800" kern="1200">
                          <a:solidFill>
                            <a:schemeClr val="dk1"/>
                          </a:solidFill>
                          <a:latin typeface="Arial" panose="020B0604020202020204"/>
                          <a:ea typeface="微软雅黑" panose="020B0503020204020204" charset="-122"/>
                        </a:defRPr>
                      </a:lvl6pPr>
                      <a:lvl7pPr marL="2743200" algn="l" defTabSz="914400" rtl="0" eaLnBrk="1" latinLnBrk="0" hangingPunct="1">
                        <a:defRPr sz="1800" kern="1200">
                          <a:solidFill>
                            <a:schemeClr val="dk1"/>
                          </a:solidFill>
                          <a:latin typeface="Arial" panose="020B0604020202020204"/>
                          <a:ea typeface="微软雅黑" panose="020B0503020204020204" charset="-122"/>
                        </a:defRPr>
                      </a:lvl7pPr>
                      <a:lvl8pPr marL="3200400" algn="l" defTabSz="914400" rtl="0" eaLnBrk="1" latinLnBrk="0" hangingPunct="1">
                        <a:defRPr sz="1800" kern="1200">
                          <a:solidFill>
                            <a:schemeClr val="dk1"/>
                          </a:solidFill>
                          <a:latin typeface="Arial" panose="020B0604020202020204"/>
                          <a:ea typeface="微软雅黑" panose="020B0503020204020204" charset="-122"/>
                        </a:defRPr>
                      </a:lvl8pPr>
                      <a:lvl9pPr marL="3657600" algn="l" defTabSz="914400" rtl="0" eaLnBrk="1" latinLnBrk="0" hangingPunct="1">
                        <a:defRPr sz="1800" kern="1200">
                          <a:solidFill>
                            <a:schemeClr val="dk1"/>
                          </a:solidFill>
                          <a:latin typeface="Arial" panose="020B0604020202020204"/>
                          <a:ea typeface="微软雅黑" panose="020B0503020204020204" charset="-122"/>
                        </a:defRPr>
                      </a:lvl9pPr>
                    </a:lstStyle>
                    <a:p>
                      <a:pPr marL="0" marR="0" lvl="0" indent="0" algn="ctr" defTabSz="914400" rtl="0" eaLnBrk="1" fontAlgn="auto" latinLnBrk="0" hangingPunct="1">
                        <a:lnSpc>
                          <a:spcPct val="100000"/>
                        </a:lnSpc>
                        <a:spcBef>
                          <a:spcPts val="0"/>
                        </a:spcBef>
                        <a:spcAft>
                          <a:spcPts val="0"/>
                        </a:spcAft>
                        <a:buClrTx/>
                        <a:buSzTx/>
                        <a:buFontTx/>
                        <a:buNone/>
                        <a:defRPr/>
                      </a:pPr>
                      <a:r>
                        <a:rPr lang="en-US" altLang="zh-CN" sz="1600" b="0" dirty="0"/>
                        <a:t>10mg</a:t>
                      </a:r>
                      <a:endParaRPr lang="zh-CN" altLang="en-US" sz="1600" b="0" dirty="0"/>
                    </a:p>
                  </a:txBody>
                  <a:tcPr marL="58261" marR="58261" marT="29130" marB="2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Arial" panose="020B0604020202020204"/>
                          <a:ea typeface="微软雅黑" panose="020B0503020204020204" charset="-122"/>
                        </a:defRPr>
                      </a:lvl1pPr>
                      <a:lvl2pPr marL="457200" algn="l" defTabSz="914400" rtl="0" eaLnBrk="1" latinLnBrk="0" hangingPunct="1">
                        <a:defRPr sz="1800" kern="1200">
                          <a:solidFill>
                            <a:schemeClr val="dk1"/>
                          </a:solidFill>
                          <a:latin typeface="Arial" panose="020B0604020202020204"/>
                          <a:ea typeface="微软雅黑" panose="020B0503020204020204" charset="-122"/>
                        </a:defRPr>
                      </a:lvl2pPr>
                      <a:lvl3pPr marL="914400" algn="l" defTabSz="914400" rtl="0" eaLnBrk="1" latinLnBrk="0" hangingPunct="1">
                        <a:defRPr sz="1800" kern="1200">
                          <a:solidFill>
                            <a:schemeClr val="dk1"/>
                          </a:solidFill>
                          <a:latin typeface="Arial" panose="020B0604020202020204"/>
                          <a:ea typeface="微软雅黑" panose="020B0503020204020204" charset="-122"/>
                        </a:defRPr>
                      </a:lvl3pPr>
                      <a:lvl4pPr marL="1371600" algn="l" defTabSz="914400" rtl="0" eaLnBrk="1" latinLnBrk="0" hangingPunct="1">
                        <a:defRPr sz="1800" kern="1200">
                          <a:solidFill>
                            <a:schemeClr val="dk1"/>
                          </a:solidFill>
                          <a:latin typeface="Arial" panose="020B0604020202020204"/>
                          <a:ea typeface="微软雅黑" panose="020B0503020204020204" charset="-122"/>
                        </a:defRPr>
                      </a:lvl4pPr>
                      <a:lvl5pPr marL="1828800" algn="l" defTabSz="914400" rtl="0" eaLnBrk="1" latinLnBrk="0" hangingPunct="1">
                        <a:defRPr sz="1800" kern="1200">
                          <a:solidFill>
                            <a:schemeClr val="dk1"/>
                          </a:solidFill>
                          <a:latin typeface="Arial" panose="020B0604020202020204"/>
                          <a:ea typeface="微软雅黑" panose="020B0503020204020204" charset="-122"/>
                        </a:defRPr>
                      </a:lvl5pPr>
                      <a:lvl6pPr marL="2286000" algn="l" defTabSz="914400" rtl="0" eaLnBrk="1" latinLnBrk="0" hangingPunct="1">
                        <a:defRPr sz="1800" kern="1200">
                          <a:solidFill>
                            <a:schemeClr val="dk1"/>
                          </a:solidFill>
                          <a:latin typeface="Arial" panose="020B0604020202020204"/>
                          <a:ea typeface="微软雅黑" panose="020B0503020204020204" charset="-122"/>
                        </a:defRPr>
                      </a:lvl6pPr>
                      <a:lvl7pPr marL="2743200" algn="l" defTabSz="914400" rtl="0" eaLnBrk="1" latinLnBrk="0" hangingPunct="1">
                        <a:defRPr sz="1800" kern="1200">
                          <a:solidFill>
                            <a:schemeClr val="dk1"/>
                          </a:solidFill>
                          <a:latin typeface="Arial" panose="020B0604020202020204"/>
                          <a:ea typeface="微软雅黑" panose="020B0503020204020204" charset="-122"/>
                        </a:defRPr>
                      </a:lvl7pPr>
                      <a:lvl8pPr marL="3200400" algn="l" defTabSz="914400" rtl="0" eaLnBrk="1" latinLnBrk="0" hangingPunct="1">
                        <a:defRPr sz="1800" kern="1200">
                          <a:solidFill>
                            <a:schemeClr val="dk1"/>
                          </a:solidFill>
                          <a:latin typeface="Arial" panose="020B0604020202020204"/>
                          <a:ea typeface="微软雅黑" panose="020B0503020204020204" charset="-122"/>
                        </a:defRPr>
                      </a:lvl8pPr>
                      <a:lvl9pPr marL="3657600" algn="l" defTabSz="914400" rtl="0" eaLnBrk="1" latinLnBrk="0" hangingPunct="1">
                        <a:defRPr sz="1800" kern="1200">
                          <a:solidFill>
                            <a:schemeClr val="dk1"/>
                          </a:solidFill>
                          <a:latin typeface="Arial" panose="020B0604020202020204"/>
                          <a:ea typeface="微软雅黑" panose="020B0503020204020204" charset="-122"/>
                        </a:defRPr>
                      </a:lvl9pPr>
                    </a:lstStyle>
                    <a:p>
                      <a:pPr marL="0" marR="0" lvl="0" indent="0" algn="ctr" defTabSz="914400" rtl="0" eaLnBrk="1" fontAlgn="auto" latinLnBrk="0" hangingPunct="1">
                        <a:lnSpc>
                          <a:spcPct val="100000"/>
                        </a:lnSpc>
                        <a:spcBef>
                          <a:spcPts val="0"/>
                        </a:spcBef>
                        <a:spcAft>
                          <a:spcPts val="0"/>
                        </a:spcAft>
                        <a:buClrTx/>
                        <a:buSzTx/>
                        <a:buFontTx/>
                        <a:buNone/>
                        <a:defRPr/>
                      </a:pPr>
                      <a:r>
                        <a:rPr lang="en-US" altLang="zh-CN" sz="1600" b="0" dirty="0"/>
                        <a:t>10mg</a:t>
                      </a:r>
                      <a:endParaRPr lang="zh-CN" altLang="en-US" sz="1600" b="0" dirty="0"/>
                    </a:p>
                  </a:txBody>
                  <a:tcPr marL="58261" marR="58261" marT="29130" marB="2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Arial" panose="020B0604020202020204"/>
                          <a:ea typeface="微软雅黑" panose="020B0503020204020204" charset="-122"/>
                        </a:defRPr>
                      </a:lvl1pPr>
                      <a:lvl2pPr marL="457200" algn="l" defTabSz="914400" rtl="0" eaLnBrk="1" latinLnBrk="0" hangingPunct="1">
                        <a:defRPr sz="1800" kern="1200">
                          <a:solidFill>
                            <a:schemeClr val="dk1"/>
                          </a:solidFill>
                          <a:latin typeface="Arial" panose="020B0604020202020204"/>
                          <a:ea typeface="微软雅黑" panose="020B0503020204020204" charset="-122"/>
                        </a:defRPr>
                      </a:lvl2pPr>
                      <a:lvl3pPr marL="914400" algn="l" defTabSz="914400" rtl="0" eaLnBrk="1" latinLnBrk="0" hangingPunct="1">
                        <a:defRPr sz="1800" kern="1200">
                          <a:solidFill>
                            <a:schemeClr val="dk1"/>
                          </a:solidFill>
                          <a:latin typeface="Arial" panose="020B0604020202020204"/>
                          <a:ea typeface="微软雅黑" panose="020B0503020204020204" charset="-122"/>
                        </a:defRPr>
                      </a:lvl3pPr>
                      <a:lvl4pPr marL="1371600" algn="l" defTabSz="914400" rtl="0" eaLnBrk="1" latinLnBrk="0" hangingPunct="1">
                        <a:defRPr sz="1800" kern="1200">
                          <a:solidFill>
                            <a:schemeClr val="dk1"/>
                          </a:solidFill>
                          <a:latin typeface="Arial" panose="020B0604020202020204"/>
                          <a:ea typeface="微软雅黑" panose="020B0503020204020204" charset="-122"/>
                        </a:defRPr>
                      </a:lvl4pPr>
                      <a:lvl5pPr marL="1828800" algn="l" defTabSz="914400" rtl="0" eaLnBrk="1" latinLnBrk="0" hangingPunct="1">
                        <a:defRPr sz="1800" kern="1200">
                          <a:solidFill>
                            <a:schemeClr val="dk1"/>
                          </a:solidFill>
                          <a:latin typeface="Arial" panose="020B0604020202020204"/>
                          <a:ea typeface="微软雅黑" panose="020B0503020204020204" charset="-122"/>
                        </a:defRPr>
                      </a:lvl5pPr>
                      <a:lvl6pPr marL="2286000" algn="l" defTabSz="914400" rtl="0" eaLnBrk="1" latinLnBrk="0" hangingPunct="1">
                        <a:defRPr sz="1800" kern="1200">
                          <a:solidFill>
                            <a:schemeClr val="dk1"/>
                          </a:solidFill>
                          <a:latin typeface="Arial" panose="020B0604020202020204"/>
                          <a:ea typeface="微软雅黑" panose="020B0503020204020204" charset="-122"/>
                        </a:defRPr>
                      </a:lvl6pPr>
                      <a:lvl7pPr marL="2743200" algn="l" defTabSz="914400" rtl="0" eaLnBrk="1" latinLnBrk="0" hangingPunct="1">
                        <a:defRPr sz="1800" kern="1200">
                          <a:solidFill>
                            <a:schemeClr val="dk1"/>
                          </a:solidFill>
                          <a:latin typeface="Arial" panose="020B0604020202020204"/>
                          <a:ea typeface="微软雅黑" panose="020B0503020204020204" charset="-122"/>
                        </a:defRPr>
                      </a:lvl7pPr>
                      <a:lvl8pPr marL="3200400" algn="l" defTabSz="914400" rtl="0" eaLnBrk="1" latinLnBrk="0" hangingPunct="1">
                        <a:defRPr sz="1800" kern="1200">
                          <a:solidFill>
                            <a:schemeClr val="dk1"/>
                          </a:solidFill>
                          <a:latin typeface="Arial" panose="020B0604020202020204"/>
                          <a:ea typeface="微软雅黑" panose="020B0503020204020204" charset="-122"/>
                        </a:defRPr>
                      </a:lvl8pPr>
                      <a:lvl9pPr marL="3657600" algn="l" defTabSz="914400" rtl="0" eaLnBrk="1" latinLnBrk="0" hangingPunct="1">
                        <a:defRPr sz="1800" kern="1200">
                          <a:solidFill>
                            <a:schemeClr val="dk1"/>
                          </a:solidFill>
                          <a:latin typeface="Arial" panose="020B0604020202020204"/>
                          <a:ea typeface="微软雅黑" panose="020B0503020204020204" charset="-122"/>
                        </a:defRPr>
                      </a:lvl9pPr>
                    </a:lstStyle>
                    <a:p>
                      <a:pPr marL="0" marR="0" lvl="0" indent="0" algn="ctr" defTabSz="914400" rtl="0" eaLnBrk="1" fontAlgn="auto" latinLnBrk="0" hangingPunct="1">
                        <a:lnSpc>
                          <a:spcPct val="100000"/>
                        </a:lnSpc>
                        <a:spcBef>
                          <a:spcPts val="0"/>
                        </a:spcBef>
                        <a:spcAft>
                          <a:spcPts val="0"/>
                        </a:spcAft>
                        <a:buClrTx/>
                        <a:buSzTx/>
                        <a:buFontTx/>
                        <a:buNone/>
                        <a:defRPr/>
                      </a:pPr>
                      <a:r>
                        <a:rPr lang="en-US" altLang="zh-CN" sz="1600" b="0" dirty="0"/>
                        <a:t>10mg</a:t>
                      </a:r>
                      <a:endParaRPr lang="zh-CN" altLang="en-US" sz="1600" b="0" dirty="0"/>
                    </a:p>
                  </a:txBody>
                  <a:tcPr marL="58261" marR="58261" marT="29130" marB="2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Arial" panose="020B0604020202020204"/>
                          <a:ea typeface="微软雅黑" panose="020B0503020204020204" charset="-122"/>
                        </a:defRPr>
                      </a:lvl1pPr>
                      <a:lvl2pPr marL="457200" algn="l" defTabSz="914400" rtl="0" eaLnBrk="1" latinLnBrk="0" hangingPunct="1">
                        <a:defRPr sz="1800" kern="1200">
                          <a:solidFill>
                            <a:schemeClr val="dk1"/>
                          </a:solidFill>
                          <a:latin typeface="Arial" panose="020B0604020202020204"/>
                          <a:ea typeface="微软雅黑" panose="020B0503020204020204" charset="-122"/>
                        </a:defRPr>
                      </a:lvl2pPr>
                      <a:lvl3pPr marL="914400" algn="l" defTabSz="914400" rtl="0" eaLnBrk="1" latinLnBrk="0" hangingPunct="1">
                        <a:defRPr sz="1800" kern="1200">
                          <a:solidFill>
                            <a:schemeClr val="dk1"/>
                          </a:solidFill>
                          <a:latin typeface="Arial" panose="020B0604020202020204"/>
                          <a:ea typeface="微软雅黑" panose="020B0503020204020204" charset="-122"/>
                        </a:defRPr>
                      </a:lvl3pPr>
                      <a:lvl4pPr marL="1371600" algn="l" defTabSz="914400" rtl="0" eaLnBrk="1" latinLnBrk="0" hangingPunct="1">
                        <a:defRPr sz="1800" kern="1200">
                          <a:solidFill>
                            <a:schemeClr val="dk1"/>
                          </a:solidFill>
                          <a:latin typeface="Arial" panose="020B0604020202020204"/>
                          <a:ea typeface="微软雅黑" panose="020B0503020204020204" charset="-122"/>
                        </a:defRPr>
                      </a:lvl4pPr>
                      <a:lvl5pPr marL="1828800" algn="l" defTabSz="914400" rtl="0" eaLnBrk="1" latinLnBrk="0" hangingPunct="1">
                        <a:defRPr sz="1800" kern="1200">
                          <a:solidFill>
                            <a:schemeClr val="dk1"/>
                          </a:solidFill>
                          <a:latin typeface="Arial" panose="020B0604020202020204"/>
                          <a:ea typeface="微软雅黑" panose="020B0503020204020204" charset="-122"/>
                        </a:defRPr>
                      </a:lvl5pPr>
                      <a:lvl6pPr marL="2286000" algn="l" defTabSz="914400" rtl="0" eaLnBrk="1" latinLnBrk="0" hangingPunct="1">
                        <a:defRPr sz="1800" kern="1200">
                          <a:solidFill>
                            <a:schemeClr val="dk1"/>
                          </a:solidFill>
                          <a:latin typeface="Arial" panose="020B0604020202020204"/>
                          <a:ea typeface="微软雅黑" panose="020B0503020204020204" charset="-122"/>
                        </a:defRPr>
                      </a:lvl6pPr>
                      <a:lvl7pPr marL="2743200" algn="l" defTabSz="914400" rtl="0" eaLnBrk="1" latinLnBrk="0" hangingPunct="1">
                        <a:defRPr sz="1800" kern="1200">
                          <a:solidFill>
                            <a:schemeClr val="dk1"/>
                          </a:solidFill>
                          <a:latin typeface="Arial" panose="020B0604020202020204"/>
                          <a:ea typeface="微软雅黑" panose="020B0503020204020204" charset="-122"/>
                        </a:defRPr>
                      </a:lvl7pPr>
                      <a:lvl8pPr marL="3200400" algn="l" defTabSz="914400" rtl="0" eaLnBrk="1" latinLnBrk="0" hangingPunct="1">
                        <a:defRPr sz="1800" kern="1200">
                          <a:solidFill>
                            <a:schemeClr val="dk1"/>
                          </a:solidFill>
                          <a:latin typeface="Arial" panose="020B0604020202020204"/>
                          <a:ea typeface="微软雅黑" panose="020B0503020204020204" charset="-122"/>
                        </a:defRPr>
                      </a:lvl8pPr>
                      <a:lvl9pPr marL="3657600" algn="l" defTabSz="914400" rtl="0" eaLnBrk="1" latinLnBrk="0" hangingPunct="1">
                        <a:defRPr sz="1800" kern="1200">
                          <a:solidFill>
                            <a:schemeClr val="dk1"/>
                          </a:solidFill>
                          <a:latin typeface="Arial" panose="020B0604020202020204"/>
                          <a:ea typeface="微软雅黑" panose="020B0503020204020204" charset="-122"/>
                        </a:defRPr>
                      </a:lvl9pPr>
                    </a:lstStyle>
                    <a:p>
                      <a:pPr marL="0" algn="ctr" defTabSz="914400" rtl="0" eaLnBrk="1" latinLnBrk="0" hangingPunct="1"/>
                      <a:r>
                        <a:rPr lang="en-US" altLang="zh-CN" sz="1600" b="0" kern="1200" dirty="0">
                          <a:solidFill>
                            <a:schemeClr val="dk1"/>
                          </a:solidFill>
                          <a:latin typeface="+mn-lt"/>
                          <a:ea typeface="+mn-ea"/>
                          <a:cs typeface="+mn-cs"/>
                        </a:rPr>
                        <a:t>20mg</a:t>
                      </a:r>
                      <a:endParaRPr lang="zh-CN" altLang="en-US" sz="1600" b="0" kern="1200" dirty="0">
                        <a:solidFill>
                          <a:schemeClr val="dk1"/>
                        </a:solidFill>
                        <a:latin typeface="+mn-lt"/>
                        <a:ea typeface="+mn-ea"/>
                        <a:cs typeface="+mn-cs"/>
                      </a:endParaRPr>
                    </a:p>
                  </a:txBody>
                  <a:tcPr marL="58261" marR="58261" marT="29130" marB="2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Arial" panose="020B0604020202020204"/>
                          <a:ea typeface="微软雅黑" panose="020B0503020204020204" charset="-122"/>
                        </a:defRPr>
                      </a:lvl1pPr>
                      <a:lvl2pPr marL="457200" algn="l" defTabSz="914400" rtl="0" eaLnBrk="1" latinLnBrk="0" hangingPunct="1">
                        <a:defRPr sz="1800" kern="1200">
                          <a:solidFill>
                            <a:schemeClr val="dk1"/>
                          </a:solidFill>
                          <a:latin typeface="Arial" panose="020B0604020202020204"/>
                          <a:ea typeface="微软雅黑" panose="020B0503020204020204" charset="-122"/>
                        </a:defRPr>
                      </a:lvl2pPr>
                      <a:lvl3pPr marL="914400" algn="l" defTabSz="914400" rtl="0" eaLnBrk="1" latinLnBrk="0" hangingPunct="1">
                        <a:defRPr sz="1800" kern="1200">
                          <a:solidFill>
                            <a:schemeClr val="dk1"/>
                          </a:solidFill>
                          <a:latin typeface="Arial" panose="020B0604020202020204"/>
                          <a:ea typeface="微软雅黑" panose="020B0503020204020204" charset="-122"/>
                        </a:defRPr>
                      </a:lvl3pPr>
                      <a:lvl4pPr marL="1371600" algn="l" defTabSz="914400" rtl="0" eaLnBrk="1" latinLnBrk="0" hangingPunct="1">
                        <a:defRPr sz="1800" kern="1200">
                          <a:solidFill>
                            <a:schemeClr val="dk1"/>
                          </a:solidFill>
                          <a:latin typeface="Arial" panose="020B0604020202020204"/>
                          <a:ea typeface="微软雅黑" panose="020B0503020204020204" charset="-122"/>
                        </a:defRPr>
                      </a:lvl4pPr>
                      <a:lvl5pPr marL="1828800" algn="l" defTabSz="914400" rtl="0" eaLnBrk="1" latinLnBrk="0" hangingPunct="1">
                        <a:defRPr sz="1800" kern="1200">
                          <a:solidFill>
                            <a:schemeClr val="dk1"/>
                          </a:solidFill>
                          <a:latin typeface="Arial" panose="020B0604020202020204"/>
                          <a:ea typeface="微软雅黑" panose="020B0503020204020204" charset="-122"/>
                        </a:defRPr>
                      </a:lvl5pPr>
                      <a:lvl6pPr marL="2286000" algn="l" defTabSz="914400" rtl="0" eaLnBrk="1" latinLnBrk="0" hangingPunct="1">
                        <a:defRPr sz="1800" kern="1200">
                          <a:solidFill>
                            <a:schemeClr val="dk1"/>
                          </a:solidFill>
                          <a:latin typeface="Arial" panose="020B0604020202020204"/>
                          <a:ea typeface="微软雅黑" panose="020B0503020204020204" charset="-122"/>
                        </a:defRPr>
                      </a:lvl6pPr>
                      <a:lvl7pPr marL="2743200" algn="l" defTabSz="914400" rtl="0" eaLnBrk="1" latinLnBrk="0" hangingPunct="1">
                        <a:defRPr sz="1800" kern="1200">
                          <a:solidFill>
                            <a:schemeClr val="dk1"/>
                          </a:solidFill>
                          <a:latin typeface="Arial" panose="020B0604020202020204"/>
                          <a:ea typeface="微软雅黑" panose="020B0503020204020204" charset="-122"/>
                        </a:defRPr>
                      </a:lvl7pPr>
                      <a:lvl8pPr marL="3200400" algn="l" defTabSz="914400" rtl="0" eaLnBrk="1" latinLnBrk="0" hangingPunct="1">
                        <a:defRPr sz="1800" kern="1200">
                          <a:solidFill>
                            <a:schemeClr val="dk1"/>
                          </a:solidFill>
                          <a:latin typeface="Arial" panose="020B0604020202020204"/>
                          <a:ea typeface="微软雅黑" panose="020B0503020204020204" charset="-122"/>
                        </a:defRPr>
                      </a:lvl8pPr>
                      <a:lvl9pPr marL="3657600" algn="l" defTabSz="914400" rtl="0" eaLnBrk="1" latinLnBrk="0" hangingPunct="1">
                        <a:defRPr sz="1800" kern="1200">
                          <a:solidFill>
                            <a:schemeClr val="dk1"/>
                          </a:solidFill>
                          <a:latin typeface="Arial" panose="020B0604020202020204"/>
                          <a:ea typeface="微软雅黑" panose="020B0503020204020204" charset="-122"/>
                        </a:defRPr>
                      </a:lvl9p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1600" b="0" i="0" u="none" strike="noStrike" kern="1200" cap="none" spc="0" normalizeH="0" baseline="0" noProof="0">
                          <a:ln>
                            <a:noFill/>
                          </a:ln>
                          <a:solidFill>
                            <a:prstClr val="black"/>
                          </a:solidFill>
                          <a:effectLst/>
                          <a:uLnTx/>
                          <a:uFillTx/>
                          <a:latin typeface="Arial" panose="020B0604020202020204"/>
                          <a:ea typeface="微软雅黑" panose="020B0503020204020204" charset="-122"/>
                          <a:cs typeface="+mn-cs"/>
                        </a:rPr>
                        <a:t>20mg</a:t>
                      </a:r>
                      <a:endParaRPr kumimoji="0" lang="zh-CN" altLang="en-US" sz="1600" b="0" i="0" u="none" strike="noStrike" kern="1200" cap="none" spc="0" normalizeH="0" baseline="0" noProof="0" dirty="0">
                        <a:ln>
                          <a:noFill/>
                        </a:ln>
                        <a:solidFill>
                          <a:prstClr val="black"/>
                        </a:solidFill>
                        <a:effectLst/>
                        <a:uLnTx/>
                        <a:uFillTx/>
                        <a:latin typeface="Arial" panose="020B0604020202020204"/>
                        <a:ea typeface="微软雅黑" panose="020B0503020204020204" charset="-122"/>
                        <a:cs typeface="+mn-cs"/>
                      </a:endParaRPr>
                    </a:p>
                  </a:txBody>
                  <a:tcPr marL="58261" marR="58261" marT="29130" marB="2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Arial" panose="020B0604020202020204"/>
                          <a:ea typeface="微软雅黑" panose="020B0503020204020204" charset="-122"/>
                        </a:defRPr>
                      </a:lvl1pPr>
                      <a:lvl2pPr marL="457200" algn="l" defTabSz="914400" rtl="0" eaLnBrk="1" latinLnBrk="0" hangingPunct="1">
                        <a:defRPr sz="1800" kern="1200">
                          <a:solidFill>
                            <a:schemeClr val="dk1"/>
                          </a:solidFill>
                          <a:latin typeface="Arial" panose="020B0604020202020204"/>
                          <a:ea typeface="微软雅黑" panose="020B0503020204020204" charset="-122"/>
                        </a:defRPr>
                      </a:lvl2pPr>
                      <a:lvl3pPr marL="914400" algn="l" defTabSz="914400" rtl="0" eaLnBrk="1" latinLnBrk="0" hangingPunct="1">
                        <a:defRPr sz="1800" kern="1200">
                          <a:solidFill>
                            <a:schemeClr val="dk1"/>
                          </a:solidFill>
                          <a:latin typeface="Arial" panose="020B0604020202020204"/>
                          <a:ea typeface="微软雅黑" panose="020B0503020204020204" charset="-122"/>
                        </a:defRPr>
                      </a:lvl3pPr>
                      <a:lvl4pPr marL="1371600" algn="l" defTabSz="914400" rtl="0" eaLnBrk="1" latinLnBrk="0" hangingPunct="1">
                        <a:defRPr sz="1800" kern="1200">
                          <a:solidFill>
                            <a:schemeClr val="dk1"/>
                          </a:solidFill>
                          <a:latin typeface="Arial" panose="020B0604020202020204"/>
                          <a:ea typeface="微软雅黑" panose="020B0503020204020204" charset="-122"/>
                        </a:defRPr>
                      </a:lvl4pPr>
                      <a:lvl5pPr marL="1828800" algn="l" defTabSz="914400" rtl="0" eaLnBrk="1" latinLnBrk="0" hangingPunct="1">
                        <a:defRPr sz="1800" kern="1200">
                          <a:solidFill>
                            <a:schemeClr val="dk1"/>
                          </a:solidFill>
                          <a:latin typeface="Arial" panose="020B0604020202020204"/>
                          <a:ea typeface="微软雅黑" panose="020B0503020204020204" charset="-122"/>
                        </a:defRPr>
                      </a:lvl5pPr>
                      <a:lvl6pPr marL="2286000" algn="l" defTabSz="914400" rtl="0" eaLnBrk="1" latinLnBrk="0" hangingPunct="1">
                        <a:defRPr sz="1800" kern="1200">
                          <a:solidFill>
                            <a:schemeClr val="dk1"/>
                          </a:solidFill>
                          <a:latin typeface="Arial" panose="020B0604020202020204"/>
                          <a:ea typeface="微软雅黑" panose="020B0503020204020204" charset="-122"/>
                        </a:defRPr>
                      </a:lvl6pPr>
                      <a:lvl7pPr marL="2743200" algn="l" defTabSz="914400" rtl="0" eaLnBrk="1" latinLnBrk="0" hangingPunct="1">
                        <a:defRPr sz="1800" kern="1200">
                          <a:solidFill>
                            <a:schemeClr val="dk1"/>
                          </a:solidFill>
                          <a:latin typeface="Arial" panose="020B0604020202020204"/>
                          <a:ea typeface="微软雅黑" panose="020B0503020204020204" charset="-122"/>
                        </a:defRPr>
                      </a:lvl7pPr>
                      <a:lvl8pPr marL="3200400" algn="l" defTabSz="914400" rtl="0" eaLnBrk="1" latinLnBrk="0" hangingPunct="1">
                        <a:defRPr sz="1800" kern="1200">
                          <a:solidFill>
                            <a:schemeClr val="dk1"/>
                          </a:solidFill>
                          <a:latin typeface="Arial" panose="020B0604020202020204"/>
                          <a:ea typeface="微软雅黑" panose="020B0503020204020204" charset="-122"/>
                        </a:defRPr>
                      </a:lvl8pPr>
                      <a:lvl9pPr marL="3657600" algn="l" defTabSz="914400" rtl="0" eaLnBrk="1" latinLnBrk="0" hangingPunct="1">
                        <a:defRPr sz="1800" kern="1200">
                          <a:solidFill>
                            <a:schemeClr val="dk1"/>
                          </a:solidFill>
                          <a:latin typeface="Arial" panose="020B0604020202020204"/>
                          <a:ea typeface="微软雅黑" panose="020B0503020204020204" charset="-122"/>
                        </a:defRPr>
                      </a:lvl9p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1600" b="0" i="0" u="none" strike="noStrike" kern="1200" cap="none" spc="0" normalizeH="0" baseline="0" noProof="0">
                          <a:ln>
                            <a:noFill/>
                          </a:ln>
                          <a:solidFill>
                            <a:prstClr val="black"/>
                          </a:solidFill>
                          <a:effectLst/>
                          <a:uLnTx/>
                          <a:uFillTx/>
                          <a:latin typeface="Arial" panose="020B0604020202020204"/>
                          <a:ea typeface="微软雅黑" panose="020B0503020204020204" charset="-122"/>
                          <a:cs typeface="+mn-cs"/>
                        </a:rPr>
                        <a:t>20mg</a:t>
                      </a:r>
                      <a:endParaRPr kumimoji="0" lang="zh-CN" altLang="en-US" sz="1600" b="0" i="0" u="none" strike="noStrike" kern="1200" cap="none" spc="0" normalizeH="0" baseline="0" noProof="0" dirty="0">
                        <a:ln>
                          <a:noFill/>
                        </a:ln>
                        <a:solidFill>
                          <a:prstClr val="black"/>
                        </a:solidFill>
                        <a:effectLst/>
                        <a:uLnTx/>
                        <a:uFillTx/>
                        <a:latin typeface="Arial" panose="020B0604020202020204"/>
                        <a:ea typeface="微软雅黑" panose="020B0503020204020204" charset="-122"/>
                        <a:cs typeface="+mn-cs"/>
                      </a:endParaRPr>
                    </a:p>
                  </a:txBody>
                  <a:tcPr marL="58261" marR="58261" marT="29130" marB="2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Arial" panose="020B0604020202020204"/>
                          <a:ea typeface="微软雅黑" panose="020B0503020204020204" charset="-122"/>
                        </a:defRPr>
                      </a:lvl1pPr>
                      <a:lvl2pPr marL="457200" algn="l" defTabSz="914400" rtl="0" eaLnBrk="1" latinLnBrk="0" hangingPunct="1">
                        <a:defRPr sz="1800" kern="1200">
                          <a:solidFill>
                            <a:schemeClr val="dk1"/>
                          </a:solidFill>
                          <a:latin typeface="Arial" panose="020B0604020202020204"/>
                          <a:ea typeface="微软雅黑" panose="020B0503020204020204" charset="-122"/>
                        </a:defRPr>
                      </a:lvl2pPr>
                      <a:lvl3pPr marL="914400" algn="l" defTabSz="914400" rtl="0" eaLnBrk="1" latinLnBrk="0" hangingPunct="1">
                        <a:defRPr sz="1800" kern="1200">
                          <a:solidFill>
                            <a:schemeClr val="dk1"/>
                          </a:solidFill>
                          <a:latin typeface="Arial" panose="020B0604020202020204"/>
                          <a:ea typeface="微软雅黑" panose="020B0503020204020204" charset="-122"/>
                        </a:defRPr>
                      </a:lvl3pPr>
                      <a:lvl4pPr marL="1371600" algn="l" defTabSz="914400" rtl="0" eaLnBrk="1" latinLnBrk="0" hangingPunct="1">
                        <a:defRPr sz="1800" kern="1200">
                          <a:solidFill>
                            <a:schemeClr val="dk1"/>
                          </a:solidFill>
                          <a:latin typeface="Arial" panose="020B0604020202020204"/>
                          <a:ea typeface="微软雅黑" panose="020B0503020204020204" charset="-122"/>
                        </a:defRPr>
                      </a:lvl4pPr>
                      <a:lvl5pPr marL="1828800" algn="l" defTabSz="914400" rtl="0" eaLnBrk="1" latinLnBrk="0" hangingPunct="1">
                        <a:defRPr sz="1800" kern="1200">
                          <a:solidFill>
                            <a:schemeClr val="dk1"/>
                          </a:solidFill>
                          <a:latin typeface="Arial" panose="020B0604020202020204"/>
                          <a:ea typeface="微软雅黑" panose="020B0503020204020204" charset="-122"/>
                        </a:defRPr>
                      </a:lvl5pPr>
                      <a:lvl6pPr marL="2286000" algn="l" defTabSz="914400" rtl="0" eaLnBrk="1" latinLnBrk="0" hangingPunct="1">
                        <a:defRPr sz="1800" kern="1200">
                          <a:solidFill>
                            <a:schemeClr val="dk1"/>
                          </a:solidFill>
                          <a:latin typeface="Arial" panose="020B0604020202020204"/>
                          <a:ea typeface="微软雅黑" panose="020B0503020204020204" charset="-122"/>
                        </a:defRPr>
                      </a:lvl6pPr>
                      <a:lvl7pPr marL="2743200" algn="l" defTabSz="914400" rtl="0" eaLnBrk="1" latinLnBrk="0" hangingPunct="1">
                        <a:defRPr sz="1800" kern="1200">
                          <a:solidFill>
                            <a:schemeClr val="dk1"/>
                          </a:solidFill>
                          <a:latin typeface="Arial" panose="020B0604020202020204"/>
                          <a:ea typeface="微软雅黑" panose="020B0503020204020204" charset="-122"/>
                        </a:defRPr>
                      </a:lvl7pPr>
                      <a:lvl8pPr marL="3200400" algn="l" defTabSz="914400" rtl="0" eaLnBrk="1" latinLnBrk="0" hangingPunct="1">
                        <a:defRPr sz="1800" kern="1200">
                          <a:solidFill>
                            <a:schemeClr val="dk1"/>
                          </a:solidFill>
                          <a:latin typeface="Arial" panose="020B0604020202020204"/>
                          <a:ea typeface="微软雅黑" panose="020B0503020204020204" charset="-122"/>
                        </a:defRPr>
                      </a:lvl8pPr>
                      <a:lvl9pPr marL="3657600" algn="l" defTabSz="914400" rtl="0" eaLnBrk="1" latinLnBrk="0" hangingPunct="1">
                        <a:defRPr sz="1800" kern="1200">
                          <a:solidFill>
                            <a:schemeClr val="dk1"/>
                          </a:solidFill>
                          <a:latin typeface="Arial" panose="020B0604020202020204"/>
                          <a:ea typeface="微软雅黑" panose="020B0503020204020204" charset="-122"/>
                        </a:defRPr>
                      </a:lvl9p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1600" b="0" i="0" u="none" strike="noStrike" kern="1200" cap="none" spc="0" normalizeH="0" baseline="0" noProof="0" dirty="0">
                          <a:ln>
                            <a:noFill/>
                          </a:ln>
                          <a:solidFill>
                            <a:prstClr val="black"/>
                          </a:solidFill>
                          <a:effectLst/>
                          <a:uLnTx/>
                          <a:uFillTx/>
                          <a:latin typeface="Arial" panose="020B0604020202020204"/>
                          <a:ea typeface="微软雅黑" panose="020B0503020204020204" charset="-122"/>
                          <a:cs typeface="+mn-cs"/>
                        </a:rPr>
                        <a:t>20mg</a:t>
                      </a:r>
                      <a:endParaRPr kumimoji="0" lang="zh-CN" altLang="en-US" sz="1600" b="0" i="0" u="none" strike="noStrike" kern="1200" cap="none" spc="0" normalizeH="0" baseline="0" noProof="0" dirty="0">
                        <a:ln>
                          <a:noFill/>
                        </a:ln>
                        <a:solidFill>
                          <a:prstClr val="black"/>
                        </a:solidFill>
                        <a:effectLst/>
                        <a:uLnTx/>
                        <a:uFillTx/>
                        <a:latin typeface="Arial" panose="020B0604020202020204"/>
                        <a:ea typeface="微软雅黑" panose="020B0503020204020204" charset="-122"/>
                        <a:cs typeface="+mn-cs"/>
                      </a:endParaRPr>
                    </a:p>
                  </a:txBody>
                  <a:tcPr marL="58261" marR="58261" marT="29130" marB="2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Arial" panose="020B0604020202020204"/>
                          <a:ea typeface="微软雅黑" panose="020B0503020204020204" charset="-122"/>
                        </a:defRPr>
                      </a:lvl1pPr>
                      <a:lvl2pPr marL="457200" algn="l" defTabSz="914400" rtl="0" eaLnBrk="1" latinLnBrk="0" hangingPunct="1">
                        <a:defRPr sz="1800" kern="1200">
                          <a:solidFill>
                            <a:schemeClr val="dk1"/>
                          </a:solidFill>
                          <a:latin typeface="Arial" panose="020B0604020202020204"/>
                          <a:ea typeface="微软雅黑" panose="020B0503020204020204" charset="-122"/>
                        </a:defRPr>
                      </a:lvl2pPr>
                      <a:lvl3pPr marL="914400" algn="l" defTabSz="914400" rtl="0" eaLnBrk="1" latinLnBrk="0" hangingPunct="1">
                        <a:defRPr sz="1800" kern="1200">
                          <a:solidFill>
                            <a:schemeClr val="dk1"/>
                          </a:solidFill>
                          <a:latin typeface="Arial" panose="020B0604020202020204"/>
                          <a:ea typeface="微软雅黑" panose="020B0503020204020204" charset="-122"/>
                        </a:defRPr>
                      </a:lvl3pPr>
                      <a:lvl4pPr marL="1371600" algn="l" defTabSz="914400" rtl="0" eaLnBrk="1" latinLnBrk="0" hangingPunct="1">
                        <a:defRPr sz="1800" kern="1200">
                          <a:solidFill>
                            <a:schemeClr val="dk1"/>
                          </a:solidFill>
                          <a:latin typeface="Arial" panose="020B0604020202020204"/>
                          <a:ea typeface="微软雅黑" panose="020B0503020204020204" charset="-122"/>
                        </a:defRPr>
                      </a:lvl4pPr>
                      <a:lvl5pPr marL="1828800" algn="l" defTabSz="914400" rtl="0" eaLnBrk="1" latinLnBrk="0" hangingPunct="1">
                        <a:defRPr sz="1800" kern="1200">
                          <a:solidFill>
                            <a:schemeClr val="dk1"/>
                          </a:solidFill>
                          <a:latin typeface="Arial" panose="020B0604020202020204"/>
                          <a:ea typeface="微软雅黑" panose="020B0503020204020204" charset="-122"/>
                        </a:defRPr>
                      </a:lvl5pPr>
                      <a:lvl6pPr marL="2286000" algn="l" defTabSz="914400" rtl="0" eaLnBrk="1" latinLnBrk="0" hangingPunct="1">
                        <a:defRPr sz="1800" kern="1200">
                          <a:solidFill>
                            <a:schemeClr val="dk1"/>
                          </a:solidFill>
                          <a:latin typeface="Arial" panose="020B0604020202020204"/>
                          <a:ea typeface="微软雅黑" panose="020B0503020204020204" charset="-122"/>
                        </a:defRPr>
                      </a:lvl6pPr>
                      <a:lvl7pPr marL="2743200" algn="l" defTabSz="914400" rtl="0" eaLnBrk="1" latinLnBrk="0" hangingPunct="1">
                        <a:defRPr sz="1800" kern="1200">
                          <a:solidFill>
                            <a:schemeClr val="dk1"/>
                          </a:solidFill>
                          <a:latin typeface="Arial" panose="020B0604020202020204"/>
                          <a:ea typeface="微软雅黑" panose="020B0503020204020204" charset="-122"/>
                        </a:defRPr>
                      </a:lvl7pPr>
                      <a:lvl8pPr marL="3200400" algn="l" defTabSz="914400" rtl="0" eaLnBrk="1" latinLnBrk="0" hangingPunct="1">
                        <a:defRPr sz="1800" kern="1200">
                          <a:solidFill>
                            <a:schemeClr val="dk1"/>
                          </a:solidFill>
                          <a:latin typeface="Arial" panose="020B0604020202020204"/>
                          <a:ea typeface="微软雅黑" panose="020B0503020204020204" charset="-122"/>
                        </a:defRPr>
                      </a:lvl8pPr>
                      <a:lvl9pPr marL="3657600" algn="l" defTabSz="914400" rtl="0" eaLnBrk="1" latinLnBrk="0" hangingPunct="1">
                        <a:defRPr sz="1800" kern="1200">
                          <a:solidFill>
                            <a:schemeClr val="dk1"/>
                          </a:solidFill>
                          <a:latin typeface="Arial" panose="020B0604020202020204"/>
                          <a:ea typeface="微软雅黑" panose="020B0503020204020204" charset="-122"/>
                        </a:defRPr>
                      </a:lvl9pPr>
                    </a:lstStyle>
                    <a:p>
                      <a:pPr algn="ctr"/>
                      <a:r>
                        <a:rPr lang="en-US" altLang="zh-CN" sz="1600" b="0" dirty="0"/>
                        <a:t>30mg</a:t>
                      </a:r>
                      <a:endParaRPr lang="zh-CN" altLang="en-US" sz="1600" b="0" dirty="0"/>
                    </a:p>
                  </a:txBody>
                  <a:tcPr marL="58261" marR="58261" marT="29130" marB="2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Arial" panose="020B0604020202020204"/>
                          <a:ea typeface="微软雅黑" panose="020B0503020204020204" charset="-122"/>
                        </a:defRPr>
                      </a:lvl1pPr>
                      <a:lvl2pPr marL="457200" algn="l" defTabSz="914400" rtl="0" eaLnBrk="1" latinLnBrk="0" hangingPunct="1">
                        <a:defRPr sz="1800" kern="1200">
                          <a:solidFill>
                            <a:schemeClr val="dk1"/>
                          </a:solidFill>
                          <a:latin typeface="Arial" panose="020B0604020202020204"/>
                          <a:ea typeface="微软雅黑" panose="020B0503020204020204" charset="-122"/>
                        </a:defRPr>
                      </a:lvl2pPr>
                      <a:lvl3pPr marL="914400" algn="l" defTabSz="914400" rtl="0" eaLnBrk="1" latinLnBrk="0" hangingPunct="1">
                        <a:defRPr sz="1800" kern="1200">
                          <a:solidFill>
                            <a:schemeClr val="dk1"/>
                          </a:solidFill>
                          <a:latin typeface="Arial" panose="020B0604020202020204"/>
                          <a:ea typeface="微软雅黑" panose="020B0503020204020204" charset="-122"/>
                        </a:defRPr>
                      </a:lvl3pPr>
                      <a:lvl4pPr marL="1371600" algn="l" defTabSz="914400" rtl="0" eaLnBrk="1" latinLnBrk="0" hangingPunct="1">
                        <a:defRPr sz="1800" kern="1200">
                          <a:solidFill>
                            <a:schemeClr val="dk1"/>
                          </a:solidFill>
                          <a:latin typeface="Arial" panose="020B0604020202020204"/>
                          <a:ea typeface="微软雅黑" panose="020B0503020204020204" charset="-122"/>
                        </a:defRPr>
                      </a:lvl4pPr>
                      <a:lvl5pPr marL="1828800" algn="l" defTabSz="914400" rtl="0" eaLnBrk="1" latinLnBrk="0" hangingPunct="1">
                        <a:defRPr sz="1800" kern="1200">
                          <a:solidFill>
                            <a:schemeClr val="dk1"/>
                          </a:solidFill>
                          <a:latin typeface="Arial" panose="020B0604020202020204"/>
                          <a:ea typeface="微软雅黑" panose="020B0503020204020204" charset="-122"/>
                        </a:defRPr>
                      </a:lvl5pPr>
                      <a:lvl6pPr marL="2286000" algn="l" defTabSz="914400" rtl="0" eaLnBrk="1" latinLnBrk="0" hangingPunct="1">
                        <a:defRPr sz="1800" kern="1200">
                          <a:solidFill>
                            <a:schemeClr val="dk1"/>
                          </a:solidFill>
                          <a:latin typeface="Arial" panose="020B0604020202020204"/>
                          <a:ea typeface="微软雅黑" panose="020B0503020204020204" charset="-122"/>
                        </a:defRPr>
                      </a:lvl6pPr>
                      <a:lvl7pPr marL="2743200" algn="l" defTabSz="914400" rtl="0" eaLnBrk="1" latinLnBrk="0" hangingPunct="1">
                        <a:defRPr sz="1800" kern="1200">
                          <a:solidFill>
                            <a:schemeClr val="dk1"/>
                          </a:solidFill>
                          <a:latin typeface="Arial" panose="020B0604020202020204"/>
                          <a:ea typeface="微软雅黑" panose="020B0503020204020204" charset="-122"/>
                        </a:defRPr>
                      </a:lvl7pPr>
                      <a:lvl8pPr marL="3200400" algn="l" defTabSz="914400" rtl="0" eaLnBrk="1" latinLnBrk="0" hangingPunct="1">
                        <a:defRPr sz="1800" kern="1200">
                          <a:solidFill>
                            <a:schemeClr val="dk1"/>
                          </a:solidFill>
                          <a:latin typeface="Arial" panose="020B0604020202020204"/>
                          <a:ea typeface="微软雅黑" panose="020B0503020204020204" charset="-122"/>
                        </a:defRPr>
                      </a:lvl8pPr>
                      <a:lvl9pPr marL="3657600" algn="l" defTabSz="914400" rtl="0" eaLnBrk="1" latinLnBrk="0" hangingPunct="1">
                        <a:defRPr sz="1800" kern="1200">
                          <a:solidFill>
                            <a:schemeClr val="dk1"/>
                          </a:solidFill>
                          <a:latin typeface="Arial" panose="020B0604020202020204"/>
                          <a:ea typeface="微软雅黑" panose="020B0503020204020204" charset="-122"/>
                        </a:defRPr>
                      </a:lvl9p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1600" b="0" i="0" u="none" strike="noStrike" kern="1200" cap="none" spc="0" normalizeH="0" baseline="0" noProof="0" dirty="0">
                          <a:ln>
                            <a:noFill/>
                          </a:ln>
                          <a:solidFill>
                            <a:prstClr val="black"/>
                          </a:solidFill>
                          <a:effectLst/>
                          <a:uLnTx/>
                          <a:uFillTx/>
                          <a:latin typeface="Arial" panose="020B0604020202020204"/>
                          <a:ea typeface="微软雅黑" panose="020B0503020204020204" charset="-122"/>
                          <a:cs typeface="+mn-cs"/>
                        </a:rPr>
                        <a:t>30mg</a:t>
                      </a:r>
                      <a:endParaRPr kumimoji="0" lang="zh-CN" altLang="en-US" sz="1600" b="0" i="0" u="none" strike="noStrike" kern="1200" cap="none" spc="0" normalizeH="0" baseline="0" noProof="0" dirty="0">
                        <a:ln>
                          <a:noFill/>
                        </a:ln>
                        <a:solidFill>
                          <a:prstClr val="black"/>
                        </a:solidFill>
                        <a:effectLst/>
                        <a:uLnTx/>
                        <a:uFillTx/>
                        <a:latin typeface="Arial" panose="020B0604020202020204"/>
                        <a:ea typeface="微软雅黑" panose="020B0503020204020204" charset="-122"/>
                        <a:cs typeface="+mn-cs"/>
                      </a:endParaRPr>
                    </a:p>
                  </a:txBody>
                  <a:tcPr marL="58261" marR="58261" marT="29130" marB="2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Arial" panose="020B0604020202020204"/>
                          <a:ea typeface="微软雅黑" panose="020B0503020204020204" charset="-122"/>
                        </a:defRPr>
                      </a:lvl1pPr>
                      <a:lvl2pPr marL="457200" algn="l" defTabSz="914400" rtl="0" eaLnBrk="1" latinLnBrk="0" hangingPunct="1">
                        <a:defRPr sz="1800" kern="1200">
                          <a:solidFill>
                            <a:schemeClr val="dk1"/>
                          </a:solidFill>
                          <a:latin typeface="Arial" panose="020B0604020202020204"/>
                          <a:ea typeface="微软雅黑" panose="020B0503020204020204" charset="-122"/>
                        </a:defRPr>
                      </a:lvl2pPr>
                      <a:lvl3pPr marL="914400" algn="l" defTabSz="914400" rtl="0" eaLnBrk="1" latinLnBrk="0" hangingPunct="1">
                        <a:defRPr sz="1800" kern="1200">
                          <a:solidFill>
                            <a:schemeClr val="dk1"/>
                          </a:solidFill>
                          <a:latin typeface="Arial" panose="020B0604020202020204"/>
                          <a:ea typeface="微软雅黑" panose="020B0503020204020204" charset="-122"/>
                        </a:defRPr>
                      </a:lvl3pPr>
                      <a:lvl4pPr marL="1371600" algn="l" defTabSz="914400" rtl="0" eaLnBrk="1" latinLnBrk="0" hangingPunct="1">
                        <a:defRPr sz="1800" kern="1200">
                          <a:solidFill>
                            <a:schemeClr val="dk1"/>
                          </a:solidFill>
                          <a:latin typeface="Arial" panose="020B0604020202020204"/>
                          <a:ea typeface="微软雅黑" panose="020B0503020204020204" charset="-122"/>
                        </a:defRPr>
                      </a:lvl4pPr>
                      <a:lvl5pPr marL="1828800" algn="l" defTabSz="914400" rtl="0" eaLnBrk="1" latinLnBrk="0" hangingPunct="1">
                        <a:defRPr sz="1800" kern="1200">
                          <a:solidFill>
                            <a:schemeClr val="dk1"/>
                          </a:solidFill>
                          <a:latin typeface="Arial" panose="020B0604020202020204"/>
                          <a:ea typeface="微软雅黑" panose="020B0503020204020204" charset="-122"/>
                        </a:defRPr>
                      </a:lvl5pPr>
                      <a:lvl6pPr marL="2286000" algn="l" defTabSz="914400" rtl="0" eaLnBrk="1" latinLnBrk="0" hangingPunct="1">
                        <a:defRPr sz="1800" kern="1200">
                          <a:solidFill>
                            <a:schemeClr val="dk1"/>
                          </a:solidFill>
                          <a:latin typeface="Arial" panose="020B0604020202020204"/>
                          <a:ea typeface="微软雅黑" panose="020B0503020204020204" charset="-122"/>
                        </a:defRPr>
                      </a:lvl6pPr>
                      <a:lvl7pPr marL="2743200" algn="l" defTabSz="914400" rtl="0" eaLnBrk="1" latinLnBrk="0" hangingPunct="1">
                        <a:defRPr sz="1800" kern="1200">
                          <a:solidFill>
                            <a:schemeClr val="dk1"/>
                          </a:solidFill>
                          <a:latin typeface="Arial" panose="020B0604020202020204"/>
                          <a:ea typeface="微软雅黑" panose="020B0503020204020204" charset="-122"/>
                        </a:defRPr>
                      </a:lvl7pPr>
                      <a:lvl8pPr marL="3200400" algn="l" defTabSz="914400" rtl="0" eaLnBrk="1" latinLnBrk="0" hangingPunct="1">
                        <a:defRPr sz="1800" kern="1200">
                          <a:solidFill>
                            <a:schemeClr val="dk1"/>
                          </a:solidFill>
                          <a:latin typeface="Arial" panose="020B0604020202020204"/>
                          <a:ea typeface="微软雅黑" panose="020B0503020204020204" charset="-122"/>
                        </a:defRPr>
                      </a:lvl8pPr>
                      <a:lvl9pPr marL="3657600" algn="l" defTabSz="914400" rtl="0" eaLnBrk="1" latinLnBrk="0" hangingPunct="1">
                        <a:defRPr sz="1800" kern="1200">
                          <a:solidFill>
                            <a:schemeClr val="dk1"/>
                          </a:solidFill>
                          <a:latin typeface="Arial" panose="020B0604020202020204"/>
                          <a:ea typeface="微软雅黑" panose="020B0503020204020204" charset="-122"/>
                        </a:defRPr>
                      </a:lvl9p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1600" b="0" i="0" u="none" strike="noStrike" kern="1200" cap="none" spc="0" normalizeH="0" baseline="0" noProof="0" dirty="0">
                          <a:ln>
                            <a:noFill/>
                          </a:ln>
                          <a:solidFill>
                            <a:prstClr val="black"/>
                          </a:solidFill>
                          <a:effectLst/>
                          <a:uLnTx/>
                          <a:uFillTx/>
                          <a:latin typeface="Arial" panose="020B0604020202020204"/>
                          <a:ea typeface="微软雅黑" panose="020B0503020204020204" charset="-122"/>
                          <a:cs typeface="+mn-cs"/>
                        </a:rPr>
                        <a:t>30mg</a:t>
                      </a:r>
                      <a:endParaRPr kumimoji="0" lang="zh-CN" altLang="en-US" sz="1600" b="0" i="0" u="none" strike="noStrike" kern="1200" cap="none" spc="0" normalizeH="0" baseline="0" noProof="0" dirty="0">
                        <a:ln>
                          <a:noFill/>
                        </a:ln>
                        <a:solidFill>
                          <a:prstClr val="black"/>
                        </a:solidFill>
                        <a:effectLst/>
                        <a:uLnTx/>
                        <a:uFillTx/>
                        <a:latin typeface="Arial" panose="020B0604020202020204"/>
                        <a:ea typeface="微软雅黑" panose="020B0503020204020204" charset="-122"/>
                        <a:cs typeface="+mn-cs"/>
                      </a:endParaRPr>
                    </a:p>
                  </a:txBody>
                  <a:tcPr marL="58261" marR="58261" marT="29130" marB="2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2"/>
                  </a:ext>
                </a:extLst>
              </a:tr>
            </a:tbl>
          </a:graphicData>
        </a:graphic>
      </p:graphicFrame>
      <p:sp>
        <p:nvSpPr>
          <p:cNvPr id="5" name="矩形 4"/>
          <p:cNvSpPr/>
          <p:nvPr/>
        </p:nvSpPr>
        <p:spPr>
          <a:xfrm>
            <a:off x="628204" y="6453087"/>
            <a:ext cx="9713499" cy="353943"/>
          </a:xfrm>
          <a:prstGeom prst="rect">
            <a:avLst/>
          </a:prstGeom>
        </p:spPr>
        <p:txBody>
          <a:bodyPr wrap="square">
            <a:spAutoFit/>
          </a:bodyPr>
          <a:lstStyle/>
          <a:p>
            <a:pPr lvl="0">
              <a:defRPr/>
            </a:pPr>
            <a:r>
              <a:rPr kumimoji="1" lang="en-US" altLang="zh-CN" sz="900" dirty="0">
                <a:latin typeface="微软雅黑" panose="020B0503020204020204" pitchFamily="34" charset="-122"/>
                <a:ea typeface="微软雅黑" panose="020B0503020204020204" pitchFamily="34" charset="-122"/>
                <a:sym typeface="Arial" panose="020B0604020202020204" pitchFamily="34" charset="0"/>
              </a:rPr>
              <a:t>[1] </a:t>
            </a:r>
            <a:r>
              <a:rPr lang="zh-CN" altLang="en-US" sz="900" dirty="0">
                <a:latin typeface="微软雅黑" panose="020B0503020204020204" pitchFamily="34" charset="-122"/>
                <a:ea typeface="微软雅黑" panose="020B0503020204020204" pitchFamily="34" charset="-122"/>
                <a:sym typeface="Arial" panose="020B0604020202020204" pitchFamily="34" charset="0"/>
              </a:rPr>
              <a:t>李慧贤</a:t>
            </a:r>
            <a:r>
              <a:rPr lang="en-US" altLang="zh-CN" sz="900" dirty="0">
                <a:latin typeface="微软雅黑" panose="020B0503020204020204" pitchFamily="34" charset="-122"/>
                <a:ea typeface="微软雅黑" panose="020B0503020204020204" pitchFamily="34" charset="-122"/>
                <a:sym typeface="Arial" panose="020B0604020202020204" pitchFamily="34" charset="0"/>
              </a:rPr>
              <a:t>,</a:t>
            </a:r>
            <a:r>
              <a:rPr lang="zh-CN" altLang="en-US" sz="900" dirty="0">
                <a:latin typeface="微软雅黑" panose="020B0503020204020204" pitchFamily="34" charset="-122"/>
                <a:ea typeface="微软雅黑" panose="020B0503020204020204" pitchFamily="34" charset="-122"/>
                <a:sym typeface="Arial" panose="020B0604020202020204" pitchFamily="34" charset="0"/>
              </a:rPr>
              <a:t>胡丽</a:t>
            </a:r>
            <a:r>
              <a:rPr lang="en-US" altLang="zh-CN" sz="900" dirty="0">
                <a:latin typeface="微软雅黑" panose="020B0503020204020204" pitchFamily="34" charset="-122"/>
                <a:ea typeface="微软雅黑" panose="020B0503020204020204" pitchFamily="34" charset="-122"/>
                <a:sym typeface="Arial" panose="020B0604020202020204" pitchFamily="34" charset="0"/>
              </a:rPr>
              <a:t>,</a:t>
            </a:r>
            <a:r>
              <a:rPr lang="zh-CN" altLang="en-US" sz="900" dirty="0">
                <a:latin typeface="微软雅黑" panose="020B0503020204020204" pitchFamily="34" charset="-122"/>
                <a:ea typeface="微软雅黑" panose="020B0503020204020204" pitchFamily="34" charset="-122"/>
                <a:sym typeface="Arial" panose="020B0604020202020204" pitchFamily="34" charset="0"/>
              </a:rPr>
              <a:t>郑焱</a:t>
            </a:r>
            <a:r>
              <a:rPr lang="en-US" altLang="zh-CN" sz="900" dirty="0">
                <a:latin typeface="微软雅黑" panose="020B0503020204020204" pitchFamily="34" charset="-122"/>
                <a:ea typeface="微软雅黑" panose="020B0503020204020204" pitchFamily="34" charset="-122"/>
                <a:sym typeface="Arial" panose="020B0604020202020204" pitchFamily="34" charset="0"/>
              </a:rPr>
              <a:t>,</a:t>
            </a:r>
            <a:r>
              <a:rPr lang="zh-CN" altLang="en-US" sz="900" dirty="0">
                <a:latin typeface="微软雅黑" panose="020B0503020204020204" pitchFamily="34" charset="-122"/>
                <a:ea typeface="微软雅黑" panose="020B0503020204020204" pitchFamily="34" charset="-122"/>
                <a:sym typeface="Arial" panose="020B0604020202020204" pitchFamily="34" charset="0"/>
              </a:rPr>
              <a:t>张键</a:t>
            </a:r>
            <a:r>
              <a:rPr lang="en-US" altLang="zh-CN" sz="900" dirty="0">
                <a:latin typeface="微软雅黑" panose="020B0503020204020204" pitchFamily="34" charset="-122"/>
                <a:ea typeface="微软雅黑" panose="020B0503020204020204" pitchFamily="34" charset="-122"/>
                <a:sym typeface="Arial" panose="020B0604020202020204" pitchFamily="34" charset="0"/>
              </a:rPr>
              <a:t>,</a:t>
            </a:r>
            <a:r>
              <a:rPr lang="zh-CN" altLang="en-US" sz="900" dirty="0">
                <a:latin typeface="微软雅黑" panose="020B0503020204020204" pitchFamily="34" charset="-122"/>
                <a:ea typeface="微软雅黑" panose="020B0503020204020204" pitchFamily="34" charset="-122"/>
                <a:sym typeface="Arial" panose="020B0604020202020204" pitchFamily="34" charset="0"/>
              </a:rPr>
              <a:t>刘文丽</a:t>
            </a:r>
            <a:r>
              <a:rPr lang="en-US" altLang="zh-CN" sz="900" dirty="0">
                <a:latin typeface="微软雅黑" panose="020B0503020204020204" pitchFamily="34" charset="-122"/>
                <a:ea typeface="微软雅黑" panose="020B0503020204020204" pitchFamily="34" charset="-122"/>
                <a:sym typeface="Arial" panose="020B0604020202020204" pitchFamily="34" charset="0"/>
              </a:rPr>
              <a:t>,</a:t>
            </a:r>
            <a:r>
              <a:rPr lang="zh-CN" altLang="en-US" sz="900" dirty="0">
                <a:latin typeface="微软雅黑" panose="020B0503020204020204" pitchFamily="34" charset="-122"/>
                <a:ea typeface="微软雅黑" panose="020B0503020204020204" pitchFamily="34" charset="-122"/>
                <a:sym typeface="Arial" panose="020B0604020202020204" pitchFamily="34" charset="0"/>
              </a:rPr>
              <a:t>高田原</a:t>
            </a:r>
            <a:r>
              <a:rPr lang="en-US" altLang="zh-CN" sz="900" dirty="0">
                <a:latin typeface="微软雅黑" panose="020B0503020204020204" pitchFamily="34" charset="-122"/>
                <a:ea typeface="微软雅黑" panose="020B0503020204020204" pitchFamily="34" charset="-122"/>
                <a:sym typeface="Arial" panose="020B0604020202020204" pitchFamily="34" charset="0"/>
              </a:rPr>
              <a:t>,</a:t>
            </a:r>
            <a:r>
              <a:rPr lang="zh-CN" altLang="en-US" sz="900" dirty="0">
                <a:latin typeface="微软雅黑" panose="020B0503020204020204" pitchFamily="34" charset="-122"/>
                <a:ea typeface="微软雅黑" panose="020B0503020204020204" pitchFamily="34" charset="-122"/>
                <a:sym typeface="Arial" panose="020B0604020202020204" pitchFamily="34" charset="0"/>
              </a:rPr>
              <a:t>牟宽厚</a:t>
            </a:r>
            <a:r>
              <a:rPr lang="en-US" altLang="zh-CN" sz="900" dirty="0">
                <a:latin typeface="微软雅黑" panose="020B0503020204020204" pitchFamily="34" charset="-122"/>
                <a:ea typeface="微软雅黑" panose="020B0503020204020204" pitchFamily="34" charset="-122"/>
                <a:sym typeface="Arial" panose="020B0604020202020204" pitchFamily="34" charset="0"/>
              </a:rPr>
              <a:t>,</a:t>
            </a:r>
            <a:r>
              <a:rPr lang="zh-CN" altLang="en-US" sz="900" dirty="0">
                <a:latin typeface="微软雅黑" panose="020B0503020204020204" pitchFamily="34" charset="-122"/>
                <a:ea typeface="微软雅黑" panose="020B0503020204020204" pitchFamily="34" charset="-122"/>
                <a:sym typeface="Arial" panose="020B0604020202020204" pitchFamily="34" charset="0"/>
              </a:rPr>
              <a:t>田琼</a:t>
            </a:r>
            <a:r>
              <a:rPr lang="en-US" altLang="zh-CN" sz="900" dirty="0">
                <a:latin typeface="微软雅黑" panose="020B0503020204020204" pitchFamily="34" charset="-122"/>
                <a:ea typeface="微软雅黑" panose="020B0503020204020204" pitchFamily="34" charset="-122"/>
                <a:sym typeface="Arial" panose="020B0604020202020204" pitchFamily="34" charset="0"/>
              </a:rPr>
              <a:t>.</a:t>
            </a:r>
            <a:r>
              <a:rPr lang="zh-CN" altLang="en-US" sz="900" dirty="0">
                <a:latin typeface="微软雅黑" panose="020B0503020204020204" pitchFamily="34" charset="-122"/>
                <a:ea typeface="微软雅黑" panose="020B0503020204020204" pitchFamily="34" charset="-122"/>
                <a:sym typeface="Arial" panose="020B0604020202020204" pitchFamily="34" charset="0"/>
              </a:rPr>
              <a:t>基于全球疾病负担（</a:t>
            </a:r>
            <a:r>
              <a:rPr lang="en-US" altLang="zh-CN" sz="900" dirty="0">
                <a:latin typeface="微软雅黑" panose="020B0503020204020204" pitchFamily="34" charset="-122"/>
                <a:ea typeface="微软雅黑" panose="020B0503020204020204" pitchFamily="34" charset="-122"/>
                <a:sym typeface="Arial" panose="020B0604020202020204" pitchFamily="34" charset="0"/>
              </a:rPr>
              <a:t>GBD</a:t>
            </a:r>
            <a:r>
              <a:rPr lang="zh-CN" altLang="en-US" sz="900" dirty="0">
                <a:latin typeface="微软雅黑" panose="020B0503020204020204" pitchFamily="34" charset="-122"/>
                <a:ea typeface="微软雅黑" panose="020B0503020204020204" pitchFamily="34" charset="-122"/>
                <a:sym typeface="Arial" panose="020B0604020202020204" pitchFamily="34" charset="0"/>
              </a:rPr>
              <a:t>）大数据的中国银屑病流行病学负担分析</a:t>
            </a:r>
            <a:r>
              <a:rPr lang="en-US" altLang="zh-CN" sz="900" dirty="0">
                <a:latin typeface="微软雅黑" panose="020B0503020204020204" pitchFamily="34" charset="-122"/>
                <a:ea typeface="微软雅黑" panose="020B0503020204020204" pitchFamily="34" charset="-122"/>
                <a:sym typeface="Arial" panose="020B0604020202020204" pitchFamily="34" charset="0"/>
              </a:rPr>
              <a:t>[J/OL].</a:t>
            </a:r>
            <a:r>
              <a:rPr lang="zh-CN" altLang="en-US" sz="900" dirty="0">
                <a:latin typeface="微软雅黑" panose="020B0503020204020204" pitchFamily="34" charset="-122"/>
                <a:ea typeface="微软雅黑" panose="020B0503020204020204" pitchFamily="34" charset="-122"/>
                <a:sym typeface="Arial" panose="020B0604020202020204" pitchFamily="34" charset="0"/>
              </a:rPr>
              <a:t>中国皮肤性病学杂志</a:t>
            </a:r>
            <a:r>
              <a:rPr lang="en-US" altLang="zh-CN" sz="900" dirty="0">
                <a:latin typeface="微软雅黑" panose="020B0503020204020204" pitchFamily="34" charset="-122"/>
                <a:ea typeface="微软雅黑" panose="020B0503020204020204" pitchFamily="34" charset="-122"/>
                <a:sym typeface="Arial" panose="020B0604020202020204" pitchFamily="34" charset="0"/>
              </a:rPr>
              <a:t>:1-11</a:t>
            </a:r>
            <a:r>
              <a:rPr lang="en-US" altLang="zh-CN" sz="600" dirty="0">
                <a:latin typeface="Arial" panose="020B0604020202020204" pitchFamily="34" charset="0"/>
                <a:ea typeface="微软雅黑" panose="020B0503020204020204" charset="-122"/>
                <a:sym typeface="Arial" panose="020B0604020202020204" pitchFamily="34" charset="0"/>
              </a:rPr>
              <a:t>.</a:t>
            </a:r>
          </a:p>
          <a:p>
            <a:pPr>
              <a:defRPr/>
            </a:pPr>
            <a:r>
              <a:rPr kumimoji="1" lang="en-US" altLang="zh-CN" sz="800" dirty="0">
                <a:latin typeface="微软雅黑" panose="020B0503020204020204" pitchFamily="34" charset="-122"/>
                <a:ea typeface="微软雅黑" panose="020B0503020204020204" pitchFamily="34" charset="-122"/>
              </a:rPr>
              <a:t>[2] </a:t>
            </a:r>
            <a:r>
              <a:rPr kumimoji="1" lang="zh-CN" altLang="en-US" sz="800" dirty="0">
                <a:latin typeface="微软雅黑" panose="020B0503020204020204" pitchFamily="34" charset="-122"/>
                <a:ea typeface="微软雅黑" panose="020B0503020204020204" pitchFamily="34" charset="-122"/>
              </a:rPr>
              <a:t>阿普米斯特说明书 </a:t>
            </a:r>
            <a:r>
              <a:rPr kumimoji="1" lang="en-US" altLang="zh-CN" sz="800" dirty="0">
                <a:latin typeface="微软雅黑" panose="020B0503020204020204" pitchFamily="34" charset="-122"/>
                <a:ea typeface="微软雅黑" panose="020B0503020204020204" pitchFamily="34" charset="-122"/>
              </a:rPr>
              <a:t>2021/08/12</a:t>
            </a:r>
            <a:endParaRPr kumimoji="1" lang="zh-CN" altLang="en-US" sz="800" dirty="0">
              <a:latin typeface="微软雅黑" panose="020B0503020204020204" pitchFamily="34" charset="-122"/>
              <a:ea typeface="微软雅黑" panose="020B0503020204020204" pitchFamily="34"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矩形 26"/>
          <p:cNvSpPr/>
          <p:nvPr/>
        </p:nvSpPr>
        <p:spPr>
          <a:xfrm>
            <a:off x="0" y="882595"/>
            <a:ext cx="12192000" cy="5112688"/>
          </a:xfrm>
          <a:prstGeom prst="rect">
            <a:avLst/>
          </a:prstGeom>
          <a:solidFill>
            <a:srgbClr val="DCEC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DCECF9"/>
              </a:solidFill>
            </a:endParaRPr>
          </a:p>
        </p:txBody>
      </p:sp>
      <p:sp>
        <p:nvSpPr>
          <p:cNvPr id="26" name="矩形 25"/>
          <p:cNvSpPr/>
          <p:nvPr/>
        </p:nvSpPr>
        <p:spPr>
          <a:xfrm>
            <a:off x="0" y="1168842"/>
            <a:ext cx="12192000" cy="45799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35" name="组合 34"/>
          <p:cNvGrpSpPr/>
          <p:nvPr/>
        </p:nvGrpSpPr>
        <p:grpSpPr>
          <a:xfrm rot="5400000">
            <a:off x="632745" y="850601"/>
            <a:ext cx="3035316" cy="1332411"/>
            <a:chOff x="0" y="698863"/>
            <a:chExt cx="3035316" cy="1332411"/>
          </a:xfrm>
          <a:solidFill>
            <a:srgbClr val="3859B8"/>
          </a:solidFill>
        </p:grpSpPr>
        <p:sp>
          <p:nvSpPr>
            <p:cNvPr id="37" name="椭圆 36"/>
            <p:cNvSpPr/>
            <p:nvPr/>
          </p:nvSpPr>
          <p:spPr>
            <a:xfrm>
              <a:off x="1702905" y="698863"/>
              <a:ext cx="1332411" cy="133241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 name="矩形 35"/>
            <p:cNvSpPr/>
            <p:nvPr/>
          </p:nvSpPr>
          <p:spPr>
            <a:xfrm>
              <a:off x="0" y="698863"/>
              <a:ext cx="2429691" cy="133241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zh-CN" sz="3600" dirty="0">
                <a:latin typeface="Times New Roman" panose="02020603050405020304" pitchFamily="18" charset="0"/>
                <a:ea typeface="微软雅黑" panose="020B0503020204020204" charset="-122"/>
                <a:cs typeface="Times New Roman" panose="02020603050405020304" pitchFamily="18" charset="0"/>
              </a:endParaRPr>
            </a:p>
          </p:txBody>
        </p:sp>
      </p:grpSp>
      <p:sp>
        <p:nvSpPr>
          <p:cNvPr id="2" name="文本框 1"/>
          <p:cNvSpPr txBox="1"/>
          <p:nvPr/>
        </p:nvSpPr>
        <p:spPr>
          <a:xfrm>
            <a:off x="1776692" y="1901970"/>
            <a:ext cx="1228902" cy="830997"/>
          </a:xfrm>
          <a:prstGeom prst="rect">
            <a:avLst/>
          </a:prstGeom>
          <a:noFill/>
        </p:spPr>
        <p:txBody>
          <a:bodyPr wrap="square" rtlCol="0">
            <a:spAutoFit/>
          </a:bodyPr>
          <a:lstStyle/>
          <a:p>
            <a:r>
              <a:rPr lang="en-US" altLang="zh-CN" sz="4800" dirty="0">
                <a:solidFill>
                  <a:schemeClr val="bg1"/>
                </a:solidFill>
                <a:latin typeface="Arial" panose="020B0604020202020204" pitchFamily="34" charset="0"/>
                <a:cs typeface="Arial" panose="020B0604020202020204" pitchFamily="34" charset="0"/>
              </a:rPr>
              <a:t>02</a:t>
            </a:r>
            <a:endParaRPr lang="zh-CN" altLang="en-US" sz="4800" dirty="0">
              <a:solidFill>
                <a:schemeClr val="bg1"/>
              </a:solidFill>
              <a:latin typeface="Arial" panose="020B0604020202020204" pitchFamily="34" charset="0"/>
              <a:cs typeface="Arial" panose="020B0604020202020204" pitchFamily="34" charset="0"/>
            </a:endParaRPr>
          </a:p>
        </p:txBody>
      </p:sp>
      <p:sp>
        <p:nvSpPr>
          <p:cNvPr id="25" name="文本框 24"/>
          <p:cNvSpPr txBox="1"/>
          <p:nvPr/>
        </p:nvSpPr>
        <p:spPr>
          <a:xfrm>
            <a:off x="1157324" y="3315998"/>
            <a:ext cx="1848270" cy="1015663"/>
          </a:xfrm>
          <a:prstGeom prst="rect">
            <a:avLst/>
          </a:prstGeom>
          <a:noFill/>
        </p:spPr>
        <p:txBody>
          <a:bodyPr wrap="square" rtlCol="0">
            <a:spAutoFit/>
          </a:bodyPr>
          <a:lstStyle/>
          <a:p>
            <a:pPr algn="dist"/>
            <a:r>
              <a:rPr lang="zh-CN" altLang="en-US" sz="3600" dirty="0">
                <a:solidFill>
                  <a:srgbClr val="3859B8"/>
                </a:solidFill>
                <a:latin typeface="微软雅黑" panose="020B0503020204020204" charset="-122"/>
                <a:ea typeface="微软雅黑" panose="020B0503020204020204" charset="-122"/>
              </a:rPr>
              <a:t>安全性</a:t>
            </a:r>
            <a:endParaRPr lang="en-US" altLang="zh-CN" sz="3600" dirty="0">
              <a:solidFill>
                <a:srgbClr val="3859B8"/>
              </a:solidFill>
              <a:latin typeface="微软雅黑" panose="020B0503020204020204" charset="-122"/>
              <a:ea typeface="微软雅黑" panose="020B0503020204020204" charset="-122"/>
            </a:endParaRPr>
          </a:p>
          <a:p>
            <a:r>
              <a:rPr lang="en-US" altLang="zh-CN" sz="2400" dirty="0">
                <a:solidFill>
                  <a:schemeClr val="accent1">
                    <a:lumMod val="60000"/>
                    <a:lumOff val="40000"/>
                  </a:schemeClr>
                </a:solidFill>
                <a:latin typeface="Times New Roman" panose="02020603050405020304" pitchFamily="18" charset="0"/>
                <a:ea typeface="微软雅黑" panose="020B0503020204020204" charset="-122"/>
                <a:cs typeface="Times New Roman" panose="02020603050405020304" pitchFamily="18" charset="0"/>
              </a:rPr>
              <a:t>Security</a:t>
            </a:r>
            <a:endParaRPr lang="zh-CN" altLang="en-US" sz="2400" dirty="0">
              <a:solidFill>
                <a:schemeClr val="accent1">
                  <a:lumMod val="60000"/>
                  <a:lumOff val="40000"/>
                </a:schemeClr>
              </a:solidFill>
              <a:latin typeface="Times New Roman" panose="02020603050405020304" pitchFamily="18" charset="0"/>
              <a:ea typeface="微软雅黑" panose="020B0503020204020204" charset="-122"/>
              <a:cs typeface="Times New Roman" panose="02020603050405020304" pitchFamily="18" charset="0"/>
            </a:endParaRPr>
          </a:p>
        </p:txBody>
      </p:sp>
      <p:sp>
        <p:nvSpPr>
          <p:cNvPr id="3" name="文本框 2"/>
          <p:cNvSpPr txBox="1"/>
          <p:nvPr/>
        </p:nvSpPr>
        <p:spPr>
          <a:xfrm>
            <a:off x="3532501" y="1880303"/>
            <a:ext cx="8321577" cy="3998018"/>
          </a:xfrm>
          <a:prstGeom prst="rect">
            <a:avLst/>
          </a:prstGeom>
          <a:noFill/>
        </p:spPr>
        <p:txBody>
          <a:bodyPr wrap="square" rtlCol="0">
            <a:spAutoFit/>
          </a:bodyPr>
          <a:lstStyle/>
          <a:p>
            <a:pPr>
              <a:lnSpc>
                <a:spcPct val="110000"/>
              </a:lnSpc>
            </a:pPr>
            <a:r>
              <a:rPr lang="zh-CN" altLang="en-US" b="1" dirty="0">
                <a:solidFill>
                  <a:schemeClr val="accent1"/>
                </a:solidFill>
                <a:latin typeface="微软雅黑" panose="020B0503020204020204" charset="-122"/>
                <a:ea typeface="微软雅黑" panose="020B0503020204020204" charset="-122"/>
                <a:cs typeface="Times New Roman" panose="02020603050405020304" pitchFamily="18" charset="0"/>
              </a:rPr>
              <a:t>不良反应情况：</a:t>
            </a:r>
            <a:r>
              <a:rPr lang="zh-CN" altLang="en-US"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腹泻、恶心和上呼吸道感染是最常报告的不良反应。导致受试者中止阿普米司特的最常见不良反应为恶心（</a:t>
            </a:r>
            <a:r>
              <a:rPr lang="en-US" altLang="zh-CN"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1.6%</a:t>
            </a:r>
            <a:r>
              <a:rPr lang="zh-CN" altLang="en-US"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）、腹泻（</a:t>
            </a:r>
            <a:r>
              <a:rPr lang="en-US" altLang="zh-CN"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1.0%</a:t>
            </a:r>
            <a:r>
              <a:rPr lang="zh-CN" altLang="en-US"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）和头痛（</a:t>
            </a:r>
            <a:r>
              <a:rPr lang="en-US" altLang="zh-CN"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0.8%</a:t>
            </a:r>
            <a:r>
              <a:rPr lang="zh-CN" altLang="en-US"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）。因任何不良反应而中止治疗的银屑病受试者比例在接受本品 </a:t>
            </a:r>
            <a:r>
              <a:rPr lang="en-US" altLang="zh-CN"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30 mg </a:t>
            </a:r>
            <a:r>
              <a:rPr lang="zh-CN" altLang="en-US"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每日两次的受试者中为</a:t>
            </a:r>
            <a:r>
              <a:rPr lang="en-US" altLang="zh-CN"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6.1%</a:t>
            </a:r>
            <a:r>
              <a:rPr lang="zh-CN" altLang="en-US"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，在接受安慰剂治疗的受试者中为 </a:t>
            </a:r>
            <a:r>
              <a:rPr lang="en-US" altLang="zh-CN"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4.1%</a:t>
            </a:r>
            <a:r>
              <a:rPr lang="en-US" altLang="zh-CN" b="1" baseline="30000"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[1]</a:t>
            </a:r>
            <a:r>
              <a:rPr lang="zh-CN" altLang="en-US"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a:t>
            </a:r>
            <a:endParaRPr lang="en-US" altLang="zh-CN"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endParaRPr>
          </a:p>
          <a:p>
            <a:endParaRPr lang="en-US" altLang="zh-CN"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endParaRPr>
          </a:p>
          <a:p>
            <a:pPr>
              <a:lnSpc>
                <a:spcPct val="110000"/>
              </a:lnSpc>
            </a:pPr>
            <a:r>
              <a:rPr lang="zh-CN" altLang="en-US" b="1" dirty="0">
                <a:solidFill>
                  <a:schemeClr val="accent1"/>
                </a:solidFill>
                <a:latin typeface="微软雅黑" panose="020B0503020204020204" charset="-122"/>
                <a:ea typeface="微软雅黑" panose="020B0503020204020204" charset="-122"/>
                <a:cs typeface="Times New Roman" panose="02020603050405020304" pitchFamily="18" charset="0"/>
              </a:rPr>
              <a:t>安全性优势：</a:t>
            </a:r>
            <a:r>
              <a:rPr lang="zh-CN" altLang="en-US"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不良事件多为轻中度，导致停药AE的发生率小于2%，随访3年，超过1184名患者，未出现结核再激活、严重肝肾功能不全、淋巴瘤等严重不良发应。</a:t>
            </a:r>
            <a:r>
              <a:rPr lang="zh-CN" altLang="en-US"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sym typeface="+mn-ea"/>
              </a:rPr>
              <a:t>生物制剂都需要进行筛查和用药检测</a:t>
            </a:r>
            <a:r>
              <a:rPr lang="en-US" altLang="zh-CN" b="1" baseline="30000"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sym typeface="+mn-ea"/>
              </a:rPr>
              <a:t>[2]</a:t>
            </a:r>
            <a:r>
              <a:rPr lang="zh-CN" altLang="en-US"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sym typeface="+mn-ea"/>
              </a:rPr>
              <a:t>。中国是乙肝和结核大国，专家反馈，临床研究中看到有1/4的患者会结核和乙肝而不能使用生物制剂。这一部分银屑病患者病情比较严重，且常规药物治疗效果不好，阿普米司特片的出现能很好解决这一部分患者的需求。</a:t>
            </a:r>
            <a:endParaRPr lang="zh-CN" altLang="en-US"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endParaRPr>
          </a:p>
          <a:p>
            <a:pPr>
              <a:lnSpc>
                <a:spcPct val="110000"/>
              </a:lnSpc>
            </a:pPr>
            <a:endParaRPr lang="zh-CN" altLang="en-US"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endParaRPr>
          </a:p>
          <a:p>
            <a:endParaRPr lang="zh-CN" altLang="en-US"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endParaRPr>
          </a:p>
        </p:txBody>
      </p:sp>
      <p:sp>
        <p:nvSpPr>
          <p:cNvPr id="10" name="文本框 9"/>
          <p:cNvSpPr txBox="1"/>
          <p:nvPr/>
        </p:nvSpPr>
        <p:spPr>
          <a:xfrm>
            <a:off x="364016" y="6331824"/>
            <a:ext cx="3102131" cy="553998"/>
          </a:xfrm>
          <a:prstGeom prst="rect">
            <a:avLst/>
          </a:prstGeom>
          <a:noFill/>
        </p:spPr>
        <p:txBody>
          <a:bodyPr wrap="none" rtlCol="0">
            <a:spAutoFit/>
          </a:bodyPr>
          <a:lstStyle/>
          <a:p>
            <a:r>
              <a:rPr lang="en-US" altLang="zh-CN" sz="1000" dirty="0">
                <a:latin typeface="微软雅黑" panose="020B0503020204020204" charset="-122"/>
                <a:ea typeface="微软雅黑" panose="020B0503020204020204" charset="-122"/>
              </a:rPr>
              <a:t>[1] </a:t>
            </a:r>
            <a:r>
              <a:rPr lang="zh-CN" altLang="en-US" sz="1000" dirty="0">
                <a:latin typeface="微软雅黑" panose="020B0503020204020204" charset="-122"/>
                <a:ea typeface="微软雅黑" panose="020B0503020204020204" charset="-122"/>
              </a:rPr>
              <a:t>阿普米司特片说明书</a:t>
            </a:r>
            <a:r>
              <a:rPr lang="en-US" altLang="zh-CN" sz="1000" dirty="0">
                <a:latin typeface="微软雅黑" panose="020B0503020204020204" charset="-122"/>
                <a:ea typeface="微软雅黑" panose="020B0503020204020204" charset="-122"/>
              </a:rPr>
              <a:t>_2021/8/12</a:t>
            </a:r>
            <a:r>
              <a:rPr lang="zh-CN" altLang="en-US" sz="1000" dirty="0">
                <a:latin typeface="微软雅黑" panose="020B0503020204020204" charset="-122"/>
                <a:ea typeface="微软雅黑" panose="020B0503020204020204" charset="-122"/>
              </a:rPr>
              <a:t>版；</a:t>
            </a:r>
            <a:endParaRPr lang="en-US" altLang="zh-CN" sz="1000" dirty="0">
              <a:latin typeface="微软雅黑" panose="020B0503020204020204" charset="-122"/>
              <a:ea typeface="微软雅黑" panose="020B0503020204020204" charset="-122"/>
            </a:endParaRPr>
          </a:p>
          <a:p>
            <a:r>
              <a:rPr lang="pt-BR" altLang="zh-CN" sz="1000" dirty="0">
                <a:latin typeface="微软雅黑" panose="020B0503020204020204" charset="-122"/>
                <a:ea typeface="微软雅黑" panose="020B0503020204020204" charset="-122"/>
              </a:rPr>
              <a:t>[2] J Am Acad Dermatol. 2017;77(2):310-317.e1.</a:t>
            </a:r>
            <a:endParaRPr lang="en-US" altLang="zh-CN" sz="1000" i="1" dirty="0">
              <a:solidFill>
                <a:srgbClr val="4C4C4C"/>
              </a:solidFill>
              <a:latin typeface="微软雅黑" panose="020B0503020204020204" charset="-122"/>
              <a:ea typeface="微软雅黑" panose="020B0503020204020204" charset="-122"/>
              <a:sym typeface="Arial" panose="020B0604020202020204" pitchFamily="34" charset="0"/>
            </a:endParaRPr>
          </a:p>
          <a:p>
            <a:pPr marL="228600" indent="-228600">
              <a:buFont typeface="+mj-lt"/>
              <a:buAutoNum type="arabicPeriod"/>
            </a:pPr>
            <a:endParaRPr lang="zh-CN" altLang="en-US" sz="1000" dirty="0">
              <a:latin typeface="微软雅黑" panose="020B0503020204020204" charset="-122"/>
              <a:ea typeface="微软雅黑" panose="020B0503020204020204" charset="-12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矩形 26"/>
          <p:cNvSpPr/>
          <p:nvPr/>
        </p:nvSpPr>
        <p:spPr>
          <a:xfrm>
            <a:off x="0" y="882595"/>
            <a:ext cx="12192000" cy="5112688"/>
          </a:xfrm>
          <a:prstGeom prst="rect">
            <a:avLst/>
          </a:prstGeom>
          <a:solidFill>
            <a:srgbClr val="DCEC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DCECF9"/>
              </a:solidFill>
            </a:endParaRPr>
          </a:p>
        </p:txBody>
      </p:sp>
      <p:sp>
        <p:nvSpPr>
          <p:cNvPr id="26" name="矩形 25"/>
          <p:cNvSpPr/>
          <p:nvPr/>
        </p:nvSpPr>
        <p:spPr>
          <a:xfrm>
            <a:off x="0" y="1168842"/>
            <a:ext cx="12192000" cy="45799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35" name="组合 34"/>
          <p:cNvGrpSpPr/>
          <p:nvPr/>
        </p:nvGrpSpPr>
        <p:grpSpPr>
          <a:xfrm rot="5400000">
            <a:off x="632745" y="850601"/>
            <a:ext cx="3035316" cy="1332411"/>
            <a:chOff x="0" y="698863"/>
            <a:chExt cx="3035316" cy="1332411"/>
          </a:xfrm>
          <a:solidFill>
            <a:srgbClr val="3859B8"/>
          </a:solidFill>
        </p:grpSpPr>
        <p:sp>
          <p:nvSpPr>
            <p:cNvPr id="37" name="椭圆 36"/>
            <p:cNvSpPr/>
            <p:nvPr/>
          </p:nvSpPr>
          <p:spPr>
            <a:xfrm>
              <a:off x="1702905" y="698863"/>
              <a:ext cx="1332411" cy="133241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 name="矩形 35"/>
            <p:cNvSpPr/>
            <p:nvPr/>
          </p:nvSpPr>
          <p:spPr>
            <a:xfrm>
              <a:off x="0" y="698863"/>
              <a:ext cx="2429691" cy="133241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zh-CN" sz="3600" dirty="0">
                <a:latin typeface="Times New Roman" panose="02020603050405020304" pitchFamily="18" charset="0"/>
                <a:ea typeface="微软雅黑" panose="020B0503020204020204" charset="-122"/>
                <a:cs typeface="Times New Roman" panose="02020603050405020304" pitchFamily="18" charset="0"/>
              </a:endParaRPr>
            </a:p>
          </p:txBody>
        </p:sp>
      </p:grpSp>
      <p:sp>
        <p:nvSpPr>
          <p:cNvPr id="2" name="文本框 1"/>
          <p:cNvSpPr txBox="1"/>
          <p:nvPr/>
        </p:nvSpPr>
        <p:spPr>
          <a:xfrm>
            <a:off x="1776692" y="1901970"/>
            <a:ext cx="1228902" cy="830997"/>
          </a:xfrm>
          <a:prstGeom prst="rect">
            <a:avLst/>
          </a:prstGeom>
          <a:noFill/>
        </p:spPr>
        <p:txBody>
          <a:bodyPr wrap="square" rtlCol="0">
            <a:spAutoFit/>
          </a:bodyPr>
          <a:lstStyle/>
          <a:p>
            <a:r>
              <a:rPr lang="en-US" altLang="zh-CN" sz="4800" dirty="0">
                <a:solidFill>
                  <a:schemeClr val="bg1"/>
                </a:solidFill>
                <a:latin typeface="Arial" panose="020B0604020202020204" pitchFamily="34" charset="0"/>
                <a:cs typeface="Arial" panose="020B0604020202020204" pitchFamily="34" charset="0"/>
              </a:rPr>
              <a:t>03</a:t>
            </a:r>
            <a:endParaRPr lang="zh-CN" altLang="en-US" sz="4800" dirty="0">
              <a:solidFill>
                <a:schemeClr val="bg1"/>
              </a:solidFill>
              <a:latin typeface="Arial" panose="020B0604020202020204" pitchFamily="34" charset="0"/>
              <a:cs typeface="Arial" panose="020B0604020202020204" pitchFamily="34" charset="0"/>
            </a:endParaRPr>
          </a:p>
        </p:txBody>
      </p:sp>
      <p:sp>
        <p:nvSpPr>
          <p:cNvPr id="25" name="文本框 24"/>
          <p:cNvSpPr txBox="1"/>
          <p:nvPr/>
        </p:nvSpPr>
        <p:spPr>
          <a:xfrm>
            <a:off x="1157324" y="3315998"/>
            <a:ext cx="1848270" cy="1015663"/>
          </a:xfrm>
          <a:prstGeom prst="rect">
            <a:avLst/>
          </a:prstGeom>
          <a:noFill/>
        </p:spPr>
        <p:txBody>
          <a:bodyPr wrap="square" rtlCol="0">
            <a:spAutoFit/>
          </a:bodyPr>
          <a:lstStyle/>
          <a:p>
            <a:pPr algn="dist"/>
            <a:r>
              <a:rPr lang="zh-CN" altLang="en-US" sz="3600" dirty="0">
                <a:solidFill>
                  <a:srgbClr val="3859B8"/>
                </a:solidFill>
                <a:latin typeface="微软雅黑" panose="020B0503020204020204" charset="-122"/>
                <a:ea typeface="微软雅黑" panose="020B0503020204020204" charset="-122"/>
              </a:rPr>
              <a:t>有效性</a:t>
            </a:r>
            <a:endParaRPr lang="en-US" altLang="zh-CN" sz="3600" dirty="0">
              <a:solidFill>
                <a:srgbClr val="3859B8"/>
              </a:solidFill>
              <a:latin typeface="微软雅黑" panose="020B0503020204020204" charset="-122"/>
              <a:ea typeface="微软雅黑" panose="020B0503020204020204" charset="-122"/>
            </a:endParaRPr>
          </a:p>
          <a:p>
            <a:r>
              <a:rPr lang="en-US" altLang="zh-CN" sz="2400" dirty="0">
                <a:solidFill>
                  <a:schemeClr val="accent1">
                    <a:lumMod val="60000"/>
                    <a:lumOff val="40000"/>
                  </a:schemeClr>
                </a:solidFill>
                <a:latin typeface="Times New Roman" panose="02020603050405020304" pitchFamily="18" charset="0"/>
                <a:ea typeface="微软雅黑" panose="020B0503020204020204" charset="-122"/>
                <a:cs typeface="Times New Roman" panose="02020603050405020304" pitchFamily="18" charset="0"/>
              </a:rPr>
              <a:t>Validity</a:t>
            </a:r>
            <a:endParaRPr lang="zh-CN" altLang="en-US" sz="2400" dirty="0">
              <a:solidFill>
                <a:schemeClr val="accent1">
                  <a:lumMod val="60000"/>
                  <a:lumOff val="40000"/>
                </a:schemeClr>
              </a:solidFill>
              <a:latin typeface="Times New Roman" panose="02020603050405020304" pitchFamily="18" charset="0"/>
              <a:ea typeface="微软雅黑" panose="020B0503020204020204" charset="-122"/>
              <a:cs typeface="Times New Roman" panose="02020603050405020304" pitchFamily="18" charset="0"/>
            </a:endParaRPr>
          </a:p>
        </p:txBody>
      </p:sp>
      <p:sp>
        <p:nvSpPr>
          <p:cNvPr id="12" name="文本框 11"/>
          <p:cNvSpPr txBox="1"/>
          <p:nvPr/>
        </p:nvSpPr>
        <p:spPr>
          <a:xfrm>
            <a:off x="3684600" y="1510174"/>
            <a:ext cx="7677813" cy="3354765"/>
          </a:xfrm>
          <a:prstGeom prst="rect">
            <a:avLst/>
          </a:prstGeom>
          <a:noFill/>
        </p:spPr>
        <p:txBody>
          <a:bodyPr wrap="square" rtlCol="0">
            <a:spAutoFit/>
          </a:bodyPr>
          <a:lstStyle/>
          <a:p>
            <a:pPr marL="342900" indent="-342900" algn="just">
              <a:buFont typeface="Wingdings" panose="05000000000000000000" pitchFamily="2" charset="2"/>
              <a:buChar char="Ø"/>
            </a:pPr>
            <a:r>
              <a:rPr lang="zh-CN" altLang="en-US" b="1" spc="30" dirty="0">
                <a:solidFill>
                  <a:schemeClr val="accent1"/>
                </a:solidFill>
                <a:latin typeface="微软雅黑" panose="020B0503020204020204" charset="-122"/>
                <a:ea typeface="微软雅黑" panose="020B0503020204020204" charset="-122"/>
              </a:rPr>
              <a:t>与对照药品疗效方面优势和不足：</a:t>
            </a:r>
            <a:endParaRPr lang="en-US" altLang="zh-CN" b="1" spc="30" dirty="0">
              <a:solidFill>
                <a:schemeClr val="accent1"/>
              </a:solidFill>
              <a:latin typeface="微软雅黑" panose="020B0503020204020204" charset="-122"/>
              <a:ea typeface="微软雅黑" panose="020B0503020204020204" charset="-122"/>
            </a:endParaRPr>
          </a:p>
          <a:p>
            <a:pPr marL="342900" indent="-342900" algn="just">
              <a:buFont typeface="Arial" panose="020B0604020202020204" pitchFamily="34" charset="0"/>
              <a:buChar char="•"/>
            </a:pPr>
            <a:r>
              <a:rPr lang="en-US" altLang="zh-CN"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ESTEEM 1</a:t>
            </a:r>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研究共纳入</a:t>
            </a:r>
            <a:r>
              <a:rPr lang="en-US" altLang="zh-CN"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844</a:t>
            </a:r>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例患者，</a:t>
            </a:r>
            <a:r>
              <a:rPr lang="en-US" altLang="zh-CN"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16</a:t>
            </a:r>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周达到</a:t>
            </a:r>
            <a:r>
              <a:rPr lang="en-US" altLang="zh-CN"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PASI75</a:t>
            </a:r>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患者比例，阿普米司特组（</a:t>
            </a:r>
            <a:r>
              <a:rPr lang="en-US" altLang="zh-CN" sz="1600" b="1" dirty="0">
                <a:solidFill>
                  <a:srgbClr val="FF0000"/>
                </a:solidFill>
                <a:latin typeface="微软雅黑" panose="020B0503020204020204" charset="-122"/>
                <a:ea typeface="微软雅黑" panose="020B0503020204020204" charset="-122"/>
                <a:cs typeface="Times New Roman" panose="02020603050405020304" pitchFamily="18" charset="0"/>
              </a:rPr>
              <a:t>33.1%</a:t>
            </a:r>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a:t>
            </a:r>
            <a:r>
              <a:rPr lang="en-US" altLang="zh-CN"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VS</a:t>
            </a:r>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安慰剂组（</a:t>
            </a:r>
            <a:r>
              <a:rPr lang="en-US" altLang="zh-CN" sz="1600" b="1" dirty="0">
                <a:solidFill>
                  <a:srgbClr val="FF0000"/>
                </a:solidFill>
                <a:latin typeface="微软雅黑" panose="020B0503020204020204" charset="-122"/>
                <a:ea typeface="微软雅黑" panose="020B0503020204020204" charset="-122"/>
                <a:cs typeface="Times New Roman" panose="02020603050405020304" pitchFamily="18" charset="0"/>
              </a:rPr>
              <a:t>5.3%</a:t>
            </a:r>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a:t>
            </a:r>
            <a:r>
              <a:rPr lang="en-US" altLang="zh-CN"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52</a:t>
            </a:r>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周后</a:t>
            </a:r>
            <a:r>
              <a:rPr lang="en-US" altLang="zh-CN"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PASI75</a:t>
            </a:r>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比例分别为阿普米司特组（</a:t>
            </a:r>
            <a:r>
              <a:rPr lang="en-US" altLang="zh-CN" sz="1600" b="1" dirty="0">
                <a:solidFill>
                  <a:srgbClr val="FF0000"/>
                </a:solidFill>
                <a:latin typeface="微软雅黑" panose="020B0503020204020204" charset="-122"/>
                <a:ea typeface="微软雅黑" panose="020B0503020204020204" charset="-122"/>
                <a:cs typeface="Times New Roman" panose="02020603050405020304" pitchFamily="18" charset="0"/>
              </a:rPr>
              <a:t>61.0%</a:t>
            </a:r>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a:t>
            </a:r>
            <a:r>
              <a:rPr lang="en-US" altLang="zh-CN"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VS </a:t>
            </a:r>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安慰剂组（</a:t>
            </a:r>
            <a:r>
              <a:rPr lang="en-US" altLang="zh-CN" sz="1600" b="1" dirty="0">
                <a:solidFill>
                  <a:srgbClr val="FF0000"/>
                </a:solidFill>
                <a:latin typeface="微软雅黑" panose="020B0503020204020204" charset="-122"/>
                <a:ea typeface="微软雅黑" panose="020B0503020204020204" charset="-122"/>
                <a:cs typeface="Times New Roman" panose="02020603050405020304" pitchFamily="18" charset="0"/>
              </a:rPr>
              <a:t>11.7%</a:t>
            </a:r>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a:t>
            </a:r>
            <a:r>
              <a:rPr lang="en-US" altLang="zh-CN" sz="1600" b="1" baseline="30000"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[1]</a:t>
            </a:r>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a:t>
            </a:r>
          </a:p>
          <a:p>
            <a:pPr marL="342900" indent="-342900" algn="just">
              <a:buFont typeface="Arial" panose="020B0604020202020204" pitchFamily="34" charset="0"/>
              <a:buChar char="•"/>
            </a:pPr>
            <a:r>
              <a:rPr lang="en-US" altLang="zh-CN"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ESTEEM 2</a:t>
            </a:r>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研究共纳入</a:t>
            </a:r>
            <a:r>
              <a:rPr lang="en-US" altLang="zh-CN"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413</a:t>
            </a:r>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例患者，</a:t>
            </a:r>
            <a:r>
              <a:rPr lang="en-US" altLang="zh-CN"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16</a:t>
            </a:r>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周达到</a:t>
            </a:r>
            <a:r>
              <a:rPr lang="en-US" altLang="zh-CN"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PASI75</a:t>
            </a:r>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a:t>
            </a:r>
            <a:r>
              <a:rPr lang="en-US" altLang="zh-CN"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PASI50</a:t>
            </a:r>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a:t>
            </a:r>
            <a:r>
              <a:rPr lang="en-US" altLang="zh-CN"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PGA 0/1 </a:t>
            </a:r>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患者比例，分别为阿普米司特组（</a:t>
            </a:r>
            <a:r>
              <a:rPr lang="en-US" altLang="zh-CN" sz="1600" b="1" dirty="0">
                <a:solidFill>
                  <a:srgbClr val="FF0000"/>
                </a:solidFill>
                <a:latin typeface="微软雅黑" panose="020B0503020204020204" charset="-122"/>
                <a:ea typeface="微软雅黑" panose="020B0503020204020204" charset="-122"/>
                <a:cs typeface="Times New Roman" panose="02020603050405020304" pitchFamily="18" charset="0"/>
              </a:rPr>
              <a:t>28.8%</a:t>
            </a:r>
            <a:r>
              <a:rPr lang="zh-CN" altLang="en-US" sz="1600" b="1" dirty="0">
                <a:solidFill>
                  <a:srgbClr val="FF0000"/>
                </a:solidFill>
                <a:latin typeface="微软雅黑" panose="020B0503020204020204" charset="-122"/>
                <a:ea typeface="微软雅黑" panose="020B0503020204020204" charset="-122"/>
                <a:cs typeface="Times New Roman" panose="02020603050405020304" pitchFamily="18" charset="0"/>
              </a:rPr>
              <a:t>，</a:t>
            </a:r>
            <a:r>
              <a:rPr lang="en-US" altLang="zh-CN" sz="1600" b="1" dirty="0">
                <a:solidFill>
                  <a:srgbClr val="FF0000"/>
                </a:solidFill>
                <a:latin typeface="微软雅黑" panose="020B0503020204020204" charset="-122"/>
                <a:ea typeface="微软雅黑" panose="020B0503020204020204" charset="-122"/>
                <a:cs typeface="Times New Roman" panose="02020603050405020304" pitchFamily="18" charset="0"/>
              </a:rPr>
              <a:t>55.5%</a:t>
            </a:r>
            <a:r>
              <a:rPr lang="zh-CN" altLang="en-US" sz="1600" b="1" dirty="0">
                <a:solidFill>
                  <a:srgbClr val="FF0000"/>
                </a:solidFill>
                <a:latin typeface="微软雅黑" panose="020B0503020204020204" charset="-122"/>
                <a:ea typeface="微软雅黑" panose="020B0503020204020204" charset="-122"/>
                <a:cs typeface="Times New Roman" panose="02020603050405020304" pitchFamily="18" charset="0"/>
              </a:rPr>
              <a:t>，</a:t>
            </a:r>
            <a:r>
              <a:rPr lang="en-US" altLang="zh-CN" sz="1600" b="1" dirty="0">
                <a:solidFill>
                  <a:srgbClr val="FF0000"/>
                </a:solidFill>
                <a:latin typeface="微软雅黑" panose="020B0503020204020204" charset="-122"/>
                <a:ea typeface="微软雅黑" panose="020B0503020204020204" charset="-122"/>
                <a:cs typeface="Times New Roman" panose="02020603050405020304" pitchFamily="18" charset="0"/>
              </a:rPr>
              <a:t>20.4%</a:t>
            </a:r>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a:t>
            </a:r>
            <a:r>
              <a:rPr lang="en-US" altLang="zh-CN"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VS </a:t>
            </a:r>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安慰剂组（</a:t>
            </a:r>
            <a:r>
              <a:rPr lang="en-US" altLang="zh-CN" sz="1600" b="1" dirty="0">
                <a:solidFill>
                  <a:srgbClr val="FF0000"/>
                </a:solidFill>
                <a:latin typeface="微软雅黑" panose="020B0503020204020204" charset="-122"/>
                <a:ea typeface="微软雅黑" panose="020B0503020204020204" charset="-122"/>
                <a:cs typeface="Times New Roman" panose="02020603050405020304" pitchFamily="18" charset="0"/>
              </a:rPr>
              <a:t>5.8%</a:t>
            </a:r>
            <a:r>
              <a:rPr lang="zh-CN" altLang="en-US" sz="1600" b="1" dirty="0">
                <a:solidFill>
                  <a:srgbClr val="FF0000"/>
                </a:solidFill>
                <a:latin typeface="微软雅黑" panose="020B0503020204020204" charset="-122"/>
                <a:ea typeface="微软雅黑" panose="020B0503020204020204" charset="-122"/>
                <a:cs typeface="Times New Roman" panose="02020603050405020304" pitchFamily="18" charset="0"/>
              </a:rPr>
              <a:t>，</a:t>
            </a:r>
            <a:r>
              <a:rPr lang="en-US" altLang="zh-CN" sz="1600" b="1" dirty="0">
                <a:solidFill>
                  <a:srgbClr val="FF0000"/>
                </a:solidFill>
                <a:latin typeface="微软雅黑" panose="020B0503020204020204" charset="-122"/>
                <a:ea typeface="微软雅黑" panose="020B0503020204020204" charset="-122"/>
                <a:cs typeface="Times New Roman" panose="02020603050405020304" pitchFamily="18" charset="0"/>
              </a:rPr>
              <a:t>19.7%</a:t>
            </a:r>
            <a:r>
              <a:rPr lang="zh-CN" altLang="en-US" sz="1600" b="1" dirty="0">
                <a:solidFill>
                  <a:srgbClr val="FF0000"/>
                </a:solidFill>
                <a:latin typeface="微软雅黑" panose="020B0503020204020204" charset="-122"/>
                <a:ea typeface="微软雅黑" panose="020B0503020204020204" charset="-122"/>
                <a:cs typeface="Times New Roman" panose="02020603050405020304" pitchFamily="18" charset="0"/>
              </a:rPr>
              <a:t>，</a:t>
            </a:r>
            <a:r>
              <a:rPr lang="en-US" altLang="zh-CN" sz="1600" b="1" dirty="0">
                <a:solidFill>
                  <a:srgbClr val="FF0000"/>
                </a:solidFill>
                <a:latin typeface="微软雅黑" panose="020B0503020204020204" charset="-122"/>
                <a:ea typeface="微软雅黑" panose="020B0503020204020204" charset="-122"/>
                <a:cs typeface="Times New Roman" panose="02020603050405020304" pitchFamily="18" charset="0"/>
              </a:rPr>
              <a:t>4.4%</a:t>
            </a:r>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a:t>
            </a:r>
            <a:r>
              <a:rPr lang="zh-CN" altLang="en-US" sz="1600" b="1" baseline="30000"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 </a:t>
            </a:r>
            <a:r>
              <a:rPr lang="en-US" altLang="zh-CN" sz="1600" b="1" baseline="30000"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[2] </a:t>
            </a:r>
            <a:r>
              <a:rPr lang="zh-CN" altLang="en-US" sz="1600" b="1" baseline="30000"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a:t>
            </a:r>
            <a:endPar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endParaRPr>
          </a:p>
          <a:p>
            <a:pPr algn="just"/>
            <a:endParaRPr lang="en-US" altLang="zh-CN"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endParaRPr>
          </a:p>
          <a:p>
            <a:pPr marL="342900" indent="-342900" algn="just">
              <a:buFont typeface="Wingdings" panose="05000000000000000000" pitchFamily="2" charset="2"/>
              <a:buChar char="Ø"/>
            </a:pPr>
            <a:endParaRPr lang="en-US" altLang="zh-CN" sz="1600" spc="30" dirty="0">
              <a:solidFill>
                <a:srgbClr val="000000">
                  <a:alpha val="100000"/>
                </a:srgbClr>
              </a:solidFill>
              <a:latin typeface="微软雅黑" panose="020B0503020204020204" charset="-122"/>
              <a:ea typeface="微软雅黑" panose="020B0503020204020204" charset="-122"/>
            </a:endParaRPr>
          </a:p>
          <a:p>
            <a:pPr marL="342900" indent="-342900" algn="just">
              <a:buFont typeface="Wingdings" panose="05000000000000000000" pitchFamily="2" charset="2"/>
              <a:buChar char="Ø"/>
            </a:pPr>
            <a:r>
              <a:rPr lang="zh-CN" altLang="en-US" b="1" spc="30" dirty="0">
                <a:solidFill>
                  <a:schemeClr val="accent1"/>
                </a:solidFill>
                <a:latin typeface="微软雅黑" panose="020B0503020204020204" charset="-122"/>
                <a:ea typeface="微软雅黑" panose="020B0503020204020204" charset="-122"/>
              </a:rPr>
              <a:t>临床共识：</a:t>
            </a:r>
            <a:endParaRPr lang="en-US" altLang="zh-CN" b="1" spc="30" dirty="0">
              <a:solidFill>
                <a:schemeClr val="accent1"/>
              </a:solidFill>
              <a:latin typeface="微软雅黑" panose="020B0503020204020204" charset="-122"/>
              <a:ea typeface="微软雅黑" panose="020B0503020204020204" charset="-122"/>
            </a:endParaRPr>
          </a:p>
          <a:p>
            <a:pPr algn="just"/>
            <a:endParaRPr lang="en-US" altLang="zh-CN" sz="1600" b="1" spc="30" dirty="0">
              <a:solidFill>
                <a:schemeClr val="accent1"/>
              </a:solidFill>
              <a:latin typeface="微软雅黑" panose="020B0503020204020204" charset="-122"/>
              <a:ea typeface="微软雅黑" panose="020B0503020204020204" charset="-122"/>
            </a:endParaRPr>
          </a:p>
          <a:p>
            <a:pPr marL="342900" indent="-342900" algn="just">
              <a:buFont typeface="Arial" panose="020B0604020202020204" pitchFamily="34" charset="0"/>
              <a:buChar char="•"/>
            </a:pPr>
            <a:endPar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endParaRPr>
          </a:p>
          <a:p>
            <a:pPr algn="just"/>
            <a:endParaRPr lang="zh-CN" altLang="en-US" sz="1600" spc="30" dirty="0">
              <a:solidFill>
                <a:srgbClr val="000000">
                  <a:alpha val="100000"/>
                </a:srgbClr>
              </a:solidFill>
              <a:latin typeface="微软雅黑" panose="020B0503020204020204" charset="-122"/>
              <a:ea typeface="微软雅黑" panose="020B0503020204020204" charset="-122"/>
            </a:endParaRPr>
          </a:p>
        </p:txBody>
      </p:sp>
      <p:pic>
        <p:nvPicPr>
          <p:cNvPr id="10" name="图片 9"/>
          <p:cNvPicPr>
            <a:picLocks noChangeAspect="1"/>
          </p:cNvPicPr>
          <p:nvPr/>
        </p:nvPicPr>
        <p:blipFill>
          <a:blip r:embed="rId2"/>
          <a:stretch>
            <a:fillRect/>
          </a:stretch>
        </p:blipFill>
        <p:spPr>
          <a:xfrm>
            <a:off x="5251567" y="3429765"/>
            <a:ext cx="6525639" cy="2319028"/>
          </a:xfrm>
          <a:prstGeom prst="rect">
            <a:avLst/>
          </a:prstGeom>
        </p:spPr>
      </p:pic>
      <p:sp>
        <p:nvSpPr>
          <p:cNvPr id="11" name="文本框 10"/>
          <p:cNvSpPr txBox="1"/>
          <p:nvPr/>
        </p:nvSpPr>
        <p:spPr>
          <a:xfrm>
            <a:off x="551861" y="6205330"/>
            <a:ext cx="4047903" cy="600164"/>
          </a:xfrm>
          <a:prstGeom prst="rect">
            <a:avLst/>
          </a:prstGeom>
          <a:noFill/>
        </p:spPr>
        <p:txBody>
          <a:bodyPr wrap="none" rtlCol="0">
            <a:spAutoFit/>
          </a:bodyPr>
          <a:lstStyle/>
          <a:p>
            <a:r>
              <a:rPr lang="en-US" altLang="zh-CN" sz="1100" dirty="0">
                <a:latin typeface="微软雅黑" panose="020B0503020204020204" charset="-122"/>
                <a:ea typeface="微软雅黑" panose="020B0503020204020204" charset="-122"/>
              </a:rPr>
              <a:t>[1] J Am </a:t>
            </a:r>
            <a:r>
              <a:rPr lang="en-US" altLang="zh-CN" sz="1100" dirty="0" err="1">
                <a:latin typeface="微软雅黑" panose="020B0503020204020204" charset="-122"/>
                <a:ea typeface="微软雅黑" panose="020B0503020204020204" charset="-122"/>
              </a:rPr>
              <a:t>Acad</a:t>
            </a:r>
            <a:r>
              <a:rPr lang="en-US" altLang="zh-CN" sz="1100" dirty="0">
                <a:latin typeface="微软雅黑" panose="020B0503020204020204" charset="-122"/>
                <a:ea typeface="微软雅黑" panose="020B0503020204020204" charset="-122"/>
              </a:rPr>
              <a:t> Dermatol. 2015 Jul;73(1):37-49. </a:t>
            </a:r>
          </a:p>
          <a:p>
            <a:r>
              <a:rPr lang="en-US" altLang="zh-CN" sz="1100" dirty="0">
                <a:latin typeface="微软雅黑" panose="020B0503020204020204" charset="-122"/>
                <a:ea typeface="微软雅黑" panose="020B0503020204020204" charset="-122"/>
              </a:rPr>
              <a:t>[2] Br J Dermatol. 2015 Dec;173(6):1387-99. </a:t>
            </a:r>
          </a:p>
          <a:p>
            <a:r>
              <a:rPr lang="en-US" altLang="zh-CN" sz="1100" dirty="0">
                <a:latin typeface="微软雅黑" panose="020B0503020204020204" charset="-122"/>
                <a:ea typeface="微软雅黑" panose="020B0503020204020204" charset="-122"/>
              </a:rPr>
              <a:t>[3] J </a:t>
            </a:r>
            <a:r>
              <a:rPr lang="en-US" altLang="zh-CN" sz="1100" dirty="0" err="1">
                <a:latin typeface="微软雅黑" panose="020B0503020204020204" charset="-122"/>
                <a:ea typeface="微软雅黑" panose="020B0503020204020204" charset="-122"/>
              </a:rPr>
              <a:t>Eur</a:t>
            </a:r>
            <a:r>
              <a:rPr lang="en-US" altLang="zh-CN" sz="1100" dirty="0">
                <a:latin typeface="微软雅黑" panose="020B0503020204020204" charset="-122"/>
                <a:ea typeface="微软雅黑" panose="020B0503020204020204" charset="-122"/>
              </a:rPr>
              <a:t> </a:t>
            </a:r>
            <a:r>
              <a:rPr lang="en-US" altLang="zh-CN" sz="1100" dirty="0" err="1">
                <a:latin typeface="微软雅黑" panose="020B0503020204020204" charset="-122"/>
                <a:ea typeface="微软雅黑" panose="020B0503020204020204" charset="-122"/>
              </a:rPr>
              <a:t>Acad</a:t>
            </a:r>
            <a:r>
              <a:rPr lang="en-US" altLang="zh-CN" sz="1100" dirty="0">
                <a:latin typeface="微软雅黑" panose="020B0503020204020204" charset="-122"/>
                <a:ea typeface="微软雅黑" panose="020B0503020204020204" charset="-122"/>
              </a:rPr>
              <a:t> Dermatol </a:t>
            </a:r>
            <a:r>
              <a:rPr lang="en-US" altLang="zh-CN" sz="1100" dirty="0" err="1">
                <a:latin typeface="微软雅黑" panose="020B0503020204020204" charset="-122"/>
                <a:ea typeface="微软雅黑" panose="020B0503020204020204" charset="-122"/>
              </a:rPr>
              <a:t>Venereol</a:t>
            </a:r>
            <a:r>
              <a:rPr lang="en-US" altLang="zh-CN" sz="1100" dirty="0">
                <a:latin typeface="微软雅黑" panose="020B0503020204020204" charset="-122"/>
                <a:ea typeface="微软雅黑" panose="020B0503020204020204" charset="-122"/>
              </a:rPr>
              <a:t>. 2020;34(11):2461-2498</a:t>
            </a:r>
            <a:endParaRPr lang="zh-CN" altLang="en-US" sz="1100" dirty="0">
              <a:latin typeface="微软雅黑" panose="020B0503020204020204" charset="-122"/>
              <a:ea typeface="微软雅黑" panose="020B0503020204020204" charset="-122"/>
            </a:endParaRPr>
          </a:p>
        </p:txBody>
      </p:sp>
      <p:sp>
        <p:nvSpPr>
          <p:cNvPr id="13" name="文本框 12"/>
          <p:cNvSpPr txBox="1"/>
          <p:nvPr/>
        </p:nvSpPr>
        <p:spPr>
          <a:xfrm>
            <a:off x="5135471" y="6205330"/>
            <a:ext cx="4076757" cy="600164"/>
          </a:xfrm>
          <a:prstGeom prst="rect">
            <a:avLst/>
          </a:prstGeom>
          <a:noFill/>
        </p:spPr>
        <p:txBody>
          <a:bodyPr wrap="none" rtlCol="0">
            <a:spAutoFit/>
          </a:bodyPr>
          <a:lstStyle/>
          <a:p>
            <a:r>
              <a:rPr lang="en-US" altLang="zh-CN" sz="1100" dirty="0">
                <a:latin typeface="微软雅黑" panose="020B0503020204020204" charset="-122"/>
                <a:ea typeface="微软雅黑" panose="020B0503020204020204" charset="-122"/>
              </a:rPr>
              <a:t>[4]J </a:t>
            </a:r>
            <a:r>
              <a:rPr lang="en-US" altLang="zh-CN" sz="1100" dirty="0" err="1">
                <a:latin typeface="微软雅黑" panose="020B0503020204020204" charset="-122"/>
                <a:ea typeface="微软雅黑" panose="020B0503020204020204" charset="-122"/>
              </a:rPr>
              <a:t>Eur</a:t>
            </a:r>
            <a:r>
              <a:rPr lang="en-US" altLang="zh-CN" sz="1100" dirty="0">
                <a:latin typeface="微软雅黑" panose="020B0503020204020204" charset="-122"/>
                <a:ea typeface="微软雅黑" panose="020B0503020204020204" charset="-122"/>
              </a:rPr>
              <a:t> </a:t>
            </a:r>
            <a:r>
              <a:rPr lang="en-US" altLang="zh-CN" sz="1100" dirty="0" err="1">
                <a:latin typeface="微软雅黑" panose="020B0503020204020204" charset="-122"/>
                <a:ea typeface="微软雅黑" panose="020B0503020204020204" charset="-122"/>
              </a:rPr>
              <a:t>Acad</a:t>
            </a:r>
            <a:r>
              <a:rPr lang="en-US" altLang="zh-CN" sz="1100" dirty="0">
                <a:latin typeface="微软雅黑" panose="020B0503020204020204" charset="-122"/>
                <a:ea typeface="微软雅黑" panose="020B0503020204020204" charset="-122"/>
              </a:rPr>
              <a:t> Dermatol </a:t>
            </a:r>
            <a:r>
              <a:rPr lang="en-US" altLang="zh-CN" sz="1100" dirty="0" err="1">
                <a:latin typeface="微软雅黑" panose="020B0503020204020204" charset="-122"/>
                <a:ea typeface="微软雅黑" panose="020B0503020204020204" charset="-122"/>
              </a:rPr>
              <a:t>Venereol</a:t>
            </a:r>
            <a:r>
              <a:rPr lang="en-US" altLang="zh-CN" sz="1100" dirty="0">
                <a:latin typeface="微软雅黑" panose="020B0503020204020204" charset="-122"/>
                <a:ea typeface="微软雅黑" panose="020B0503020204020204" charset="-122"/>
              </a:rPr>
              <a:t>. 2021 Feb;35(2):281-317.</a:t>
            </a:r>
          </a:p>
          <a:p>
            <a:r>
              <a:rPr lang="en-US" altLang="zh-CN" sz="1100" dirty="0">
                <a:latin typeface="微软雅黑" panose="020B0503020204020204" charset="-122"/>
                <a:ea typeface="微软雅黑" panose="020B0503020204020204" charset="-122"/>
              </a:rPr>
              <a:t>[5]J Am </a:t>
            </a:r>
            <a:r>
              <a:rPr lang="en-US" altLang="zh-CN" sz="1100" dirty="0" err="1">
                <a:latin typeface="微软雅黑" panose="020B0503020204020204" charset="-122"/>
                <a:ea typeface="微软雅黑" panose="020B0503020204020204" charset="-122"/>
              </a:rPr>
              <a:t>Acad</a:t>
            </a:r>
            <a:r>
              <a:rPr lang="en-US" altLang="zh-CN" sz="1100" dirty="0">
                <a:latin typeface="微软雅黑" panose="020B0503020204020204" charset="-122"/>
                <a:ea typeface="微软雅黑" panose="020B0503020204020204" charset="-122"/>
              </a:rPr>
              <a:t> Dermatol. 2019 Apr;80(4):1029-1072</a:t>
            </a:r>
          </a:p>
          <a:p>
            <a:r>
              <a:rPr lang="en-US" altLang="zh-CN" sz="1100" dirty="0">
                <a:latin typeface="微软雅黑" panose="020B0503020204020204" charset="-122"/>
                <a:ea typeface="微软雅黑" panose="020B0503020204020204" charset="-122"/>
              </a:rPr>
              <a:t>[6]J Am </a:t>
            </a:r>
            <a:r>
              <a:rPr lang="en-US" altLang="zh-CN" sz="1100" dirty="0" err="1">
                <a:latin typeface="微软雅黑" panose="020B0503020204020204" charset="-122"/>
                <a:ea typeface="微软雅黑" panose="020B0503020204020204" charset="-122"/>
              </a:rPr>
              <a:t>Acad</a:t>
            </a:r>
            <a:r>
              <a:rPr lang="en-US" altLang="zh-CN" sz="1100" dirty="0">
                <a:latin typeface="微软雅黑" panose="020B0503020204020204" charset="-122"/>
                <a:ea typeface="微软雅黑" panose="020B0503020204020204" charset="-122"/>
              </a:rPr>
              <a:t> Dermatol. 2020 Jun;82(6):1445-1486</a:t>
            </a:r>
            <a:endParaRPr lang="zh-CN" altLang="en-US" sz="1100" dirty="0">
              <a:latin typeface="微软雅黑" panose="020B0503020204020204" charset="-122"/>
              <a:ea typeface="微软雅黑" panose="020B0503020204020204" charset="-12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矩形 26"/>
          <p:cNvSpPr/>
          <p:nvPr/>
        </p:nvSpPr>
        <p:spPr>
          <a:xfrm>
            <a:off x="0" y="882595"/>
            <a:ext cx="12192000" cy="5112688"/>
          </a:xfrm>
          <a:prstGeom prst="rect">
            <a:avLst/>
          </a:prstGeom>
          <a:solidFill>
            <a:srgbClr val="DCEC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DCECF9"/>
              </a:solidFill>
            </a:endParaRPr>
          </a:p>
        </p:txBody>
      </p:sp>
      <p:sp>
        <p:nvSpPr>
          <p:cNvPr id="26" name="矩形 25"/>
          <p:cNvSpPr/>
          <p:nvPr/>
        </p:nvSpPr>
        <p:spPr>
          <a:xfrm>
            <a:off x="0" y="1168842"/>
            <a:ext cx="12192000" cy="45799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35" name="组合 34"/>
          <p:cNvGrpSpPr/>
          <p:nvPr/>
        </p:nvGrpSpPr>
        <p:grpSpPr>
          <a:xfrm rot="5400000">
            <a:off x="632745" y="850601"/>
            <a:ext cx="3035316" cy="1332411"/>
            <a:chOff x="0" y="698863"/>
            <a:chExt cx="3035316" cy="1332411"/>
          </a:xfrm>
          <a:solidFill>
            <a:srgbClr val="3859B8"/>
          </a:solidFill>
        </p:grpSpPr>
        <p:sp>
          <p:nvSpPr>
            <p:cNvPr id="37" name="椭圆 36"/>
            <p:cNvSpPr/>
            <p:nvPr/>
          </p:nvSpPr>
          <p:spPr>
            <a:xfrm>
              <a:off x="1702905" y="698863"/>
              <a:ext cx="1332411" cy="133241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 name="矩形 35"/>
            <p:cNvSpPr/>
            <p:nvPr/>
          </p:nvSpPr>
          <p:spPr>
            <a:xfrm>
              <a:off x="0" y="698863"/>
              <a:ext cx="2429691" cy="133241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zh-CN" sz="3600" dirty="0">
                <a:latin typeface="Times New Roman" panose="02020603050405020304" pitchFamily="18" charset="0"/>
                <a:ea typeface="微软雅黑" panose="020B0503020204020204" charset="-122"/>
                <a:cs typeface="Times New Roman" panose="02020603050405020304" pitchFamily="18" charset="0"/>
              </a:endParaRPr>
            </a:p>
          </p:txBody>
        </p:sp>
      </p:grpSp>
      <p:sp>
        <p:nvSpPr>
          <p:cNvPr id="2" name="文本框 1"/>
          <p:cNvSpPr txBox="1"/>
          <p:nvPr/>
        </p:nvSpPr>
        <p:spPr>
          <a:xfrm>
            <a:off x="1776692" y="1901970"/>
            <a:ext cx="1228902" cy="830997"/>
          </a:xfrm>
          <a:prstGeom prst="rect">
            <a:avLst/>
          </a:prstGeom>
          <a:noFill/>
        </p:spPr>
        <p:txBody>
          <a:bodyPr wrap="square" rtlCol="0">
            <a:spAutoFit/>
          </a:bodyPr>
          <a:lstStyle/>
          <a:p>
            <a:r>
              <a:rPr lang="en-US" altLang="zh-CN" sz="4800" dirty="0">
                <a:solidFill>
                  <a:schemeClr val="bg1"/>
                </a:solidFill>
                <a:latin typeface="Arial" panose="020B0604020202020204" pitchFamily="34" charset="0"/>
                <a:cs typeface="Arial" panose="020B0604020202020204" pitchFamily="34" charset="0"/>
              </a:rPr>
              <a:t>04</a:t>
            </a:r>
            <a:endParaRPr lang="zh-CN" altLang="en-US" sz="4800" dirty="0">
              <a:solidFill>
                <a:schemeClr val="bg1"/>
              </a:solidFill>
              <a:latin typeface="Arial" panose="020B0604020202020204" pitchFamily="34" charset="0"/>
              <a:cs typeface="Arial" panose="020B0604020202020204" pitchFamily="34" charset="0"/>
            </a:endParaRPr>
          </a:p>
        </p:txBody>
      </p:sp>
      <p:sp>
        <p:nvSpPr>
          <p:cNvPr id="25" name="文本框 24"/>
          <p:cNvSpPr txBox="1"/>
          <p:nvPr/>
        </p:nvSpPr>
        <p:spPr>
          <a:xfrm>
            <a:off x="1157323" y="3315998"/>
            <a:ext cx="2047053" cy="1015663"/>
          </a:xfrm>
          <a:prstGeom prst="rect">
            <a:avLst/>
          </a:prstGeom>
          <a:noFill/>
        </p:spPr>
        <p:txBody>
          <a:bodyPr wrap="square" rtlCol="0">
            <a:spAutoFit/>
          </a:bodyPr>
          <a:lstStyle/>
          <a:p>
            <a:pPr algn="dist"/>
            <a:r>
              <a:rPr lang="zh-CN" altLang="en-US" sz="3600" dirty="0">
                <a:solidFill>
                  <a:srgbClr val="3859B8"/>
                </a:solidFill>
                <a:latin typeface="微软雅黑" panose="020B0503020204020204" charset="-122"/>
                <a:ea typeface="微软雅黑" panose="020B0503020204020204" charset="-122"/>
              </a:rPr>
              <a:t>创新性</a:t>
            </a:r>
            <a:endParaRPr lang="en-US" altLang="zh-CN" sz="3600" dirty="0">
              <a:solidFill>
                <a:srgbClr val="3859B8"/>
              </a:solidFill>
              <a:latin typeface="微软雅黑" panose="020B0503020204020204" charset="-122"/>
              <a:ea typeface="微软雅黑" panose="020B0503020204020204" charset="-122"/>
            </a:endParaRPr>
          </a:p>
          <a:p>
            <a:r>
              <a:rPr lang="en-US" altLang="zh-CN" sz="2400" dirty="0">
                <a:solidFill>
                  <a:schemeClr val="accent1">
                    <a:lumMod val="60000"/>
                    <a:lumOff val="40000"/>
                  </a:schemeClr>
                </a:solidFill>
                <a:latin typeface="Times New Roman" panose="02020603050405020304" pitchFamily="18" charset="0"/>
                <a:ea typeface="微软雅黑" panose="020B0503020204020204" charset="-122"/>
                <a:cs typeface="Times New Roman" panose="02020603050405020304" pitchFamily="18" charset="0"/>
              </a:rPr>
              <a:t>Innovativeness</a:t>
            </a:r>
            <a:endParaRPr lang="zh-CN" altLang="en-US" sz="2400" dirty="0">
              <a:solidFill>
                <a:schemeClr val="accent1">
                  <a:lumMod val="60000"/>
                  <a:lumOff val="40000"/>
                </a:schemeClr>
              </a:solidFill>
              <a:latin typeface="Times New Roman" panose="02020603050405020304" pitchFamily="18" charset="0"/>
              <a:ea typeface="微软雅黑" panose="020B0503020204020204" charset="-122"/>
              <a:cs typeface="Times New Roman" panose="02020603050405020304" pitchFamily="18" charset="0"/>
            </a:endParaRPr>
          </a:p>
        </p:txBody>
      </p:sp>
      <p:sp>
        <p:nvSpPr>
          <p:cNvPr id="12" name="文本框 11"/>
          <p:cNvSpPr txBox="1"/>
          <p:nvPr/>
        </p:nvSpPr>
        <p:spPr>
          <a:xfrm>
            <a:off x="3619500" y="1267460"/>
            <a:ext cx="8225790" cy="5497830"/>
          </a:xfrm>
          <a:prstGeom prst="rect">
            <a:avLst/>
          </a:prstGeom>
          <a:noFill/>
        </p:spPr>
        <p:txBody>
          <a:bodyPr wrap="square" rtlCol="0">
            <a:spAutoFit/>
          </a:bodyPr>
          <a:lstStyle/>
          <a:p>
            <a:pPr marL="342900" indent="-342900" algn="just">
              <a:lnSpc>
                <a:spcPct val="110000"/>
              </a:lnSpc>
              <a:buFont typeface="Wingdings" panose="05000000000000000000" pitchFamily="2" charset="2"/>
              <a:buChar char="Ø"/>
            </a:pPr>
            <a:r>
              <a:rPr lang="zh-CN" altLang="en-US" sz="1600" b="1" dirty="0">
                <a:solidFill>
                  <a:schemeClr val="accent1"/>
                </a:solidFill>
                <a:latin typeface="微软雅黑" panose="020B0503020204020204" charset="-122"/>
                <a:ea typeface="微软雅黑" panose="020B0503020204020204" charset="-122"/>
                <a:cs typeface="Times New Roman" panose="02020603050405020304" pitchFamily="18" charset="0"/>
              </a:rPr>
              <a:t>创新点：</a:t>
            </a:r>
            <a:endParaRPr lang="en-US" altLang="zh-CN" sz="1600" b="1" dirty="0">
              <a:solidFill>
                <a:schemeClr val="accent1"/>
              </a:solidFill>
              <a:latin typeface="微软雅黑" panose="020B0503020204020204" charset="-122"/>
              <a:ea typeface="微软雅黑" panose="020B0503020204020204" charset="-122"/>
              <a:cs typeface="Times New Roman" panose="02020603050405020304" pitchFamily="18" charset="0"/>
            </a:endParaRPr>
          </a:p>
          <a:p>
            <a:pPr marL="342900" indent="-342900" algn="just">
              <a:lnSpc>
                <a:spcPct val="110000"/>
              </a:lnSpc>
              <a:buFont typeface="Arial" panose="020B0604020202020204" pitchFamily="34" charset="0"/>
              <a:buChar char="•"/>
            </a:pPr>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阿普米司特片在中国已被纳入</a:t>
            </a:r>
            <a:r>
              <a:rPr lang="zh-CN" altLang="en-US" sz="1600" b="1" dirty="0">
                <a:solidFill>
                  <a:srgbClr val="FF0000"/>
                </a:solidFill>
                <a:latin typeface="微软雅黑" panose="020B0503020204020204" charset="-122"/>
                <a:ea typeface="微软雅黑" panose="020B0503020204020204" charset="-122"/>
                <a:cs typeface="Times New Roman" panose="02020603050405020304" pitchFamily="18" charset="0"/>
              </a:rPr>
              <a:t>第一批临床急需境外</a:t>
            </a:r>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新药名单，是一款口服、非生物制剂治疗药物。</a:t>
            </a:r>
            <a:r>
              <a:rPr lang="en-US" altLang="zh-CN"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2021</a:t>
            </a:r>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年根据临床急需药阿普米司特片纳入</a:t>
            </a:r>
            <a:r>
              <a:rPr lang="zh-CN" altLang="en-US" sz="1600" b="1" dirty="0">
                <a:solidFill>
                  <a:srgbClr val="FF0000"/>
                </a:solidFill>
                <a:latin typeface="微软雅黑" panose="020B0503020204020204" charset="-122"/>
                <a:ea typeface="微软雅黑" panose="020B0503020204020204" charset="-122"/>
                <a:cs typeface="Times New Roman" panose="02020603050405020304" pitchFamily="18" charset="0"/>
              </a:rPr>
              <a:t>优先审评</a:t>
            </a:r>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获批上市。阿普米司特是</a:t>
            </a:r>
            <a:r>
              <a:rPr lang="zh-CN" altLang="en-US" sz="1600" b="1" dirty="0">
                <a:solidFill>
                  <a:srgbClr val="FF0000"/>
                </a:solidFill>
                <a:latin typeface="微软雅黑" panose="020B0503020204020204" charset="-122"/>
                <a:ea typeface="微软雅黑" panose="020B0503020204020204" charset="-122"/>
                <a:cs typeface="Times New Roman" panose="02020603050405020304" pitchFamily="18" charset="0"/>
              </a:rPr>
              <a:t>全球首款</a:t>
            </a:r>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治疗银屑病的口服磷酸二酯酶</a:t>
            </a:r>
            <a:r>
              <a:rPr lang="en-US" altLang="zh-CN"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-4 (</a:t>
            </a:r>
            <a:r>
              <a:rPr lang="en-US" altLang="zh-CN" sz="1600" b="1" dirty="0">
                <a:solidFill>
                  <a:srgbClr val="FF0000"/>
                </a:solidFill>
                <a:latin typeface="微软雅黑" panose="020B0503020204020204" charset="-122"/>
                <a:ea typeface="微软雅黑" panose="020B0503020204020204" charset="-122"/>
                <a:cs typeface="Times New Roman" panose="02020603050405020304" pitchFamily="18" charset="0"/>
              </a:rPr>
              <a:t>PDE-4</a:t>
            </a:r>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 抑制剂。</a:t>
            </a:r>
            <a:r>
              <a:rPr lang="en-US" altLang="zh-CN"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PDE-4</a:t>
            </a:r>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是环磷酸腺苷（</a:t>
            </a:r>
            <a:r>
              <a:rPr lang="en-US" altLang="zh-CN"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CAMP</a:t>
            </a:r>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 特异性水解酶，表达于多种炎症细胞。阿普米司特通过抑制</a:t>
            </a:r>
            <a:r>
              <a:rPr lang="en-US" altLang="zh-CN"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PDE-4</a:t>
            </a:r>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活性，阻止</a:t>
            </a:r>
            <a:r>
              <a:rPr lang="en-US" altLang="zh-CN"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CAMP</a:t>
            </a:r>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水解，提高细胞内</a:t>
            </a:r>
            <a:r>
              <a:rPr lang="en-US" altLang="zh-CN"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CAMP</a:t>
            </a:r>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水平，降低多种促炎因子的表达，同时促进抗炎因子表达，从而调节炎症反应，治疗和控制银屑病症状。</a:t>
            </a:r>
            <a:endParaRPr lang="en-US" altLang="zh-CN"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endParaRPr>
          </a:p>
          <a:p>
            <a:pPr marL="342900" indent="-342900" algn="just">
              <a:lnSpc>
                <a:spcPct val="110000"/>
              </a:lnSpc>
              <a:buFont typeface="Arial" panose="020B0604020202020204" pitchFamily="34" charset="0"/>
              <a:buChar char="•"/>
            </a:pPr>
            <a:endParaRPr lang="en-US" altLang="zh-CN"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endParaRPr>
          </a:p>
          <a:p>
            <a:pPr marL="342900" indent="-342900" algn="just">
              <a:lnSpc>
                <a:spcPct val="110000"/>
              </a:lnSpc>
              <a:buFont typeface="Wingdings" panose="05000000000000000000" pitchFamily="2" charset="2"/>
              <a:buChar char="Ø"/>
            </a:pPr>
            <a:r>
              <a:rPr lang="zh-CN" altLang="en-US" sz="1600" b="1" dirty="0">
                <a:solidFill>
                  <a:schemeClr val="accent1"/>
                </a:solidFill>
                <a:latin typeface="微软雅黑" panose="020B0503020204020204" charset="-122"/>
                <a:ea typeface="微软雅黑" panose="020B0503020204020204" charset="-122"/>
                <a:cs typeface="Times New Roman" panose="02020603050405020304" pitchFamily="18" charset="0"/>
              </a:rPr>
              <a:t>优势：</a:t>
            </a:r>
          </a:p>
          <a:p>
            <a:pPr marL="342900" indent="-342900" algn="just">
              <a:lnSpc>
                <a:spcPct val="110000"/>
              </a:lnSpc>
              <a:buFont typeface="Arial" panose="020B0604020202020204" pitchFamily="34" charset="0"/>
              <a:buChar char="•"/>
            </a:pPr>
            <a:r>
              <a:rPr lang="zh-CN" altLang="en-US" sz="1600" b="1" dirty="0">
                <a:solidFill>
                  <a:srgbClr val="FF0000"/>
                </a:solidFill>
                <a:latin typeface="微软雅黑" panose="020B0503020204020204" charset="-122"/>
                <a:ea typeface="微软雅黑" panose="020B0503020204020204" charset="-122"/>
                <a:cs typeface="Times New Roman" panose="02020603050405020304" pitchFamily="18" charset="0"/>
                <a:sym typeface="+mn-ea"/>
              </a:rPr>
              <a:t>快速起效：</a:t>
            </a:r>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sym typeface="+mn-ea"/>
              </a:rPr>
              <a:t>疗效明确，2周快速起效，8周接近峰值疗效。全面持久改善头皮、指甲等特殊部位症状，对减重有一定帮助。</a:t>
            </a:r>
            <a:endPar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endParaRPr>
          </a:p>
          <a:p>
            <a:pPr marL="342900" indent="-342900" algn="just">
              <a:lnSpc>
                <a:spcPct val="110000"/>
              </a:lnSpc>
              <a:buFont typeface="Arial" panose="020B0604020202020204" pitchFamily="34" charset="0"/>
              <a:buChar char="•"/>
            </a:pPr>
            <a:r>
              <a:rPr lang="zh-CN" altLang="en-US" sz="1600" b="1" dirty="0">
                <a:solidFill>
                  <a:srgbClr val="FF0000"/>
                </a:solidFill>
                <a:latin typeface="微软雅黑" panose="020B0503020204020204" charset="-122"/>
                <a:ea typeface="微软雅黑" panose="020B0503020204020204" charset="-122"/>
                <a:cs typeface="Times New Roman" panose="02020603050405020304" pitchFamily="18" charset="0"/>
                <a:sym typeface="+mn-ea"/>
              </a:rPr>
              <a:t>使用便捷：</a:t>
            </a:r>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sym typeface="+mn-ea"/>
              </a:rPr>
              <a:t>每日两次，一次一片，使用便捷。</a:t>
            </a:r>
          </a:p>
          <a:p>
            <a:pPr marL="342900" indent="-342900" algn="just">
              <a:lnSpc>
                <a:spcPct val="110000"/>
              </a:lnSpc>
              <a:buFont typeface="Arial" panose="020B0604020202020204" pitchFamily="34" charset="0"/>
              <a:buChar char="•"/>
            </a:pPr>
            <a:r>
              <a:rPr lang="zh-CN" altLang="en-US" sz="1600" b="1" dirty="0">
                <a:solidFill>
                  <a:srgbClr val="FF0000"/>
                </a:solidFill>
                <a:latin typeface="微软雅黑" panose="020B0503020204020204" charset="-122"/>
                <a:ea typeface="微软雅黑" panose="020B0503020204020204" charset="-122"/>
                <a:cs typeface="Times New Roman" panose="02020603050405020304" pitchFamily="18" charset="0"/>
                <a:sym typeface="+mn-ea"/>
              </a:rPr>
              <a:t>安全性好：</a:t>
            </a:r>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sym typeface="+mn-ea"/>
              </a:rPr>
              <a:t>安全性良好，不良反应轻微，无明显肝肾毒性和骨髓抑制，未出现结核复发，严重感染及恶性肿瘤。</a:t>
            </a:r>
          </a:p>
          <a:p>
            <a:pPr marL="342900" indent="-342900" algn="just">
              <a:lnSpc>
                <a:spcPct val="110000"/>
              </a:lnSpc>
              <a:buFont typeface="Arial" panose="020B0604020202020204" pitchFamily="34" charset="0"/>
              <a:buChar char="•"/>
            </a:pPr>
            <a:r>
              <a:rPr lang="zh-CN" altLang="en-US" sz="1600" b="1" dirty="0">
                <a:solidFill>
                  <a:srgbClr val="FF0000"/>
                </a:solidFill>
                <a:latin typeface="微软雅黑" panose="020B0503020204020204" charset="-122"/>
                <a:ea typeface="微软雅黑" panose="020B0503020204020204" charset="-122"/>
                <a:cs typeface="Times New Roman" panose="02020603050405020304" pitchFamily="18" charset="0"/>
                <a:sym typeface="+mn-ea"/>
              </a:rPr>
              <a:t>持久获益：</a:t>
            </a:r>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sym typeface="+mn-ea"/>
              </a:rPr>
              <a:t>患者PASI评分、受影响的BSA、瘙痒、指甲和生活质量指标的改善通常可维持长达5年。停药后仅有0.3%的患者出现反跳现象。</a:t>
            </a:r>
            <a:endPar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endParaRPr>
          </a:p>
          <a:p>
            <a:pPr marL="342900" indent="-342900" algn="just">
              <a:buFont typeface="Arial" panose="020B0604020202020204" pitchFamily="34" charset="0"/>
              <a:buChar char="•"/>
            </a:pPr>
            <a:endParaRPr lang="zh-CN" altLang="en-US" sz="1600" b="1" dirty="0">
              <a:solidFill>
                <a:srgbClr val="000000">
                  <a:lumMod val="65000"/>
                  <a:lumOff val="35000"/>
                </a:srgbClr>
              </a:solidFill>
              <a:highlight>
                <a:srgbClr val="FFFF00"/>
              </a:highlight>
              <a:latin typeface="微软雅黑" panose="020B0503020204020204" charset="-122"/>
              <a:ea typeface="微软雅黑" panose="020B0503020204020204" charset="-122"/>
              <a:cs typeface="Times New Roman" panose="02020603050405020304" pitchFamily="18" charset="0"/>
            </a:endParaRPr>
          </a:p>
          <a:p>
            <a:pPr marL="342900" indent="-342900" algn="just">
              <a:buFont typeface="Arial" panose="020B0604020202020204" pitchFamily="34" charset="0"/>
              <a:buChar char="•"/>
            </a:pPr>
            <a:endParaRPr lang="zh-CN" altLang="en-US"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endParaRPr>
          </a:p>
          <a:p>
            <a:pPr marL="342900" indent="-342900" algn="just">
              <a:buFont typeface="Wingdings" panose="05000000000000000000" pitchFamily="2" charset="2"/>
              <a:buChar char="Ø"/>
            </a:pPr>
            <a:endParaRPr lang="en-US" altLang="zh-CN" spc="30" dirty="0">
              <a:solidFill>
                <a:srgbClr val="000000">
                  <a:alpha val="100000"/>
                </a:srgbClr>
              </a:solidFill>
              <a:latin typeface="微软雅黑" panose="020B0503020204020204" charset="-122"/>
              <a:ea typeface="微软雅黑" panose="020B0503020204020204" charset="-122"/>
            </a:endParaRPr>
          </a:p>
          <a:p>
            <a:pPr algn="just"/>
            <a:endParaRPr lang="zh-CN" altLang="en-US" spc="30" dirty="0">
              <a:solidFill>
                <a:srgbClr val="000000">
                  <a:alpha val="100000"/>
                </a:srgbClr>
              </a:solidFill>
              <a:latin typeface="微软雅黑" panose="020B0503020204020204" charset="-122"/>
              <a:ea typeface="微软雅黑" panose="020B0503020204020204" charset="-12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矩形 26"/>
          <p:cNvSpPr/>
          <p:nvPr/>
        </p:nvSpPr>
        <p:spPr>
          <a:xfrm>
            <a:off x="0" y="882595"/>
            <a:ext cx="12192000" cy="5112688"/>
          </a:xfrm>
          <a:prstGeom prst="rect">
            <a:avLst/>
          </a:prstGeom>
          <a:solidFill>
            <a:srgbClr val="DCEC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DCECF9"/>
              </a:solidFill>
            </a:endParaRPr>
          </a:p>
        </p:txBody>
      </p:sp>
      <p:sp>
        <p:nvSpPr>
          <p:cNvPr id="26" name="矩形 25"/>
          <p:cNvSpPr/>
          <p:nvPr/>
        </p:nvSpPr>
        <p:spPr>
          <a:xfrm>
            <a:off x="0" y="1168842"/>
            <a:ext cx="12192000" cy="45799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35" name="组合 34"/>
          <p:cNvGrpSpPr/>
          <p:nvPr/>
        </p:nvGrpSpPr>
        <p:grpSpPr>
          <a:xfrm rot="5400000">
            <a:off x="632745" y="850601"/>
            <a:ext cx="3035316" cy="1332411"/>
            <a:chOff x="0" y="698863"/>
            <a:chExt cx="3035316" cy="1332411"/>
          </a:xfrm>
          <a:solidFill>
            <a:srgbClr val="3859B8"/>
          </a:solidFill>
        </p:grpSpPr>
        <p:sp>
          <p:nvSpPr>
            <p:cNvPr id="37" name="椭圆 36"/>
            <p:cNvSpPr/>
            <p:nvPr/>
          </p:nvSpPr>
          <p:spPr>
            <a:xfrm>
              <a:off x="1702905" y="698863"/>
              <a:ext cx="1332411" cy="133241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 name="矩形 35"/>
            <p:cNvSpPr/>
            <p:nvPr/>
          </p:nvSpPr>
          <p:spPr>
            <a:xfrm>
              <a:off x="0" y="698863"/>
              <a:ext cx="2429691" cy="133241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zh-CN" sz="3600" dirty="0">
                <a:latin typeface="Times New Roman" panose="02020603050405020304" pitchFamily="18" charset="0"/>
                <a:ea typeface="微软雅黑" panose="020B0503020204020204" charset="-122"/>
                <a:cs typeface="Times New Roman" panose="02020603050405020304" pitchFamily="18" charset="0"/>
              </a:endParaRPr>
            </a:p>
          </p:txBody>
        </p:sp>
      </p:grpSp>
      <p:sp>
        <p:nvSpPr>
          <p:cNvPr id="2" name="文本框 1"/>
          <p:cNvSpPr txBox="1"/>
          <p:nvPr/>
        </p:nvSpPr>
        <p:spPr>
          <a:xfrm>
            <a:off x="1776692" y="1901970"/>
            <a:ext cx="1228902" cy="830997"/>
          </a:xfrm>
          <a:prstGeom prst="rect">
            <a:avLst/>
          </a:prstGeom>
          <a:noFill/>
        </p:spPr>
        <p:txBody>
          <a:bodyPr wrap="square" rtlCol="0">
            <a:spAutoFit/>
          </a:bodyPr>
          <a:lstStyle/>
          <a:p>
            <a:r>
              <a:rPr lang="en-US" altLang="zh-CN" sz="4800" dirty="0">
                <a:solidFill>
                  <a:schemeClr val="bg1"/>
                </a:solidFill>
                <a:latin typeface="Arial" panose="020B0604020202020204" pitchFamily="34" charset="0"/>
                <a:cs typeface="Arial" panose="020B0604020202020204" pitchFamily="34" charset="0"/>
              </a:rPr>
              <a:t>05</a:t>
            </a:r>
            <a:endParaRPr lang="zh-CN" altLang="en-US" sz="4800" dirty="0">
              <a:solidFill>
                <a:schemeClr val="bg1"/>
              </a:solidFill>
              <a:latin typeface="Arial" panose="020B0604020202020204" pitchFamily="34" charset="0"/>
              <a:cs typeface="Arial" panose="020B0604020202020204" pitchFamily="34" charset="0"/>
            </a:endParaRPr>
          </a:p>
        </p:txBody>
      </p:sp>
      <p:sp>
        <p:nvSpPr>
          <p:cNvPr id="25" name="文本框 24"/>
          <p:cNvSpPr txBox="1"/>
          <p:nvPr/>
        </p:nvSpPr>
        <p:spPr>
          <a:xfrm>
            <a:off x="1157323" y="3315998"/>
            <a:ext cx="2047053" cy="1015663"/>
          </a:xfrm>
          <a:prstGeom prst="rect">
            <a:avLst/>
          </a:prstGeom>
          <a:noFill/>
        </p:spPr>
        <p:txBody>
          <a:bodyPr wrap="square" rtlCol="0">
            <a:spAutoFit/>
          </a:bodyPr>
          <a:lstStyle/>
          <a:p>
            <a:pPr algn="dist"/>
            <a:r>
              <a:rPr lang="zh-CN" altLang="en-US" sz="3600" dirty="0">
                <a:solidFill>
                  <a:srgbClr val="3859B8"/>
                </a:solidFill>
                <a:latin typeface="微软雅黑" panose="020B0503020204020204" charset="-122"/>
                <a:ea typeface="微软雅黑" panose="020B0503020204020204" charset="-122"/>
              </a:rPr>
              <a:t>公平性</a:t>
            </a:r>
            <a:endParaRPr lang="en-US" altLang="zh-CN" sz="3600" dirty="0">
              <a:solidFill>
                <a:srgbClr val="3859B8"/>
              </a:solidFill>
              <a:latin typeface="微软雅黑" panose="020B0503020204020204" charset="-122"/>
              <a:ea typeface="微软雅黑" panose="020B0503020204020204" charset="-122"/>
            </a:endParaRPr>
          </a:p>
          <a:p>
            <a:r>
              <a:rPr lang="en-US" altLang="zh-CN" sz="2400" dirty="0">
                <a:solidFill>
                  <a:schemeClr val="accent1">
                    <a:lumMod val="60000"/>
                    <a:lumOff val="40000"/>
                  </a:schemeClr>
                </a:solidFill>
                <a:latin typeface="Times New Roman" panose="02020603050405020304" pitchFamily="18" charset="0"/>
                <a:ea typeface="微软雅黑" panose="020B0503020204020204" charset="-122"/>
                <a:cs typeface="Times New Roman" panose="02020603050405020304" pitchFamily="18" charset="0"/>
              </a:rPr>
              <a:t>Fairness</a:t>
            </a:r>
            <a:endParaRPr lang="zh-CN" altLang="en-US" sz="2400" dirty="0">
              <a:solidFill>
                <a:schemeClr val="accent1">
                  <a:lumMod val="60000"/>
                  <a:lumOff val="40000"/>
                </a:schemeClr>
              </a:solidFill>
              <a:latin typeface="Times New Roman" panose="02020603050405020304" pitchFamily="18" charset="0"/>
              <a:ea typeface="微软雅黑" panose="020B0503020204020204" charset="-122"/>
              <a:cs typeface="Times New Roman" panose="02020603050405020304" pitchFamily="18" charset="0"/>
            </a:endParaRPr>
          </a:p>
        </p:txBody>
      </p:sp>
      <p:sp>
        <p:nvSpPr>
          <p:cNvPr id="10" name="文本框 9"/>
          <p:cNvSpPr txBox="1"/>
          <p:nvPr/>
        </p:nvSpPr>
        <p:spPr>
          <a:xfrm>
            <a:off x="4090851" y="1669224"/>
            <a:ext cx="7574280" cy="3538220"/>
          </a:xfrm>
          <a:prstGeom prst="rect">
            <a:avLst/>
          </a:prstGeom>
          <a:noFill/>
        </p:spPr>
        <p:txBody>
          <a:bodyPr wrap="square" rtlCol="0">
            <a:spAutoFit/>
          </a:bodyPr>
          <a:lstStyle/>
          <a:p>
            <a:pPr marL="171450" indent="-171450" algn="just">
              <a:buFont typeface="Wingdings" panose="05000000000000000000" pitchFamily="2" charset="2"/>
              <a:buChar char="Ø"/>
            </a:pPr>
            <a:r>
              <a:rPr lang="zh-CN" altLang="en-US" sz="1600" b="1" dirty="0">
                <a:solidFill>
                  <a:schemeClr val="accent1"/>
                </a:solidFill>
                <a:latin typeface="微软雅黑" panose="020B0503020204020204" charset="-122"/>
                <a:ea typeface="微软雅黑" panose="020B0503020204020204" charset="-122"/>
                <a:cs typeface="Times New Roman" panose="02020603050405020304" pitchFamily="18" charset="0"/>
              </a:rPr>
              <a:t>所治疗疾病对公共健康的影响描述：</a:t>
            </a:r>
            <a:r>
              <a:rPr lang="en-US" altLang="zh-CN" sz="1600" b="1">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我国约有</a:t>
            </a:r>
            <a:r>
              <a:rPr lang="en-US" altLang="zh-CN" sz="1600" b="1">
                <a:solidFill>
                  <a:srgbClr val="FF0000"/>
                </a:solidFill>
                <a:latin typeface="微软雅黑" panose="020B0503020204020204" charset="-122"/>
                <a:ea typeface="微软雅黑" panose="020B0503020204020204" charset="-122"/>
                <a:cs typeface="Times New Roman" panose="02020603050405020304" pitchFamily="18" charset="0"/>
              </a:rPr>
              <a:t>800</a:t>
            </a:r>
            <a:r>
              <a:rPr lang="en-US" altLang="zh-CN" sz="1600" b="1">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万银屑病患者</a:t>
            </a:r>
            <a:r>
              <a:rPr lang="en-US" altLang="zh-CN"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，中重度患者约占</a:t>
            </a:r>
            <a:r>
              <a:rPr lang="en-US" altLang="zh-CN" sz="1600" b="1" dirty="0">
                <a:solidFill>
                  <a:srgbClr val="FF0000"/>
                </a:solidFill>
                <a:latin typeface="微软雅黑" panose="020B0503020204020204" charset="-122"/>
                <a:ea typeface="微软雅黑" panose="020B0503020204020204" charset="-122"/>
              </a:rPr>
              <a:t>57.3</a:t>
            </a:r>
            <a:r>
              <a:rPr lang="en-US" altLang="zh-CN" sz="1600" b="1" dirty="0">
                <a:solidFill>
                  <a:srgbClr val="FF0000"/>
                </a:solidFill>
                <a:latin typeface="微软雅黑" panose="020B0503020204020204" charset="-122"/>
                <a:ea typeface="微软雅黑" panose="020B0503020204020204" charset="-122"/>
                <a:cs typeface="Times New Roman" panose="02020603050405020304" pitchFamily="18" charset="0"/>
              </a:rPr>
              <a:t>%</a:t>
            </a:r>
            <a:r>
              <a:rPr lang="en-US" altLang="zh-CN"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。很多</a:t>
            </a:r>
            <a:r>
              <a:rPr lang="zh-CN" altLang="en-US"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药物患者使用</a:t>
            </a:r>
            <a:r>
              <a:rPr lang="en-US" altLang="zh-CN"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依从性仍不理想。《美国皮肤病学会杂志》发表的一项对银屑病和银屑病关节炎的跨国研究显示：</a:t>
            </a:r>
            <a:r>
              <a:rPr lang="en-US" altLang="zh-CN" sz="1600" b="1" dirty="0">
                <a:solidFill>
                  <a:srgbClr val="FF0000"/>
                </a:solidFill>
                <a:latin typeface="微软雅黑" panose="020B0503020204020204" charset="-122"/>
                <a:ea typeface="微软雅黑" panose="020B0503020204020204" charset="-122"/>
              </a:rPr>
              <a:t>57%</a:t>
            </a:r>
            <a:r>
              <a:rPr lang="en-US" altLang="zh-CN"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使用传统口服治疗的患者和</a:t>
            </a:r>
            <a:r>
              <a:rPr lang="en-US" altLang="zh-CN" sz="1600" b="1" dirty="0">
                <a:solidFill>
                  <a:srgbClr val="FF0000"/>
                </a:solidFill>
                <a:latin typeface="微软雅黑" panose="020B0503020204020204" charset="-122"/>
                <a:ea typeface="微软雅黑" panose="020B0503020204020204" charset="-122"/>
              </a:rPr>
              <a:t>45%</a:t>
            </a:r>
            <a:r>
              <a:rPr lang="en-US" altLang="zh-CN"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使用生物制剂的患者因为药物安全性、耐受性或有效性问题而停止治疗</a:t>
            </a:r>
            <a:r>
              <a:rPr lang="en-US" altLang="zh-CN" sz="1600" b="1" baseline="30000"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[1]</a:t>
            </a:r>
            <a:r>
              <a:rPr lang="en-US" altLang="zh-CN"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a:t>
            </a:r>
          </a:p>
          <a:p>
            <a:pPr marL="171450" indent="-171450" algn="just">
              <a:buFont typeface="Wingdings" panose="05000000000000000000" pitchFamily="2" charset="2"/>
              <a:buChar char="Ø"/>
            </a:pPr>
            <a:endParaRPr lang="en-US" altLang="zh-CN" sz="1600" dirty="0">
              <a:latin typeface="微软雅黑" panose="020B0503020204020204" charset="-122"/>
              <a:ea typeface="微软雅黑" panose="020B0503020204020204" charset="-122"/>
            </a:endParaRPr>
          </a:p>
          <a:p>
            <a:pPr marL="171450" indent="-171450" algn="just">
              <a:buFont typeface="Wingdings" panose="05000000000000000000" pitchFamily="2" charset="2"/>
              <a:buChar char="Ø"/>
            </a:pPr>
            <a:r>
              <a:rPr lang="zh-CN" altLang="en-US" sz="1600" b="1" dirty="0">
                <a:solidFill>
                  <a:schemeClr val="accent1"/>
                </a:solidFill>
                <a:latin typeface="微软雅黑" panose="020B0503020204020204" charset="-122"/>
                <a:ea typeface="微软雅黑" panose="020B0503020204020204" charset="-122"/>
                <a:cs typeface="Times New Roman" panose="02020603050405020304" pitchFamily="18" charset="0"/>
              </a:rPr>
              <a:t>符合“保基本”原则描述：</a:t>
            </a:r>
            <a:r>
              <a:rPr lang="en-US" altLang="zh-CN"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目前医保目录内</a:t>
            </a:r>
            <a:r>
              <a:rPr lang="en-US" altLang="zh-CN" sz="1600" b="1" dirty="0">
                <a:solidFill>
                  <a:srgbClr val="FF0000"/>
                </a:solidFill>
                <a:latin typeface="微软雅黑" panose="020B0503020204020204" charset="-122"/>
                <a:ea typeface="微软雅黑" panose="020B0503020204020204" charset="-122"/>
                <a:cs typeface="Times New Roman" panose="02020603050405020304" pitchFamily="18" charset="0"/>
              </a:rPr>
              <a:t>尚无</a:t>
            </a:r>
            <a:r>
              <a:rPr lang="en-US" altLang="zh-CN"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治疗银屑病的口服靶向药物，阿普米斯特的引进能满足中重度银屑病患者的</a:t>
            </a:r>
            <a:r>
              <a:rPr lang="en-US" altLang="zh-CN" sz="1600" b="1" dirty="0">
                <a:solidFill>
                  <a:srgbClr val="FF0000"/>
                </a:solidFill>
                <a:latin typeface="微软雅黑" panose="020B0503020204020204" charset="-122"/>
                <a:ea typeface="微软雅黑" panose="020B0503020204020204" charset="-122"/>
              </a:rPr>
              <a:t>治疗需求</a:t>
            </a:r>
            <a:r>
              <a:rPr lang="en-US" altLang="zh-CN" sz="1600" b="1" dirty="0">
                <a:latin typeface="微软雅黑" panose="020B0503020204020204" charset="-122"/>
                <a:ea typeface="微软雅黑" panose="020B0503020204020204" charset="-122"/>
              </a:rPr>
              <a:t>。 </a:t>
            </a:r>
          </a:p>
          <a:p>
            <a:pPr marL="171450" indent="-171450" algn="just">
              <a:buFont typeface="Wingdings" panose="05000000000000000000" pitchFamily="2" charset="2"/>
              <a:buChar char="Ø"/>
            </a:pPr>
            <a:endParaRPr lang="en-US" altLang="zh-CN" sz="1600" dirty="0">
              <a:latin typeface="微软雅黑" panose="020B0503020204020204" charset="-122"/>
              <a:ea typeface="微软雅黑" panose="020B0503020204020204" charset="-122"/>
            </a:endParaRPr>
          </a:p>
          <a:p>
            <a:pPr marL="171450" indent="-171450" algn="just">
              <a:buFont typeface="Wingdings" panose="05000000000000000000" pitchFamily="2" charset="2"/>
              <a:buChar char="Ø"/>
            </a:pPr>
            <a:r>
              <a:rPr lang="zh-CN" altLang="en-US" sz="1600" b="1" dirty="0">
                <a:solidFill>
                  <a:schemeClr val="accent1"/>
                </a:solidFill>
                <a:latin typeface="微软雅黑" panose="020B0503020204020204" charset="-122"/>
                <a:ea typeface="微软雅黑" panose="020B0503020204020204" charset="-122"/>
                <a:cs typeface="Times New Roman" panose="02020603050405020304" pitchFamily="18" charset="0"/>
              </a:rPr>
              <a:t>弥补目录短板描述：</a:t>
            </a:r>
            <a:r>
              <a:rPr lang="en-US" altLang="zh-CN" sz="1600" b="1" dirty="0">
                <a:solidFill>
                  <a:srgbClr val="FF0000"/>
                </a:solidFill>
                <a:latin typeface="微软雅黑" panose="020B0503020204020204" charset="-122"/>
                <a:ea typeface="微软雅黑" panose="020B0503020204020204" charset="-122"/>
              </a:rPr>
              <a:t>口服</a:t>
            </a:r>
            <a:r>
              <a:rPr lang="en-US" altLang="zh-CN"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靶向药物的引进，可以使得银屑病患者摆脱外用药膏频繁涂抹和注射生物制剂频繁监测的问题，提升患者治疗</a:t>
            </a:r>
            <a:r>
              <a:rPr lang="en-US" altLang="zh-CN" sz="1600" b="1" dirty="0">
                <a:solidFill>
                  <a:srgbClr val="FF0000"/>
                </a:solidFill>
                <a:latin typeface="微软雅黑" panose="020B0503020204020204" charset="-122"/>
                <a:ea typeface="微软雅黑" panose="020B0503020204020204" charset="-122"/>
              </a:rPr>
              <a:t>依从性</a:t>
            </a:r>
            <a:r>
              <a:rPr lang="en-US" altLang="zh-CN" sz="1600" b="1" dirty="0">
                <a:latin typeface="微软雅黑" panose="020B0503020204020204" charset="-122"/>
                <a:ea typeface="微软雅黑" panose="020B0503020204020204" charset="-122"/>
              </a:rPr>
              <a:t>。</a:t>
            </a:r>
          </a:p>
          <a:p>
            <a:pPr marL="171450" indent="-171450" algn="just">
              <a:buFont typeface="Wingdings" panose="05000000000000000000" pitchFamily="2" charset="2"/>
              <a:buChar char="Ø"/>
            </a:pPr>
            <a:endParaRPr lang="en-US" altLang="zh-CN" sz="1600" b="1" dirty="0">
              <a:latin typeface="微软雅黑" panose="020B0503020204020204" charset="-122"/>
              <a:ea typeface="微软雅黑" panose="020B0503020204020204" charset="-122"/>
            </a:endParaRPr>
          </a:p>
          <a:p>
            <a:pPr marL="171450" indent="-171450" algn="just">
              <a:buFont typeface="Wingdings" panose="05000000000000000000" pitchFamily="2" charset="2"/>
              <a:buChar char="Ø"/>
            </a:pPr>
            <a:r>
              <a:rPr lang="zh-CN" altLang="en-US" sz="1600" b="1" dirty="0">
                <a:solidFill>
                  <a:schemeClr val="accent1"/>
                </a:solidFill>
                <a:latin typeface="微软雅黑" panose="020B0503020204020204" charset="-122"/>
                <a:ea typeface="微软雅黑" panose="020B0503020204020204" charset="-122"/>
                <a:cs typeface="Times New Roman" panose="02020603050405020304" pitchFamily="18" charset="0"/>
              </a:rPr>
              <a:t>临床管理难度描述：</a:t>
            </a:r>
            <a:r>
              <a:rPr lang="en-US" altLang="zh-CN"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因为银屑病按目前的治疗手段</a:t>
            </a:r>
            <a:r>
              <a:rPr lang="en-US" altLang="zh-CN" sz="1600" b="1" dirty="0">
                <a:solidFill>
                  <a:srgbClr val="FF0000"/>
                </a:solidFill>
                <a:latin typeface="微软雅黑" panose="020B0503020204020204" charset="-122"/>
                <a:ea typeface="微软雅黑" panose="020B0503020204020204" charset="-122"/>
              </a:rPr>
              <a:t>无法根治</a:t>
            </a:r>
            <a:r>
              <a:rPr lang="en-US" altLang="zh-CN"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，只能长期维持治疗。而目前临床应用以外用药膏和注射生物制剂为主，</a:t>
            </a:r>
            <a:r>
              <a:rPr lang="en-US" altLang="zh-CN" sz="1600" b="1" dirty="0">
                <a:solidFill>
                  <a:srgbClr val="FF0000"/>
                </a:solidFill>
                <a:latin typeface="微软雅黑" panose="020B0503020204020204" charset="-122"/>
                <a:ea typeface="微软雅黑" panose="020B0503020204020204" charset="-122"/>
              </a:rPr>
              <a:t>便利性不足</a:t>
            </a:r>
            <a:r>
              <a:rPr lang="en-US" altLang="zh-CN" sz="1600" b="1" dirty="0">
                <a:solidFill>
                  <a:srgbClr val="000000">
                    <a:lumMod val="65000"/>
                    <a:lumOff val="35000"/>
                  </a:srgbClr>
                </a:solidFill>
                <a:latin typeface="微软雅黑" panose="020B0503020204020204" charset="-122"/>
                <a:ea typeface="微软雅黑" panose="020B0503020204020204" charset="-122"/>
                <a:cs typeface="Times New Roman" panose="02020603050405020304" pitchFamily="18" charset="0"/>
              </a:rPr>
              <a:t>，患者往往难以坚持。口服靶向药物服用方便，疗效确切，可以切实解决临床管理困难。</a:t>
            </a:r>
          </a:p>
        </p:txBody>
      </p:sp>
      <p:sp>
        <p:nvSpPr>
          <p:cNvPr id="3" name="文本框 2"/>
          <p:cNvSpPr txBox="1"/>
          <p:nvPr/>
        </p:nvSpPr>
        <p:spPr>
          <a:xfrm>
            <a:off x="102870" y="6511925"/>
            <a:ext cx="10626435" cy="276999"/>
          </a:xfrm>
          <a:prstGeom prst="rect">
            <a:avLst/>
          </a:prstGeom>
          <a:noFill/>
        </p:spPr>
        <p:txBody>
          <a:bodyPr wrap="none" rtlCol="0" anchor="t">
            <a:spAutoFit/>
          </a:bodyPr>
          <a:lstStyle/>
          <a:p>
            <a:pPr lvl="0">
              <a:defRPr/>
            </a:pPr>
            <a:r>
              <a:rPr kumimoji="1" lang="en-US" altLang="zh-CN" sz="1200" dirty="0">
                <a:latin typeface="Arial" panose="020B0604020202020204" pitchFamily="34" charset="0"/>
                <a:ea typeface="微软雅黑" panose="020B0503020204020204" charset="-122"/>
                <a:sym typeface="+mn-ea"/>
              </a:rPr>
              <a:t>[1] </a:t>
            </a:r>
            <a:r>
              <a:rPr lang="zh-CN" altLang="en-US" sz="1200" dirty="0">
                <a:latin typeface="Arial" panose="020B0604020202020204" pitchFamily="34" charset="0"/>
                <a:ea typeface="微软雅黑" panose="020B0503020204020204" charset="-122"/>
                <a:sym typeface="Arial" panose="020B0604020202020204" pitchFamily="34" charset="0"/>
              </a:rPr>
              <a:t>李慧贤</a:t>
            </a:r>
            <a:r>
              <a:rPr lang="en-US" altLang="zh-CN" sz="1200" dirty="0">
                <a:latin typeface="Arial" panose="020B0604020202020204" pitchFamily="34" charset="0"/>
                <a:ea typeface="微软雅黑" panose="020B0503020204020204" charset="-122"/>
                <a:sym typeface="Arial" panose="020B0604020202020204" pitchFamily="34" charset="0"/>
              </a:rPr>
              <a:t>,</a:t>
            </a:r>
            <a:r>
              <a:rPr lang="zh-CN" altLang="en-US" sz="1200" dirty="0">
                <a:latin typeface="Arial" panose="020B0604020202020204" pitchFamily="34" charset="0"/>
                <a:ea typeface="微软雅黑" panose="020B0503020204020204" charset="-122"/>
                <a:sym typeface="Arial" panose="020B0604020202020204" pitchFamily="34" charset="0"/>
              </a:rPr>
              <a:t>胡丽</a:t>
            </a:r>
            <a:r>
              <a:rPr lang="en-US" altLang="zh-CN" sz="1200" dirty="0">
                <a:latin typeface="Arial" panose="020B0604020202020204" pitchFamily="34" charset="0"/>
                <a:ea typeface="微软雅黑" panose="020B0503020204020204" charset="-122"/>
                <a:sym typeface="Arial" panose="020B0604020202020204" pitchFamily="34" charset="0"/>
              </a:rPr>
              <a:t>,</a:t>
            </a:r>
            <a:r>
              <a:rPr lang="zh-CN" altLang="en-US" sz="1200" dirty="0">
                <a:latin typeface="Arial" panose="020B0604020202020204" pitchFamily="34" charset="0"/>
                <a:ea typeface="微软雅黑" panose="020B0503020204020204" charset="-122"/>
                <a:sym typeface="Arial" panose="020B0604020202020204" pitchFamily="34" charset="0"/>
              </a:rPr>
              <a:t>郑焱</a:t>
            </a:r>
            <a:r>
              <a:rPr lang="en-US" altLang="zh-CN" sz="1200" dirty="0">
                <a:latin typeface="Arial" panose="020B0604020202020204" pitchFamily="34" charset="0"/>
                <a:ea typeface="微软雅黑" panose="020B0503020204020204" charset="-122"/>
                <a:sym typeface="Arial" panose="020B0604020202020204" pitchFamily="34" charset="0"/>
              </a:rPr>
              <a:t>,</a:t>
            </a:r>
            <a:r>
              <a:rPr lang="zh-CN" altLang="en-US" sz="1200" dirty="0">
                <a:latin typeface="Arial" panose="020B0604020202020204" pitchFamily="34" charset="0"/>
                <a:ea typeface="微软雅黑" panose="020B0503020204020204" charset="-122"/>
                <a:sym typeface="Arial" panose="020B0604020202020204" pitchFamily="34" charset="0"/>
              </a:rPr>
              <a:t>张键</a:t>
            </a:r>
            <a:r>
              <a:rPr lang="en-US" altLang="zh-CN" sz="1200" dirty="0">
                <a:latin typeface="Arial" panose="020B0604020202020204" pitchFamily="34" charset="0"/>
                <a:ea typeface="微软雅黑" panose="020B0503020204020204" charset="-122"/>
                <a:sym typeface="Arial" panose="020B0604020202020204" pitchFamily="34" charset="0"/>
              </a:rPr>
              <a:t>,</a:t>
            </a:r>
            <a:r>
              <a:rPr lang="zh-CN" altLang="en-US" sz="1200" dirty="0">
                <a:latin typeface="Arial" panose="020B0604020202020204" pitchFamily="34" charset="0"/>
                <a:ea typeface="微软雅黑" panose="020B0503020204020204" charset="-122"/>
                <a:sym typeface="Arial" panose="020B0604020202020204" pitchFamily="34" charset="0"/>
              </a:rPr>
              <a:t>刘文丽</a:t>
            </a:r>
            <a:r>
              <a:rPr lang="en-US" altLang="zh-CN" sz="1200" dirty="0">
                <a:latin typeface="Arial" panose="020B0604020202020204" pitchFamily="34" charset="0"/>
                <a:ea typeface="微软雅黑" panose="020B0503020204020204" charset="-122"/>
                <a:sym typeface="Arial" panose="020B0604020202020204" pitchFamily="34" charset="0"/>
              </a:rPr>
              <a:t>,</a:t>
            </a:r>
            <a:r>
              <a:rPr lang="zh-CN" altLang="en-US" sz="1200" dirty="0">
                <a:latin typeface="Arial" panose="020B0604020202020204" pitchFamily="34" charset="0"/>
                <a:ea typeface="微软雅黑" panose="020B0503020204020204" charset="-122"/>
                <a:sym typeface="Arial" panose="020B0604020202020204" pitchFamily="34" charset="0"/>
              </a:rPr>
              <a:t>高田原</a:t>
            </a:r>
            <a:r>
              <a:rPr lang="en-US" altLang="zh-CN" sz="1200" dirty="0">
                <a:latin typeface="Arial" panose="020B0604020202020204" pitchFamily="34" charset="0"/>
                <a:ea typeface="微软雅黑" panose="020B0503020204020204" charset="-122"/>
                <a:sym typeface="Arial" panose="020B0604020202020204" pitchFamily="34" charset="0"/>
              </a:rPr>
              <a:t>,</a:t>
            </a:r>
            <a:r>
              <a:rPr lang="zh-CN" altLang="en-US" sz="1200" dirty="0">
                <a:latin typeface="Arial" panose="020B0604020202020204" pitchFamily="34" charset="0"/>
                <a:ea typeface="微软雅黑" panose="020B0503020204020204" charset="-122"/>
                <a:sym typeface="Arial" panose="020B0604020202020204" pitchFamily="34" charset="0"/>
              </a:rPr>
              <a:t>牟宽厚</a:t>
            </a:r>
            <a:r>
              <a:rPr lang="en-US" altLang="zh-CN" sz="1200" dirty="0">
                <a:latin typeface="Arial" panose="020B0604020202020204" pitchFamily="34" charset="0"/>
                <a:ea typeface="微软雅黑" panose="020B0503020204020204" charset="-122"/>
                <a:sym typeface="Arial" panose="020B0604020202020204" pitchFamily="34" charset="0"/>
              </a:rPr>
              <a:t>,</a:t>
            </a:r>
            <a:r>
              <a:rPr lang="zh-CN" altLang="en-US" sz="1200" dirty="0">
                <a:latin typeface="Arial" panose="020B0604020202020204" pitchFamily="34" charset="0"/>
                <a:ea typeface="微软雅黑" panose="020B0503020204020204" charset="-122"/>
                <a:sym typeface="Arial" panose="020B0604020202020204" pitchFamily="34" charset="0"/>
              </a:rPr>
              <a:t>田琼</a:t>
            </a:r>
            <a:r>
              <a:rPr lang="en-US" altLang="zh-CN" sz="1200" dirty="0">
                <a:latin typeface="Arial" panose="020B0604020202020204" pitchFamily="34" charset="0"/>
                <a:ea typeface="微软雅黑" panose="020B0503020204020204" charset="-122"/>
                <a:sym typeface="Arial" panose="020B0604020202020204" pitchFamily="34" charset="0"/>
              </a:rPr>
              <a:t>.</a:t>
            </a:r>
            <a:r>
              <a:rPr lang="zh-CN" altLang="en-US" sz="1200" dirty="0">
                <a:latin typeface="Arial" panose="020B0604020202020204" pitchFamily="34" charset="0"/>
                <a:ea typeface="微软雅黑" panose="020B0503020204020204" charset="-122"/>
                <a:sym typeface="Arial" panose="020B0604020202020204" pitchFamily="34" charset="0"/>
              </a:rPr>
              <a:t>基于全球疾病负担（</a:t>
            </a:r>
            <a:r>
              <a:rPr lang="en-US" altLang="zh-CN" sz="1200" dirty="0">
                <a:latin typeface="Arial" panose="020B0604020202020204" pitchFamily="34" charset="0"/>
                <a:ea typeface="微软雅黑" panose="020B0503020204020204" charset="-122"/>
                <a:sym typeface="Arial" panose="020B0604020202020204" pitchFamily="34" charset="0"/>
              </a:rPr>
              <a:t>GBD</a:t>
            </a:r>
            <a:r>
              <a:rPr lang="zh-CN" altLang="en-US" sz="1200" dirty="0">
                <a:latin typeface="Arial" panose="020B0604020202020204" pitchFamily="34" charset="0"/>
                <a:ea typeface="微软雅黑" panose="020B0503020204020204" charset="-122"/>
                <a:sym typeface="Arial" panose="020B0604020202020204" pitchFamily="34" charset="0"/>
              </a:rPr>
              <a:t>）大数据的中国银屑病流行病学负担分析</a:t>
            </a:r>
            <a:r>
              <a:rPr lang="en-US" altLang="zh-CN" sz="1200" dirty="0">
                <a:latin typeface="Arial" panose="020B0604020202020204" pitchFamily="34" charset="0"/>
                <a:ea typeface="微软雅黑" panose="020B0503020204020204" charset="-122"/>
                <a:sym typeface="Arial" panose="020B0604020202020204" pitchFamily="34" charset="0"/>
              </a:rPr>
              <a:t>[J/OL].</a:t>
            </a:r>
            <a:r>
              <a:rPr lang="zh-CN" altLang="en-US" sz="1200" dirty="0">
                <a:latin typeface="Arial" panose="020B0604020202020204" pitchFamily="34" charset="0"/>
                <a:ea typeface="微软雅黑" panose="020B0503020204020204" charset="-122"/>
                <a:sym typeface="Arial" panose="020B0604020202020204" pitchFamily="34" charset="0"/>
              </a:rPr>
              <a:t>中国皮肤性病学杂志</a:t>
            </a:r>
            <a:r>
              <a:rPr lang="en-US" altLang="zh-CN" sz="1200" dirty="0">
                <a:latin typeface="Arial" panose="020B0604020202020204" pitchFamily="34" charset="0"/>
                <a:ea typeface="微软雅黑" panose="020B0503020204020204" charset="-122"/>
                <a:sym typeface="Arial" panose="020B0604020202020204" pitchFamily="34" charset="0"/>
              </a:rPr>
              <a:t>:1-11.</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PP_MARK_KEY" val="ee4bbc43-6fbd-4a3c-a073-faff350b3914"/>
  <p:tag name="COMMONDATA" val="eyJoZGlkIjoiODViY2JkMjU3NGYzZTEwMzZmMGFkZWViYmNkYWU3NDIifQ=="/>
</p:tagLst>
</file>

<file path=ppt/tags/tag2.xml><?xml version="1.0" encoding="utf-8"?>
<p:tagLst xmlns:a="http://schemas.openxmlformats.org/drawingml/2006/main" xmlns:r="http://schemas.openxmlformats.org/officeDocument/2006/relationships" xmlns:p="http://schemas.openxmlformats.org/presentationml/2006/main">
  <p:tag name="KSO_WM_UNIT_TABLE_BEAUTIFY" val="smartTable{637b8c92-4211-4205-972a-501118d7dea6}"/>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108</TotalTime>
  <Words>1184</Words>
  <Application>Microsoft Office PowerPoint</Application>
  <PresentationFormat>宽屏</PresentationFormat>
  <Paragraphs>107</Paragraphs>
  <Slides>8</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8</vt:i4>
      </vt:variant>
    </vt:vector>
  </HeadingPairs>
  <TitlesOfParts>
    <vt:vector size="15" baseType="lpstr">
      <vt:lpstr>等线</vt:lpstr>
      <vt:lpstr>等线 Light</vt:lpstr>
      <vt:lpstr>微软雅黑</vt:lpstr>
      <vt:lpstr>Arial</vt:lpstr>
      <vt:lpstr>Times New Roman</vt:lpstr>
      <vt:lpstr>Wingdings</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陈鑫</dc:creator>
  <cp:lastModifiedBy>作者</cp:lastModifiedBy>
  <cp:revision>18</cp:revision>
  <dcterms:created xsi:type="dcterms:W3CDTF">2022-07-01T10:03:00Z</dcterms:created>
  <dcterms:modified xsi:type="dcterms:W3CDTF">2022-07-08T09:41:30Z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3C384F809AEF4159AE63D27AAC1D3C52</vt:lpwstr>
  </property>
  <property fmtid="{D5CDD505-2E9C-101B-9397-08002B2CF9AE}" pid="3" name="KSOProductBuildVer">
    <vt:lpwstr>2052-11.1.0.11830</vt:lpwstr>
  </property>
</Properties>
</file>