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1.xml" ContentType="application/vnd.openxmlformats-officedocument.presentationml.notesSlide+xml"/>
  <Override PartName="/ppt/tags/tag69.xml" ContentType="application/vnd.openxmlformats-officedocument.presentationml.tags+xml"/>
  <Override PartName="/ppt/notesSlides/notesSlide2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3.xml" ContentType="application/vnd.openxmlformats-officedocument.presentationml.notesSlide+xml"/>
  <Override PartName="/ppt/tags/tag72.xml" ContentType="application/vnd.openxmlformats-officedocument.presentationml.tags+xml"/>
  <Override PartName="/ppt/notesSlides/notesSlide4.xml" ContentType="application/vnd.openxmlformats-officedocument.presentationml.notesSlide+xml"/>
  <Override PartName="/ppt/tags/tag73.xml" ContentType="application/vnd.openxmlformats-officedocument.presentationml.tags+xml"/>
  <Override PartName="/ppt/notesSlides/notesSlide5.xml" ContentType="application/vnd.openxmlformats-officedocument.presentationml.notesSlide+xml"/>
  <Override PartName="/ppt/tags/tag74.xml" ContentType="application/vnd.openxmlformats-officedocument.presentationml.tags+xml"/>
  <Override PartName="/ppt/notesSlides/notesSlide6.xml" ContentType="application/vnd.openxmlformats-officedocument.presentationml.notesSlide+xml"/>
  <Override PartName="/ppt/tags/tag7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97" r:id="rId2"/>
    <p:sldId id="410" r:id="rId3"/>
    <p:sldId id="621" r:id="rId4"/>
    <p:sldId id="622" r:id="rId5"/>
    <p:sldId id="499" r:id="rId6"/>
    <p:sldId id="624" r:id="rId7"/>
    <p:sldId id="625" r:id="rId8"/>
    <p:sldId id="627" r:id="rId9"/>
    <p:sldId id="623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" initials="M" lastIdx="0" clrIdx="0"/>
  <p:cmAuthor id="1" name="FreedoM L" initials="FL" lastIdx="1" clrIdx="0"/>
  <p:cmAuthor id="2" name="zou lei" initials="zl" lastIdx="1" clrIdx="1"/>
  <p:cmAuthor id="3" name="kingsoft" initials="k" lastIdx="1" clrIdx="0"/>
  <p:cmAuthor id="4" name="刘 译璟" initials="刘" lastIdx="32" clrIdx="0"/>
  <p:cmAuthor id="5" name="番茄花园" initials="番" lastIdx="1" clrIdx="0"/>
  <p:cmAuthor id="6" name="徐虎" initials="徐" lastIdx="1" clrIdx="0"/>
  <p:cmAuthor id="7" name="pc" initials="p" lastIdx="2" clrIdx="1"/>
  <p:cmAuthor id="8" name="momo" initials="m" lastIdx="10" clrIdx="9"/>
  <p:cmAuthor id="9" name="Zhou, Yi" initials="Z" lastIdx="52" clrIdx="4"/>
  <p:cmAuthor id="10" name="Haiya Wu" initials="H" lastIdx="4" clrIdx="10"/>
  <p:cmAuthor id="11" name="GHX" initials="G" lastIdx="20" clrIdx="5"/>
  <p:cmAuthor id="13" name="109827" initials="1" lastIdx="1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FBFBF"/>
    <a:srgbClr val="24ACD2"/>
    <a:srgbClr val="06397A"/>
    <a:srgbClr val="C9E2EF"/>
    <a:srgbClr val="72A0AE"/>
    <a:srgbClr val="DCDCDC"/>
    <a:srgbClr val="F0F0F0"/>
    <a:srgbClr val="E6E6E6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0" y="66"/>
      </p:cViewPr>
      <p:guideLst>
        <p:guide orient="horz" pos="216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30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70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75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549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345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65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49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30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2022-7-11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2022-7-11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07035" y="2553335"/>
            <a:ext cx="11378565" cy="693420"/>
          </a:xfrm>
        </p:spPr>
        <p:txBody>
          <a:bodyPr>
            <a:noAutofit/>
          </a:bodyPr>
          <a:lstStyle/>
          <a:p>
            <a:r>
              <a:rPr lang="zh-CN" altLang="zh-CN" sz="5400">
                <a:solidFill>
                  <a:srgbClr val="002060"/>
                </a:solidFill>
              </a:rPr>
              <a:t>盐酸美金刚缓释胶囊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3472815" y="3623945"/>
            <a:ext cx="5764530" cy="60071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浙江京新药业股份有限公司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lang="zh-CN" altLang="en-US" sz="2800">
                <a:solidFill>
                  <a:schemeClr val="bg1"/>
                </a:solidFill>
              </a:rPr>
              <a:t>目录</a:t>
            </a:r>
          </a:p>
        </p:txBody>
      </p:sp>
      <p:sp>
        <p:nvSpPr>
          <p:cNvPr id="3" name="矩形 2"/>
          <p:cNvSpPr/>
          <p:nvPr/>
        </p:nvSpPr>
        <p:spPr>
          <a:xfrm>
            <a:off x="687705" y="1776095"/>
            <a:ext cx="3072765" cy="99885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91515" y="2678430"/>
            <a:ext cx="3072765" cy="236220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87705" y="2014220"/>
            <a:ext cx="3120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01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药品基本信息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07865" y="1775460"/>
            <a:ext cx="3072765" cy="99885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11675" y="2677795"/>
            <a:ext cx="3072765" cy="236220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507865" y="2013585"/>
            <a:ext cx="3120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02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安全性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26755" y="1774825"/>
            <a:ext cx="3072765" cy="99885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330565" y="2677160"/>
            <a:ext cx="3072765" cy="236220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326755" y="2012950"/>
            <a:ext cx="3120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03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有效性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640429" y="3691705"/>
            <a:ext cx="3072765" cy="99885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2644239" y="4594040"/>
            <a:ext cx="3072765" cy="236220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2640429" y="3929830"/>
            <a:ext cx="3120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04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创新性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456779" y="3691070"/>
            <a:ext cx="3072765" cy="99885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6460589" y="4593405"/>
            <a:ext cx="3072765" cy="236220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文本框 50"/>
          <p:cNvSpPr txBox="1"/>
          <p:nvPr/>
        </p:nvSpPr>
        <p:spPr>
          <a:xfrm>
            <a:off x="6456779" y="3929195"/>
            <a:ext cx="3120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05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公平性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药品基本信息：</a:t>
            </a:r>
            <a:endParaRPr lang="zh-CN" altLang="en-US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282690" y="1308735"/>
          <a:ext cx="5579745" cy="277431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16965"/>
                <a:gridCol w="760095"/>
                <a:gridCol w="1516380"/>
                <a:gridCol w="2186305"/>
              </a:tblGrid>
              <a:tr h="82423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分类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144D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144D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疗效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144D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临床应用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144D73"/>
                    </a:solidFill>
                  </a:tcPr>
                </a:tc>
              </a:tr>
              <a:tr h="19500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兴奋性氨基酸受体拮抗剂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美金刚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可改善患者的认知、日常和全面的功能、精神行为症状，尤其是激越、妄想和攻击行为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一线治疗药物，可单独或与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ChEIs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联合用于</a:t>
                      </a:r>
                      <a:r>
                        <a:rPr lang="zh-CN" altLang="en-US" sz="12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中重度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；如单用本药疗效不佳，可换用或加用</a:t>
                      </a:r>
                      <a:r>
                        <a:rPr lang="en-US" altLang="zh-CN" sz="1200" b="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ChEIs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常在用药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2-4</a:t>
                      </a: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周后开始见效，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8-12</a:t>
                      </a: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周达到药效高峰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文本框 127"/>
          <p:cNvSpPr txBox="1"/>
          <p:nvPr/>
        </p:nvSpPr>
        <p:spPr>
          <a:xfrm>
            <a:off x="6548755" y="4321810"/>
            <a:ext cx="34232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兴奋性氨基酸受体拮抗剂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作用机制：</a:t>
            </a:r>
          </a:p>
        </p:txBody>
      </p:sp>
      <p:grpSp>
        <p:nvGrpSpPr>
          <p:cNvPr id="129" name="组合 128"/>
          <p:cNvGrpSpPr/>
          <p:nvPr/>
        </p:nvGrpSpPr>
        <p:grpSpPr>
          <a:xfrm>
            <a:off x="6282690" y="4834255"/>
            <a:ext cx="5579745" cy="1073150"/>
            <a:chOff x="1672" y="4969"/>
            <a:chExt cx="14535" cy="1690"/>
          </a:xfrm>
        </p:grpSpPr>
        <p:sp>
          <p:nvSpPr>
            <p:cNvPr id="130" name="文本框 129"/>
            <p:cNvSpPr txBox="1"/>
            <p:nvPr/>
          </p:nvSpPr>
          <p:spPr>
            <a:xfrm>
              <a:off x="1672" y="5158"/>
              <a:ext cx="4295" cy="116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AD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患者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N-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甲基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-D-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天冬氨酸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NMDA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受体</a:t>
              </a:r>
            </a:p>
          </p:txBody>
        </p:sp>
        <p:sp>
          <p:nvSpPr>
            <p:cNvPr id="131" name="右箭头 130"/>
            <p:cNvSpPr/>
            <p:nvPr/>
          </p:nvSpPr>
          <p:spPr>
            <a:xfrm flipV="1">
              <a:off x="6156" y="5500"/>
              <a:ext cx="2848" cy="235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132" name="文本框 131"/>
            <p:cNvSpPr txBox="1"/>
            <p:nvPr/>
          </p:nvSpPr>
          <p:spPr>
            <a:xfrm>
              <a:off x="6372" y="4969"/>
              <a:ext cx="2417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持续轻度激活</a:t>
              </a:r>
            </a:p>
          </p:txBody>
        </p:sp>
        <p:cxnSp>
          <p:nvCxnSpPr>
            <p:cNvPr id="133" name="直接连接符 132"/>
            <p:cNvCxnSpPr/>
            <p:nvPr/>
          </p:nvCxnSpPr>
          <p:spPr>
            <a:xfrm>
              <a:off x="7306" y="5352"/>
              <a:ext cx="542" cy="54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flipH="1">
              <a:off x="7353" y="5321"/>
              <a:ext cx="423" cy="57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5" name="文本框 134"/>
            <p:cNvSpPr txBox="1"/>
            <p:nvPr/>
          </p:nvSpPr>
          <p:spPr>
            <a:xfrm>
              <a:off x="9212" y="5158"/>
              <a:ext cx="6995" cy="150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记忆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-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长时程效应缺失，认知功能受损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钙超载、细胞凋亡等兴奋性氨基酸毒性</a:t>
              </a:r>
            </a:p>
          </p:txBody>
        </p:sp>
      </p:grpSp>
      <p:sp>
        <p:nvSpPr>
          <p:cNvPr id="136" name="文本框 135"/>
          <p:cNvSpPr txBox="1"/>
          <p:nvPr/>
        </p:nvSpPr>
        <p:spPr>
          <a:xfrm>
            <a:off x="781685" y="1565275"/>
            <a:ext cx="4881880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/>
              <a:t>通用名：</a:t>
            </a:r>
            <a:r>
              <a:rPr lang="zh-CN" altLang="en-US" b="1">
                <a:solidFill>
                  <a:srgbClr val="002060"/>
                </a:solidFill>
              </a:rPr>
              <a:t>盐酸美金刚缓释胶囊</a:t>
            </a:r>
            <a:endParaRPr lang="zh-CN" altLang="en-US"/>
          </a:p>
          <a:p>
            <a:pPr algn="l">
              <a:lnSpc>
                <a:spcPct val="200000"/>
              </a:lnSpc>
            </a:pPr>
            <a:r>
              <a:rPr lang="zh-CN" altLang="en-US"/>
              <a:t>注册规格：</a:t>
            </a:r>
            <a:r>
              <a:rPr lang="en-US" altLang="zh-CN" b="1">
                <a:solidFill>
                  <a:srgbClr val="002060"/>
                </a:solidFill>
              </a:rPr>
              <a:t>7mg/</a:t>
            </a:r>
            <a:r>
              <a:rPr lang="zh-CN" altLang="en-US" b="1">
                <a:solidFill>
                  <a:srgbClr val="002060"/>
                </a:solidFill>
              </a:rPr>
              <a:t>片，</a:t>
            </a:r>
            <a:r>
              <a:rPr lang="en-US" altLang="zh-CN" b="1">
                <a:solidFill>
                  <a:srgbClr val="002060"/>
                </a:solidFill>
              </a:rPr>
              <a:t>28mg/</a:t>
            </a:r>
            <a:r>
              <a:rPr lang="zh-CN" altLang="en-US" b="1">
                <a:solidFill>
                  <a:srgbClr val="002060"/>
                </a:solidFill>
              </a:rPr>
              <a:t>片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中国大陆首次上市时间：</a:t>
            </a:r>
            <a:r>
              <a:rPr lang="zh-CN" altLang="en-US" b="1">
                <a:solidFill>
                  <a:srgbClr val="002060"/>
                </a:solidFill>
              </a:rPr>
              <a:t>2021-06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目前大陆地区同通用名药物的上市情况：</a:t>
            </a:r>
            <a:r>
              <a:rPr lang="zh-CN" altLang="en-US" b="1">
                <a:solidFill>
                  <a:srgbClr val="002060"/>
                </a:solidFill>
              </a:rPr>
              <a:t>共8家</a:t>
            </a:r>
            <a:endParaRPr lang="zh-CN" altLang="en-US"/>
          </a:p>
          <a:p>
            <a:pPr algn="l">
              <a:lnSpc>
                <a:spcPct val="200000"/>
              </a:lnSpc>
            </a:pPr>
            <a:r>
              <a:rPr lang="zh-CN" altLang="en-US"/>
              <a:t>全球首个上市国家及时间：</a:t>
            </a:r>
            <a:r>
              <a:rPr lang="zh-CN" altLang="en-US" b="1">
                <a:solidFill>
                  <a:srgbClr val="002060"/>
                </a:solidFill>
              </a:rPr>
              <a:t>2010-06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是否为</a:t>
            </a:r>
            <a:r>
              <a:rPr lang="en-US" altLang="zh-CN"/>
              <a:t>OTC</a:t>
            </a:r>
            <a:r>
              <a:rPr lang="zh-CN" altLang="en-US"/>
              <a:t>药物：</a:t>
            </a:r>
            <a:r>
              <a:rPr lang="zh-CN" altLang="en-US" b="1">
                <a:solidFill>
                  <a:srgbClr val="002060"/>
                </a:solidFill>
              </a:rPr>
              <a:t>否</a:t>
            </a:r>
            <a:endParaRPr lang="zh-CN" altLang="en-US"/>
          </a:p>
          <a:p>
            <a:pPr algn="l">
              <a:lnSpc>
                <a:spcPct val="200000"/>
              </a:lnSpc>
            </a:pPr>
            <a:r>
              <a:rPr lang="zh-CN" altLang="en-US"/>
              <a:t>参照药物建议：</a:t>
            </a:r>
            <a:r>
              <a:rPr lang="zh-CN" altLang="en-US" b="1">
                <a:solidFill>
                  <a:srgbClr val="002060"/>
                </a:solidFill>
              </a:rPr>
              <a:t>重酒石酸卡巴拉汀胶囊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药品基本信息：</a:t>
            </a:r>
            <a:endParaRPr lang="zh-CN" altLang="en-US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608330" y="1510665"/>
            <a:ext cx="1111440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b="1">
                <a:solidFill>
                  <a:srgbClr val="0070C0"/>
                </a:solidFill>
              </a:rPr>
              <a:t>适应症：</a:t>
            </a:r>
            <a:r>
              <a:rPr lang="zh-CN" altLang="en-US">
                <a:solidFill>
                  <a:schemeClr val="tx1"/>
                </a:solidFill>
              </a:rPr>
              <a:t>治疗中重度至重度阿尔茨海默型痴呆</a:t>
            </a:r>
          </a:p>
          <a:p>
            <a:pPr algn="l">
              <a:lnSpc>
                <a:spcPct val="200000"/>
              </a:lnSpc>
            </a:pPr>
            <a:endParaRPr lang="zh-CN" altLang="en-US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r>
              <a:rPr lang="zh-CN" altLang="en-US" b="1">
                <a:solidFill>
                  <a:srgbClr val="0070C0"/>
                </a:solidFill>
              </a:rPr>
              <a:t>疾病基本情况：</a:t>
            </a:r>
            <a:r>
              <a:rPr lang="zh-CN" altLang="en-US">
                <a:solidFill>
                  <a:schemeClr val="tx1"/>
                </a:solidFill>
              </a:rPr>
              <a:t>阿尔茨海默病（AD）是一种起病隐匿的进行性发展的神经系统退行性疾病。临床上以记忆障碍、失语、失用、失认、视空间技能损害、执行功能障碍以及人格和行为改变等全面性痴呆表现为特征，病因迄今未明。65岁以前发病者，称早老性痴呆；65岁以后发病者称老年性痴呆。</a:t>
            </a:r>
          </a:p>
          <a:p>
            <a:pPr algn="l">
              <a:lnSpc>
                <a:spcPct val="200000"/>
              </a:lnSpc>
            </a:pPr>
            <a:endParaRPr lang="zh-CN" altLang="en-US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r>
              <a:rPr lang="zh-CN" altLang="en-US" b="1">
                <a:solidFill>
                  <a:srgbClr val="0070C0"/>
                </a:solidFill>
              </a:rPr>
              <a:t>用法用量：</a:t>
            </a:r>
            <a:r>
              <a:rPr lang="zh-CN" altLang="en-US">
                <a:solidFill>
                  <a:schemeClr val="tx1"/>
                </a:solidFill>
              </a:rPr>
              <a:t>本品推荐起始剂量为7mg每日一次。剂量应按7mg的增量逐渐增加到28mg每日一次的维持剂量。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药品基本信息：中国</a:t>
            </a:r>
            <a:r>
              <a:rPr lang="en-US" altLang="zh-CN"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AD</a:t>
            </a:r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患者每年接近千万</a:t>
            </a:r>
            <a:endParaRPr lang="en-US" altLang="zh-CN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164590" y="1151890"/>
            <a:ext cx="9099550" cy="5116830"/>
            <a:chOff x="3765" y="3360"/>
            <a:chExt cx="12216" cy="6242"/>
          </a:xfrm>
        </p:grpSpPr>
        <p:grpSp>
          <p:nvGrpSpPr>
            <p:cNvPr id="7" name="Group 3"/>
            <p:cNvGrpSpPr/>
            <p:nvPr/>
          </p:nvGrpSpPr>
          <p:grpSpPr bwMode="auto">
            <a:xfrm>
              <a:off x="3765" y="3729"/>
              <a:ext cx="11306" cy="5873"/>
              <a:chOff x="664" y="1951"/>
              <a:chExt cx="4308" cy="2120"/>
            </a:xfrm>
          </p:grpSpPr>
          <p:sp>
            <p:nvSpPr>
              <p:cNvPr id="8" name="Freeform 4"/>
              <p:cNvSpPr/>
              <p:nvPr/>
            </p:nvSpPr>
            <p:spPr bwMode="gray">
              <a:xfrm>
                <a:off x="743" y="2045"/>
                <a:ext cx="1267" cy="1938"/>
              </a:xfrm>
              <a:custGeom>
                <a:avLst/>
                <a:gdLst/>
                <a:ahLst/>
                <a:cxnLst>
                  <a:cxn ang="0">
                    <a:pos x="116" y="258"/>
                  </a:cxn>
                  <a:cxn ang="0">
                    <a:pos x="320" y="210"/>
                  </a:cxn>
                  <a:cxn ang="0">
                    <a:pos x="434" y="240"/>
                  </a:cxn>
                  <a:cxn ang="0">
                    <a:pos x="416" y="444"/>
                  </a:cxn>
                  <a:cxn ang="0">
                    <a:pos x="272" y="582"/>
                  </a:cxn>
                  <a:cxn ang="0">
                    <a:pos x="218" y="714"/>
                  </a:cxn>
                  <a:cxn ang="0">
                    <a:pos x="284" y="964"/>
                  </a:cxn>
                  <a:cxn ang="0">
                    <a:pos x="316" y="960"/>
                  </a:cxn>
                  <a:cxn ang="0">
                    <a:pos x="328" y="906"/>
                  </a:cxn>
                  <a:cxn ang="0">
                    <a:pos x="478" y="1154"/>
                  </a:cxn>
                  <a:cxn ang="0">
                    <a:pos x="650" y="1200"/>
                  </a:cxn>
                  <a:cxn ang="0">
                    <a:pos x="794" y="1350"/>
                  </a:cxn>
                  <a:cxn ang="0">
                    <a:pos x="854" y="1422"/>
                  </a:cxn>
                  <a:cxn ang="0">
                    <a:pos x="770" y="1608"/>
                  </a:cxn>
                  <a:cxn ang="0">
                    <a:pos x="916" y="1782"/>
                  </a:cxn>
                  <a:cxn ang="0">
                    <a:pos x="1034" y="2022"/>
                  </a:cxn>
                  <a:cxn ang="0">
                    <a:pos x="1094" y="2310"/>
                  </a:cxn>
                  <a:cxn ang="0">
                    <a:pos x="1194" y="2540"/>
                  </a:cxn>
                  <a:cxn ang="0">
                    <a:pos x="1280" y="2520"/>
                  </a:cxn>
                  <a:cxn ang="0">
                    <a:pos x="1244" y="2394"/>
                  </a:cxn>
                  <a:cxn ang="0">
                    <a:pos x="1288" y="2306"/>
                  </a:cxn>
                  <a:cxn ang="0">
                    <a:pos x="1368" y="2228"/>
                  </a:cxn>
                  <a:cxn ang="0">
                    <a:pos x="1448" y="2076"/>
                  </a:cxn>
                  <a:cxn ang="0">
                    <a:pos x="1568" y="1950"/>
                  </a:cxn>
                  <a:cxn ang="0">
                    <a:pos x="1622" y="1746"/>
                  </a:cxn>
                  <a:cxn ang="0">
                    <a:pos x="1552" y="1538"/>
                  </a:cxn>
                  <a:cxn ang="0">
                    <a:pos x="1376" y="1410"/>
                  </a:cxn>
                  <a:cxn ang="0">
                    <a:pos x="1104" y="1280"/>
                  </a:cxn>
                  <a:cxn ang="0">
                    <a:pos x="974" y="1260"/>
                  </a:cxn>
                  <a:cxn ang="0">
                    <a:pos x="904" y="1268"/>
                  </a:cxn>
                  <a:cxn ang="0">
                    <a:pos x="794" y="1308"/>
                  </a:cxn>
                  <a:cxn ang="0">
                    <a:pos x="758" y="1174"/>
                  </a:cxn>
                  <a:cxn ang="0">
                    <a:pos x="736" y="1062"/>
                  </a:cxn>
                  <a:cxn ang="0">
                    <a:pos x="632" y="1104"/>
                  </a:cxn>
                  <a:cxn ang="0">
                    <a:pos x="568" y="950"/>
                  </a:cxn>
                  <a:cxn ang="0">
                    <a:pos x="740" y="912"/>
                  </a:cxn>
                  <a:cxn ang="0">
                    <a:pos x="842" y="906"/>
                  </a:cxn>
                  <a:cxn ang="0">
                    <a:pos x="896" y="900"/>
                  </a:cxn>
                  <a:cxn ang="0">
                    <a:pos x="1058" y="750"/>
                  </a:cxn>
                  <a:cxn ang="0">
                    <a:pos x="1184" y="678"/>
                  </a:cxn>
                  <a:cxn ang="0">
                    <a:pos x="1278" y="636"/>
                  </a:cxn>
                  <a:cxn ang="0">
                    <a:pos x="1340" y="538"/>
                  </a:cxn>
                  <a:cxn ang="0">
                    <a:pos x="1288" y="512"/>
                  </a:cxn>
                  <a:cxn ang="0">
                    <a:pos x="1526" y="456"/>
                  </a:cxn>
                  <a:cxn ang="0">
                    <a:pos x="1406" y="342"/>
                  </a:cxn>
                  <a:cxn ang="0">
                    <a:pos x="1328" y="264"/>
                  </a:cxn>
                  <a:cxn ang="0">
                    <a:pos x="1222" y="364"/>
                  </a:cxn>
                  <a:cxn ang="0">
                    <a:pos x="1110" y="444"/>
                  </a:cxn>
                  <a:cxn ang="0">
                    <a:pos x="1022" y="304"/>
                  </a:cxn>
                  <a:cxn ang="0">
                    <a:pos x="1212" y="240"/>
                  </a:cxn>
                  <a:cxn ang="0">
                    <a:pos x="1266" y="198"/>
                  </a:cxn>
                  <a:cxn ang="0">
                    <a:pos x="1328" y="172"/>
                  </a:cxn>
                  <a:cxn ang="0">
                    <a:pos x="1286" y="144"/>
                  </a:cxn>
                  <a:cxn ang="0">
                    <a:pos x="1262" y="120"/>
                  </a:cxn>
                  <a:cxn ang="0">
                    <a:pos x="1202" y="102"/>
                  </a:cxn>
                  <a:cxn ang="0">
                    <a:pos x="1106" y="136"/>
                  </a:cxn>
                  <a:cxn ang="0">
                    <a:pos x="950" y="120"/>
                  </a:cxn>
                  <a:cxn ang="0">
                    <a:pos x="550" y="0"/>
                  </a:cxn>
                  <a:cxn ang="0">
                    <a:pos x="344" y="32"/>
                  </a:cxn>
                  <a:cxn ang="0">
                    <a:pos x="290" y="102"/>
                  </a:cxn>
                  <a:cxn ang="0">
                    <a:pos x="128" y="174"/>
                  </a:cxn>
                  <a:cxn ang="0">
                    <a:pos x="128" y="216"/>
                  </a:cxn>
                  <a:cxn ang="0">
                    <a:pos x="2" y="252"/>
                  </a:cxn>
                </a:cxnLst>
                <a:rect l="0" t="0" r="r" b="b"/>
                <a:pathLst>
                  <a:path w="1692" h="2586">
                    <a:moveTo>
                      <a:pt x="2" y="252"/>
                    </a:moveTo>
                    <a:lnTo>
                      <a:pt x="68" y="264"/>
                    </a:lnTo>
                    <a:lnTo>
                      <a:pt x="116" y="258"/>
                    </a:lnTo>
                    <a:lnTo>
                      <a:pt x="188" y="216"/>
                    </a:lnTo>
                    <a:lnTo>
                      <a:pt x="236" y="210"/>
                    </a:lnTo>
                    <a:lnTo>
                      <a:pt x="320" y="210"/>
                    </a:lnTo>
                    <a:lnTo>
                      <a:pt x="368" y="216"/>
                    </a:lnTo>
                    <a:lnTo>
                      <a:pt x="398" y="246"/>
                    </a:lnTo>
                    <a:lnTo>
                      <a:pt x="434" y="240"/>
                    </a:lnTo>
                    <a:lnTo>
                      <a:pt x="422" y="294"/>
                    </a:lnTo>
                    <a:lnTo>
                      <a:pt x="404" y="354"/>
                    </a:lnTo>
                    <a:lnTo>
                      <a:pt x="416" y="444"/>
                    </a:lnTo>
                    <a:lnTo>
                      <a:pt x="408" y="480"/>
                    </a:lnTo>
                    <a:lnTo>
                      <a:pt x="380" y="474"/>
                    </a:lnTo>
                    <a:lnTo>
                      <a:pt x="272" y="582"/>
                    </a:lnTo>
                    <a:lnTo>
                      <a:pt x="236" y="628"/>
                    </a:lnTo>
                    <a:lnTo>
                      <a:pt x="242" y="672"/>
                    </a:lnTo>
                    <a:lnTo>
                      <a:pt x="218" y="714"/>
                    </a:lnTo>
                    <a:lnTo>
                      <a:pt x="268" y="774"/>
                    </a:lnTo>
                    <a:lnTo>
                      <a:pt x="262" y="844"/>
                    </a:lnTo>
                    <a:lnTo>
                      <a:pt x="284" y="964"/>
                    </a:lnTo>
                    <a:lnTo>
                      <a:pt x="320" y="1010"/>
                    </a:lnTo>
                    <a:lnTo>
                      <a:pt x="324" y="970"/>
                    </a:lnTo>
                    <a:lnTo>
                      <a:pt x="316" y="960"/>
                    </a:lnTo>
                    <a:lnTo>
                      <a:pt x="302" y="834"/>
                    </a:lnTo>
                    <a:lnTo>
                      <a:pt x="326" y="830"/>
                    </a:lnTo>
                    <a:lnTo>
                      <a:pt x="328" y="906"/>
                    </a:lnTo>
                    <a:lnTo>
                      <a:pt x="380" y="996"/>
                    </a:lnTo>
                    <a:lnTo>
                      <a:pt x="368" y="1074"/>
                    </a:lnTo>
                    <a:lnTo>
                      <a:pt x="478" y="1154"/>
                    </a:lnTo>
                    <a:lnTo>
                      <a:pt x="564" y="1164"/>
                    </a:lnTo>
                    <a:lnTo>
                      <a:pt x="612" y="1208"/>
                    </a:lnTo>
                    <a:lnTo>
                      <a:pt x="650" y="1200"/>
                    </a:lnTo>
                    <a:lnTo>
                      <a:pt x="680" y="1224"/>
                    </a:lnTo>
                    <a:lnTo>
                      <a:pt x="698" y="1272"/>
                    </a:lnTo>
                    <a:lnTo>
                      <a:pt x="794" y="1350"/>
                    </a:lnTo>
                    <a:lnTo>
                      <a:pt x="842" y="1308"/>
                    </a:lnTo>
                    <a:lnTo>
                      <a:pt x="848" y="1350"/>
                    </a:lnTo>
                    <a:lnTo>
                      <a:pt x="854" y="1422"/>
                    </a:lnTo>
                    <a:lnTo>
                      <a:pt x="786" y="1490"/>
                    </a:lnTo>
                    <a:lnTo>
                      <a:pt x="788" y="1542"/>
                    </a:lnTo>
                    <a:lnTo>
                      <a:pt x="770" y="1608"/>
                    </a:lnTo>
                    <a:lnTo>
                      <a:pt x="802" y="1634"/>
                    </a:lnTo>
                    <a:lnTo>
                      <a:pt x="848" y="1668"/>
                    </a:lnTo>
                    <a:lnTo>
                      <a:pt x="916" y="1782"/>
                    </a:lnTo>
                    <a:lnTo>
                      <a:pt x="956" y="1800"/>
                    </a:lnTo>
                    <a:lnTo>
                      <a:pt x="1010" y="1848"/>
                    </a:lnTo>
                    <a:lnTo>
                      <a:pt x="1034" y="2022"/>
                    </a:lnTo>
                    <a:lnTo>
                      <a:pt x="1058" y="2178"/>
                    </a:lnTo>
                    <a:lnTo>
                      <a:pt x="1046" y="2244"/>
                    </a:lnTo>
                    <a:lnTo>
                      <a:pt x="1094" y="2310"/>
                    </a:lnTo>
                    <a:lnTo>
                      <a:pt x="1118" y="2364"/>
                    </a:lnTo>
                    <a:lnTo>
                      <a:pt x="1138" y="2458"/>
                    </a:lnTo>
                    <a:lnTo>
                      <a:pt x="1194" y="2540"/>
                    </a:lnTo>
                    <a:lnTo>
                      <a:pt x="1286" y="2586"/>
                    </a:lnTo>
                    <a:lnTo>
                      <a:pt x="1382" y="2574"/>
                    </a:lnTo>
                    <a:lnTo>
                      <a:pt x="1280" y="2520"/>
                    </a:lnTo>
                    <a:lnTo>
                      <a:pt x="1266" y="2472"/>
                    </a:lnTo>
                    <a:lnTo>
                      <a:pt x="1288" y="2428"/>
                    </a:lnTo>
                    <a:lnTo>
                      <a:pt x="1244" y="2394"/>
                    </a:lnTo>
                    <a:lnTo>
                      <a:pt x="1284" y="2334"/>
                    </a:lnTo>
                    <a:lnTo>
                      <a:pt x="1244" y="2300"/>
                    </a:lnTo>
                    <a:lnTo>
                      <a:pt x="1288" y="2306"/>
                    </a:lnTo>
                    <a:lnTo>
                      <a:pt x="1286" y="2244"/>
                    </a:lnTo>
                    <a:lnTo>
                      <a:pt x="1330" y="2268"/>
                    </a:lnTo>
                    <a:lnTo>
                      <a:pt x="1368" y="2228"/>
                    </a:lnTo>
                    <a:lnTo>
                      <a:pt x="1334" y="2160"/>
                    </a:lnTo>
                    <a:lnTo>
                      <a:pt x="1382" y="2184"/>
                    </a:lnTo>
                    <a:lnTo>
                      <a:pt x="1448" y="2076"/>
                    </a:lnTo>
                    <a:lnTo>
                      <a:pt x="1468" y="2052"/>
                    </a:lnTo>
                    <a:lnTo>
                      <a:pt x="1476" y="1982"/>
                    </a:lnTo>
                    <a:lnTo>
                      <a:pt x="1568" y="1950"/>
                    </a:lnTo>
                    <a:lnTo>
                      <a:pt x="1612" y="1880"/>
                    </a:lnTo>
                    <a:lnTo>
                      <a:pt x="1628" y="1830"/>
                    </a:lnTo>
                    <a:lnTo>
                      <a:pt x="1622" y="1746"/>
                    </a:lnTo>
                    <a:lnTo>
                      <a:pt x="1692" y="1644"/>
                    </a:lnTo>
                    <a:lnTo>
                      <a:pt x="1652" y="1578"/>
                    </a:lnTo>
                    <a:lnTo>
                      <a:pt x="1552" y="1538"/>
                    </a:lnTo>
                    <a:lnTo>
                      <a:pt x="1448" y="1500"/>
                    </a:lnTo>
                    <a:lnTo>
                      <a:pt x="1376" y="1494"/>
                    </a:lnTo>
                    <a:lnTo>
                      <a:pt x="1376" y="1410"/>
                    </a:lnTo>
                    <a:lnTo>
                      <a:pt x="1262" y="1356"/>
                    </a:lnTo>
                    <a:lnTo>
                      <a:pt x="1166" y="1272"/>
                    </a:lnTo>
                    <a:lnTo>
                      <a:pt x="1104" y="1280"/>
                    </a:lnTo>
                    <a:lnTo>
                      <a:pt x="1048" y="1276"/>
                    </a:lnTo>
                    <a:lnTo>
                      <a:pt x="1020" y="1244"/>
                    </a:lnTo>
                    <a:lnTo>
                      <a:pt x="974" y="1260"/>
                    </a:lnTo>
                    <a:lnTo>
                      <a:pt x="984" y="1238"/>
                    </a:lnTo>
                    <a:lnTo>
                      <a:pt x="934" y="1268"/>
                    </a:lnTo>
                    <a:lnTo>
                      <a:pt x="904" y="1268"/>
                    </a:lnTo>
                    <a:lnTo>
                      <a:pt x="872" y="1314"/>
                    </a:lnTo>
                    <a:lnTo>
                      <a:pt x="836" y="1272"/>
                    </a:lnTo>
                    <a:lnTo>
                      <a:pt x="794" y="1308"/>
                    </a:lnTo>
                    <a:lnTo>
                      <a:pt x="748" y="1278"/>
                    </a:lnTo>
                    <a:lnTo>
                      <a:pt x="758" y="1242"/>
                    </a:lnTo>
                    <a:lnTo>
                      <a:pt x="758" y="1174"/>
                    </a:lnTo>
                    <a:lnTo>
                      <a:pt x="698" y="1176"/>
                    </a:lnTo>
                    <a:lnTo>
                      <a:pt x="668" y="1140"/>
                    </a:lnTo>
                    <a:lnTo>
                      <a:pt x="736" y="1062"/>
                    </a:lnTo>
                    <a:lnTo>
                      <a:pt x="712" y="1050"/>
                    </a:lnTo>
                    <a:lnTo>
                      <a:pt x="658" y="1062"/>
                    </a:lnTo>
                    <a:lnTo>
                      <a:pt x="632" y="1104"/>
                    </a:lnTo>
                    <a:lnTo>
                      <a:pt x="596" y="1110"/>
                    </a:lnTo>
                    <a:lnTo>
                      <a:pt x="538" y="1066"/>
                    </a:lnTo>
                    <a:lnTo>
                      <a:pt x="568" y="950"/>
                    </a:lnTo>
                    <a:lnTo>
                      <a:pt x="632" y="894"/>
                    </a:lnTo>
                    <a:lnTo>
                      <a:pt x="686" y="894"/>
                    </a:lnTo>
                    <a:lnTo>
                      <a:pt x="740" y="912"/>
                    </a:lnTo>
                    <a:lnTo>
                      <a:pt x="736" y="900"/>
                    </a:lnTo>
                    <a:lnTo>
                      <a:pt x="766" y="868"/>
                    </a:lnTo>
                    <a:lnTo>
                      <a:pt x="842" y="906"/>
                    </a:lnTo>
                    <a:lnTo>
                      <a:pt x="848" y="966"/>
                    </a:lnTo>
                    <a:lnTo>
                      <a:pt x="884" y="984"/>
                    </a:lnTo>
                    <a:lnTo>
                      <a:pt x="896" y="900"/>
                    </a:lnTo>
                    <a:lnTo>
                      <a:pt x="878" y="858"/>
                    </a:lnTo>
                    <a:lnTo>
                      <a:pt x="998" y="806"/>
                    </a:lnTo>
                    <a:lnTo>
                      <a:pt x="1058" y="750"/>
                    </a:lnTo>
                    <a:lnTo>
                      <a:pt x="1100" y="696"/>
                    </a:lnTo>
                    <a:lnTo>
                      <a:pt x="1130" y="672"/>
                    </a:lnTo>
                    <a:lnTo>
                      <a:pt x="1184" y="678"/>
                    </a:lnTo>
                    <a:lnTo>
                      <a:pt x="1190" y="636"/>
                    </a:lnTo>
                    <a:lnTo>
                      <a:pt x="1280" y="588"/>
                    </a:lnTo>
                    <a:lnTo>
                      <a:pt x="1278" y="636"/>
                    </a:lnTo>
                    <a:lnTo>
                      <a:pt x="1360" y="602"/>
                    </a:lnTo>
                    <a:lnTo>
                      <a:pt x="1322" y="570"/>
                    </a:lnTo>
                    <a:lnTo>
                      <a:pt x="1340" y="538"/>
                    </a:lnTo>
                    <a:lnTo>
                      <a:pt x="1320" y="522"/>
                    </a:lnTo>
                    <a:lnTo>
                      <a:pt x="1286" y="546"/>
                    </a:lnTo>
                    <a:lnTo>
                      <a:pt x="1288" y="512"/>
                    </a:lnTo>
                    <a:lnTo>
                      <a:pt x="1400" y="504"/>
                    </a:lnTo>
                    <a:lnTo>
                      <a:pt x="1490" y="480"/>
                    </a:lnTo>
                    <a:lnTo>
                      <a:pt x="1526" y="456"/>
                    </a:lnTo>
                    <a:lnTo>
                      <a:pt x="1484" y="394"/>
                    </a:lnTo>
                    <a:cubicBezTo>
                      <a:pt x="1474" y="370"/>
                      <a:pt x="1479" y="319"/>
                      <a:pt x="1466" y="310"/>
                    </a:cubicBezTo>
                    <a:cubicBezTo>
                      <a:pt x="1456" y="300"/>
                      <a:pt x="1423" y="343"/>
                      <a:pt x="1406" y="342"/>
                    </a:cubicBezTo>
                    <a:lnTo>
                      <a:pt x="1376" y="312"/>
                    </a:lnTo>
                    <a:lnTo>
                      <a:pt x="1376" y="270"/>
                    </a:lnTo>
                    <a:lnTo>
                      <a:pt x="1328" y="264"/>
                    </a:lnTo>
                    <a:lnTo>
                      <a:pt x="1312" y="252"/>
                    </a:lnTo>
                    <a:lnTo>
                      <a:pt x="1256" y="314"/>
                    </a:lnTo>
                    <a:lnTo>
                      <a:pt x="1222" y="364"/>
                    </a:lnTo>
                    <a:lnTo>
                      <a:pt x="1172" y="402"/>
                    </a:lnTo>
                    <a:lnTo>
                      <a:pt x="1136" y="474"/>
                    </a:lnTo>
                    <a:lnTo>
                      <a:pt x="1110" y="444"/>
                    </a:lnTo>
                    <a:lnTo>
                      <a:pt x="1128" y="394"/>
                    </a:lnTo>
                    <a:lnTo>
                      <a:pt x="1038" y="334"/>
                    </a:lnTo>
                    <a:lnTo>
                      <a:pt x="1022" y="304"/>
                    </a:lnTo>
                    <a:lnTo>
                      <a:pt x="1122" y="226"/>
                    </a:lnTo>
                    <a:lnTo>
                      <a:pt x="1184" y="222"/>
                    </a:lnTo>
                    <a:lnTo>
                      <a:pt x="1212" y="240"/>
                    </a:lnTo>
                    <a:lnTo>
                      <a:pt x="1248" y="220"/>
                    </a:lnTo>
                    <a:lnTo>
                      <a:pt x="1300" y="220"/>
                    </a:lnTo>
                    <a:lnTo>
                      <a:pt x="1266" y="198"/>
                    </a:lnTo>
                    <a:lnTo>
                      <a:pt x="1208" y="196"/>
                    </a:lnTo>
                    <a:lnTo>
                      <a:pt x="1250" y="174"/>
                    </a:lnTo>
                    <a:lnTo>
                      <a:pt x="1328" y="172"/>
                    </a:lnTo>
                    <a:lnTo>
                      <a:pt x="1364" y="132"/>
                    </a:lnTo>
                    <a:cubicBezTo>
                      <a:pt x="1346" y="124"/>
                      <a:pt x="1343" y="119"/>
                      <a:pt x="1324" y="122"/>
                    </a:cubicBezTo>
                    <a:cubicBezTo>
                      <a:pt x="1310" y="124"/>
                      <a:pt x="1294" y="132"/>
                      <a:pt x="1286" y="144"/>
                    </a:cubicBezTo>
                    <a:cubicBezTo>
                      <a:pt x="1282" y="149"/>
                      <a:pt x="1274" y="148"/>
                      <a:pt x="1268" y="150"/>
                    </a:cubicBezTo>
                    <a:cubicBezTo>
                      <a:pt x="1266" y="144"/>
                      <a:pt x="1259" y="138"/>
                      <a:pt x="1262" y="132"/>
                    </a:cubicBezTo>
                    <a:cubicBezTo>
                      <a:pt x="1269" y="118"/>
                      <a:pt x="1303" y="134"/>
                      <a:pt x="1262" y="120"/>
                    </a:cubicBezTo>
                    <a:cubicBezTo>
                      <a:pt x="1221" y="134"/>
                      <a:pt x="1252" y="105"/>
                      <a:pt x="1262" y="90"/>
                    </a:cubicBezTo>
                    <a:cubicBezTo>
                      <a:pt x="1260" y="84"/>
                      <a:pt x="1262" y="75"/>
                      <a:pt x="1256" y="72"/>
                    </a:cubicBezTo>
                    <a:cubicBezTo>
                      <a:pt x="1238" y="63"/>
                      <a:pt x="1202" y="102"/>
                      <a:pt x="1202" y="102"/>
                    </a:cubicBezTo>
                    <a:cubicBezTo>
                      <a:pt x="1198" y="108"/>
                      <a:pt x="1186" y="140"/>
                      <a:pt x="1180" y="144"/>
                    </a:cubicBezTo>
                    <a:cubicBezTo>
                      <a:pt x="1169" y="151"/>
                      <a:pt x="1148" y="122"/>
                      <a:pt x="1148" y="122"/>
                    </a:cubicBezTo>
                    <a:cubicBezTo>
                      <a:pt x="1138" y="123"/>
                      <a:pt x="1121" y="137"/>
                      <a:pt x="1106" y="136"/>
                    </a:cubicBezTo>
                    <a:cubicBezTo>
                      <a:pt x="1091" y="135"/>
                      <a:pt x="1074" y="117"/>
                      <a:pt x="1056" y="116"/>
                    </a:cubicBezTo>
                    <a:cubicBezTo>
                      <a:pt x="1038" y="115"/>
                      <a:pt x="1016" y="131"/>
                      <a:pt x="998" y="132"/>
                    </a:cubicBezTo>
                    <a:cubicBezTo>
                      <a:pt x="997" y="132"/>
                      <a:pt x="956" y="125"/>
                      <a:pt x="950" y="120"/>
                    </a:cubicBezTo>
                    <a:cubicBezTo>
                      <a:pt x="918" y="94"/>
                      <a:pt x="960" y="108"/>
                      <a:pt x="920" y="90"/>
                    </a:cubicBezTo>
                    <a:cubicBezTo>
                      <a:pt x="852" y="60"/>
                      <a:pt x="806" y="58"/>
                      <a:pt x="730" y="54"/>
                    </a:cubicBezTo>
                    <a:cubicBezTo>
                      <a:pt x="656" y="39"/>
                      <a:pt x="625" y="15"/>
                      <a:pt x="550" y="0"/>
                    </a:cubicBezTo>
                    <a:cubicBezTo>
                      <a:pt x="510" y="2"/>
                      <a:pt x="486" y="5"/>
                      <a:pt x="446" y="8"/>
                    </a:cubicBezTo>
                    <a:cubicBezTo>
                      <a:pt x="424" y="9"/>
                      <a:pt x="423" y="14"/>
                      <a:pt x="406" y="18"/>
                    </a:cubicBezTo>
                    <a:cubicBezTo>
                      <a:pt x="389" y="22"/>
                      <a:pt x="353" y="24"/>
                      <a:pt x="344" y="32"/>
                    </a:cubicBezTo>
                    <a:cubicBezTo>
                      <a:pt x="346" y="38"/>
                      <a:pt x="354" y="60"/>
                      <a:pt x="350" y="64"/>
                    </a:cubicBezTo>
                    <a:cubicBezTo>
                      <a:pt x="274" y="50"/>
                      <a:pt x="250" y="81"/>
                      <a:pt x="236" y="82"/>
                    </a:cubicBezTo>
                    <a:cubicBezTo>
                      <a:pt x="278" y="110"/>
                      <a:pt x="270" y="72"/>
                      <a:pt x="290" y="102"/>
                    </a:cubicBezTo>
                    <a:cubicBezTo>
                      <a:pt x="234" y="121"/>
                      <a:pt x="178" y="104"/>
                      <a:pt x="128" y="138"/>
                    </a:cubicBezTo>
                    <a:cubicBezTo>
                      <a:pt x="126" y="144"/>
                      <a:pt x="122" y="150"/>
                      <a:pt x="122" y="156"/>
                    </a:cubicBezTo>
                    <a:cubicBezTo>
                      <a:pt x="122" y="162"/>
                      <a:pt x="132" y="170"/>
                      <a:pt x="128" y="174"/>
                    </a:cubicBezTo>
                    <a:cubicBezTo>
                      <a:pt x="126" y="182"/>
                      <a:pt x="109" y="197"/>
                      <a:pt x="112" y="202"/>
                    </a:cubicBezTo>
                    <a:cubicBezTo>
                      <a:pt x="124" y="206"/>
                      <a:pt x="137" y="195"/>
                      <a:pt x="146" y="204"/>
                    </a:cubicBezTo>
                    <a:cubicBezTo>
                      <a:pt x="151" y="209"/>
                      <a:pt x="135" y="213"/>
                      <a:pt x="128" y="216"/>
                    </a:cubicBezTo>
                    <a:cubicBezTo>
                      <a:pt x="116" y="221"/>
                      <a:pt x="104" y="226"/>
                      <a:pt x="92" y="228"/>
                    </a:cubicBezTo>
                    <a:cubicBezTo>
                      <a:pt x="48" y="237"/>
                      <a:pt x="72" y="233"/>
                      <a:pt x="20" y="240"/>
                    </a:cubicBezTo>
                    <a:cubicBezTo>
                      <a:pt x="0" y="247"/>
                      <a:pt x="2" y="240"/>
                      <a:pt x="2" y="252"/>
                    </a:cubicBezTo>
                    <a:close/>
                  </a:path>
                </a:pathLst>
              </a:custGeom>
              <a:gradFill rotWithShape="1">
                <a:gsLst>
                  <a:gs pos="95000">
                    <a:srgbClr val="808080">
                      <a:gamma/>
                      <a:tint val="18039"/>
                      <a:invGamma/>
                    </a:srgbClr>
                  </a:gs>
                  <a:gs pos="98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5"/>
              <p:cNvSpPr/>
              <p:nvPr/>
            </p:nvSpPr>
            <p:spPr bwMode="gray">
              <a:xfrm>
                <a:off x="703" y="2230"/>
                <a:ext cx="34" cy="28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0" y="22"/>
                  </a:cxn>
                  <a:cxn ang="0">
                    <a:pos x="22" y="38"/>
                  </a:cxn>
                  <a:cxn ang="0">
                    <a:pos x="46" y="26"/>
                  </a:cxn>
                  <a:cxn ang="0">
                    <a:pos x="30" y="0"/>
                  </a:cxn>
                  <a:cxn ang="0">
                    <a:pos x="16" y="4"/>
                  </a:cxn>
                </a:cxnLst>
                <a:rect l="0" t="0" r="r" b="b"/>
                <a:pathLst>
                  <a:path w="46" h="38">
                    <a:moveTo>
                      <a:pt x="16" y="4"/>
                    </a:moveTo>
                    <a:lnTo>
                      <a:pt x="0" y="22"/>
                    </a:lnTo>
                    <a:lnTo>
                      <a:pt x="22" y="38"/>
                    </a:lnTo>
                    <a:lnTo>
                      <a:pt x="46" y="26"/>
                    </a:lnTo>
                    <a:lnTo>
                      <a:pt x="30" y="0"/>
                    </a:lnTo>
                    <a:lnTo>
                      <a:pt x="16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6"/>
              <p:cNvSpPr/>
              <p:nvPr/>
            </p:nvSpPr>
            <p:spPr bwMode="gray">
              <a:xfrm>
                <a:off x="1010" y="2353"/>
                <a:ext cx="39" cy="3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6" y="44"/>
                  </a:cxn>
                  <a:cxn ang="0">
                    <a:pos x="42" y="42"/>
                  </a:cxn>
                  <a:cxn ang="0">
                    <a:pos x="38" y="16"/>
                  </a:cxn>
                  <a:cxn ang="0">
                    <a:pos x="26" y="2"/>
                  </a:cxn>
                  <a:cxn ang="0">
                    <a:pos x="12" y="0"/>
                  </a:cxn>
                </a:cxnLst>
                <a:rect l="0" t="0" r="r" b="b"/>
                <a:pathLst>
                  <a:path w="52" h="44">
                    <a:moveTo>
                      <a:pt x="12" y="0"/>
                    </a:moveTo>
                    <a:cubicBezTo>
                      <a:pt x="16" y="14"/>
                      <a:pt x="18" y="32"/>
                      <a:pt x="26" y="44"/>
                    </a:cubicBezTo>
                    <a:cubicBezTo>
                      <a:pt x="31" y="43"/>
                      <a:pt x="37" y="44"/>
                      <a:pt x="42" y="42"/>
                    </a:cubicBezTo>
                    <a:cubicBezTo>
                      <a:pt x="52" y="38"/>
                      <a:pt x="48" y="19"/>
                      <a:pt x="38" y="16"/>
                    </a:cubicBezTo>
                    <a:cubicBezTo>
                      <a:pt x="33" y="9"/>
                      <a:pt x="34" y="5"/>
                      <a:pt x="26" y="2"/>
                    </a:cubicBezTo>
                    <a:cubicBezTo>
                      <a:pt x="4" y="4"/>
                      <a:pt x="0" y="8"/>
                      <a:pt x="1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/>
              <p:cNvSpPr/>
              <p:nvPr/>
            </p:nvSpPr>
            <p:spPr bwMode="gray">
              <a:xfrm>
                <a:off x="1792" y="2409"/>
                <a:ext cx="98" cy="74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79" y="8"/>
                  </a:cxn>
                  <a:cxn ang="0">
                    <a:pos x="53" y="24"/>
                  </a:cxn>
                  <a:cxn ang="0">
                    <a:pos x="39" y="40"/>
                  </a:cxn>
                  <a:cxn ang="0">
                    <a:pos x="21" y="52"/>
                  </a:cxn>
                  <a:cxn ang="0">
                    <a:pos x="63" y="82"/>
                  </a:cxn>
                  <a:cxn ang="0">
                    <a:pos x="79" y="94"/>
                  </a:cxn>
                  <a:cxn ang="0">
                    <a:pos x="85" y="92"/>
                  </a:cxn>
                  <a:cxn ang="0">
                    <a:pos x="89" y="86"/>
                  </a:cxn>
                  <a:cxn ang="0">
                    <a:pos x="97" y="98"/>
                  </a:cxn>
                  <a:cxn ang="0">
                    <a:pos x="123" y="86"/>
                  </a:cxn>
                  <a:cxn ang="0">
                    <a:pos x="129" y="74"/>
                  </a:cxn>
                  <a:cxn ang="0">
                    <a:pos x="101" y="40"/>
                  </a:cxn>
                  <a:cxn ang="0">
                    <a:pos x="115" y="24"/>
                  </a:cxn>
                  <a:cxn ang="0">
                    <a:pos x="111" y="4"/>
                  </a:cxn>
                  <a:cxn ang="0">
                    <a:pos x="97" y="0"/>
                  </a:cxn>
                </a:cxnLst>
                <a:rect l="0" t="0" r="r" b="b"/>
                <a:pathLst>
                  <a:path w="131" h="98">
                    <a:moveTo>
                      <a:pt x="97" y="0"/>
                    </a:moveTo>
                    <a:cubicBezTo>
                      <a:pt x="83" y="5"/>
                      <a:pt x="89" y="2"/>
                      <a:pt x="79" y="8"/>
                    </a:cubicBezTo>
                    <a:cubicBezTo>
                      <a:pt x="76" y="18"/>
                      <a:pt x="62" y="18"/>
                      <a:pt x="53" y="24"/>
                    </a:cubicBezTo>
                    <a:cubicBezTo>
                      <a:pt x="49" y="29"/>
                      <a:pt x="44" y="36"/>
                      <a:pt x="39" y="40"/>
                    </a:cubicBezTo>
                    <a:cubicBezTo>
                      <a:pt x="34" y="45"/>
                      <a:pt x="21" y="52"/>
                      <a:pt x="21" y="52"/>
                    </a:cubicBezTo>
                    <a:cubicBezTo>
                      <a:pt x="0" y="84"/>
                      <a:pt x="41" y="75"/>
                      <a:pt x="63" y="82"/>
                    </a:cubicBezTo>
                    <a:cubicBezTo>
                      <a:pt x="68" y="89"/>
                      <a:pt x="71" y="91"/>
                      <a:pt x="79" y="94"/>
                    </a:cubicBezTo>
                    <a:cubicBezTo>
                      <a:pt x="81" y="93"/>
                      <a:pt x="83" y="93"/>
                      <a:pt x="85" y="92"/>
                    </a:cubicBezTo>
                    <a:cubicBezTo>
                      <a:pt x="87" y="90"/>
                      <a:pt x="87" y="85"/>
                      <a:pt x="89" y="86"/>
                    </a:cubicBezTo>
                    <a:cubicBezTo>
                      <a:pt x="93" y="88"/>
                      <a:pt x="97" y="98"/>
                      <a:pt x="97" y="98"/>
                    </a:cubicBezTo>
                    <a:cubicBezTo>
                      <a:pt x="112" y="95"/>
                      <a:pt x="111" y="90"/>
                      <a:pt x="123" y="86"/>
                    </a:cubicBezTo>
                    <a:cubicBezTo>
                      <a:pt x="124" y="82"/>
                      <a:pt x="128" y="78"/>
                      <a:pt x="129" y="74"/>
                    </a:cubicBezTo>
                    <a:cubicBezTo>
                      <a:pt x="131" y="61"/>
                      <a:pt x="108" y="47"/>
                      <a:pt x="101" y="40"/>
                    </a:cubicBezTo>
                    <a:cubicBezTo>
                      <a:pt x="103" y="33"/>
                      <a:pt x="115" y="24"/>
                      <a:pt x="115" y="24"/>
                    </a:cubicBezTo>
                    <a:cubicBezTo>
                      <a:pt x="121" y="15"/>
                      <a:pt x="124" y="8"/>
                      <a:pt x="111" y="4"/>
                    </a:cubicBezTo>
                    <a:cubicBezTo>
                      <a:pt x="101" y="7"/>
                      <a:pt x="97" y="13"/>
                      <a:pt x="9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8"/>
              <p:cNvSpPr/>
              <p:nvPr/>
            </p:nvSpPr>
            <p:spPr bwMode="gray">
              <a:xfrm>
                <a:off x="1318" y="2793"/>
                <a:ext cx="158" cy="84"/>
              </a:xfrm>
              <a:custGeom>
                <a:avLst/>
                <a:gdLst/>
                <a:ahLst/>
                <a:cxnLst>
                  <a:cxn ang="0">
                    <a:pos x="47" y="12"/>
                  </a:cxn>
                  <a:cxn ang="0">
                    <a:pos x="17" y="12"/>
                  </a:cxn>
                  <a:cxn ang="0">
                    <a:pos x="5" y="16"/>
                  </a:cxn>
                  <a:cxn ang="0">
                    <a:pos x="25" y="52"/>
                  </a:cxn>
                  <a:cxn ang="0">
                    <a:pos x="51" y="44"/>
                  </a:cxn>
                  <a:cxn ang="0">
                    <a:pos x="93" y="54"/>
                  </a:cxn>
                  <a:cxn ang="0">
                    <a:pos x="111" y="60"/>
                  </a:cxn>
                  <a:cxn ang="0">
                    <a:pos x="133" y="88"/>
                  </a:cxn>
                  <a:cxn ang="0">
                    <a:pos x="141" y="112"/>
                  </a:cxn>
                  <a:cxn ang="0">
                    <a:pos x="157" y="100"/>
                  </a:cxn>
                  <a:cxn ang="0">
                    <a:pos x="169" y="96"/>
                  </a:cxn>
                  <a:cxn ang="0">
                    <a:pos x="187" y="102"/>
                  </a:cxn>
                  <a:cxn ang="0">
                    <a:pos x="195" y="80"/>
                  </a:cxn>
                  <a:cxn ang="0">
                    <a:pos x="153" y="54"/>
                  </a:cxn>
                  <a:cxn ang="0">
                    <a:pos x="105" y="20"/>
                  </a:cxn>
                  <a:cxn ang="0">
                    <a:pos x="53" y="26"/>
                  </a:cxn>
                  <a:cxn ang="0">
                    <a:pos x="47" y="12"/>
                  </a:cxn>
                </a:cxnLst>
                <a:rect l="0" t="0" r="r" b="b"/>
                <a:pathLst>
                  <a:path w="212" h="112">
                    <a:moveTo>
                      <a:pt x="47" y="12"/>
                    </a:moveTo>
                    <a:cubicBezTo>
                      <a:pt x="39" y="0"/>
                      <a:pt x="28" y="7"/>
                      <a:pt x="17" y="12"/>
                    </a:cubicBezTo>
                    <a:cubicBezTo>
                      <a:pt x="13" y="14"/>
                      <a:pt x="5" y="16"/>
                      <a:pt x="5" y="16"/>
                    </a:cubicBezTo>
                    <a:cubicBezTo>
                      <a:pt x="0" y="31"/>
                      <a:pt x="10" y="48"/>
                      <a:pt x="25" y="52"/>
                    </a:cubicBezTo>
                    <a:cubicBezTo>
                      <a:pt x="37" y="50"/>
                      <a:pt x="41" y="47"/>
                      <a:pt x="51" y="44"/>
                    </a:cubicBezTo>
                    <a:cubicBezTo>
                      <a:pt x="65" y="53"/>
                      <a:pt x="76" y="53"/>
                      <a:pt x="93" y="54"/>
                    </a:cubicBezTo>
                    <a:cubicBezTo>
                      <a:pt x="99" y="56"/>
                      <a:pt x="111" y="60"/>
                      <a:pt x="111" y="60"/>
                    </a:cubicBezTo>
                    <a:cubicBezTo>
                      <a:pt x="120" y="69"/>
                      <a:pt x="129" y="75"/>
                      <a:pt x="133" y="88"/>
                    </a:cubicBezTo>
                    <a:cubicBezTo>
                      <a:pt x="125" y="100"/>
                      <a:pt x="126" y="107"/>
                      <a:pt x="141" y="112"/>
                    </a:cubicBezTo>
                    <a:cubicBezTo>
                      <a:pt x="145" y="106"/>
                      <a:pt x="150" y="103"/>
                      <a:pt x="157" y="100"/>
                    </a:cubicBezTo>
                    <a:cubicBezTo>
                      <a:pt x="161" y="98"/>
                      <a:pt x="169" y="96"/>
                      <a:pt x="169" y="96"/>
                    </a:cubicBezTo>
                    <a:cubicBezTo>
                      <a:pt x="175" y="98"/>
                      <a:pt x="187" y="102"/>
                      <a:pt x="187" y="102"/>
                    </a:cubicBezTo>
                    <a:cubicBezTo>
                      <a:pt x="203" y="100"/>
                      <a:pt x="212" y="94"/>
                      <a:pt x="195" y="80"/>
                    </a:cubicBezTo>
                    <a:cubicBezTo>
                      <a:pt x="183" y="70"/>
                      <a:pt x="165" y="66"/>
                      <a:pt x="153" y="54"/>
                    </a:cubicBezTo>
                    <a:cubicBezTo>
                      <a:pt x="141" y="42"/>
                      <a:pt x="122" y="26"/>
                      <a:pt x="105" y="20"/>
                    </a:cubicBezTo>
                    <a:cubicBezTo>
                      <a:pt x="85" y="21"/>
                      <a:pt x="71" y="20"/>
                      <a:pt x="53" y="26"/>
                    </a:cubicBezTo>
                    <a:cubicBezTo>
                      <a:pt x="47" y="24"/>
                      <a:pt x="33" y="12"/>
                      <a:pt x="47" y="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9"/>
              <p:cNvSpPr/>
              <p:nvPr/>
            </p:nvSpPr>
            <p:spPr bwMode="gray">
              <a:xfrm>
                <a:off x="1448" y="2857"/>
                <a:ext cx="99" cy="4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3" y="6"/>
                  </a:cxn>
                  <a:cxn ang="0">
                    <a:pos x="31" y="30"/>
                  </a:cxn>
                  <a:cxn ang="0">
                    <a:pos x="15" y="34"/>
                  </a:cxn>
                  <a:cxn ang="0">
                    <a:pos x="3" y="42"/>
                  </a:cxn>
                  <a:cxn ang="0">
                    <a:pos x="13" y="54"/>
                  </a:cxn>
                  <a:cxn ang="0">
                    <a:pos x="133" y="34"/>
                  </a:cxn>
                  <a:cxn ang="0">
                    <a:pos x="123" y="16"/>
                  </a:cxn>
                  <a:cxn ang="0">
                    <a:pos x="105" y="8"/>
                  </a:cxn>
                  <a:cxn ang="0">
                    <a:pos x="101" y="24"/>
                  </a:cxn>
                  <a:cxn ang="0">
                    <a:pos x="89" y="18"/>
                  </a:cxn>
                  <a:cxn ang="0">
                    <a:pos x="67" y="14"/>
                  </a:cxn>
                  <a:cxn ang="0">
                    <a:pos x="57" y="0"/>
                  </a:cxn>
                </a:cxnLst>
                <a:rect l="0" t="0" r="r" b="b"/>
                <a:pathLst>
                  <a:path w="133" h="54">
                    <a:moveTo>
                      <a:pt x="57" y="0"/>
                    </a:moveTo>
                    <a:cubicBezTo>
                      <a:pt x="53" y="3"/>
                      <a:pt x="46" y="2"/>
                      <a:pt x="43" y="6"/>
                    </a:cubicBezTo>
                    <a:cubicBezTo>
                      <a:pt x="36" y="14"/>
                      <a:pt x="43" y="26"/>
                      <a:pt x="31" y="30"/>
                    </a:cubicBezTo>
                    <a:cubicBezTo>
                      <a:pt x="26" y="32"/>
                      <a:pt x="20" y="31"/>
                      <a:pt x="15" y="34"/>
                    </a:cubicBezTo>
                    <a:cubicBezTo>
                      <a:pt x="11" y="36"/>
                      <a:pt x="3" y="42"/>
                      <a:pt x="3" y="42"/>
                    </a:cubicBezTo>
                    <a:cubicBezTo>
                      <a:pt x="0" y="51"/>
                      <a:pt x="5" y="51"/>
                      <a:pt x="13" y="54"/>
                    </a:cubicBezTo>
                    <a:cubicBezTo>
                      <a:pt x="51" y="51"/>
                      <a:pt x="97" y="46"/>
                      <a:pt x="133" y="34"/>
                    </a:cubicBezTo>
                    <a:cubicBezTo>
                      <a:pt x="129" y="28"/>
                      <a:pt x="128" y="21"/>
                      <a:pt x="123" y="16"/>
                    </a:cubicBezTo>
                    <a:cubicBezTo>
                      <a:pt x="118" y="11"/>
                      <a:pt x="105" y="8"/>
                      <a:pt x="105" y="8"/>
                    </a:cubicBezTo>
                    <a:cubicBezTo>
                      <a:pt x="84" y="13"/>
                      <a:pt x="106" y="19"/>
                      <a:pt x="101" y="24"/>
                    </a:cubicBezTo>
                    <a:cubicBezTo>
                      <a:pt x="99" y="26"/>
                      <a:pt x="89" y="18"/>
                      <a:pt x="89" y="18"/>
                    </a:cubicBezTo>
                    <a:cubicBezTo>
                      <a:pt x="83" y="15"/>
                      <a:pt x="73" y="15"/>
                      <a:pt x="67" y="14"/>
                    </a:cubicBezTo>
                    <a:cubicBezTo>
                      <a:pt x="58" y="8"/>
                      <a:pt x="62" y="12"/>
                      <a:pt x="5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0"/>
              <p:cNvSpPr/>
              <p:nvPr/>
            </p:nvSpPr>
            <p:spPr bwMode="gray">
              <a:xfrm>
                <a:off x="1553" y="2883"/>
                <a:ext cx="38" cy="1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7" y="18"/>
                  </a:cxn>
                  <a:cxn ang="0">
                    <a:pos x="27" y="24"/>
                  </a:cxn>
                  <a:cxn ang="0">
                    <a:pos x="33" y="4"/>
                  </a:cxn>
                  <a:cxn ang="0">
                    <a:pos x="13" y="0"/>
                  </a:cxn>
                </a:cxnLst>
                <a:rect l="0" t="0" r="r" b="b"/>
                <a:pathLst>
                  <a:path w="51" h="24">
                    <a:moveTo>
                      <a:pt x="13" y="0"/>
                    </a:moveTo>
                    <a:cubicBezTo>
                      <a:pt x="12" y="2"/>
                      <a:pt x="0" y="12"/>
                      <a:pt x="7" y="18"/>
                    </a:cubicBezTo>
                    <a:cubicBezTo>
                      <a:pt x="12" y="22"/>
                      <a:pt x="27" y="24"/>
                      <a:pt x="27" y="24"/>
                    </a:cubicBezTo>
                    <a:cubicBezTo>
                      <a:pt x="44" y="22"/>
                      <a:pt x="51" y="16"/>
                      <a:pt x="33" y="4"/>
                    </a:cubicBezTo>
                    <a:cubicBezTo>
                      <a:pt x="29" y="1"/>
                      <a:pt x="14" y="0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1"/>
              <p:cNvSpPr/>
              <p:nvPr/>
            </p:nvSpPr>
            <p:spPr bwMode="gray">
              <a:xfrm>
                <a:off x="1609" y="2886"/>
                <a:ext cx="12" cy="25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14"/>
                  </a:cxn>
                  <a:cxn ang="0">
                    <a:pos x="16" y="34"/>
                  </a:cxn>
                  <a:cxn ang="0">
                    <a:pos x="12" y="18"/>
                  </a:cxn>
                  <a:cxn ang="0">
                    <a:pos x="16" y="6"/>
                  </a:cxn>
                  <a:cxn ang="0">
                    <a:pos x="14" y="0"/>
                  </a:cxn>
                </a:cxnLst>
                <a:rect l="0" t="0" r="r" b="b"/>
                <a:pathLst>
                  <a:path w="16" h="34">
                    <a:moveTo>
                      <a:pt x="14" y="0"/>
                    </a:moveTo>
                    <a:cubicBezTo>
                      <a:pt x="5" y="3"/>
                      <a:pt x="2" y="4"/>
                      <a:pt x="0" y="14"/>
                    </a:cubicBezTo>
                    <a:cubicBezTo>
                      <a:pt x="3" y="26"/>
                      <a:pt x="4" y="30"/>
                      <a:pt x="16" y="34"/>
                    </a:cubicBezTo>
                    <a:cubicBezTo>
                      <a:pt x="15" y="29"/>
                      <a:pt x="11" y="23"/>
                      <a:pt x="12" y="18"/>
                    </a:cubicBezTo>
                    <a:cubicBezTo>
                      <a:pt x="12" y="14"/>
                      <a:pt x="16" y="6"/>
                      <a:pt x="16" y="6"/>
                    </a:cubicBezTo>
                    <a:cubicBezTo>
                      <a:pt x="9" y="1"/>
                      <a:pt x="8" y="3"/>
                      <a:pt x="1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2"/>
              <p:cNvSpPr/>
              <p:nvPr/>
            </p:nvSpPr>
            <p:spPr bwMode="gray">
              <a:xfrm>
                <a:off x="1426" y="2040"/>
                <a:ext cx="180" cy="88"/>
              </a:xfrm>
              <a:custGeom>
                <a:avLst/>
                <a:gdLst/>
                <a:ahLst/>
                <a:cxnLst>
                  <a:cxn ang="0">
                    <a:pos x="64" y="1"/>
                  </a:cxn>
                  <a:cxn ang="0">
                    <a:pos x="24" y="31"/>
                  </a:cxn>
                  <a:cxn ang="0">
                    <a:pos x="6" y="37"/>
                  </a:cxn>
                  <a:cxn ang="0">
                    <a:pos x="0" y="39"/>
                  </a:cxn>
                  <a:cxn ang="0">
                    <a:pos x="26" y="59"/>
                  </a:cxn>
                  <a:cxn ang="0">
                    <a:pos x="38" y="63"/>
                  </a:cxn>
                  <a:cxn ang="0">
                    <a:pos x="68" y="47"/>
                  </a:cxn>
                  <a:cxn ang="0">
                    <a:pos x="80" y="43"/>
                  </a:cxn>
                  <a:cxn ang="0">
                    <a:pos x="82" y="55"/>
                  </a:cxn>
                  <a:cxn ang="0">
                    <a:pos x="64" y="61"/>
                  </a:cxn>
                  <a:cxn ang="0">
                    <a:pos x="72" y="73"/>
                  </a:cxn>
                  <a:cxn ang="0">
                    <a:pos x="40" y="87"/>
                  </a:cxn>
                  <a:cxn ang="0">
                    <a:pos x="70" y="109"/>
                  </a:cxn>
                  <a:cxn ang="0">
                    <a:pos x="82" y="113"/>
                  </a:cxn>
                  <a:cxn ang="0">
                    <a:pos x="118" y="103"/>
                  </a:cxn>
                  <a:cxn ang="0">
                    <a:pos x="150" y="105"/>
                  </a:cxn>
                  <a:cxn ang="0">
                    <a:pos x="168" y="117"/>
                  </a:cxn>
                  <a:cxn ang="0">
                    <a:pos x="204" y="109"/>
                  </a:cxn>
                  <a:cxn ang="0">
                    <a:pos x="224" y="103"/>
                  </a:cxn>
                  <a:cxn ang="0">
                    <a:pos x="222" y="77"/>
                  </a:cxn>
                  <a:cxn ang="0">
                    <a:pos x="234" y="69"/>
                  </a:cxn>
                  <a:cxn ang="0">
                    <a:pos x="238" y="47"/>
                  </a:cxn>
                  <a:cxn ang="0">
                    <a:pos x="210" y="57"/>
                  </a:cxn>
                  <a:cxn ang="0">
                    <a:pos x="200" y="43"/>
                  </a:cxn>
                  <a:cxn ang="0">
                    <a:pos x="172" y="45"/>
                  </a:cxn>
                  <a:cxn ang="0">
                    <a:pos x="134" y="9"/>
                  </a:cxn>
                  <a:cxn ang="0">
                    <a:pos x="94" y="11"/>
                  </a:cxn>
                  <a:cxn ang="0">
                    <a:pos x="82" y="1"/>
                  </a:cxn>
                  <a:cxn ang="0">
                    <a:pos x="64" y="1"/>
                  </a:cxn>
                </a:cxnLst>
                <a:rect l="0" t="0" r="r" b="b"/>
                <a:pathLst>
                  <a:path w="240" h="117">
                    <a:moveTo>
                      <a:pt x="64" y="1"/>
                    </a:moveTo>
                    <a:cubicBezTo>
                      <a:pt x="57" y="21"/>
                      <a:pt x="44" y="24"/>
                      <a:pt x="24" y="31"/>
                    </a:cubicBezTo>
                    <a:cubicBezTo>
                      <a:pt x="18" y="33"/>
                      <a:pt x="12" y="35"/>
                      <a:pt x="6" y="37"/>
                    </a:cubicBezTo>
                    <a:cubicBezTo>
                      <a:pt x="4" y="38"/>
                      <a:pt x="0" y="39"/>
                      <a:pt x="0" y="39"/>
                    </a:cubicBezTo>
                    <a:cubicBezTo>
                      <a:pt x="3" y="55"/>
                      <a:pt x="12" y="54"/>
                      <a:pt x="26" y="59"/>
                    </a:cubicBezTo>
                    <a:cubicBezTo>
                      <a:pt x="30" y="60"/>
                      <a:pt x="38" y="63"/>
                      <a:pt x="38" y="63"/>
                    </a:cubicBezTo>
                    <a:cubicBezTo>
                      <a:pt x="50" y="59"/>
                      <a:pt x="57" y="54"/>
                      <a:pt x="68" y="47"/>
                    </a:cubicBezTo>
                    <a:cubicBezTo>
                      <a:pt x="72" y="45"/>
                      <a:pt x="80" y="43"/>
                      <a:pt x="80" y="43"/>
                    </a:cubicBezTo>
                    <a:cubicBezTo>
                      <a:pt x="82" y="46"/>
                      <a:pt x="88" y="51"/>
                      <a:pt x="82" y="55"/>
                    </a:cubicBezTo>
                    <a:cubicBezTo>
                      <a:pt x="77" y="59"/>
                      <a:pt x="64" y="61"/>
                      <a:pt x="64" y="61"/>
                    </a:cubicBezTo>
                    <a:cubicBezTo>
                      <a:pt x="58" y="70"/>
                      <a:pt x="63" y="70"/>
                      <a:pt x="72" y="73"/>
                    </a:cubicBezTo>
                    <a:cubicBezTo>
                      <a:pt x="77" y="88"/>
                      <a:pt x="50" y="86"/>
                      <a:pt x="40" y="87"/>
                    </a:cubicBezTo>
                    <a:cubicBezTo>
                      <a:pt x="47" y="94"/>
                      <a:pt x="60" y="106"/>
                      <a:pt x="70" y="109"/>
                    </a:cubicBezTo>
                    <a:cubicBezTo>
                      <a:pt x="74" y="110"/>
                      <a:pt x="82" y="113"/>
                      <a:pt x="82" y="113"/>
                    </a:cubicBezTo>
                    <a:cubicBezTo>
                      <a:pt x="99" y="111"/>
                      <a:pt x="104" y="108"/>
                      <a:pt x="118" y="103"/>
                    </a:cubicBezTo>
                    <a:cubicBezTo>
                      <a:pt x="129" y="104"/>
                      <a:pt x="140" y="103"/>
                      <a:pt x="150" y="105"/>
                    </a:cubicBezTo>
                    <a:cubicBezTo>
                      <a:pt x="157" y="107"/>
                      <a:pt x="168" y="117"/>
                      <a:pt x="168" y="117"/>
                    </a:cubicBezTo>
                    <a:cubicBezTo>
                      <a:pt x="193" y="115"/>
                      <a:pt x="188" y="116"/>
                      <a:pt x="204" y="109"/>
                    </a:cubicBezTo>
                    <a:cubicBezTo>
                      <a:pt x="210" y="106"/>
                      <a:pt x="224" y="103"/>
                      <a:pt x="224" y="103"/>
                    </a:cubicBezTo>
                    <a:cubicBezTo>
                      <a:pt x="223" y="98"/>
                      <a:pt x="217" y="82"/>
                      <a:pt x="222" y="77"/>
                    </a:cubicBezTo>
                    <a:cubicBezTo>
                      <a:pt x="225" y="73"/>
                      <a:pt x="234" y="69"/>
                      <a:pt x="234" y="69"/>
                    </a:cubicBezTo>
                    <a:cubicBezTo>
                      <a:pt x="237" y="59"/>
                      <a:pt x="240" y="59"/>
                      <a:pt x="238" y="47"/>
                    </a:cubicBezTo>
                    <a:cubicBezTo>
                      <a:pt x="228" y="49"/>
                      <a:pt x="219" y="51"/>
                      <a:pt x="210" y="57"/>
                    </a:cubicBezTo>
                    <a:cubicBezTo>
                      <a:pt x="201" y="71"/>
                      <a:pt x="201" y="50"/>
                      <a:pt x="200" y="43"/>
                    </a:cubicBezTo>
                    <a:cubicBezTo>
                      <a:pt x="189" y="45"/>
                      <a:pt x="182" y="48"/>
                      <a:pt x="172" y="45"/>
                    </a:cubicBezTo>
                    <a:cubicBezTo>
                      <a:pt x="161" y="34"/>
                      <a:pt x="148" y="14"/>
                      <a:pt x="134" y="9"/>
                    </a:cubicBezTo>
                    <a:cubicBezTo>
                      <a:pt x="119" y="11"/>
                      <a:pt x="108" y="13"/>
                      <a:pt x="94" y="11"/>
                    </a:cubicBezTo>
                    <a:cubicBezTo>
                      <a:pt x="92" y="9"/>
                      <a:pt x="85" y="2"/>
                      <a:pt x="82" y="1"/>
                    </a:cubicBezTo>
                    <a:cubicBezTo>
                      <a:pt x="74" y="0"/>
                      <a:pt x="72" y="9"/>
                      <a:pt x="64" y="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3"/>
              <p:cNvSpPr/>
              <p:nvPr/>
            </p:nvSpPr>
            <p:spPr bwMode="gray">
              <a:xfrm>
                <a:off x="1506" y="1999"/>
                <a:ext cx="146" cy="60"/>
              </a:xfrm>
              <a:custGeom>
                <a:avLst/>
                <a:gdLst/>
                <a:ahLst/>
                <a:cxnLst>
                  <a:cxn ang="0">
                    <a:pos x="97" y="10"/>
                  </a:cxn>
                  <a:cxn ang="0">
                    <a:pos x="13" y="24"/>
                  </a:cxn>
                  <a:cxn ang="0">
                    <a:pos x="9" y="34"/>
                  </a:cxn>
                  <a:cxn ang="0">
                    <a:pos x="57" y="52"/>
                  </a:cxn>
                  <a:cxn ang="0">
                    <a:pos x="135" y="74"/>
                  </a:cxn>
                  <a:cxn ang="0">
                    <a:pos x="175" y="68"/>
                  </a:cxn>
                  <a:cxn ang="0">
                    <a:pos x="187" y="64"/>
                  </a:cxn>
                  <a:cxn ang="0">
                    <a:pos x="175" y="44"/>
                  </a:cxn>
                  <a:cxn ang="0">
                    <a:pos x="163" y="36"/>
                  </a:cxn>
                  <a:cxn ang="0">
                    <a:pos x="129" y="26"/>
                  </a:cxn>
                  <a:cxn ang="0">
                    <a:pos x="97" y="10"/>
                  </a:cxn>
                </a:cxnLst>
                <a:rect l="0" t="0" r="r" b="b"/>
                <a:pathLst>
                  <a:path w="194" h="80">
                    <a:moveTo>
                      <a:pt x="97" y="10"/>
                    </a:moveTo>
                    <a:cubicBezTo>
                      <a:pt x="70" y="19"/>
                      <a:pt x="42" y="22"/>
                      <a:pt x="13" y="24"/>
                    </a:cubicBezTo>
                    <a:cubicBezTo>
                      <a:pt x="9" y="25"/>
                      <a:pt x="0" y="26"/>
                      <a:pt x="9" y="34"/>
                    </a:cubicBezTo>
                    <a:cubicBezTo>
                      <a:pt x="21" y="44"/>
                      <a:pt x="43" y="43"/>
                      <a:pt x="57" y="52"/>
                    </a:cubicBezTo>
                    <a:cubicBezTo>
                      <a:pt x="75" y="80"/>
                      <a:pt x="104" y="73"/>
                      <a:pt x="135" y="74"/>
                    </a:cubicBezTo>
                    <a:cubicBezTo>
                      <a:pt x="153" y="73"/>
                      <a:pt x="159" y="73"/>
                      <a:pt x="175" y="68"/>
                    </a:cubicBezTo>
                    <a:cubicBezTo>
                      <a:pt x="179" y="67"/>
                      <a:pt x="187" y="64"/>
                      <a:pt x="187" y="64"/>
                    </a:cubicBezTo>
                    <a:cubicBezTo>
                      <a:pt x="194" y="53"/>
                      <a:pt x="184" y="49"/>
                      <a:pt x="175" y="44"/>
                    </a:cubicBezTo>
                    <a:cubicBezTo>
                      <a:pt x="171" y="42"/>
                      <a:pt x="163" y="36"/>
                      <a:pt x="163" y="36"/>
                    </a:cubicBezTo>
                    <a:cubicBezTo>
                      <a:pt x="140" y="41"/>
                      <a:pt x="147" y="38"/>
                      <a:pt x="129" y="26"/>
                    </a:cubicBezTo>
                    <a:cubicBezTo>
                      <a:pt x="123" y="17"/>
                      <a:pt x="107" y="0"/>
                      <a:pt x="97" y="1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4"/>
              <p:cNvSpPr/>
              <p:nvPr/>
            </p:nvSpPr>
            <p:spPr bwMode="gray">
              <a:xfrm>
                <a:off x="1711" y="2069"/>
                <a:ext cx="233" cy="190"/>
              </a:xfrm>
              <a:custGeom>
                <a:avLst/>
                <a:gdLst/>
                <a:ahLst/>
                <a:cxnLst>
                  <a:cxn ang="0">
                    <a:pos x="67" y="9"/>
                  </a:cxn>
                  <a:cxn ang="0">
                    <a:pos x="51" y="23"/>
                  </a:cxn>
                  <a:cxn ang="0">
                    <a:pos x="21" y="39"/>
                  </a:cxn>
                  <a:cxn ang="0">
                    <a:pos x="53" y="77"/>
                  </a:cxn>
                  <a:cxn ang="0">
                    <a:pos x="79" y="85"/>
                  </a:cxn>
                  <a:cxn ang="0">
                    <a:pos x="103" y="99"/>
                  </a:cxn>
                  <a:cxn ang="0">
                    <a:pos x="127" y="85"/>
                  </a:cxn>
                  <a:cxn ang="0">
                    <a:pos x="143" y="101"/>
                  </a:cxn>
                  <a:cxn ang="0">
                    <a:pos x="149" y="127"/>
                  </a:cxn>
                  <a:cxn ang="0">
                    <a:pos x="115" y="151"/>
                  </a:cxn>
                  <a:cxn ang="0">
                    <a:pos x="89" y="173"/>
                  </a:cxn>
                  <a:cxn ang="0">
                    <a:pos x="69" y="169"/>
                  </a:cxn>
                  <a:cxn ang="0">
                    <a:pos x="57" y="165"/>
                  </a:cxn>
                  <a:cxn ang="0">
                    <a:pos x="43" y="187"/>
                  </a:cxn>
                  <a:cxn ang="0">
                    <a:pos x="39" y="199"/>
                  </a:cxn>
                  <a:cxn ang="0">
                    <a:pos x="73" y="205"/>
                  </a:cxn>
                  <a:cxn ang="0">
                    <a:pos x="95" y="203"/>
                  </a:cxn>
                  <a:cxn ang="0">
                    <a:pos x="115" y="231"/>
                  </a:cxn>
                  <a:cxn ang="0">
                    <a:pos x="127" y="235"/>
                  </a:cxn>
                  <a:cxn ang="0">
                    <a:pos x="139" y="239"/>
                  </a:cxn>
                  <a:cxn ang="0">
                    <a:pos x="155" y="251"/>
                  </a:cxn>
                  <a:cxn ang="0">
                    <a:pos x="181" y="237"/>
                  </a:cxn>
                  <a:cxn ang="0">
                    <a:pos x="203" y="235"/>
                  </a:cxn>
                  <a:cxn ang="0">
                    <a:pos x="229" y="213"/>
                  </a:cxn>
                  <a:cxn ang="0">
                    <a:pos x="225" y="185"/>
                  </a:cxn>
                  <a:cxn ang="0">
                    <a:pos x="217" y="173"/>
                  </a:cxn>
                  <a:cxn ang="0">
                    <a:pos x="233" y="167"/>
                  </a:cxn>
                  <a:cxn ang="0">
                    <a:pos x="245" y="183"/>
                  </a:cxn>
                  <a:cxn ang="0">
                    <a:pos x="247" y="197"/>
                  </a:cxn>
                  <a:cxn ang="0">
                    <a:pos x="261" y="193"/>
                  </a:cxn>
                  <a:cxn ang="0">
                    <a:pos x="303" y="169"/>
                  </a:cxn>
                  <a:cxn ang="0">
                    <a:pos x="293" y="147"/>
                  </a:cxn>
                  <a:cxn ang="0">
                    <a:pos x="259" y="123"/>
                  </a:cxn>
                  <a:cxn ang="0">
                    <a:pos x="265" y="107"/>
                  </a:cxn>
                  <a:cxn ang="0">
                    <a:pos x="277" y="103"/>
                  </a:cxn>
                  <a:cxn ang="0">
                    <a:pos x="253" y="63"/>
                  </a:cxn>
                  <a:cxn ang="0">
                    <a:pos x="233" y="59"/>
                  </a:cxn>
                  <a:cxn ang="0">
                    <a:pos x="221" y="55"/>
                  </a:cxn>
                  <a:cxn ang="0">
                    <a:pos x="201" y="33"/>
                  </a:cxn>
                  <a:cxn ang="0">
                    <a:pos x="155" y="45"/>
                  </a:cxn>
                  <a:cxn ang="0">
                    <a:pos x="167" y="25"/>
                  </a:cxn>
                  <a:cxn ang="0">
                    <a:pos x="139" y="17"/>
                  </a:cxn>
                  <a:cxn ang="0">
                    <a:pos x="119" y="19"/>
                  </a:cxn>
                  <a:cxn ang="0">
                    <a:pos x="67" y="9"/>
                  </a:cxn>
                </a:cxnLst>
                <a:rect l="0" t="0" r="r" b="b"/>
                <a:pathLst>
                  <a:path w="310" h="254">
                    <a:moveTo>
                      <a:pt x="67" y="9"/>
                    </a:moveTo>
                    <a:cubicBezTo>
                      <a:pt x="63" y="15"/>
                      <a:pt x="51" y="23"/>
                      <a:pt x="51" y="23"/>
                    </a:cubicBezTo>
                    <a:cubicBezTo>
                      <a:pt x="43" y="34"/>
                      <a:pt x="33" y="35"/>
                      <a:pt x="21" y="39"/>
                    </a:cubicBezTo>
                    <a:cubicBezTo>
                      <a:pt x="0" y="71"/>
                      <a:pt x="30" y="74"/>
                      <a:pt x="53" y="77"/>
                    </a:cubicBezTo>
                    <a:cubicBezTo>
                      <a:pt x="61" y="89"/>
                      <a:pt x="63" y="87"/>
                      <a:pt x="79" y="85"/>
                    </a:cubicBezTo>
                    <a:cubicBezTo>
                      <a:pt x="88" y="88"/>
                      <a:pt x="93" y="96"/>
                      <a:pt x="103" y="99"/>
                    </a:cubicBezTo>
                    <a:cubicBezTo>
                      <a:pt x="117" y="96"/>
                      <a:pt x="116" y="89"/>
                      <a:pt x="127" y="85"/>
                    </a:cubicBezTo>
                    <a:cubicBezTo>
                      <a:pt x="134" y="90"/>
                      <a:pt x="138" y="94"/>
                      <a:pt x="143" y="101"/>
                    </a:cubicBezTo>
                    <a:cubicBezTo>
                      <a:pt x="140" y="116"/>
                      <a:pt x="134" y="117"/>
                      <a:pt x="149" y="127"/>
                    </a:cubicBezTo>
                    <a:cubicBezTo>
                      <a:pt x="161" y="144"/>
                      <a:pt x="126" y="147"/>
                      <a:pt x="115" y="151"/>
                    </a:cubicBezTo>
                    <a:cubicBezTo>
                      <a:pt x="109" y="160"/>
                      <a:pt x="100" y="169"/>
                      <a:pt x="89" y="173"/>
                    </a:cubicBezTo>
                    <a:cubicBezTo>
                      <a:pt x="81" y="172"/>
                      <a:pt x="76" y="171"/>
                      <a:pt x="69" y="169"/>
                    </a:cubicBezTo>
                    <a:cubicBezTo>
                      <a:pt x="65" y="168"/>
                      <a:pt x="57" y="165"/>
                      <a:pt x="57" y="165"/>
                    </a:cubicBezTo>
                    <a:cubicBezTo>
                      <a:pt x="46" y="169"/>
                      <a:pt x="46" y="177"/>
                      <a:pt x="43" y="187"/>
                    </a:cubicBezTo>
                    <a:cubicBezTo>
                      <a:pt x="42" y="191"/>
                      <a:pt x="39" y="199"/>
                      <a:pt x="39" y="199"/>
                    </a:cubicBezTo>
                    <a:cubicBezTo>
                      <a:pt x="50" y="203"/>
                      <a:pt x="61" y="204"/>
                      <a:pt x="73" y="205"/>
                    </a:cubicBezTo>
                    <a:cubicBezTo>
                      <a:pt x="82" y="203"/>
                      <a:pt x="86" y="201"/>
                      <a:pt x="95" y="203"/>
                    </a:cubicBezTo>
                    <a:cubicBezTo>
                      <a:pt x="107" y="211"/>
                      <a:pt x="111" y="218"/>
                      <a:pt x="115" y="231"/>
                    </a:cubicBezTo>
                    <a:cubicBezTo>
                      <a:pt x="116" y="235"/>
                      <a:pt x="123" y="234"/>
                      <a:pt x="127" y="235"/>
                    </a:cubicBezTo>
                    <a:cubicBezTo>
                      <a:pt x="131" y="236"/>
                      <a:pt x="139" y="239"/>
                      <a:pt x="139" y="239"/>
                    </a:cubicBezTo>
                    <a:cubicBezTo>
                      <a:pt x="144" y="246"/>
                      <a:pt x="147" y="248"/>
                      <a:pt x="155" y="251"/>
                    </a:cubicBezTo>
                    <a:cubicBezTo>
                      <a:pt x="169" y="250"/>
                      <a:pt x="187" y="254"/>
                      <a:pt x="181" y="237"/>
                    </a:cubicBezTo>
                    <a:cubicBezTo>
                      <a:pt x="184" y="220"/>
                      <a:pt x="192" y="228"/>
                      <a:pt x="203" y="235"/>
                    </a:cubicBezTo>
                    <a:cubicBezTo>
                      <a:pt x="224" y="233"/>
                      <a:pt x="224" y="232"/>
                      <a:pt x="229" y="213"/>
                    </a:cubicBezTo>
                    <a:cubicBezTo>
                      <a:pt x="229" y="211"/>
                      <a:pt x="229" y="192"/>
                      <a:pt x="225" y="185"/>
                    </a:cubicBezTo>
                    <a:cubicBezTo>
                      <a:pt x="223" y="181"/>
                      <a:pt x="217" y="173"/>
                      <a:pt x="217" y="173"/>
                    </a:cubicBezTo>
                    <a:cubicBezTo>
                      <a:pt x="220" y="163"/>
                      <a:pt x="224" y="165"/>
                      <a:pt x="233" y="167"/>
                    </a:cubicBezTo>
                    <a:cubicBezTo>
                      <a:pt x="240" y="172"/>
                      <a:pt x="242" y="175"/>
                      <a:pt x="245" y="183"/>
                    </a:cubicBezTo>
                    <a:cubicBezTo>
                      <a:pt x="246" y="188"/>
                      <a:pt x="244" y="193"/>
                      <a:pt x="247" y="197"/>
                    </a:cubicBezTo>
                    <a:cubicBezTo>
                      <a:pt x="250" y="201"/>
                      <a:pt x="256" y="194"/>
                      <a:pt x="261" y="193"/>
                    </a:cubicBezTo>
                    <a:cubicBezTo>
                      <a:pt x="276" y="188"/>
                      <a:pt x="290" y="178"/>
                      <a:pt x="303" y="169"/>
                    </a:cubicBezTo>
                    <a:cubicBezTo>
                      <a:pt x="310" y="158"/>
                      <a:pt x="302" y="153"/>
                      <a:pt x="293" y="147"/>
                    </a:cubicBezTo>
                    <a:cubicBezTo>
                      <a:pt x="281" y="129"/>
                      <a:pt x="283" y="126"/>
                      <a:pt x="259" y="123"/>
                    </a:cubicBezTo>
                    <a:cubicBezTo>
                      <a:pt x="256" y="115"/>
                      <a:pt x="257" y="111"/>
                      <a:pt x="265" y="107"/>
                    </a:cubicBezTo>
                    <a:cubicBezTo>
                      <a:pt x="269" y="105"/>
                      <a:pt x="277" y="103"/>
                      <a:pt x="277" y="103"/>
                    </a:cubicBezTo>
                    <a:cubicBezTo>
                      <a:pt x="287" y="88"/>
                      <a:pt x="269" y="66"/>
                      <a:pt x="253" y="63"/>
                    </a:cubicBezTo>
                    <a:cubicBezTo>
                      <a:pt x="239" y="60"/>
                      <a:pt x="244" y="62"/>
                      <a:pt x="233" y="59"/>
                    </a:cubicBezTo>
                    <a:cubicBezTo>
                      <a:pt x="229" y="58"/>
                      <a:pt x="221" y="55"/>
                      <a:pt x="221" y="55"/>
                    </a:cubicBezTo>
                    <a:cubicBezTo>
                      <a:pt x="200" y="60"/>
                      <a:pt x="217" y="38"/>
                      <a:pt x="201" y="33"/>
                    </a:cubicBezTo>
                    <a:cubicBezTo>
                      <a:pt x="185" y="35"/>
                      <a:pt x="169" y="36"/>
                      <a:pt x="155" y="45"/>
                    </a:cubicBezTo>
                    <a:cubicBezTo>
                      <a:pt x="145" y="30"/>
                      <a:pt x="152" y="30"/>
                      <a:pt x="167" y="25"/>
                    </a:cubicBezTo>
                    <a:cubicBezTo>
                      <a:pt x="163" y="10"/>
                      <a:pt x="155" y="15"/>
                      <a:pt x="139" y="17"/>
                    </a:cubicBezTo>
                    <a:cubicBezTo>
                      <a:pt x="131" y="20"/>
                      <a:pt x="127" y="22"/>
                      <a:pt x="119" y="19"/>
                    </a:cubicBezTo>
                    <a:cubicBezTo>
                      <a:pt x="106" y="0"/>
                      <a:pt x="74" y="29"/>
                      <a:pt x="67" y="9"/>
                    </a:cubicBezTo>
                    <a:close/>
                  </a:path>
                </a:pathLst>
              </a:custGeom>
              <a:gradFill rotWithShape="1">
                <a:gsLst>
                  <a:gs pos="9800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5"/>
              <p:cNvSpPr/>
              <p:nvPr/>
            </p:nvSpPr>
            <p:spPr bwMode="gray">
              <a:xfrm>
                <a:off x="1709" y="1987"/>
                <a:ext cx="44" cy="37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10"/>
                  </a:cxn>
                  <a:cxn ang="0">
                    <a:pos x="30" y="40"/>
                  </a:cxn>
                  <a:cxn ang="0">
                    <a:pos x="48" y="50"/>
                  </a:cxn>
                  <a:cxn ang="0">
                    <a:pos x="58" y="28"/>
                  </a:cxn>
                  <a:cxn ang="0">
                    <a:pos x="44" y="8"/>
                  </a:cxn>
                  <a:cxn ang="0">
                    <a:pos x="26" y="0"/>
                  </a:cxn>
                </a:cxnLst>
                <a:rect l="0" t="0" r="r" b="b"/>
                <a:pathLst>
                  <a:path w="59" h="50">
                    <a:moveTo>
                      <a:pt x="26" y="0"/>
                    </a:moveTo>
                    <a:cubicBezTo>
                      <a:pt x="13" y="2"/>
                      <a:pt x="7" y="0"/>
                      <a:pt x="0" y="10"/>
                    </a:cubicBezTo>
                    <a:cubicBezTo>
                      <a:pt x="4" y="22"/>
                      <a:pt x="18" y="36"/>
                      <a:pt x="30" y="40"/>
                    </a:cubicBezTo>
                    <a:cubicBezTo>
                      <a:pt x="37" y="42"/>
                      <a:pt x="48" y="50"/>
                      <a:pt x="48" y="50"/>
                    </a:cubicBezTo>
                    <a:cubicBezTo>
                      <a:pt x="57" y="44"/>
                      <a:pt x="55" y="37"/>
                      <a:pt x="58" y="28"/>
                    </a:cubicBezTo>
                    <a:cubicBezTo>
                      <a:pt x="55" y="11"/>
                      <a:pt x="59" y="18"/>
                      <a:pt x="44" y="8"/>
                    </a:cubicBezTo>
                    <a:cubicBezTo>
                      <a:pt x="42" y="6"/>
                      <a:pt x="26" y="5"/>
                      <a:pt x="2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6"/>
              <p:cNvSpPr/>
              <p:nvPr/>
            </p:nvSpPr>
            <p:spPr bwMode="gray">
              <a:xfrm>
                <a:off x="1625" y="2057"/>
                <a:ext cx="65" cy="42"/>
              </a:xfrm>
              <a:custGeom>
                <a:avLst/>
                <a:gdLst/>
                <a:ahLst/>
                <a:cxnLst>
                  <a:cxn ang="0">
                    <a:pos x="44" y="7"/>
                  </a:cxn>
                  <a:cxn ang="0">
                    <a:pos x="24" y="25"/>
                  </a:cxn>
                  <a:cxn ang="0">
                    <a:pos x="4" y="27"/>
                  </a:cxn>
                  <a:cxn ang="0">
                    <a:pos x="16" y="57"/>
                  </a:cxn>
                  <a:cxn ang="0">
                    <a:pos x="74" y="35"/>
                  </a:cxn>
                  <a:cxn ang="0">
                    <a:pos x="86" y="17"/>
                  </a:cxn>
                  <a:cxn ang="0">
                    <a:pos x="56" y="7"/>
                  </a:cxn>
                  <a:cxn ang="0">
                    <a:pos x="44" y="7"/>
                  </a:cxn>
                </a:cxnLst>
                <a:rect l="0" t="0" r="r" b="b"/>
                <a:pathLst>
                  <a:path w="86" h="57">
                    <a:moveTo>
                      <a:pt x="44" y="7"/>
                    </a:moveTo>
                    <a:cubicBezTo>
                      <a:pt x="39" y="14"/>
                      <a:pt x="31" y="20"/>
                      <a:pt x="24" y="25"/>
                    </a:cubicBezTo>
                    <a:cubicBezTo>
                      <a:pt x="16" y="19"/>
                      <a:pt x="12" y="22"/>
                      <a:pt x="4" y="27"/>
                    </a:cubicBezTo>
                    <a:cubicBezTo>
                      <a:pt x="0" y="38"/>
                      <a:pt x="4" y="53"/>
                      <a:pt x="16" y="57"/>
                    </a:cubicBezTo>
                    <a:cubicBezTo>
                      <a:pt x="33" y="51"/>
                      <a:pt x="60" y="45"/>
                      <a:pt x="74" y="35"/>
                    </a:cubicBezTo>
                    <a:cubicBezTo>
                      <a:pt x="78" y="29"/>
                      <a:pt x="86" y="17"/>
                      <a:pt x="86" y="17"/>
                    </a:cubicBezTo>
                    <a:cubicBezTo>
                      <a:pt x="80" y="0"/>
                      <a:pt x="74" y="5"/>
                      <a:pt x="56" y="7"/>
                    </a:cubicBezTo>
                    <a:cubicBezTo>
                      <a:pt x="43" y="11"/>
                      <a:pt x="44" y="15"/>
                      <a:pt x="44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7"/>
              <p:cNvSpPr/>
              <p:nvPr/>
            </p:nvSpPr>
            <p:spPr bwMode="gray">
              <a:xfrm>
                <a:off x="1693" y="2065"/>
                <a:ext cx="54" cy="25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10" y="16"/>
                  </a:cxn>
                  <a:cxn ang="0">
                    <a:pos x="24" y="34"/>
                  </a:cxn>
                  <a:cxn ang="0">
                    <a:pos x="52" y="28"/>
                  </a:cxn>
                  <a:cxn ang="0">
                    <a:pos x="64" y="20"/>
                  </a:cxn>
                  <a:cxn ang="0">
                    <a:pos x="40" y="0"/>
                  </a:cxn>
                </a:cxnLst>
                <a:rect l="0" t="0" r="r" b="b"/>
                <a:pathLst>
                  <a:path w="73" h="34">
                    <a:moveTo>
                      <a:pt x="40" y="0"/>
                    </a:moveTo>
                    <a:cubicBezTo>
                      <a:pt x="30" y="6"/>
                      <a:pt x="20" y="10"/>
                      <a:pt x="10" y="16"/>
                    </a:cubicBezTo>
                    <a:cubicBezTo>
                      <a:pt x="0" y="31"/>
                      <a:pt x="13" y="30"/>
                      <a:pt x="24" y="34"/>
                    </a:cubicBezTo>
                    <a:cubicBezTo>
                      <a:pt x="44" y="31"/>
                      <a:pt x="35" y="34"/>
                      <a:pt x="52" y="28"/>
                    </a:cubicBezTo>
                    <a:cubicBezTo>
                      <a:pt x="57" y="26"/>
                      <a:pt x="64" y="20"/>
                      <a:pt x="64" y="20"/>
                    </a:cubicBezTo>
                    <a:cubicBezTo>
                      <a:pt x="73" y="7"/>
                      <a:pt x="48" y="8"/>
                      <a:pt x="4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8"/>
              <p:cNvSpPr/>
              <p:nvPr/>
            </p:nvSpPr>
            <p:spPr bwMode="gray">
              <a:xfrm>
                <a:off x="1664" y="2029"/>
                <a:ext cx="64" cy="34"/>
              </a:xfrm>
              <a:custGeom>
                <a:avLst/>
                <a:gdLst/>
                <a:ahLst/>
                <a:cxnLst>
                  <a:cxn ang="0">
                    <a:pos x="58" y="10"/>
                  </a:cxn>
                  <a:cxn ang="0">
                    <a:pos x="28" y="4"/>
                  </a:cxn>
                  <a:cxn ang="0">
                    <a:pos x="0" y="18"/>
                  </a:cxn>
                  <a:cxn ang="0">
                    <a:pos x="40" y="32"/>
                  </a:cxn>
                  <a:cxn ang="0">
                    <a:pos x="64" y="40"/>
                  </a:cxn>
                  <a:cxn ang="0">
                    <a:pos x="84" y="18"/>
                  </a:cxn>
                  <a:cxn ang="0">
                    <a:pos x="82" y="6"/>
                  </a:cxn>
                  <a:cxn ang="0">
                    <a:pos x="64" y="0"/>
                  </a:cxn>
                  <a:cxn ang="0">
                    <a:pos x="58" y="10"/>
                  </a:cxn>
                </a:cxnLst>
                <a:rect l="0" t="0" r="r" b="b"/>
                <a:pathLst>
                  <a:path w="85" h="45">
                    <a:moveTo>
                      <a:pt x="58" y="10"/>
                    </a:moveTo>
                    <a:cubicBezTo>
                      <a:pt x="39" y="16"/>
                      <a:pt x="45" y="10"/>
                      <a:pt x="28" y="4"/>
                    </a:cubicBezTo>
                    <a:cubicBezTo>
                      <a:pt x="7" y="6"/>
                      <a:pt x="5" y="2"/>
                      <a:pt x="0" y="18"/>
                    </a:cubicBezTo>
                    <a:cubicBezTo>
                      <a:pt x="5" y="34"/>
                      <a:pt x="26" y="31"/>
                      <a:pt x="40" y="32"/>
                    </a:cubicBezTo>
                    <a:cubicBezTo>
                      <a:pt x="50" y="42"/>
                      <a:pt x="49" y="45"/>
                      <a:pt x="64" y="40"/>
                    </a:cubicBezTo>
                    <a:cubicBezTo>
                      <a:pt x="69" y="32"/>
                      <a:pt x="77" y="25"/>
                      <a:pt x="84" y="18"/>
                    </a:cubicBezTo>
                    <a:cubicBezTo>
                      <a:pt x="83" y="14"/>
                      <a:pt x="85" y="9"/>
                      <a:pt x="82" y="6"/>
                    </a:cubicBezTo>
                    <a:cubicBezTo>
                      <a:pt x="78" y="1"/>
                      <a:pt x="64" y="0"/>
                      <a:pt x="64" y="0"/>
                    </a:cubicBezTo>
                    <a:cubicBezTo>
                      <a:pt x="56" y="3"/>
                      <a:pt x="47" y="21"/>
                      <a:pt x="58" y="1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19"/>
              <p:cNvSpPr/>
              <p:nvPr/>
            </p:nvSpPr>
            <p:spPr bwMode="gray">
              <a:xfrm>
                <a:off x="1637" y="1997"/>
                <a:ext cx="44" cy="24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0" y="18"/>
                  </a:cxn>
                  <a:cxn ang="0">
                    <a:pos x="20" y="28"/>
                  </a:cxn>
                  <a:cxn ang="0">
                    <a:pos x="28" y="20"/>
                  </a:cxn>
                  <a:cxn ang="0">
                    <a:pos x="52" y="12"/>
                  </a:cxn>
                  <a:cxn ang="0">
                    <a:pos x="44" y="0"/>
                  </a:cxn>
                  <a:cxn ang="0">
                    <a:pos x="16" y="4"/>
                  </a:cxn>
                </a:cxnLst>
                <a:rect l="0" t="0" r="r" b="b"/>
                <a:pathLst>
                  <a:path w="58" h="31">
                    <a:moveTo>
                      <a:pt x="16" y="4"/>
                    </a:moveTo>
                    <a:cubicBezTo>
                      <a:pt x="2" y="13"/>
                      <a:pt x="7" y="8"/>
                      <a:pt x="0" y="18"/>
                    </a:cubicBezTo>
                    <a:cubicBezTo>
                      <a:pt x="5" y="26"/>
                      <a:pt x="11" y="25"/>
                      <a:pt x="20" y="28"/>
                    </a:cubicBezTo>
                    <a:cubicBezTo>
                      <a:pt x="36" y="23"/>
                      <a:pt x="17" y="31"/>
                      <a:pt x="28" y="20"/>
                    </a:cubicBezTo>
                    <a:cubicBezTo>
                      <a:pt x="33" y="15"/>
                      <a:pt x="46" y="13"/>
                      <a:pt x="52" y="12"/>
                    </a:cubicBezTo>
                    <a:cubicBezTo>
                      <a:pt x="58" y="3"/>
                      <a:pt x="53" y="3"/>
                      <a:pt x="44" y="0"/>
                    </a:cubicBezTo>
                    <a:cubicBezTo>
                      <a:pt x="38" y="1"/>
                      <a:pt x="20" y="8"/>
                      <a:pt x="16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0"/>
              <p:cNvSpPr/>
              <p:nvPr/>
            </p:nvSpPr>
            <p:spPr bwMode="gray">
              <a:xfrm>
                <a:off x="1751" y="2000"/>
                <a:ext cx="114" cy="77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14" y="6"/>
                  </a:cxn>
                  <a:cxn ang="0">
                    <a:pos x="4" y="38"/>
                  </a:cxn>
                  <a:cxn ang="0">
                    <a:pos x="12" y="56"/>
                  </a:cxn>
                  <a:cxn ang="0">
                    <a:pos x="0" y="72"/>
                  </a:cxn>
                  <a:cxn ang="0">
                    <a:pos x="56" y="86"/>
                  </a:cxn>
                  <a:cxn ang="0">
                    <a:pos x="82" y="92"/>
                  </a:cxn>
                  <a:cxn ang="0">
                    <a:pos x="152" y="86"/>
                  </a:cxn>
                  <a:cxn ang="0">
                    <a:pos x="76" y="70"/>
                  </a:cxn>
                  <a:cxn ang="0">
                    <a:pos x="54" y="62"/>
                  </a:cxn>
                  <a:cxn ang="0">
                    <a:pos x="44" y="52"/>
                  </a:cxn>
                  <a:cxn ang="0">
                    <a:pos x="50" y="34"/>
                  </a:cxn>
                  <a:cxn ang="0">
                    <a:pos x="38" y="0"/>
                  </a:cxn>
                </a:cxnLst>
                <a:rect l="0" t="0" r="r" b="b"/>
                <a:pathLst>
                  <a:path w="152" h="102">
                    <a:moveTo>
                      <a:pt x="38" y="0"/>
                    </a:moveTo>
                    <a:cubicBezTo>
                      <a:pt x="22" y="5"/>
                      <a:pt x="30" y="3"/>
                      <a:pt x="14" y="6"/>
                    </a:cubicBezTo>
                    <a:cubicBezTo>
                      <a:pt x="18" y="22"/>
                      <a:pt x="22" y="32"/>
                      <a:pt x="4" y="38"/>
                    </a:cubicBezTo>
                    <a:cubicBezTo>
                      <a:pt x="1" y="47"/>
                      <a:pt x="7" y="49"/>
                      <a:pt x="12" y="56"/>
                    </a:cubicBezTo>
                    <a:cubicBezTo>
                      <a:pt x="10" y="65"/>
                      <a:pt x="9" y="69"/>
                      <a:pt x="0" y="72"/>
                    </a:cubicBezTo>
                    <a:cubicBezTo>
                      <a:pt x="5" y="88"/>
                      <a:pt x="45" y="85"/>
                      <a:pt x="56" y="86"/>
                    </a:cubicBezTo>
                    <a:cubicBezTo>
                      <a:pt x="72" y="97"/>
                      <a:pt x="63" y="95"/>
                      <a:pt x="82" y="92"/>
                    </a:cubicBezTo>
                    <a:cubicBezTo>
                      <a:pt x="86" y="92"/>
                      <a:pt x="147" y="102"/>
                      <a:pt x="152" y="86"/>
                    </a:cubicBezTo>
                    <a:cubicBezTo>
                      <a:pt x="123" y="66"/>
                      <a:pt x="128" y="72"/>
                      <a:pt x="76" y="70"/>
                    </a:cubicBezTo>
                    <a:cubicBezTo>
                      <a:pt x="62" y="56"/>
                      <a:pt x="81" y="73"/>
                      <a:pt x="54" y="62"/>
                    </a:cubicBezTo>
                    <a:cubicBezTo>
                      <a:pt x="50" y="60"/>
                      <a:pt x="48" y="55"/>
                      <a:pt x="44" y="52"/>
                    </a:cubicBezTo>
                    <a:cubicBezTo>
                      <a:pt x="41" y="43"/>
                      <a:pt x="42" y="39"/>
                      <a:pt x="50" y="34"/>
                    </a:cubicBezTo>
                    <a:cubicBezTo>
                      <a:pt x="52" y="27"/>
                      <a:pt x="42" y="9"/>
                      <a:pt x="3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21"/>
              <p:cNvSpPr/>
              <p:nvPr/>
            </p:nvSpPr>
            <p:spPr bwMode="gray">
              <a:xfrm>
                <a:off x="664" y="2245"/>
                <a:ext cx="25" cy="15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24" y="20"/>
                  </a:cxn>
                  <a:cxn ang="0">
                    <a:pos x="4" y="18"/>
                  </a:cxn>
                  <a:cxn ang="0">
                    <a:pos x="4" y="6"/>
                  </a:cxn>
                  <a:cxn ang="0">
                    <a:pos x="34" y="0"/>
                  </a:cxn>
                </a:cxnLst>
                <a:rect l="0" t="0" r="r" b="b"/>
                <a:pathLst>
                  <a:path w="34" h="20">
                    <a:moveTo>
                      <a:pt x="34" y="0"/>
                    </a:moveTo>
                    <a:cubicBezTo>
                      <a:pt x="32" y="10"/>
                      <a:pt x="34" y="17"/>
                      <a:pt x="24" y="20"/>
                    </a:cubicBezTo>
                    <a:cubicBezTo>
                      <a:pt x="17" y="19"/>
                      <a:pt x="10" y="20"/>
                      <a:pt x="4" y="18"/>
                    </a:cubicBezTo>
                    <a:cubicBezTo>
                      <a:pt x="0" y="17"/>
                      <a:pt x="2" y="7"/>
                      <a:pt x="4" y="6"/>
                    </a:cubicBezTo>
                    <a:cubicBezTo>
                      <a:pt x="12" y="0"/>
                      <a:pt x="24" y="0"/>
                      <a:pt x="3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22"/>
              <p:cNvSpPr/>
              <p:nvPr/>
            </p:nvSpPr>
            <p:spPr bwMode="gray">
              <a:xfrm>
                <a:off x="1421" y="2756"/>
                <a:ext cx="16" cy="1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16"/>
                  </a:cxn>
                  <a:cxn ang="0">
                    <a:pos x="3" y="0"/>
                  </a:cxn>
                </a:cxnLst>
                <a:rect l="0" t="0" r="r" b="b"/>
                <a:pathLst>
                  <a:path w="21" h="16">
                    <a:moveTo>
                      <a:pt x="3" y="0"/>
                    </a:moveTo>
                    <a:cubicBezTo>
                      <a:pt x="0" y="9"/>
                      <a:pt x="6" y="11"/>
                      <a:pt x="13" y="16"/>
                    </a:cubicBezTo>
                    <a:cubicBezTo>
                      <a:pt x="21" y="4"/>
                      <a:pt x="16" y="2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3"/>
              <p:cNvSpPr/>
              <p:nvPr/>
            </p:nvSpPr>
            <p:spPr bwMode="gray">
              <a:xfrm>
                <a:off x="1424" y="2781"/>
                <a:ext cx="16" cy="1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16"/>
                  </a:cxn>
                  <a:cxn ang="0">
                    <a:pos x="3" y="0"/>
                  </a:cxn>
                </a:cxnLst>
                <a:rect l="0" t="0" r="r" b="b"/>
                <a:pathLst>
                  <a:path w="21" h="16">
                    <a:moveTo>
                      <a:pt x="3" y="0"/>
                    </a:moveTo>
                    <a:cubicBezTo>
                      <a:pt x="0" y="9"/>
                      <a:pt x="6" y="11"/>
                      <a:pt x="13" y="16"/>
                    </a:cubicBezTo>
                    <a:cubicBezTo>
                      <a:pt x="21" y="4"/>
                      <a:pt x="16" y="2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4"/>
              <p:cNvSpPr/>
              <p:nvPr/>
            </p:nvSpPr>
            <p:spPr bwMode="gray">
              <a:xfrm>
                <a:off x="1628" y="2913"/>
                <a:ext cx="15" cy="1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16"/>
                  </a:cxn>
                  <a:cxn ang="0">
                    <a:pos x="3" y="0"/>
                  </a:cxn>
                </a:cxnLst>
                <a:rect l="0" t="0" r="r" b="b"/>
                <a:pathLst>
                  <a:path w="21" h="16">
                    <a:moveTo>
                      <a:pt x="3" y="0"/>
                    </a:moveTo>
                    <a:cubicBezTo>
                      <a:pt x="0" y="9"/>
                      <a:pt x="6" y="11"/>
                      <a:pt x="13" y="16"/>
                    </a:cubicBezTo>
                    <a:cubicBezTo>
                      <a:pt x="21" y="4"/>
                      <a:pt x="16" y="2"/>
                      <a:pt x="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5"/>
              <p:cNvSpPr/>
              <p:nvPr/>
            </p:nvSpPr>
            <p:spPr bwMode="gray">
              <a:xfrm>
                <a:off x="1752" y="2429"/>
                <a:ext cx="38" cy="1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7" y="18"/>
                  </a:cxn>
                  <a:cxn ang="0">
                    <a:pos x="27" y="24"/>
                  </a:cxn>
                  <a:cxn ang="0">
                    <a:pos x="33" y="4"/>
                  </a:cxn>
                  <a:cxn ang="0">
                    <a:pos x="13" y="0"/>
                  </a:cxn>
                </a:cxnLst>
                <a:rect l="0" t="0" r="r" b="b"/>
                <a:pathLst>
                  <a:path w="51" h="24">
                    <a:moveTo>
                      <a:pt x="13" y="0"/>
                    </a:moveTo>
                    <a:cubicBezTo>
                      <a:pt x="12" y="2"/>
                      <a:pt x="0" y="12"/>
                      <a:pt x="7" y="18"/>
                    </a:cubicBezTo>
                    <a:cubicBezTo>
                      <a:pt x="12" y="22"/>
                      <a:pt x="27" y="24"/>
                      <a:pt x="27" y="24"/>
                    </a:cubicBezTo>
                    <a:cubicBezTo>
                      <a:pt x="44" y="22"/>
                      <a:pt x="51" y="16"/>
                      <a:pt x="33" y="4"/>
                    </a:cubicBezTo>
                    <a:cubicBezTo>
                      <a:pt x="29" y="1"/>
                      <a:pt x="14" y="0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6"/>
              <p:cNvSpPr/>
              <p:nvPr/>
            </p:nvSpPr>
            <p:spPr bwMode="gray">
              <a:xfrm>
                <a:off x="1652" y="2224"/>
                <a:ext cx="38" cy="1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7" y="18"/>
                  </a:cxn>
                  <a:cxn ang="0">
                    <a:pos x="27" y="24"/>
                  </a:cxn>
                  <a:cxn ang="0">
                    <a:pos x="33" y="4"/>
                  </a:cxn>
                  <a:cxn ang="0">
                    <a:pos x="13" y="0"/>
                  </a:cxn>
                </a:cxnLst>
                <a:rect l="0" t="0" r="r" b="b"/>
                <a:pathLst>
                  <a:path w="51" h="24">
                    <a:moveTo>
                      <a:pt x="13" y="0"/>
                    </a:moveTo>
                    <a:cubicBezTo>
                      <a:pt x="12" y="2"/>
                      <a:pt x="0" y="12"/>
                      <a:pt x="7" y="18"/>
                    </a:cubicBezTo>
                    <a:cubicBezTo>
                      <a:pt x="12" y="22"/>
                      <a:pt x="27" y="24"/>
                      <a:pt x="27" y="24"/>
                    </a:cubicBezTo>
                    <a:cubicBezTo>
                      <a:pt x="44" y="22"/>
                      <a:pt x="51" y="16"/>
                      <a:pt x="33" y="4"/>
                    </a:cubicBezTo>
                    <a:cubicBezTo>
                      <a:pt x="29" y="1"/>
                      <a:pt x="14" y="0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27"/>
              <p:cNvSpPr/>
              <p:nvPr/>
            </p:nvSpPr>
            <p:spPr bwMode="gray">
              <a:xfrm>
                <a:off x="1717" y="2045"/>
                <a:ext cx="39" cy="1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7" y="18"/>
                  </a:cxn>
                  <a:cxn ang="0">
                    <a:pos x="27" y="24"/>
                  </a:cxn>
                  <a:cxn ang="0">
                    <a:pos x="33" y="4"/>
                  </a:cxn>
                  <a:cxn ang="0">
                    <a:pos x="13" y="0"/>
                  </a:cxn>
                </a:cxnLst>
                <a:rect l="0" t="0" r="r" b="b"/>
                <a:pathLst>
                  <a:path w="51" h="24">
                    <a:moveTo>
                      <a:pt x="13" y="0"/>
                    </a:moveTo>
                    <a:cubicBezTo>
                      <a:pt x="12" y="2"/>
                      <a:pt x="0" y="12"/>
                      <a:pt x="7" y="18"/>
                    </a:cubicBezTo>
                    <a:cubicBezTo>
                      <a:pt x="12" y="22"/>
                      <a:pt x="27" y="24"/>
                      <a:pt x="27" y="24"/>
                    </a:cubicBezTo>
                    <a:cubicBezTo>
                      <a:pt x="44" y="22"/>
                      <a:pt x="51" y="16"/>
                      <a:pt x="33" y="4"/>
                    </a:cubicBezTo>
                    <a:cubicBezTo>
                      <a:pt x="29" y="1"/>
                      <a:pt x="14" y="0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28"/>
              <p:cNvSpPr/>
              <p:nvPr/>
            </p:nvSpPr>
            <p:spPr bwMode="gray">
              <a:xfrm>
                <a:off x="1780" y="2153"/>
                <a:ext cx="38" cy="1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7" y="18"/>
                  </a:cxn>
                  <a:cxn ang="0">
                    <a:pos x="27" y="24"/>
                  </a:cxn>
                  <a:cxn ang="0">
                    <a:pos x="33" y="4"/>
                  </a:cxn>
                  <a:cxn ang="0">
                    <a:pos x="13" y="0"/>
                  </a:cxn>
                </a:cxnLst>
                <a:rect l="0" t="0" r="r" b="b"/>
                <a:pathLst>
                  <a:path w="51" h="24">
                    <a:moveTo>
                      <a:pt x="13" y="0"/>
                    </a:moveTo>
                    <a:cubicBezTo>
                      <a:pt x="12" y="2"/>
                      <a:pt x="0" y="12"/>
                      <a:pt x="7" y="18"/>
                    </a:cubicBezTo>
                    <a:cubicBezTo>
                      <a:pt x="12" y="22"/>
                      <a:pt x="27" y="24"/>
                      <a:pt x="27" y="24"/>
                    </a:cubicBezTo>
                    <a:cubicBezTo>
                      <a:pt x="44" y="22"/>
                      <a:pt x="51" y="16"/>
                      <a:pt x="33" y="4"/>
                    </a:cubicBezTo>
                    <a:cubicBezTo>
                      <a:pt x="29" y="1"/>
                      <a:pt x="14" y="0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4" name="Freeform 29"/>
              <p:cNvSpPr/>
              <p:nvPr/>
            </p:nvSpPr>
            <p:spPr bwMode="gray">
              <a:xfrm>
                <a:off x="1796" y="1951"/>
                <a:ext cx="696" cy="346"/>
              </a:xfrm>
              <a:custGeom>
                <a:avLst/>
                <a:gdLst/>
                <a:ahLst/>
                <a:cxnLst>
                  <a:cxn ang="0">
                    <a:pos x="28" y="56"/>
                  </a:cxn>
                  <a:cxn ang="0">
                    <a:pos x="6" y="92"/>
                  </a:cxn>
                  <a:cxn ang="0">
                    <a:pos x="36" y="100"/>
                  </a:cxn>
                  <a:cxn ang="0">
                    <a:pos x="16" y="116"/>
                  </a:cxn>
                  <a:cxn ang="0">
                    <a:pos x="104" y="136"/>
                  </a:cxn>
                  <a:cxn ang="0">
                    <a:pos x="142" y="130"/>
                  </a:cxn>
                  <a:cxn ang="0">
                    <a:pos x="250" y="78"/>
                  </a:cxn>
                  <a:cxn ang="0">
                    <a:pos x="300" y="66"/>
                  </a:cxn>
                  <a:cxn ang="0">
                    <a:pos x="324" y="80"/>
                  </a:cxn>
                  <a:cxn ang="0">
                    <a:pos x="272" y="88"/>
                  </a:cxn>
                  <a:cxn ang="0">
                    <a:pos x="242" y="112"/>
                  </a:cxn>
                  <a:cxn ang="0">
                    <a:pos x="254" y="120"/>
                  </a:cxn>
                  <a:cxn ang="0">
                    <a:pos x="260" y="158"/>
                  </a:cxn>
                  <a:cxn ang="0">
                    <a:pos x="350" y="192"/>
                  </a:cxn>
                  <a:cxn ang="0">
                    <a:pos x="336" y="210"/>
                  </a:cxn>
                  <a:cxn ang="0">
                    <a:pos x="368" y="246"/>
                  </a:cxn>
                  <a:cxn ang="0">
                    <a:pos x="348" y="266"/>
                  </a:cxn>
                  <a:cxn ang="0">
                    <a:pos x="324" y="294"/>
                  </a:cxn>
                  <a:cxn ang="0">
                    <a:pos x="294" y="324"/>
                  </a:cxn>
                  <a:cxn ang="0">
                    <a:pos x="292" y="420"/>
                  </a:cxn>
                  <a:cxn ang="0">
                    <a:pos x="332" y="446"/>
                  </a:cxn>
                  <a:cxn ang="0">
                    <a:pos x="388" y="448"/>
                  </a:cxn>
                  <a:cxn ang="0">
                    <a:pos x="412" y="422"/>
                  </a:cxn>
                  <a:cxn ang="0">
                    <a:pos x="506" y="356"/>
                  </a:cxn>
                  <a:cxn ang="0">
                    <a:pos x="572" y="334"/>
                  </a:cxn>
                  <a:cxn ang="0">
                    <a:pos x="646" y="308"/>
                  </a:cxn>
                  <a:cxn ang="0">
                    <a:pos x="720" y="290"/>
                  </a:cxn>
                  <a:cxn ang="0">
                    <a:pos x="762" y="260"/>
                  </a:cxn>
                  <a:cxn ang="0">
                    <a:pos x="800" y="200"/>
                  </a:cxn>
                  <a:cxn ang="0">
                    <a:pos x="802" y="154"/>
                  </a:cxn>
                  <a:cxn ang="0">
                    <a:pos x="802" y="124"/>
                  </a:cxn>
                  <a:cxn ang="0">
                    <a:pos x="832" y="90"/>
                  </a:cxn>
                  <a:cxn ang="0">
                    <a:pos x="876" y="94"/>
                  </a:cxn>
                  <a:cxn ang="0">
                    <a:pos x="922" y="52"/>
                  </a:cxn>
                  <a:cxn ang="0">
                    <a:pos x="888" y="56"/>
                  </a:cxn>
                  <a:cxn ang="0">
                    <a:pos x="848" y="46"/>
                  </a:cxn>
                  <a:cxn ang="0">
                    <a:pos x="794" y="22"/>
                  </a:cxn>
                  <a:cxn ang="0">
                    <a:pos x="642" y="26"/>
                  </a:cxn>
                  <a:cxn ang="0">
                    <a:pos x="584" y="38"/>
                  </a:cxn>
                  <a:cxn ang="0">
                    <a:pos x="556" y="38"/>
                  </a:cxn>
                  <a:cxn ang="0">
                    <a:pos x="516" y="54"/>
                  </a:cxn>
                  <a:cxn ang="0">
                    <a:pos x="478" y="30"/>
                  </a:cxn>
                  <a:cxn ang="0">
                    <a:pos x="432" y="40"/>
                  </a:cxn>
                  <a:cxn ang="0">
                    <a:pos x="366" y="52"/>
                  </a:cxn>
                  <a:cxn ang="0">
                    <a:pos x="410" y="38"/>
                  </a:cxn>
                  <a:cxn ang="0">
                    <a:pos x="352" y="8"/>
                  </a:cxn>
                  <a:cxn ang="0">
                    <a:pos x="334" y="2"/>
                  </a:cxn>
                  <a:cxn ang="0">
                    <a:pos x="314" y="8"/>
                  </a:cxn>
                  <a:cxn ang="0">
                    <a:pos x="240" y="16"/>
                  </a:cxn>
                  <a:cxn ang="0">
                    <a:pos x="160" y="28"/>
                  </a:cxn>
                  <a:cxn ang="0">
                    <a:pos x="108" y="26"/>
                  </a:cxn>
                  <a:cxn ang="0">
                    <a:pos x="114" y="68"/>
                  </a:cxn>
                  <a:cxn ang="0">
                    <a:pos x="104" y="52"/>
                  </a:cxn>
                  <a:cxn ang="0">
                    <a:pos x="60" y="42"/>
                  </a:cxn>
                </a:cxnLst>
                <a:rect l="0" t="0" r="r" b="b"/>
                <a:pathLst>
                  <a:path w="929" h="462">
                    <a:moveTo>
                      <a:pt x="60" y="42"/>
                    </a:moveTo>
                    <a:cubicBezTo>
                      <a:pt x="40" y="45"/>
                      <a:pt x="42" y="46"/>
                      <a:pt x="28" y="56"/>
                    </a:cubicBezTo>
                    <a:cubicBezTo>
                      <a:pt x="26" y="74"/>
                      <a:pt x="27" y="75"/>
                      <a:pt x="10" y="78"/>
                    </a:cubicBezTo>
                    <a:cubicBezTo>
                      <a:pt x="4" y="82"/>
                      <a:pt x="0" y="82"/>
                      <a:pt x="6" y="92"/>
                    </a:cubicBezTo>
                    <a:cubicBezTo>
                      <a:pt x="10" y="98"/>
                      <a:pt x="21" y="96"/>
                      <a:pt x="28" y="98"/>
                    </a:cubicBezTo>
                    <a:cubicBezTo>
                      <a:pt x="31" y="99"/>
                      <a:pt x="36" y="100"/>
                      <a:pt x="36" y="100"/>
                    </a:cubicBezTo>
                    <a:cubicBezTo>
                      <a:pt x="47" y="99"/>
                      <a:pt x="69" y="97"/>
                      <a:pt x="50" y="110"/>
                    </a:cubicBezTo>
                    <a:cubicBezTo>
                      <a:pt x="37" y="108"/>
                      <a:pt x="24" y="104"/>
                      <a:pt x="16" y="116"/>
                    </a:cubicBezTo>
                    <a:cubicBezTo>
                      <a:pt x="24" y="141"/>
                      <a:pt x="68" y="125"/>
                      <a:pt x="94" y="126"/>
                    </a:cubicBezTo>
                    <a:cubicBezTo>
                      <a:pt x="98" y="129"/>
                      <a:pt x="100" y="134"/>
                      <a:pt x="104" y="136"/>
                    </a:cubicBezTo>
                    <a:cubicBezTo>
                      <a:pt x="108" y="138"/>
                      <a:pt x="116" y="140"/>
                      <a:pt x="116" y="140"/>
                    </a:cubicBezTo>
                    <a:cubicBezTo>
                      <a:pt x="129" y="138"/>
                      <a:pt x="133" y="139"/>
                      <a:pt x="142" y="130"/>
                    </a:cubicBezTo>
                    <a:cubicBezTo>
                      <a:pt x="151" y="104"/>
                      <a:pt x="179" y="110"/>
                      <a:pt x="202" y="102"/>
                    </a:cubicBezTo>
                    <a:cubicBezTo>
                      <a:pt x="219" y="96"/>
                      <a:pt x="233" y="84"/>
                      <a:pt x="250" y="78"/>
                    </a:cubicBezTo>
                    <a:cubicBezTo>
                      <a:pt x="260" y="75"/>
                      <a:pt x="269" y="74"/>
                      <a:pt x="280" y="72"/>
                    </a:cubicBezTo>
                    <a:cubicBezTo>
                      <a:pt x="287" y="71"/>
                      <a:pt x="300" y="66"/>
                      <a:pt x="300" y="66"/>
                    </a:cubicBezTo>
                    <a:cubicBezTo>
                      <a:pt x="311" y="49"/>
                      <a:pt x="336" y="54"/>
                      <a:pt x="354" y="60"/>
                    </a:cubicBezTo>
                    <a:cubicBezTo>
                      <a:pt x="367" y="79"/>
                      <a:pt x="335" y="79"/>
                      <a:pt x="324" y="80"/>
                    </a:cubicBezTo>
                    <a:cubicBezTo>
                      <a:pt x="312" y="83"/>
                      <a:pt x="306" y="93"/>
                      <a:pt x="292" y="96"/>
                    </a:cubicBezTo>
                    <a:cubicBezTo>
                      <a:pt x="284" y="94"/>
                      <a:pt x="279" y="90"/>
                      <a:pt x="272" y="88"/>
                    </a:cubicBezTo>
                    <a:cubicBezTo>
                      <a:pt x="253" y="91"/>
                      <a:pt x="232" y="96"/>
                      <a:pt x="214" y="102"/>
                    </a:cubicBezTo>
                    <a:cubicBezTo>
                      <a:pt x="223" y="108"/>
                      <a:pt x="231" y="109"/>
                      <a:pt x="242" y="112"/>
                    </a:cubicBezTo>
                    <a:cubicBezTo>
                      <a:pt x="245" y="113"/>
                      <a:pt x="250" y="114"/>
                      <a:pt x="250" y="114"/>
                    </a:cubicBezTo>
                    <a:cubicBezTo>
                      <a:pt x="251" y="116"/>
                      <a:pt x="255" y="118"/>
                      <a:pt x="254" y="120"/>
                    </a:cubicBezTo>
                    <a:cubicBezTo>
                      <a:pt x="252" y="124"/>
                      <a:pt x="242" y="128"/>
                      <a:pt x="242" y="128"/>
                    </a:cubicBezTo>
                    <a:cubicBezTo>
                      <a:pt x="233" y="141"/>
                      <a:pt x="247" y="154"/>
                      <a:pt x="260" y="158"/>
                    </a:cubicBezTo>
                    <a:cubicBezTo>
                      <a:pt x="282" y="155"/>
                      <a:pt x="295" y="151"/>
                      <a:pt x="318" y="150"/>
                    </a:cubicBezTo>
                    <a:cubicBezTo>
                      <a:pt x="334" y="155"/>
                      <a:pt x="345" y="176"/>
                      <a:pt x="350" y="192"/>
                    </a:cubicBezTo>
                    <a:cubicBezTo>
                      <a:pt x="349" y="195"/>
                      <a:pt x="350" y="199"/>
                      <a:pt x="348" y="202"/>
                    </a:cubicBezTo>
                    <a:cubicBezTo>
                      <a:pt x="345" y="206"/>
                      <a:pt x="336" y="210"/>
                      <a:pt x="336" y="210"/>
                    </a:cubicBezTo>
                    <a:cubicBezTo>
                      <a:pt x="327" y="224"/>
                      <a:pt x="332" y="235"/>
                      <a:pt x="348" y="240"/>
                    </a:cubicBezTo>
                    <a:cubicBezTo>
                      <a:pt x="358" y="237"/>
                      <a:pt x="362" y="237"/>
                      <a:pt x="368" y="246"/>
                    </a:cubicBezTo>
                    <a:cubicBezTo>
                      <a:pt x="360" y="252"/>
                      <a:pt x="346" y="246"/>
                      <a:pt x="338" y="252"/>
                    </a:cubicBezTo>
                    <a:cubicBezTo>
                      <a:pt x="326" y="260"/>
                      <a:pt x="346" y="265"/>
                      <a:pt x="348" y="266"/>
                    </a:cubicBezTo>
                    <a:cubicBezTo>
                      <a:pt x="352" y="278"/>
                      <a:pt x="347" y="279"/>
                      <a:pt x="336" y="286"/>
                    </a:cubicBezTo>
                    <a:cubicBezTo>
                      <a:pt x="332" y="289"/>
                      <a:pt x="324" y="294"/>
                      <a:pt x="324" y="294"/>
                    </a:cubicBezTo>
                    <a:cubicBezTo>
                      <a:pt x="315" y="308"/>
                      <a:pt x="320" y="303"/>
                      <a:pt x="310" y="310"/>
                    </a:cubicBezTo>
                    <a:cubicBezTo>
                      <a:pt x="306" y="316"/>
                      <a:pt x="294" y="324"/>
                      <a:pt x="294" y="324"/>
                    </a:cubicBezTo>
                    <a:cubicBezTo>
                      <a:pt x="285" y="338"/>
                      <a:pt x="288" y="331"/>
                      <a:pt x="284" y="342"/>
                    </a:cubicBezTo>
                    <a:cubicBezTo>
                      <a:pt x="285" y="374"/>
                      <a:pt x="283" y="393"/>
                      <a:pt x="292" y="420"/>
                    </a:cubicBezTo>
                    <a:cubicBezTo>
                      <a:pt x="295" y="429"/>
                      <a:pt x="307" y="435"/>
                      <a:pt x="314" y="440"/>
                    </a:cubicBezTo>
                    <a:cubicBezTo>
                      <a:pt x="319" y="444"/>
                      <a:pt x="332" y="446"/>
                      <a:pt x="332" y="446"/>
                    </a:cubicBezTo>
                    <a:cubicBezTo>
                      <a:pt x="340" y="457"/>
                      <a:pt x="345" y="459"/>
                      <a:pt x="358" y="462"/>
                    </a:cubicBezTo>
                    <a:cubicBezTo>
                      <a:pt x="376" y="459"/>
                      <a:pt x="375" y="457"/>
                      <a:pt x="388" y="448"/>
                    </a:cubicBezTo>
                    <a:cubicBezTo>
                      <a:pt x="390" y="441"/>
                      <a:pt x="394" y="435"/>
                      <a:pt x="400" y="430"/>
                    </a:cubicBezTo>
                    <a:cubicBezTo>
                      <a:pt x="404" y="427"/>
                      <a:pt x="412" y="422"/>
                      <a:pt x="412" y="422"/>
                    </a:cubicBezTo>
                    <a:cubicBezTo>
                      <a:pt x="417" y="415"/>
                      <a:pt x="451" y="367"/>
                      <a:pt x="458" y="364"/>
                    </a:cubicBezTo>
                    <a:cubicBezTo>
                      <a:pt x="475" y="356"/>
                      <a:pt x="486" y="357"/>
                      <a:pt x="506" y="356"/>
                    </a:cubicBezTo>
                    <a:cubicBezTo>
                      <a:pt x="525" y="350"/>
                      <a:pt x="533" y="342"/>
                      <a:pt x="554" y="340"/>
                    </a:cubicBezTo>
                    <a:cubicBezTo>
                      <a:pt x="560" y="338"/>
                      <a:pt x="566" y="336"/>
                      <a:pt x="572" y="334"/>
                    </a:cubicBezTo>
                    <a:cubicBezTo>
                      <a:pt x="576" y="333"/>
                      <a:pt x="584" y="330"/>
                      <a:pt x="584" y="330"/>
                    </a:cubicBezTo>
                    <a:cubicBezTo>
                      <a:pt x="603" y="311"/>
                      <a:pt x="618" y="310"/>
                      <a:pt x="646" y="308"/>
                    </a:cubicBezTo>
                    <a:cubicBezTo>
                      <a:pt x="665" y="304"/>
                      <a:pt x="684" y="303"/>
                      <a:pt x="704" y="302"/>
                    </a:cubicBezTo>
                    <a:cubicBezTo>
                      <a:pt x="712" y="299"/>
                      <a:pt x="712" y="293"/>
                      <a:pt x="720" y="290"/>
                    </a:cubicBezTo>
                    <a:cubicBezTo>
                      <a:pt x="732" y="285"/>
                      <a:pt x="743" y="285"/>
                      <a:pt x="754" y="278"/>
                    </a:cubicBezTo>
                    <a:cubicBezTo>
                      <a:pt x="756" y="271"/>
                      <a:pt x="760" y="267"/>
                      <a:pt x="762" y="260"/>
                    </a:cubicBezTo>
                    <a:cubicBezTo>
                      <a:pt x="763" y="247"/>
                      <a:pt x="762" y="233"/>
                      <a:pt x="764" y="220"/>
                    </a:cubicBezTo>
                    <a:cubicBezTo>
                      <a:pt x="764" y="219"/>
                      <a:pt x="794" y="204"/>
                      <a:pt x="800" y="200"/>
                    </a:cubicBezTo>
                    <a:cubicBezTo>
                      <a:pt x="807" y="189"/>
                      <a:pt x="808" y="186"/>
                      <a:pt x="820" y="182"/>
                    </a:cubicBezTo>
                    <a:cubicBezTo>
                      <a:pt x="825" y="166"/>
                      <a:pt x="814" y="162"/>
                      <a:pt x="802" y="154"/>
                    </a:cubicBezTo>
                    <a:cubicBezTo>
                      <a:pt x="797" y="151"/>
                      <a:pt x="790" y="142"/>
                      <a:pt x="790" y="142"/>
                    </a:cubicBezTo>
                    <a:cubicBezTo>
                      <a:pt x="786" y="131"/>
                      <a:pt x="792" y="127"/>
                      <a:pt x="802" y="124"/>
                    </a:cubicBezTo>
                    <a:cubicBezTo>
                      <a:pt x="810" y="116"/>
                      <a:pt x="813" y="98"/>
                      <a:pt x="820" y="94"/>
                    </a:cubicBezTo>
                    <a:cubicBezTo>
                      <a:pt x="824" y="92"/>
                      <a:pt x="832" y="90"/>
                      <a:pt x="832" y="90"/>
                    </a:cubicBezTo>
                    <a:cubicBezTo>
                      <a:pt x="844" y="92"/>
                      <a:pt x="848" y="92"/>
                      <a:pt x="856" y="100"/>
                    </a:cubicBezTo>
                    <a:cubicBezTo>
                      <a:pt x="863" y="98"/>
                      <a:pt x="876" y="94"/>
                      <a:pt x="876" y="94"/>
                    </a:cubicBezTo>
                    <a:cubicBezTo>
                      <a:pt x="889" y="81"/>
                      <a:pt x="906" y="77"/>
                      <a:pt x="924" y="74"/>
                    </a:cubicBezTo>
                    <a:cubicBezTo>
                      <a:pt x="929" y="67"/>
                      <a:pt x="929" y="58"/>
                      <a:pt x="922" y="52"/>
                    </a:cubicBezTo>
                    <a:cubicBezTo>
                      <a:pt x="918" y="49"/>
                      <a:pt x="910" y="44"/>
                      <a:pt x="910" y="44"/>
                    </a:cubicBezTo>
                    <a:cubicBezTo>
                      <a:pt x="894" y="47"/>
                      <a:pt x="899" y="49"/>
                      <a:pt x="888" y="56"/>
                    </a:cubicBezTo>
                    <a:cubicBezTo>
                      <a:pt x="884" y="58"/>
                      <a:pt x="876" y="60"/>
                      <a:pt x="876" y="60"/>
                    </a:cubicBezTo>
                    <a:cubicBezTo>
                      <a:pt x="853" y="59"/>
                      <a:pt x="810" y="59"/>
                      <a:pt x="848" y="46"/>
                    </a:cubicBezTo>
                    <a:cubicBezTo>
                      <a:pt x="844" y="33"/>
                      <a:pt x="831" y="37"/>
                      <a:pt x="818" y="36"/>
                    </a:cubicBezTo>
                    <a:cubicBezTo>
                      <a:pt x="809" y="33"/>
                      <a:pt x="802" y="27"/>
                      <a:pt x="794" y="22"/>
                    </a:cubicBezTo>
                    <a:cubicBezTo>
                      <a:pt x="790" y="20"/>
                      <a:pt x="782" y="18"/>
                      <a:pt x="782" y="18"/>
                    </a:cubicBezTo>
                    <a:cubicBezTo>
                      <a:pt x="727" y="19"/>
                      <a:pt x="688" y="11"/>
                      <a:pt x="642" y="26"/>
                    </a:cubicBezTo>
                    <a:cubicBezTo>
                      <a:pt x="635" y="16"/>
                      <a:pt x="632" y="18"/>
                      <a:pt x="620" y="20"/>
                    </a:cubicBezTo>
                    <a:cubicBezTo>
                      <a:pt x="611" y="34"/>
                      <a:pt x="600" y="36"/>
                      <a:pt x="584" y="38"/>
                    </a:cubicBezTo>
                    <a:cubicBezTo>
                      <a:pt x="575" y="44"/>
                      <a:pt x="581" y="46"/>
                      <a:pt x="578" y="56"/>
                    </a:cubicBezTo>
                    <a:cubicBezTo>
                      <a:pt x="572" y="47"/>
                      <a:pt x="566" y="41"/>
                      <a:pt x="556" y="38"/>
                    </a:cubicBezTo>
                    <a:cubicBezTo>
                      <a:pt x="553" y="38"/>
                      <a:pt x="539" y="39"/>
                      <a:pt x="534" y="42"/>
                    </a:cubicBezTo>
                    <a:cubicBezTo>
                      <a:pt x="528" y="46"/>
                      <a:pt x="516" y="54"/>
                      <a:pt x="516" y="54"/>
                    </a:cubicBezTo>
                    <a:cubicBezTo>
                      <a:pt x="507" y="52"/>
                      <a:pt x="503" y="51"/>
                      <a:pt x="500" y="42"/>
                    </a:cubicBezTo>
                    <a:cubicBezTo>
                      <a:pt x="505" y="28"/>
                      <a:pt x="488" y="31"/>
                      <a:pt x="478" y="30"/>
                    </a:cubicBezTo>
                    <a:cubicBezTo>
                      <a:pt x="469" y="33"/>
                      <a:pt x="473" y="37"/>
                      <a:pt x="464" y="40"/>
                    </a:cubicBezTo>
                    <a:cubicBezTo>
                      <a:pt x="447" y="34"/>
                      <a:pt x="451" y="27"/>
                      <a:pt x="432" y="40"/>
                    </a:cubicBezTo>
                    <a:cubicBezTo>
                      <a:pt x="427" y="54"/>
                      <a:pt x="427" y="52"/>
                      <a:pt x="410" y="50"/>
                    </a:cubicBezTo>
                    <a:cubicBezTo>
                      <a:pt x="391" y="52"/>
                      <a:pt x="385" y="54"/>
                      <a:pt x="366" y="52"/>
                    </a:cubicBezTo>
                    <a:cubicBezTo>
                      <a:pt x="357" y="49"/>
                      <a:pt x="356" y="46"/>
                      <a:pt x="364" y="40"/>
                    </a:cubicBezTo>
                    <a:cubicBezTo>
                      <a:pt x="380" y="42"/>
                      <a:pt x="395" y="43"/>
                      <a:pt x="410" y="38"/>
                    </a:cubicBezTo>
                    <a:cubicBezTo>
                      <a:pt x="426" y="15"/>
                      <a:pt x="386" y="21"/>
                      <a:pt x="370" y="20"/>
                    </a:cubicBezTo>
                    <a:cubicBezTo>
                      <a:pt x="364" y="16"/>
                      <a:pt x="358" y="12"/>
                      <a:pt x="352" y="8"/>
                    </a:cubicBezTo>
                    <a:cubicBezTo>
                      <a:pt x="348" y="5"/>
                      <a:pt x="340" y="0"/>
                      <a:pt x="340" y="0"/>
                    </a:cubicBezTo>
                    <a:cubicBezTo>
                      <a:pt x="338" y="1"/>
                      <a:pt x="336" y="1"/>
                      <a:pt x="334" y="2"/>
                    </a:cubicBezTo>
                    <a:cubicBezTo>
                      <a:pt x="331" y="3"/>
                      <a:pt x="329" y="3"/>
                      <a:pt x="326" y="4"/>
                    </a:cubicBezTo>
                    <a:cubicBezTo>
                      <a:pt x="322" y="5"/>
                      <a:pt x="314" y="8"/>
                      <a:pt x="314" y="8"/>
                    </a:cubicBezTo>
                    <a:cubicBezTo>
                      <a:pt x="305" y="22"/>
                      <a:pt x="288" y="6"/>
                      <a:pt x="276" y="2"/>
                    </a:cubicBezTo>
                    <a:cubicBezTo>
                      <a:pt x="270" y="3"/>
                      <a:pt x="241" y="16"/>
                      <a:pt x="240" y="16"/>
                    </a:cubicBezTo>
                    <a:cubicBezTo>
                      <a:pt x="226" y="17"/>
                      <a:pt x="212" y="17"/>
                      <a:pt x="198" y="18"/>
                    </a:cubicBezTo>
                    <a:cubicBezTo>
                      <a:pt x="183" y="19"/>
                      <a:pt x="172" y="20"/>
                      <a:pt x="160" y="28"/>
                    </a:cubicBezTo>
                    <a:cubicBezTo>
                      <a:pt x="146" y="26"/>
                      <a:pt x="141" y="27"/>
                      <a:pt x="130" y="20"/>
                    </a:cubicBezTo>
                    <a:cubicBezTo>
                      <a:pt x="123" y="22"/>
                      <a:pt x="115" y="24"/>
                      <a:pt x="108" y="26"/>
                    </a:cubicBezTo>
                    <a:cubicBezTo>
                      <a:pt x="102" y="35"/>
                      <a:pt x="113" y="41"/>
                      <a:pt x="122" y="44"/>
                    </a:cubicBezTo>
                    <a:cubicBezTo>
                      <a:pt x="125" y="52"/>
                      <a:pt x="114" y="68"/>
                      <a:pt x="114" y="68"/>
                    </a:cubicBezTo>
                    <a:cubicBezTo>
                      <a:pt x="112" y="79"/>
                      <a:pt x="111" y="82"/>
                      <a:pt x="100" y="78"/>
                    </a:cubicBezTo>
                    <a:cubicBezTo>
                      <a:pt x="93" y="67"/>
                      <a:pt x="100" y="63"/>
                      <a:pt x="104" y="52"/>
                    </a:cubicBezTo>
                    <a:cubicBezTo>
                      <a:pt x="96" y="44"/>
                      <a:pt x="91" y="36"/>
                      <a:pt x="80" y="32"/>
                    </a:cubicBezTo>
                    <a:cubicBezTo>
                      <a:pt x="73" y="34"/>
                      <a:pt x="67" y="39"/>
                      <a:pt x="60" y="42"/>
                    </a:cubicBezTo>
                    <a:close/>
                  </a:path>
                </a:pathLst>
              </a:custGeom>
              <a:gradFill rotWithShape="1">
                <a:gsLst>
                  <a:gs pos="10000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30"/>
              <p:cNvSpPr/>
              <p:nvPr/>
            </p:nvSpPr>
            <p:spPr bwMode="gray">
              <a:xfrm>
                <a:off x="2009" y="2135"/>
                <a:ext cx="39" cy="24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8" y="20"/>
                  </a:cxn>
                  <a:cxn ang="0">
                    <a:pos x="24" y="32"/>
                  </a:cxn>
                  <a:cxn ang="0">
                    <a:pos x="42" y="30"/>
                  </a:cxn>
                  <a:cxn ang="0">
                    <a:pos x="34" y="0"/>
                  </a:cxn>
                </a:cxnLst>
                <a:rect l="0" t="0" r="r" b="b"/>
                <a:pathLst>
                  <a:path w="52" h="32">
                    <a:moveTo>
                      <a:pt x="34" y="0"/>
                    </a:moveTo>
                    <a:cubicBezTo>
                      <a:pt x="30" y="12"/>
                      <a:pt x="19" y="16"/>
                      <a:pt x="8" y="20"/>
                    </a:cubicBezTo>
                    <a:cubicBezTo>
                      <a:pt x="0" y="32"/>
                      <a:pt x="14" y="31"/>
                      <a:pt x="24" y="32"/>
                    </a:cubicBezTo>
                    <a:cubicBezTo>
                      <a:pt x="30" y="31"/>
                      <a:pt x="36" y="32"/>
                      <a:pt x="42" y="30"/>
                    </a:cubicBezTo>
                    <a:cubicBezTo>
                      <a:pt x="52" y="26"/>
                      <a:pt x="34" y="3"/>
                      <a:pt x="3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31"/>
              <p:cNvSpPr/>
              <p:nvPr/>
            </p:nvSpPr>
            <p:spPr bwMode="gray">
              <a:xfrm>
                <a:off x="2292" y="2201"/>
                <a:ext cx="128" cy="54"/>
              </a:xfrm>
              <a:custGeom>
                <a:avLst/>
                <a:gdLst/>
                <a:ahLst/>
                <a:cxnLst>
                  <a:cxn ang="0">
                    <a:pos x="102" y="8"/>
                  </a:cxn>
                  <a:cxn ang="0">
                    <a:pos x="66" y="4"/>
                  </a:cxn>
                  <a:cxn ang="0">
                    <a:pos x="54" y="0"/>
                  </a:cxn>
                  <a:cxn ang="0">
                    <a:pos x="0" y="28"/>
                  </a:cxn>
                  <a:cxn ang="0">
                    <a:pos x="28" y="40"/>
                  </a:cxn>
                  <a:cxn ang="0">
                    <a:pos x="42" y="60"/>
                  </a:cxn>
                  <a:cxn ang="0">
                    <a:pos x="66" y="68"/>
                  </a:cxn>
                  <a:cxn ang="0">
                    <a:pos x="78" y="72"/>
                  </a:cxn>
                  <a:cxn ang="0">
                    <a:pos x="130" y="60"/>
                  </a:cxn>
                  <a:cxn ang="0">
                    <a:pos x="172" y="44"/>
                  </a:cxn>
                  <a:cxn ang="0">
                    <a:pos x="148" y="18"/>
                  </a:cxn>
                  <a:cxn ang="0">
                    <a:pos x="136" y="4"/>
                  </a:cxn>
                  <a:cxn ang="0">
                    <a:pos x="102" y="8"/>
                  </a:cxn>
                </a:cxnLst>
                <a:rect l="0" t="0" r="r" b="b"/>
                <a:pathLst>
                  <a:path w="172" h="72">
                    <a:moveTo>
                      <a:pt x="102" y="8"/>
                    </a:moveTo>
                    <a:cubicBezTo>
                      <a:pt x="89" y="12"/>
                      <a:pt x="78" y="8"/>
                      <a:pt x="66" y="4"/>
                    </a:cubicBezTo>
                    <a:cubicBezTo>
                      <a:pt x="62" y="3"/>
                      <a:pt x="54" y="0"/>
                      <a:pt x="54" y="0"/>
                    </a:cubicBezTo>
                    <a:cubicBezTo>
                      <a:pt x="38" y="5"/>
                      <a:pt x="12" y="16"/>
                      <a:pt x="0" y="28"/>
                    </a:cubicBezTo>
                    <a:cubicBezTo>
                      <a:pt x="4" y="39"/>
                      <a:pt x="18" y="39"/>
                      <a:pt x="28" y="40"/>
                    </a:cubicBezTo>
                    <a:cubicBezTo>
                      <a:pt x="39" y="44"/>
                      <a:pt x="41" y="60"/>
                      <a:pt x="42" y="60"/>
                    </a:cubicBezTo>
                    <a:cubicBezTo>
                      <a:pt x="50" y="63"/>
                      <a:pt x="58" y="65"/>
                      <a:pt x="66" y="68"/>
                    </a:cubicBezTo>
                    <a:cubicBezTo>
                      <a:pt x="70" y="69"/>
                      <a:pt x="78" y="72"/>
                      <a:pt x="78" y="72"/>
                    </a:cubicBezTo>
                    <a:cubicBezTo>
                      <a:pt x="92" y="71"/>
                      <a:pt x="117" y="69"/>
                      <a:pt x="130" y="60"/>
                    </a:cubicBezTo>
                    <a:cubicBezTo>
                      <a:pt x="148" y="48"/>
                      <a:pt x="150" y="46"/>
                      <a:pt x="172" y="44"/>
                    </a:cubicBezTo>
                    <a:cubicBezTo>
                      <a:pt x="169" y="29"/>
                      <a:pt x="162" y="23"/>
                      <a:pt x="148" y="18"/>
                    </a:cubicBezTo>
                    <a:cubicBezTo>
                      <a:pt x="145" y="10"/>
                      <a:pt x="144" y="7"/>
                      <a:pt x="136" y="4"/>
                    </a:cubicBezTo>
                    <a:cubicBezTo>
                      <a:pt x="134" y="4"/>
                      <a:pt x="105" y="11"/>
                      <a:pt x="102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32"/>
              <p:cNvSpPr/>
              <p:nvPr/>
            </p:nvSpPr>
            <p:spPr bwMode="gray">
              <a:xfrm>
                <a:off x="2393" y="2038"/>
                <a:ext cx="39" cy="24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8" y="20"/>
                  </a:cxn>
                  <a:cxn ang="0">
                    <a:pos x="24" y="32"/>
                  </a:cxn>
                  <a:cxn ang="0">
                    <a:pos x="42" y="30"/>
                  </a:cxn>
                  <a:cxn ang="0">
                    <a:pos x="34" y="0"/>
                  </a:cxn>
                </a:cxnLst>
                <a:rect l="0" t="0" r="r" b="b"/>
                <a:pathLst>
                  <a:path w="52" h="32">
                    <a:moveTo>
                      <a:pt x="34" y="0"/>
                    </a:moveTo>
                    <a:cubicBezTo>
                      <a:pt x="30" y="12"/>
                      <a:pt x="19" y="16"/>
                      <a:pt x="8" y="20"/>
                    </a:cubicBezTo>
                    <a:cubicBezTo>
                      <a:pt x="0" y="32"/>
                      <a:pt x="14" y="31"/>
                      <a:pt x="24" y="32"/>
                    </a:cubicBezTo>
                    <a:cubicBezTo>
                      <a:pt x="30" y="31"/>
                      <a:pt x="36" y="32"/>
                      <a:pt x="42" y="30"/>
                    </a:cubicBezTo>
                    <a:cubicBezTo>
                      <a:pt x="52" y="26"/>
                      <a:pt x="34" y="3"/>
                      <a:pt x="3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33"/>
              <p:cNvSpPr/>
              <p:nvPr/>
            </p:nvSpPr>
            <p:spPr bwMode="gray">
              <a:xfrm>
                <a:off x="2662" y="2006"/>
                <a:ext cx="155" cy="63"/>
              </a:xfrm>
              <a:custGeom>
                <a:avLst/>
                <a:gdLst/>
                <a:ahLst/>
                <a:cxnLst>
                  <a:cxn ang="0">
                    <a:pos x="191" y="7"/>
                  </a:cxn>
                  <a:cxn ang="0">
                    <a:pos x="103" y="9"/>
                  </a:cxn>
                  <a:cxn ang="0">
                    <a:pos x="109" y="25"/>
                  </a:cxn>
                  <a:cxn ang="0">
                    <a:pos x="107" y="33"/>
                  </a:cxn>
                  <a:cxn ang="0">
                    <a:pos x="89" y="27"/>
                  </a:cxn>
                  <a:cxn ang="0">
                    <a:pos x="77" y="19"/>
                  </a:cxn>
                  <a:cxn ang="0">
                    <a:pos x="23" y="27"/>
                  </a:cxn>
                  <a:cxn ang="0">
                    <a:pos x="31" y="49"/>
                  </a:cxn>
                  <a:cxn ang="0">
                    <a:pos x="55" y="53"/>
                  </a:cxn>
                  <a:cxn ang="0">
                    <a:pos x="75" y="73"/>
                  </a:cxn>
                  <a:cxn ang="0">
                    <a:pos x="89" y="85"/>
                  </a:cxn>
                  <a:cxn ang="0">
                    <a:pos x="109" y="67"/>
                  </a:cxn>
                  <a:cxn ang="0">
                    <a:pos x="121" y="59"/>
                  </a:cxn>
                  <a:cxn ang="0">
                    <a:pos x="127" y="47"/>
                  </a:cxn>
                  <a:cxn ang="0">
                    <a:pos x="167" y="35"/>
                  </a:cxn>
                  <a:cxn ang="0">
                    <a:pos x="187" y="31"/>
                  </a:cxn>
                  <a:cxn ang="0">
                    <a:pos x="199" y="27"/>
                  </a:cxn>
                  <a:cxn ang="0">
                    <a:pos x="191" y="7"/>
                  </a:cxn>
                </a:cxnLst>
                <a:rect l="0" t="0" r="r" b="b"/>
                <a:pathLst>
                  <a:path w="206" h="85">
                    <a:moveTo>
                      <a:pt x="191" y="7"/>
                    </a:moveTo>
                    <a:cubicBezTo>
                      <a:pt x="165" y="6"/>
                      <a:pt x="130" y="0"/>
                      <a:pt x="103" y="9"/>
                    </a:cubicBezTo>
                    <a:cubicBezTo>
                      <a:pt x="100" y="18"/>
                      <a:pt x="101" y="20"/>
                      <a:pt x="109" y="25"/>
                    </a:cubicBezTo>
                    <a:cubicBezTo>
                      <a:pt x="111" y="28"/>
                      <a:pt x="118" y="34"/>
                      <a:pt x="107" y="33"/>
                    </a:cubicBezTo>
                    <a:cubicBezTo>
                      <a:pt x="101" y="32"/>
                      <a:pt x="89" y="27"/>
                      <a:pt x="89" y="27"/>
                    </a:cubicBezTo>
                    <a:cubicBezTo>
                      <a:pt x="86" y="24"/>
                      <a:pt x="82" y="18"/>
                      <a:pt x="77" y="19"/>
                    </a:cubicBezTo>
                    <a:cubicBezTo>
                      <a:pt x="52" y="22"/>
                      <a:pt x="57" y="25"/>
                      <a:pt x="23" y="27"/>
                    </a:cubicBezTo>
                    <a:cubicBezTo>
                      <a:pt x="0" y="31"/>
                      <a:pt x="18" y="45"/>
                      <a:pt x="31" y="49"/>
                    </a:cubicBezTo>
                    <a:cubicBezTo>
                      <a:pt x="43" y="53"/>
                      <a:pt x="35" y="51"/>
                      <a:pt x="55" y="53"/>
                    </a:cubicBezTo>
                    <a:cubicBezTo>
                      <a:pt x="63" y="59"/>
                      <a:pt x="66" y="67"/>
                      <a:pt x="75" y="73"/>
                    </a:cubicBezTo>
                    <a:cubicBezTo>
                      <a:pt x="78" y="81"/>
                      <a:pt x="81" y="82"/>
                      <a:pt x="89" y="85"/>
                    </a:cubicBezTo>
                    <a:cubicBezTo>
                      <a:pt x="104" y="81"/>
                      <a:pt x="99" y="75"/>
                      <a:pt x="109" y="67"/>
                    </a:cubicBezTo>
                    <a:cubicBezTo>
                      <a:pt x="113" y="64"/>
                      <a:pt x="121" y="59"/>
                      <a:pt x="121" y="59"/>
                    </a:cubicBezTo>
                    <a:cubicBezTo>
                      <a:pt x="123" y="55"/>
                      <a:pt x="124" y="50"/>
                      <a:pt x="127" y="47"/>
                    </a:cubicBezTo>
                    <a:cubicBezTo>
                      <a:pt x="132" y="41"/>
                      <a:pt x="158" y="37"/>
                      <a:pt x="167" y="35"/>
                    </a:cubicBezTo>
                    <a:cubicBezTo>
                      <a:pt x="174" y="34"/>
                      <a:pt x="181" y="33"/>
                      <a:pt x="187" y="31"/>
                    </a:cubicBezTo>
                    <a:cubicBezTo>
                      <a:pt x="191" y="30"/>
                      <a:pt x="199" y="27"/>
                      <a:pt x="199" y="27"/>
                    </a:cubicBezTo>
                    <a:cubicBezTo>
                      <a:pt x="206" y="16"/>
                      <a:pt x="199" y="15"/>
                      <a:pt x="191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34"/>
              <p:cNvSpPr/>
              <p:nvPr/>
            </p:nvSpPr>
            <p:spPr bwMode="gray">
              <a:xfrm>
                <a:off x="2759" y="2039"/>
                <a:ext cx="48" cy="21"/>
              </a:xfrm>
              <a:custGeom>
                <a:avLst/>
                <a:gdLst/>
                <a:ahLst/>
                <a:cxnLst>
                  <a:cxn ang="0">
                    <a:pos x="36" y="6"/>
                  </a:cxn>
                  <a:cxn ang="0">
                    <a:pos x="8" y="4"/>
                  </a:cxn>
                  <a:cxn ang="0">
                    <a:pos x="24" y="28"/>
                  </a:cxn>
                  <a:cxn ang="0">
                    <a:pos x="54" y="14"/>
                  </a:cxn>
                  <a:cxn ang="0">
                    <a:pos x="36" y="6"/>
                  </a:cxn>
                </a:cxnLst>
                <a:rect l="0" t="0" r="r" b="b"/>
                <a:pathLst>
                  <a:path w="64" h="28">
                    <a:moveTo>
                      <a:pt x="36" y="6"/>
                    </a:moveTo>
                    <a:cubicBezTo>
                      <a:pt x="32" y="18"/>
                      <a:pt x="19" y="0"/>
                      <a:pt x="8" y="4"/>
                    </a:cubicBezTo>
                    <a:cubicBezTo>
                      <a:pt x="0" y="16"/>
                      <a:pt x="14" y="27"/>
                      <a:pt x="24" y="28"/>
                    </a:cubicBezTo>
                    <a:cubicBezTo>
                      <a:pt x="30" y="27"/>
                      <a:pt x="48" y="16"/>
                      <a:pt x="54" y="14"/>
                    </a:cubicBezTo>
                    <a:cubicBezTo>
                      <a:pt x="64" y="10"/>
                      <a:pt x="36" y="9"/>
                      <a:pt x="36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 35"/>
              <p:cNvSpPr/>
              <p:nvPr/>
            </p:nvSpPr>
            <p:spPr bwMode="gray">
              <a:xfrm>
                <a:off x="2467" y="2311"/>
                <a:ext cx="109" cy="132"/>
              </a:xfrm>
              <a:custGeom>
                <a:avLst/>
                <a:gdLst/>
                <a:ahLst/>
                <a:cxnLst>
                  <a:cxn ang="0">
                    <a:pos x="24" y="19"/>
                  </a:cxn>
                  <a:cxn ang="0">
                    <a:pos x="0" y="25"/>
                  </a:cxn>
                  <a:cxn ang="0">
                    <a:pos x="14" y="43"/>
                  </a:cxn>
                  <a:cxn ang="0">
                    <a:pos x="34" y="87"/>
                  </a:cxn>
                  <a:cxn ang="0">
                    <a:pos x="52" y="91"/>
                  </a:cxn>
                  <a:cxn ang="0">
                    <a:pos x="50" y="107"/>
                  </a:cxn>
                  <a:cxn ang="0">
                    <a:pos x="28" y="113"/>
                  </a:cxn>
                  <a:cxn ang="0">
                    <a:pos x="16" y="131"/>
                  </a:cxn>
                  <a:cxn ang="0">
                    <a:pos x="18" y="137"/>
                  </a:cxn>
                  <a:cxn ang="0">
                    <a:pos x="30" y="141"/>
                  </a:cxn>
                  <a:cxn ang="0">
                    <a:pos x="18" y="169"/>
                  </a:cxn>
                  <a:cxn ang="0">
                    <a:pos x="20" y="175"/>
                  </a:cxn>
                  <a:cxn ang="0">
                    <a:pos x="34" y="171"/>
                  </a:cxn>
                  <a:cxn ang="0">
                    <a:pos x="58" y="169"/>
                  </a:cxn>
                  <a:cxn ang="0">
                    <a:pos x="92" y="171"/>
                  </a:cxn>
                  <a:cxn ang="0">
                    <a:pos x="110" y="169"/>
                  </a:cxn>
                  <a:cxn ang="0">
                    <a:pos x="122" y="165"/>
                  </a:cxn>
                  <a:cxn ang="0">
                    <a:pos x="128" y="141"/>
                  </a:cxn>
                  <a:cxn ang="0">
                    <a:pos x="146" y="133"/>
                  </a:cxn>
                  <a:cxn ang="0">
                    <a:pos x="110" y="109"/>
                  </a:cxn>
                  <a:cxn ang="0">
                    <a:pos x="88" y="83"/>
                  </a:cxn>
                  <a:cxn ang="0">
                    <a:pos x="82" y="69"/>
                  </a:cxn>
                  <a:cxn ang="0">
                    <a:pos x="64" y="61"/>
                  </a:cxn>
                  <a:cxn ang="0">
                    <a:pos x="86" y="45"/>
                  </a:cxn>
                  <a:cxn ang="0">
                    <a:pos x="64" y="31"/>
                  </a:cxn>
                  <a:cxn ang="0">
                    <a:pos x="70" y="13"/>
                  </a:cxn>
                  <a:cxn ang="0">
                    <a:pos x="46" y="1"/>
                  </a:cxn>
                  <a:cxn ang="0">
                    <a:pos x="30" y="9"/>
                  </a:cxn>
                  <a:cxn ang="0">
                    <a:pos x="24" y="19"/>
                  </a:cxn>
                </a:cxnLst>
                <a:rect l="0" t="0" r="r" b="b"/>
                <a:pathLst>
                  <a:path w="146" h="176">
                    <a:moveTo>
                      <a:pt x="24" y="19"/>
                    </a:moveTo>
                    <a:cubicBezTo>
                      <a:pt x="13" y="23"/>
                      <a:pt x="7" y="15"/>
                      <a:pt x="0" y="25"/>
                    </a:cubicBezTo>
                    <a:cubicBezTo>
                      <a:pt x="2" y="32"/>
                      <a:pt x="14" y="43"/>
                      <a:pt x="14" y="43"/>
                    </a:cubicBezTo>
                    <a:cubicBezTo>
                      <a:pt x="19" y="58"/>
                      <a:pt x="20" y="78"/>
                      <a:pt x="34" y="87"/>
                    </a:cubicBezTo>
                    <a:cubicBezTo>
                      <a:pt x="42" y="84"/>
                      <a:pt x="45" y="86"/>
                      <a:pt x="52" y="91"/>
                    </a:cubicBezTo>
                    <a:cubicBezTo>
                      <a:pt x="57" y="105"/>
                      <a:pt x="60" y="101"/>
                      <a:pt x="50" y="107"/>
                    </a:cubicBezTo>
                    <a:cubicBezTo>
                      <a:pt x="38" y="105"/>
                      <a:pt x="32" y="101"/>
                      <a:pt x="28" y="113"/>
                    </a:cubicBezTo>
                    <a:cubicBezTo>
                      <a:pt x="32" y="129"/>
                      <a:pt x="33" y="128"/>
                      <a:pt x="16" y="131"/>
                    </a:cubicBezTo>
                    <a:cubicBezTo>
                      <a:pt x="17" y="133"/>
                      <a:pt x="16" y="136"/>
                      <a:pt x="18" y="137"/>
                    </a:cubicBezTo>
                    <a:cubicBezTo>
                      <a:pt x="21" y="139"/>
                      <a:pt x="30" y="141"/>
                      <a:pt x="30" y="141"/>
                    </a:cubicBezTo>
                    <a:cubicBezTo>
                      <a:pt x="28" y="152"/>
                      <a:pt x="21" y="159"/>
                      <a:pt x="18" y="169"/>
                    </a:cubicBezTo>
                    <a:cubicBezTo>
                      <a:pt x="19" y="171"/>
                      <a:pt x="18" y="174"/>
                      <a:pt x="20" y="175"/>
                    </a:cubicBezTo>
                    <a:cubicBezTo>
                      <a:pt x="22" y="176"/>
                      <a:pt x="32" y="171"/>
                      <a:pt x="34" y="171"/>
                    </a:cubicBezTo>
                    <a:cubicBezTo>
                      <a:pt x="42" y="170"/>
                      <a:pt x="50" y="170"/>
                      <a:pt x="58" y="169"/>
                    </a:cubicBezTo>
                    <a:cubicBezTo>
                      <a:pt x="70" y="167"/>
                      <a:pt x="80" y="167"/>
                      <a:pt x="92" y="171"/>
                    </a:cubicBezTo>
                    <a:cubicBezTo>
                      <a:pt x="98" y="170"/>
                      <a:pt x="104" y="170"/>
                      <a:pt x="110" y="169"/>
                    </a:cubicBezTo>
                    <a:cubicBezTo>
                      <a:pt x="114" y="168"/>
                      <a:pt x="122" y="165"/>
                      <a:pt x="122" y="165"/>
                    </a:cubicBezTo>
                    <a:cubicBezTo>
                      <a:pt x="124" y="158"/>
                      <a:pt x="123" y="147"/>
                      <a:pt x="128" y="141"/>
                    </a:cubicBezTo>
                    <a:cubicBezTo>
                      <a:pt x="132" y="136"/>
                      <a:pt x="146" y="133"/>
                      <a:pt x="146" y="133"/>
                    </a:cubicBezTo>
                    <a:cubicBezTo>
                      <a:pt x="142" y="105"/>
                      <a:pt x="143" y="111"/>
                      <a:pt x="110" y="109"/>
                    </a:cubicBezTo>
                    <a:cubicBezTo>
                      <a:pt x="102" y="97"/>
                      <a:pt x="103" y="88"/>
                      <a:pt x="88" y="83"/>
                    </a:cubicBezTo>
                    <a:cubicBezTo>
                      <a:pt x="85" y="79"/>
                      <a:pt x="86" y="72"/>
                      <a:pt x="82" y="69"/>
                    </a:cubicBezTo>
                    <a:cubicBezTo>
                      <a:pt x="77" y="65"/>
                      <a:pt x="69" y="65"/>
                      <a:pt x="64" y="61"/>
                    </a:cubicBezTo>
                    <a:cubicBezTo>
                      <a:pt x="52" y="43"/>
                      <a:pt x="67" y="47"/>
                      <a:pt x="86" y="45"/>
                    </a:cubicBezTo>
                    <a:cubicBezTo>
                      <a:pt x="93" y="25"/>
                      <a:pt x="83" y="29"/>
                      <a:pt x="64" y="31"/>
                    </a:cubicBezTo>
                    <a:cubicBezTo>
                      <a:pt x="62" y="25"/>
                      <a:pt x="70" y="13"/>
                      <a:pt x="70" y="13"/>
                    </a:cubicBezTo>
                    <a:cubicBezTo>
                      <a:pt x="64" y="4"/>
                      <a:pt x="56" y="3"/>
                      <a:pt x="46" y="1"/>
                    </a:cubicBezTo>
                    <a:cubicBezTo>
                      <a:pt x="35" y="3"/>
                      <a:pt x="34" y="0"/>
                      <a:pt x="30" y="9"/>
                    </a:cubicBezTo>
                    <a:cubicBezTo>
                      <a:pt x="25" y="21"/>
                      <a:pt x="29" y="24"/>
                      <a:pt x="24" y="1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 36"/>
              <p:cNvSpPr/>
              <p:nvPr/>
            </p:nvSpPr>
            <p:spPr bwMode="gray">
              <a:xfrm>
                <a:off x="2413" y="2359"/>
                <a:ext cx="69" cy="68"/>
              </a:xfrm>
              <a:custGeom>
                <a:avLst/>
                <a:gdLst/>
                <a:ahLst/>
                <a:cxnLst>
                  <a:cxn ang="0">
                    <a:pos x="58" y="6"/>
                  </a:cxn>
                  <a:cxn ang="0">
                    <a:pos x="82" y="8"/>
                  </a:cxn>
                  <a:cxn ang="0">
                    <a:pos x="92" y="26"/>
                  </a:cxn>
                  <a:cxn ang="0">
                    <a:pos x="78" y="48"/>
                  </a:cxn>
                  <a:cxn ang="0">
                    <a:pos x="46" y="76"/>
                  </a:cxn>
                  <a:cxn ang="0">
                    <a:pos x="18" y="92"/>
                  </a:cxn>
                  <a:cxn ang="0">
                    <a:pos x="8" y="72"/>
                  </a:cxn>
                  <a:cxn ang="0">
                    <a:pos x="20" y="64"/>
                  </a:cxn>
                  <a:cxn ang="0">
                    <a:pos x="14" y="46"/>
                  </a:cxn>
                  <a:cxn ang="0">
                    <a:pos x="40" y="28"/>
                  </a:cxn>
                  <a:cxn ang="0">
                    <a:pos x="58" y="6"/>
                  </a:cxn>
                </a:cxnLst>
                <a:rect l="0" t="0" r="r" b="b"/>
                <a:pathLst>
                  <a:path w="92" h="92">
                    <a:moveTo>
                      <a:pt x="58" y="6"/>
                    </a:moveTo>
                    <a:cubicBezTo>
                      <a:pt x="67" y="0"/>
                      <a:pt x="73" y="2"/>
                      <a:pt x="82" y="8"/>
                    </a:cubicBezTo>
                    <a:cubicBezTo>
                      <a:pt x="91" y="22"/>
                      <a:pt x="88" y="15"/>
                      <a:pt x="92" y="26"/>
                    </a:cubicBezTo>
                    <a:cubicBezTo>
                      <a:pt x="89" y="36"/>
                      <a:pt x="82" y="37"/>
                      <a:pt x="78" y="48"/>
                    </a:cubicBezTo>
                    <a:cubicBezTo>
                      <a:pt x="85" y="69"/>
                      <a:pt x="60" y="71"/>
                      <a:pt x="46" y="76"/>
                    </a:cubicBezTo>
                    <a:cubicBezTo>
                      <a:pt x="40" y="86"/>
                      <a:pt x="28" y="86"/>
                      <a:pt x="18" y="92"/>
                    </a:cubicBezTo>
                    <a:cubicBezTo>
                      <a:pt x="9" y="90"/>
                      <a:pt x="0" y="84"/>
                      <a:pt x="8" y="72"/>
                    </a:cubicBezTo>
                    <a:cubicBezTo>
                      <a:pt x="11" y="68"/>
                      <a:pt x="20" y="64"/>
                      <a:pt x="20" y="64"/>
                    </a:cubicBezTo>
                    <a:cubicBezTo>
                      <a:pt x="23" y="55"/>
                      <a:pt x="21" y="53"/>
                      <a:pt x="14" y="46"/>
                    </a:cubicBezTo>
                    <a:cubicBezTo>
                      <a:pt x="18" y="30"/>
                      <a:pt x="28" y="36"/>
                      <a:pt x="40" y="28"/>
                    </a:cubicBezTo>
                    <a:cubicBezTo>
                      <a:pt x="56" y="17"/>
                      <a:pt x="50" y="24"/>
                      <a:pt x="58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7"/>
              <p:cNvSpPr/>
              <p:nvPr/>
            </p:nvSpPr>
            <p:spPr bwMode="gray">
              <a:xfrm>
                <a:off x="4099" y="3502"/>
                <a:ext cx="474" cy="495"/>
              </a:xfrm>
              <a:custGeom>
                <a:avLst/>
                <a:gdLst/>
                <a:ahLst/>
                <a:cxnLst>
                  <a:cxn ang="0">
                    <a:pos x="212" y="11"/>
                  </a:cxn>
                  <a:cxn ang="0">
                    <a:pos x="176" y="19"/>
                  </a:cxn>
                  <a:cxn ang="0">
                    <a:pos x="144" y="51"/>
                  </a:cxn>
                  <a:cxn ang="0">
                    <a:pos x="104" y="59"/>
                  </a:cxn>
                  <a:cxn ang="0">
                    <a:pos x="84" y="75"/>
                  </a:cxn>
                  <a:cxn ang="0">
                    <a:pos x="68" y="115"/>
                  </a:cxn>
                  <a:cxn ang="0">
                    <a:pos x="36" y="167"/>
                  </a:cxn>
                  <a:cxn ang="0">
                    <a:pos x="0" y="179"/>
                  </a:cxn>
                  <a:cxn ang="0">
                    <a:pos x="72" y="323"/>
                  </a:cxn>
                  <a:cxn ang="0">
                    <a:pos x="120" y="427"/>
                  </a:cxn>
                  <a:cxn ang="0">
                    <a:pos x="144" y="443"/>
                  </a:cxn>
                  <a:cxn ang="0">
                    <a:pos x="168" y="451"/>
                  </a:cxn>
                  <a:cxn ang="0">
                    <a:pos x="228" y="431"/>
                  </a:cxn>
                  <a:cxn ang="0">
                    <a:pos x="252" y="423"/>
                  </a:cxn>
                  <a:cxn ang="0">
                    <a:pos x="300" y="451"/>
                  </a:cxn>
                  <a:cxn ang="0">
                    <a:pos x="324" y="527"/>
                  </a:cxn>
                  <a:cxn ang="0">
                    <a:pos x="336" y="523"/>
                  </a:cxn>
                  <a:cxn ang="0">
                    <a:pos x="344" y="511"/>
                  </a:cxn>
                  <a:cxn ang="0">
                    <a:pos x="368" y="547"/>
                  </a:cxn>
                  <a:cxn ang="0">
                    <a:pos x="404" y="571"/>
                  </a:cxn>
                  <a:cxn ang="0">
                    <a:pos x="436" y="603"/>
                  </a:cxn>
                  <a:cxn ang="0">
                    <a:pos x="444" y="615"/>
                  </a:cxn>
                  <a:cxn ang="0">
                    <a:pos x="456" y="623"/>
                  </a:cxn>
                  <a:cxn ang="0">
                    <a:pos x="484" y="655"/>
                  </a:cxn>
                  <a:cxn ang="0">
                    <a:pos x="492" y="631"/>
                  </a:cxn>
                  <a:cxn ang="0">
                    <a:pos x="540" y="659"/>
                  </a:cxn>
                  <a:cxn ang="0">
                    <a:pos x="588" y="655"/>
                  </a:cxn>
                  <a:cxn ang="0">
                    <a:pos x="616" y="531"/>
                  </a:cxn>
                  <a:cxn ang="0">
                    <a:pos x="632" y="463"/>
                  </a:cxn>
                  <a:cxn ang="0">
                    <a:pos x="620" y="367"/>
                  </a:cxn>
                  <a:cxn ang="0">
                    <a:pos x="536" y="271"/>
                  </a:cxn>
                  <a:cxn ang="0">
                    <a:pos x="528" y="235"/>
                  </a:cxn>
                  <a:cxn ang="0">
                    <a:pos x="460" y="179"/>
                  </a:cxn>
                  <a:cxn ang="0">
                    <a:pos x="472" y="155"/>
                  </a:cxn>
                  <a:cxn ang="0">
                    <a:pos x="456" y="131"/>
                  </a:cxn>
                  <a:cxn ang="0">
                    <a:pos x="416" y="79"/>
                  </a:cxn>
                  <a:cxn ang="0">
                    <a:pos x="392" y="31"/>
                  </a:cxn>
                  <a:cxn ang="0">
                    <a:pos x="388" y="19"/>
                  </a:cxn>
                  <a:cxn ang="0">
                    <a:pos x="364" y="151"/>
                  </a:cxn>
                  <a:cxn ang="0">
                    <a:pos x="324" y="115"/>
                  </a:cxn>
                  <a:cxn ang="0">
                    <a:pos x="292" y="111"/>
                  </a:cxn>
                  <a:cxn ang="0">
                    <a:pos x="272" y="87"/>
                  </a:cxn>
                  <a:cxn ang="0">
                    <a:pos x="264" y="63"/>
                  </a:cxn>
                  <a:cxn ang="0">
                    <a:pos x="276" y="55"/>
                  </a:cxn>
                  <a:cxn ang="0">
                    <a:pos x="240" y="19"/>
                  </a:cxn>
                  <a:cxn ang="0">
                    <a:pos x="216" y="11"/>
                  </a:cxn>
                  <a:cxn ang="0">
                    <a:pos x="204" y="7"/>
                  </a:cxn>
                  <a:cxn ang="0">
                    <a:pos x="212" y="11"/>
                  </a:cxn>
                </a:cxnLst>
                <a:rect l="0" t="0" r="r" b="b"/>
                <a:pathLst>
                  <a:path w="633" h="660">
                    <a:moveTo>
                      <a:pt x="212" y="11"/>
                    </a:moveTo>
                    <a:cubicBezTo>
                      <a:pt x="195" y="0"/>
                      <a:pt x="187" y="2"/>
                      <a:pt x="176" y="19"/>
                    </a:cubicBezTo>
                    <a:cubicBezTo>
                      <a:pt x="171" y="61"/>
                      <a:pt x="181" y="88"/>
                      <a:pt x="144" y="51"/>
                    </a:cubicBezTo>
                    <a:cubicBezTo>
                      <a:pt x="131" y="53"/>
                      <a:pt x="115" y="51"/>
                      <a:pt x="104" y="59"/>
                    </a:cubicBezTo>
                    <a:cubicBezTo>
                      <a:pt x="78" y="80"/>
                      <a:pt x="114" y="65"/>
                      <a:pt x="84" y="75"/>
                    </a:cubicBezTo>
                    <a:cubicBezTo>
                      <a:pt x="78" y="94"/>
                      <a:pt x="92" y="107"/>
                      <a:pt x="68" y="115"/>
                    </a:cubicBezTo>
                    <a:cubicBezTo>
                      <a:pt x="55" y="135"/>
                      <a:pt x="59" y="159"/>
                      <a:pt x="36" y="167"/>
                    </a:cubicBezTo>
                    <a:cubicBezTo>
                      <a:pt x="16" y="163"/>
                      <a:pt x="7" y="158"/>
                      <a:pt x="0" y="179"/>
                    </a:cubicBezTo>
                    <a:cubicBezTo>
                      <a:pt x="9" y="232"/>
                      <a:pt x="43" y="279"/>
                      <a:pt x="72" y="323"/>
                    </a:cubicBezTo>
                    <a:cubicBezTo>
                      <a:pt x="82" y="371"/>
                      <a:pt x="85" y="392"/>
                      <a:pt x="120" y="427"/>
                    </a:cubicBezTo>
                    <a:cubicBezTo>
                      <a:pt x="127" y="434"/>
                      <a:pt x="136" y="438"/>
                      <a:pt x="144" y="443"/>
                    </a:cubicBezTo>
                    <a:cubicBezTo>
                      <a:pt x="151" y="448"/>
                      <a:pt x="168" y="451"/>
                      <a:pt x="168" y="451"/>
                    </a:cubicBezTo>
                    <a:cubicBezTo>
                      <a:pt x="188" y="444"/>
                      <a:pt x="208" y="438"/>
                      <a:pt x="228" y="431"/>
                    </a:cubicBezTo>
                    <a:cubicBezTo>
                      <a:pt x="236" y="428"/>
                      <a:pt x="252" y="423"/>
                      <a:pt x="252" y="423"/>
                    </a:cubicBezTo>
                    <a:cubicBezTo>
                      <a:pt x="271" y="429"/>
                      <a:pt x="281" y="445"/>
                      <a:pt x="300" y="451"/>
                    </a:cubicBezTo>
                    <a:cubicBezTo>
                      <a:pt x="320" y="471"/>
                      <a:pt x="315" y="500"/>
                      <a:pt x="324" y="527"/>
                    </a:cubicBezTo>
                    <a:cubicBezTo>
                      <a:pt x="328" y="526"/>
                      <a:pt x="333" y="526"/>
                      <a:pt x="336" y="523"/>
                    </a:cubicBezTo>
                    <a:cubicBezTo>
                      <a:pt x="340" y="520"/>
                      <a:pt x="339" y="511"/>
                      <a:pt x="344" y="511"/>
                    </a:cubicBezTo>
                    <a:cubicBezTo>
                      <a:pt x="358" y="511"/>
                      <a:pt x="362" y="541"/>
                      <a:pt x="368" y="547"/>
                    </a:cubicBezTo>
                    <a:cubicBezTo>
                      <a:pt x="378" y="557"/>
                      <a:pt x="392" y="563"/>
                      <a:pt x="404" y="571"/>
                    </a:cubicBezTo>
                    <a:cubicBezTo>
                      <a:pt x="418" y="580"/>
                      <a:pt x="422" y="594"/>
                      <a:pt x="436" y="603"/>
                    </a:cubicBezTo>
                    <a:cubicBezTo>
                      <a:pt x="439" y="607"/>
                      <a:pt x="441" y="612"/>
                      <a:pt x="444" y="615"/>
                    </a:cubicBezTo>
                    <a:cubicBezTo>
                      <a:pt x="447" y="618"/>
                      <a:pt x="453" y="619"/>
                      <a:pt x="456" y="623"/>
                    </a:cubicBezTo>
                    <a:cubicBezTo>
                      <a:pt x="489" y="660"/>
                      <a:pt x="457" y="637"/>
                      <a:pt x="484" y="655"/>
                    </a:cubicBezTo>
                    <a:cubicBezTo>
                      <a:pt x="487" y="647"/>
                      <a:pt x="485" y="626"/>
                      <a:pt x="492" y="631"/>
                    </a:cubicBezTo>
                    <a:cubicBezTo>
                      <a:pt x="509" y="642"/>
                      <a:pt x="522" y="653"/>
                      <a:pt x="540" y="659"/>
                    </a:cubicBezTo>
                    <a:cubicBezTo>
                      <a:pt x="557" y="642"/>
                      <a:pt x="567" y="648"/>
                      <a:pt x="588" y="655"/>
                    </a:cubicBezTo>
                    <a:cubicBezTo>
                      <a:pt x="611" y="621"/>
                      <a:pt x="573" y="560"/>
                      <a:pt x="616" y="531"/>
                    </a:cubicBezTo>
                    <a:cubicBezTo>
                      <a:pt x="632" y="507"/>
                      <a:pt x="629" y="496"/>
                      <a:pt x="632" y="463"/>
                    </a:cubicBezTo>
                    <a:cubicBezTo>
                      <a:pt x="630" y="440"/>
                      <a:pt x="633" y="390"/>
                      <a:pt x="620" y="367"/>
                    </a:cubicBezTo>
                    <a:cubicBezTo>
                      <a:pt x="600" y="332"/>
                      <a:pt x="565" y="300"/>
                      <a:pt x="536" y="271"/>
                    </a:cubicBezTo>
                    <a:cubicBezTo>
                      <a:pt x="532" y="259"/>
                      <a:pt x="532" y="247"/>
                      <a:pt x="528" y="235"/>
                    </a:cubicBezTo>
                    <a:cubicBezTo>
                      <a:pt x="525" y="225"/>
                      <a:pt x="474" y="188"/>
                      <a:pt x="460" y="179"/>
                    </a:cubicBezTo>
                    <a:cubicBezTo>
                      <a:pt x="463" y="171"/>
                      <a:pt x="471" y="164"/>
                      <a:pt x="472" y="155"/>
                    </a:cubicBezTo>
                    <a:cubicBezTo>
                      <a:pt x="474" y="144"/>
                      <a:pt x="461" y="137"/>
                      <a:pt x="456" y="131"/>
                    </a:cubicBezTo>
                    <a:cubicBezTo>
                      <a:pt x="435" y="106"/>
                      <a:pt x="451" y="88"/>
                      <a:pt x="416" y="79"/>
                    </a:cubicBezTo>
                    <a:cubicBezTo>
                      <a:pt x="395" y="48"/>
                      <a:pt x="403" y="64"/>
                      <a:pt x="392" y="31"/>
                    </a:cubicBezTo>
                    <a:cubicBezTo>
                      <a:pt x="391" y="27"/>
                      <a:pt x="388" y="19"/>
                      <a:pt x="388" y="19"/>
                    </a:cubicBezTo>
                    <a:cubicBezTo>
                      <a:pt x="362" y="58"/>
                      <a:pt x="379" y="107"/>
                      <a:pt x="364" y="151"/>
                    </a:cubicBezTo>
                    <a:cubicBezTo>
                      <a:pt x="344" y="144"/>
                      <a:pt x="344" y="120"/>
                      <a:pt x="324" y="115"/>
                    </a:cubicBezTo>
                    <a:cubicBezTo>
                      <a:pt x="314" y="112"/>
                      <a:pt x="303" y="112"/>
                      <a:pt x="292" y="111"/>
                    </a:cubicBezTo>
                    <a:cubicBezTo>
                      <a:pt x="284" y="103"/>
                      <a:pt x="276" y="97"/>
                      <a:pt x="272" y="87"/>
                    </a:cubicBezTo>
                    <a:cubicBezTo>
                      <a:pt x="269" y="79"/>
                      <a:pt x="264" y="63"/>
                      <a:pt x="264" y="63"/>
                    </a:cubicBezTo>
                    <a:cubicBezTo>
                      <a:pt x="268" y="60"/>
                      <a:pt x="273" y="58"/>
                      <a:pt x="276" y="55"/>
                    </a:cubicBezTo>
                    <a:cubicBezTo>
                      <a:pt x="300" y="31"/>
                      <a:pt x="256" y="24"/>
                      <a:pt x="240" y="19"/>
                    </a:cubicBezTo>
                    <a:cubicBezTo>
                      <a:pt x="232" y="16"/>
                      <a:pt x="224" y="14"/>
                      <a:pt x="216" y="11"/>
                    </a:cubicBezTo>
                    <a:cubicBezTo>
                      <a:pt x="212" y="10"/>
                      <a:pt x="200" y="5"/>
                      <a:pt x="204" y="7"/>
                    </a:cubicBezTo>
                    <a:cubicBezTo>
                      <a:pt x="207" y="8"/>
                      <a:pt x="209" y="10"/>
                      <a:pt x="212" y="11"/>
                    </a:cubicBezTo>
                    <a:close/>
                  </a:path>
                </a:pathLst>
              </a:custGeom>
              <a:gradFill rotWithShape="1">
                <a:gsLst>
                  <a:gs pos="10000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38"/>
              <p:cNvSpPr/>
              <p:nvPr/>
            </p:nvSpPr>
            <p:spPr bwMode="gray">
              <a:xfrm>
                <a:off x="4246" y="3241"/>
                <a:ext cx="319" cy="210"/>
              </a:xfrm>
              <a:custGeom>
                <a:avLst/>
                <a:gdLst/>
                <a:ahLst/>
                <a:cxnLst>
                  <a:cxn ang="0">
                    <a:pos x="84" y="60"/>
                  </a:cxn>
                  <a:cxn ang="0">
                    <a:pos x="68" y="36"/>
                  </a:cxn>
                  <a:cxn ang="0">
                    <a:pos x="64" y="16"/>
                  </a:cxn>
                  <a:cxn ang="0">
                    <a:pos x="52" y="12"/>
                  </a:cxn>
                  <a:cxn ang="0">
                    <a:pos x="16" y="16"/>
                  </a:cxn>
                  <a:cxn ang="0">
                    <a:pos x="44" y="40"/>
                  </a:cxn>
                  <a:cxn ang="0">
                    <a:pos x="48" y="52"/>
                  </a:cxn>
                  <a:cxn ang="0">
                    <a:pos x="24" y="68"/>
                  </a:cxn>
                  <a:cxn ang="0">
                    <a:pos x="88" y="92"/>
                  </a:cxn>
                  <a:cxn ang="0">
                    <a:pos x="124" y="112"/>
                  </a:cxn>
                  <a:cxn ang="0">
                    <a:pos x="128" y="124"/>
                  </a:cxn>
                  <a:cxn ang="0">
                    <a:pos x="140" y="132"/>
                  </a:cxn>
                  <a:cxn ang="0">
                    <a:pos x="148" y="156"/>
                  </a:cxn>
                  <a:cxn ang="0">
                    <a:pos x="132" y="196"/>
                  </a:cxn>
                  <a:cxn ang="0">
                    <a:pos x="180" y="188"/>
                  </a:cxn>
                  <a:cxn ang="0">
                    <a:pos x="192" y="216"/>
                  </a:cxn>
                  <a:cxn ang="0">
                    <a:pos x="216" y="224"/>
                  </a:cxn>
                  <a:cxn ang="0">
                    <a:pos x="228" y="228"/>
                  </a:cxn>
                  <a:cxn ang="0">
                    <a:pos x="252" y="224"/>
                  </a:cxn>
                  <a:cxn ang="0">
                    <a:pos x="276" y="196"/>
                  </a:cxn>
                  <a:cxn ang="0">
                    <a:pos x="336" y="252"/>
                  </a:cxn>
                  <a:cxn ang="0">
                    <a:pos x="364" y="280"/>
                  </a:cxn>
                  <a:cxn ang="0">
                    <a:pos x="360" y="224"/>
                  </a:cxn>
                  <a:cxn ang="0">
                    <a:pos x="336" y="200"/>
                  </a:cxn>
                  <a:cxn ang="0">
                    <a:pos x="372" y="168"/>
                  </a:cxn>
                  <a:cxn ang="0">
                    <a:pos x="408" y="156"/>
                  </a:cxn>
                  <a:cxn ang="0">
                    <a:pos x="420" y="152"/>
                  </a:cxn>
                  <a:cxn ang="0">
                    <a:pos x="424" y="140"/>
                  </a:cxn>
                  <a:cxn ang="0">
                    <a:pos x="356" y="148"/>
                  </a:cxn>
                  <a:cxn ang="0">
                    <a:pos x="304" y="140"/>
                  </a:cxn>
                  <a:cxn ang="0">
                    <a:pos x="300" y="128"/>
                  </a:cxn>
                  <a:cxn ang="0">
                    <a:pos x="292" y="116"/>
                  </a:cxn>
                  <a:cxn ang="0">
                    <a:pos x="220" y="80"/>
                  </a:cxn>
                  <a:cxn ang="0">
                    <a:pos x="160" y="60"/>
                  </a:cxn>
                  <a:cxn ang="0">
                    <a:pos x="136" y="52"/>
                  </a:cxn>
                  <a:cxn ang="0">
                    <a:pos x="80" y="52"/>
                  </a:cxn>
                  <a:cxn ang="0">
                    <a:pos x="68" y="32"/>
                  </a:cxn>
                  <a:cxn ang="0">
                    <a:pos x="68" y="0"/>
                  </a:cxn>
                </a:cxnLst>
                <a:rect l="0" t="0" r="r" b="b"/>
                <a:pathLst>
                  <a:path w="426" h="280">
                    <a:moveTo>
                      <a:pt x="84" y="60"/>
                    </a:moveTo>
                    <a:cubicBezTo>
                      <a:pt x="79" y="52"/>
                      <a:pt x="70" y="45"/>
                      <a:pt x="68" y="36"/>
                    </a:cubicBezTo>
                    <a:cubicBezTo>
                      <a:pt x="67" y="29"/>
                      <a:pt x="68" y="22"/>
                      <a:pt x="64" y="16"/>
                    </a:cubicBezTo>
                    <a:cubicBezTo>
                      <a:pt x="62" y="12"/>
                      <a:pt x="56" y="13"/>
                      <a:pt x="52" y="12"/>
                    </a:cubicBezTo>
                    <a:cubicBezTo>
                      <a:pt x="40" y="13"/>
                      <a:pt x="27" y="11"/>
                      <a:pt x="16" y="16"/>
                    </a:cubicBezTo>
                    <a:cubicBezTo>
                      <a:pt x="0" y="24"/>
                      <a:pt x="43" y="40"/>
                      <a:pt x="44" y="40"/>
                    </a:cubicBezTo>
                    <a:cubicBezTo>
                      <a:pt x="45" y="44"/>
                      <a:pt x="50" y="49"/>
                      <a:pt x="48" y="52"/>
                    </a:cubicBezTo>
                    <a:cubicBezTo>
                      <a:pt x="42" y="60"/>
                      <a:pt x="24" y="68"/>
                      <a:pt x="24" y="68"/>
                    </a:cubicBezTo>
                    <a:cubicBezTo>
                      <a:pt x="38" y="88"/>
                      <a:pt x="65" y="89"/>
                      <a:pt x="88" y="92"/>
                    </a:cubicBezTo>
                    <a:cubicBezTo>
                      <a:pt x="101" y="96"/>
                      <a:pt x="124" y="112"/>
                      <a:pt x="124" y="112"/>
                    </a:cubicBezTo>
                    <a:cubicBezTo>
                      <a:pt x="125" y="116"/>
                      <a:pt x="125" y="121"/>
                      <a:pt x="128" y="124"/>
                    </a:cubicBezTo>
                    <a:cubicBezTo>
                      <a:pt x="131" y="128"/>
                      <a:pt x="137" y="128"/>
                      <a:pt x="140" y="132"/>
                    </a:cubicBezTo>
                    <a:cubicBezTo>
                      <a:pt x="144" y="139"/>
                      <a:pt x="148" y="156"/>
                      <a:pt x="148" y="156"/>
                    </a:cubicBezTo>
                    <a:cubicBezTo>
                      <a:pt x="144" y="171"/>
                      <a:pt x="137" y="181"/>
                      <a:pt x="132" y="196"/>
                    </a:cubicBezTo>
                    <a:cubicBezTo>
                      <a:pt x="151" y="209"/>
                      <a:pt x="167" y="207"/>
                      <a:pt x="180" y="188"/>
                    </a:cubicBezTo>
                    <a:cubicBezTo>
                      <a:pt x="182" y="196"/>
                      <a:pt x="184" y="211"/>
                      <a:pt x="192" y="216"/>
                    </a:cubicBezTo>
                    <a:cubicBezTo>
                      <a:pt x="199" y="220"/>
                      <a:pt x="208" y="221"/>
                      <a:pt x="216" y="224"/>
                    </a:cubicBezTo>
                    <a:cubicBezTo>
                      <a:pt x="220" y="225"/>
                      <a:pt x="228" y="228"/>
                      <a:pt x="228" y="228"/>
                    </a:cubicBezTo>
                    <a:cubicBezTo>
                      <a:pt x="236" y="227"/>
                      <a:pt x="245" y="228"/>
                      <a:pt x="252" y="224"/>
                    </a:cubicBezTo>
                    <a:cubicBezTo>
                      <a:pt x="269" y="216"/>
                      <a:pt x="252" y="204"/>
                      <a:pt x="276" y="196"/>
                    </a:cubicBezTo>
                    <a:cubicBezTo>
                      <a:pt x="296" y="209"/>
                      <a:pt x="322" y="231"/>
                      <a:pt x="336" y="252"/>
                    </a:cubicBezTo>
                    <a:cubicBezTo>
                      <a:pt x="354" y="280"/>
                      <a:pt x="343" y="273"/>
                      <a:pt x="364" y="280"/>
                    </a:cubicBezTo>
                    <a:cubicBezTo>
                      <a:pt x="376" y="262"/>
                      <a:pt x="375" y="241"/>
                      <a:pt x="360" y="224"/>
                    </a:cubicBezTo>
                    <a:cubicBezTo>
                      <a:pt x="352" y="216"/>
                      <a:pt x="336" y="200"/>
                      <a:pt x="336" y="200"/>
                    </a:cubicBezTo>
                    <a:cubicBezTo>
                      <a:pt x="323" y="162"/>
                      <a:pt x="322" y="174"/>
                      <a:pt x="372" y="168"/>
                    </a:cubicBezTo>
                    <a:cubicBezTo>
                      <a:pt x="384" y="164"/>
                      <a:pt x="396" y="160"/>
                      <a:pt x="408" y="156"/>
                    </a:cubicBezTo>
                    <a:cubicBezTo>
                      <a:pt x="412" y="155"/>
                      <a:pt x="420" y="152"/>
                      <a:pt x="420" y="152"/>
                    </a:cubicBezTo>
                    <a:cubicBezTo>
                      <a:pt x="421" y="148"/>
                      <a:pt x="426" y="144"/>
                      <a:pt x="424" y="140"/>
                    </a:cubicBezTo>
                    <a:cubicBezTo>
                      <a:pt x="420" y="131"/>
                      <a:pt x="365" y="146"/>
                      <a:pt x="356" y="148"/>
                    </a:cubicBezTo>
                    <a:cubicBezTo>
                      <a:pt x="339" y="146"/>
                      <a:pt x="316" y="152"/>
                      <a:pt x="304" y="140"/>
                    </a:cubicBezTo>
                    <a:cubicBezTo>
                      <a:pt x="301" y="137"/>
                      <a:pt x="302" y="132"/>
                      <a:pt x="300" y="128"/>
                    </a:cubicBezTo>
                    <a:cubicBezTo>
                      <a:pt x="298" y="124"/>
                      <a:pt x="296" y="119"/>
                      <a:pt x="292" y="116"/>
                    </a:cubicBezTo>
                    <a:cubicBezTo>
                      <a:pt x="272" y="98"/>
                      <a:pt x="244" y="91"/>
                      <a:pt x="220" y="80"/>
                    </a:cubicBezTo>
                    <a:cubicBezTo>
                      <a:pt x="201" y="72"/>
                      <a:pt x="180" y="67"/>
                      <a:pt x="160" y="60"/>
                    </a:cubicBezTo>
                    <a:cubicBezTo>
                      <a:pt x="152" y="57"/>
                      <a:pt x="136" y="52"/>
                      <a:pt x="136" y="52"/>
                    </a:cubicBezTo>
                    <a:cubicBezTo>
                      <a:pt x="113" y="55"/>
                      <a:pt x="98" y="64"/>
                      <a:pt x="80" y="52"/>
                    </a:cubicBezTo>
                    <a:cubicBezTo>
                      <a:pt x="70" y="38"/>
                      <a:pt x="74" y="44"/>
                      <a:pt x="68" y="32"/>
                    </a:cubicBezTo>
                    <a:lnTo>
                      <a:pt x="68" y="0"/>
                    </a:lnTo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prstShdw prst="shdw17" dist="25400" dir="5400000">
                  <a:srgbClr val="333333">
                    <a:alpha val="50000"/>
                  </a:srgbClr>
                </a:prst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39"/>
              <p:cNvSpPr/>
              <p:nvPr/>
            </p:nvSpPr>
            <p:spPr bwMode="gray">
              <a:xfrm>
                <a:off x="4255" y="3243"/>
                <a:ext cx="311" cy="21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0" y="37"/>
                  </a:cxn>
                  <a:cxn ang="0">
                    <a:pos x="28" y="49"/>
                  </a:cxn>
                  <a:cxn ang="0">
                    <a:pos x="84" y="89"/>
                  </a:cxn>
                  <a:cxn ang="0">
                    <a:pos x="120" y="113"/>
                  </a:cxn>
                  <a:cxn ang="0">
                    <a:pos x="132" y="121"/>
                  </a:cxn>
                  <a:cxn ang="0">
                    <a:pos x="136" y="169"/>
                  </a:cxn>
                  <a:cxn ang="0">
                    <a:pos x="116" y="201"/>
                  </a:cxn>
                  <a:cxn ang="0">
                    <a:pos x="136" y="197"/>
                  </a:cxn>
                  <a:cxn ang="0">
                    <a:pos x="148" y="189"/>
                  </a:cxn>
                  <a:cxn ang="0">
                    <a:pos x="160" y="201"/>
                  </a:cxn>
                  <a:cxn ang="0">
                    <a:pos x="184" y="217"/>
                  </a:cxn>
                  <a:cxn ang="0">
                    <a:pos x="208" y="233"/>
                  </a:cxn>
                  <a:cxn ang="0">
                    <a:pos x="240" y="221"/>
                  </a:cxn>
                  <a:cxn ang="0">
                    <a:pos x="248" y="197"/>
                  </a:cxn>
                  <a:cxn ang="0">
                    <a:pos x="268" y="201"/>
                  </a:cxn>
                  <a:cxn ang="0">
                    <a:pos x="292" y="209"/>
                  </a:cxn>
                  <a:cxn ang="0">
                    <a:pos x="340" y="281"/>
                  </a:cxn>
                  <a:cxn ang="0">
                    <a:pos x="356" y="277"/>
                  </a:cxn>
                  <a:cxn ang="0">
                    <a:pos x="352" y="253"/>
                  </a:cxn>
                  <a:cxn ang="0">
                    <a:pos x="316" y="197"/>
                  </a:cxn>
                  <a:cxn ang="0">
                    <a:pos x="360" y="173"/>
                  </a:cxn>
                  <a:cxn ang="0">
                    <a:pos x="408" y="145"/>
                  </a:cxn>
                  <a:cxn ang="0">
                    <a:pos x="409" y="120"/>
                  </a:cxn>
                  <a:cxn ang="0">
                    <a:pos x="367" y="138"/>
                  </a:cxn>
                  <a:cxn ang="0">
                    <a:pos x="308" y="137"/>
                  </a:cxn>
                  <a:cxn ang="0">
                    <a:pos x="264" y="97"/>
                  </a:cxn>
                  <a:cxn ang="0">
                    <a:pos x="180" y="61"/>
                  </a:cxn>
                  <a:cxn ang="0">
                    <a:pos x="132" y="33"/>
                  </a:cxn>
                  <a:cxn ang="0">
                    <a:pos x="92" y="41"/>
                  </a:cxn>
                  <a:cxn ang="0">
                    <a:pos x="76" y="57"/>
                  </a:cxn>
                  <a:cxn ang="0">
                    <a:pos x="56" y="17"/>
                  </a:cxn>
                  <a:cxn ang="0">
                    <a:pos x="0" y="1"/>
                  </a:cxn>
                </a:cxnLst>
                <a:rect l="0" t="0" r="r" b="b"/>
                <a:pathLst>
                  <a:path w="416" h="282">
                    <a:moveTo>
                      <a:pt x="0" y="1"/>
                    </a:moveTo>
                    <a:cubicBezTo>
                      <a:pt x="7" y="22"/>
                      <a:pt x="2" y="9"/>
                      <a:pt x="20" y="37"/>
                    </a:cubicBezTo>
                    <a:cubicBezTo>
                      <a:pt x="23" y="41"/>
                      <a:pt x="28" y="49"/>
                      <a:pt x="28" y="49"/>
                    </a:cubicBezTo>
                    <a:cubicBezTo>
                      <a:pt x="5" y="84"/>
                      <a:pt x="65" y="78"/>
                      <a:pt x="84" y="89"/>
                    </a:cubicBezTo>
                    <a:cubicBezTo>
                      <a:pt x="97" y="96"/>
                      <a:pt x="108" y="105"/>
                      <a:pt x="120" y="113"/>
                    </a:cubicBezTo>
                    <a:cubicBezTo>
                      <a:pt x="124" y="116"/>
                      <a:pt x="132" y="121"/>
                      <a:pt x="132" y="121"/>
                    </a:cubicBezTo>
                    <a:cubicBezTo>
                      <a:pt x="138" y="138"/>
                      <a:pt x="132" y="151"/>
                      <a:pt x="136" y="169"/>
                    </a:cubicBezTo>
                    <a:cubicBezTo>
                      <a:pt x="107" y="188"/>
                      <a:pt x="110" y="176"/>
                      <a:pt x="116" y="201"/>
                    </a:cubicBezTo>
                    <a:cubicBezTo>
                      <a:pt x="123" y="200"/>
                      <a:pt x="130" y="199"/>
                      <a:pt x="136" y="197"/>
                    </a:cubicBezTo>
                    <a:cubicBezTo>
                      <a:pt x="141" y="195"/>
                      <a:pt x="143" y="188"/>
                      <a:pt x="148" y="189"/>
                    </a:cubicBezTo>
                    <a:cubicBezTo>
                      <a:pt x="154" y="190"/>
                      <a:pt x="156" y="198"/>
                      <a:pt x="160" y="201"/>
                    </a:cubicBezTo>
                    <a:cubicBezTo>
                      <a:pt x="168" y="207"/>
                      <a:pt x="176" y="212"/>
                      <a:pt x="184" y="217"/>
                    </a:cubicBezTo>
                    <a:cubicBezTo>
                      <a:pt x="192" y="222"/>
                      <a:pt x="208" y="233"/>
                      <a:pt x="208" y="233"/>
                    </a:cubicBezTo>
                    <a:cubicBezTo>
                      <a:pt x="216" y="231"/>
                      <a:pt x="234" y="230"/>
                      <a:pt x="240" y="221"/>
                    </a:cubicBezTo>
                    <a:cubicBezTo>
                      <a:pt x="244" y="214"/>
                      <a:pt x="248" y="197"/>
                      <a:pt x="248" y="197"/>
                    </a:cubicBezTo>
                    <a:cubicBezTo>
                      <a:pt x="255" y="198"/>
                      <a:pt x="261" y="199"/>
                      <a:pt x="268" y="201"/>
                    </a:cubicBezTo>
                    <a:cubicBezTo>
                      <a:pt x="276" y="203"/>
                      <a:pt x="292" y="209"/>
                      <a:pt x="292" y="209"/>
                    </a:cubicBezTo>
                    <a:cubicBezTo>
                      <a:pt x="298" y="242"/>
                      <a:pt x="306" y="270"/>
                      <a:pt x="340" y="281"/>
                    </a:cubicBezTo>
                    <a:cubicBezTo>
                      <a:pt x="345" y="280"/>
                      <a:pt x="354" y="282"/>
                      <a:pt x="356" y="277"/>
                    </a:cubicBezTo>
                    <a:cubicBezTo>
                      <a:pt x="359" y="270"/>
                      <a:pt x="355" y="260"/>
                      <a:pt x="352" y="253"/>
                    </a:cubicBezTo>
                    <a:cubicBezTo>
                      <a:pt x="346" y="238"/>
                      <a:pt x="329" y="206"/>
                      <a:pt x="316" y="197"/>
                    </a:cubicBezTo>
                    <a:cubicBezTo>
                      <a:pt x="307" y="170"/>
                      <a:pt x="339" y="175"/>
                      <a:pt x="360" y="173"/>
                    </a:cubicBezTo>
                    <a:cubicBezTo>
                      <a:pt x="383" y="165"/>
                      <a:pt x="391" y="162"/>
                      <a:pt x="408" y="145"/>
                    </a:cubicBezTo>
                    <a:cubicBezTo>
                      <a:pt x="412" y="140"/>
                      <a:pt x="416" y="121"/>
                      <a:pt x="409" y="120"/>
                    </a:cubicBezTo>
                    <a:cubicBezTo>
                      <a:pt x="402" y="119"/>
                      <a:pt x="384" y="135"/>
                      <a:pt x="367" y="138"/>
                    </a:cubicBezTo>
                    <a:cubicBezTo>
                      <a:pt x="350" y="141"/>
                      <a:pt x="325" y="144"/>
                      <a:pt x="308" y="137"/>
                    </a:cubicBezTo>
                    <a:cubicBezTo>
                      <a:pt x="286" y="130"/>
                      <a:pt x="284" y="111"/>
                      <a:pt x="264" y="97"/>
                    </a:cubicBezTo>
                    <a:cubicBezTo>
                      <a:pt x="238" y="80"/>
                      <a:pt x="203" y="76"/>
                      <a:pt x="180" y="61"/>
                    </a:cubicBezTo>
                    <a:cubicBezTo>
                      <a:pt x="163" y="50"/>
                      <a:pt x="150" y="39"/>
                      <a:pt x="132" y="33"/>
                    </a:cubicBezTo>
                    <a:cubicBezTo>
                      <a:pt x="119" y="35"/>
                      <a:pt x="102" y="31"/>
                      <a:pt x="92" y="41"/>
                    </a:cubicBezTo>
                    <a:cubicBezTo>
                      <a:pt x="71" y="62"/>
                      <a:pt x="108" y="46"/>
                      <a:pt x="76" y="57"/>
                    </a:cubicBezTo>
                    <a:cubicBezTo>
                      <a:pt x="52" y="49"/>
                      <a:pt x="67" y="38"/>
                      <a:pt x="56" y="17"/>
                    </a:cubicBezTo>
                    <a:cubicBezTo>
                      <a:pt x="48" y="0"/>
                      <a:pt x="16" y="1"/>
                      <a:pt x="0" y="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40"/>
              <p:cNvSpPr/>
              <p:nvPr/>
            </p:nvSpPr>
            <p:spPr bwMode="gray">
              <a:xfrm>
                <a:off x="4485" y="4013"/>
                <a:ext cx="45" cy="58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0" y="18"/>
                  </a:cxn>
                  <a:cxn ang="0">
                    <a:pos x="20" y="42"/>
                  </a:cxn>
                  <a:cxn ang="0">
                    <a:pos x="28" y="66"/>
                  </a:cxn>
                  <a:cxn ang="0">
                    <a:pos x="32" y="78"/>
                  </a:cxn>
                  <a:cxn ang="0">
                    <a:pos x="60" y="50"/>
                  </a:cxn>
                  <a:cxn ang="0">
                    <a:pos x="32" y="18"/>
                  </a:cxn>
                </a:cxnLst>
                <a:rect l="0" t="0" r="r" b="b"/>
                <a:pathLst>
                  <a:path w="60" h="78">
                    <a:moveTo>
                      <a:pt x="32" y="18"/>
                    </a:moveTo>
                    <a:cubicBezTo>
                      <a:pt x="16" y="7"/>
                      <a:pt x="12" y="0"/>
                      <a:pt x="0" y="18"/>
                    </a:cubicBezTo>
                    <a:cubicBezTo>
                      <a:pt x="6" y="27"/>
                      <a:pt x="15" y="33"/>
                      <a:pt x="20" y="42"/>
                    </a:cubicBezTo>
                    <a:cubicBezTo>
                      <a:pt x="24" y="49"/>
                      <a:pt x="25" y="58"/>
                      <a:pt x="28" y="66"/>
                    </a:cubicBezTo>
                    <a:cubicBezTo>
                      <a:pt x="29" y="70"/>
                      <a:pt x="32" y="78"/>
                      <a:pt x="32" y="78"/>
                    </a:cubicBezTo>
                    <a:cubicBezTo>
                      <a:pt x="52" y="73"/>
                      <a:pt x="54" y="69"/>
                      <a:pt x="60" y="50"/>
                    </a:cubicBezTo>
                    <a:cubicBezTo>
                      <a:pt x="54" y="32"/>
                      <a:pt x="50" y="27"/>
                      <a:pt x="32" y="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41"/>
              <p:cNvSpPr/>
              <p:nvPr/>
            </p:nvSpPr>
            <p:spPr bwMode="gray">
              <a:xfrm>
                <a:off x="4621" y="3923"/>
                <a:ext cx="164" cy="85"/>
              </a:xfrm>
              <a:custGeom>
                <a:avLst/>
                <a:gdLst/>
                <a:ahLst/>
                <a:cxnLst>
                  <a:cxn ang="0">
                    <a:pos x="47" y="73"/>
                  </a:cxn>
                  <a:cxn ang="0">
                    <a:pos x="39" y="61"/>
                  </a:cxn>
                  <a:cxn ang="0">
                    <a:pos x="15" y="69"/>
                  </a:cxn>
                  <a:cxn ang="0">
                    <a:pos x="39" y="113"/>
                  </a:cxn>
                  <a:cxn ang="0">
                    <a:pos x="123" y="89"/>
                  </a:cxn>
                  <a:cxn ang="0">
                    <a:pos x="147" y="73"/>
                  </a:cxn>
                  <a:cxn ang="0">
                    <a:pos x="171" y="65"/>
                  </a:cxn>
                  <a:cxn ang="0">
                    <a:pos x="219" y="19"/>
                  </a:cxn>
                  <a:cxn ang="0">
                    <a:pos x="210" y="0"/>
                  </a:cxn>
                  <a:cxn ang="0">
                    <a:pos x="179" y="17"/>
                  </a:cxn>
                  <a:cxn ang="0">
                    <a:pos x="107" y="41"/>
                  </a:cxn>
                  <a:cxn ang="0">
                    <a:pos x="83" y="45"/>
                  </a:cxn>
                  <a:cxn ang="0">
                    <a:pos x="59" y="53"/>
                  </a:cxn>
                  <a:cxn ang="0">
                    <a:pos x="47" y="73"/>
                  </a:cxn>
                </a:cxnLst>
                <a:rect l="0" t="0" r="r" b="b"/>
                <a:pathLst>
                  <a:path w="219" h="113">
                    <a:moveTo>
                      <a:pt x="47" y="73"/>
                    </a:moveTo>
                    <a:cubicBezTo>
                      <a:pt x="44" y="69"/>
                      <a:pt x="44" y="62"/>
                      <a:pt x="39" y="61"/>
                    </a:cubicBezTo>
                    <a:cubicBezTo>
                      <a:pt x="31" y="60"/>
                      <a:pt x="15" y="69"/>
                      <a:pt x="15" y="69"/>
                    </a:cubicBezTo>
                    <a:cubicBezTo>
                      <a:pt x="0" y="91"/>
                      <a:pt x="20" y="101"/>
                      <a:pt x="39" y="113"/>
                    </a:cubicBezTo>
                    <a:cubicBezTo>
                      <a:pt x="67" y="107"/>
                      <a:pt x="96" y="98"/>
                      <a:pt x="123" y="89"/>
                    </a:cubicBezTo>
                    <a:cubicBezTo>
                      <a:pt x="132" y="86"/>
                      <a:pt x="139" y="78"/>
                      <a:pt x="147" y="73"/>
                    </a:cubicBezTo>
                    <a:cubicBezTo>
                      <a:pt x="154" y="68"/>
                      <a:pt x="171" y="65"/>
                      <a:pt x="171" y="65"/>
                    </a:cubicBezTo>
                    <a:cubicBezTo>
                      <a:pt x="186" y="50"/>
                      <a:pt x="207" y="36"/>
                      <a:pt x="219" y="19"/>
                    </a:cubicBezTo>
                    <a:cubicBezTo>
                      <a:pt x="215" y="16"/>
                      <a:pt x="215" y="0"/>
                      <a:pt x="210" y="0"/>
                    </a:cubicBezTo>
                    <a:cubicBezTo>
                      <a:pt x="205" y="0"/>
                      <a:pt x="183" y="15"/>
                      <a:pt x="179" y="17"/>
                    </a:cubicBezTo>
                    <a:cubicBezTo>
                      <a:pt x="159" y="26"/>
                      <a:pt x="129" y="37"/>
                      <a:pt x="107" y="41"/>
                    </a:cubicBezTo>
                    <a:cubicBezTo>
                      <a:pt x="99" y="42"/>
                      <a:pt x="91" y="43"/>
                      <a:pt x="83" y="45"/>
                    </a:cubicBezTo>
                    <a:cubicBezTo>
                      <a:pt x="75" y="47"/>
                      <a:pt x="59" y="53"/>
                      <a:pt x="59" y="53"/>
                    </a:cubicBezTo>
                    <a:cubicBezTo>
                      <a:pt x="49" y="67"/>
                      <a:pt x="53" y="61"/>
                      <a:pt x="4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42"/>
              <p:cNvSpPr/>
              <p:nvPr/>
            </p:nvSpPr>
            <p:spPr bwMode="gray">
              <a:xfrm>
                <a:off x="4791" y="3873"/>
                <a:ext cx="104" cy="92"/>
              </a:xfrm>
              <a:custGeom>
                <a:avLst/>
                <a:gdLst/>
                <a:ahLst/>
                <a:cxnLst>
                  <a:cxn ang="0">
                    <a:pos x="12" y="60"/>
                  </a:cxn>
                  <a:cxn ang="0">
                    <a:pos x="8" y="84"/>
                  </a:cxn>
                  <a:cxn ang="0">
                    <a:pos x="0" y="108"/>
                  </a:cxn>
                  <a:cxn ang="0">
                    <a:pos x="36" y="116"/>
                  </a:cxn>
                  <a:cxn ang="0">
                    <a:pos x="52" y="96"/>
                  </a:cxn>
                  <a:cxn ang="0">
                    <a:pos x="124" y="68"/>
                  </a:cxn>
                  <a:cxn ang="0">
                    <a:pos x="136" y="44"/>
                  </a:cxn>
                  <a:cxn ang="0">
                    <a:pos x="112" y="28"/>
                  </a:cxn>
                  <a:cxn ang="0">
                    <a:pos x="100" y="20"/>
                  </a:cxn>
                  <a:cxn ang="0">
                    <a:pos x="64" y="12"/>
                  </a:cxn>
                  <a:cxn ang="0">
                    <a:pos x="52" y="36"/>
                  </a:cxn>
                  <a:cxn ang="0">
                    <a:pos x="12" y="60"/>
                  </a:cxn>
                </a:cxnLst>
                <a:rect l="0" t="0" r="r" b="b"/>
                <a:pathLst>
                  <a:path w="139" h="122">
                    <a:moveTo>
                      <a:pt x="12" y="60"/>
                    </a:moveTo>
                    <a:cubicBezTo>
                      <a:pt x="11" y="68"/>
                      <a:pt x="10" y="76"/>
                      <a:pt x="8" y="84"/>
                    </a:cubicBezTo>
                    <a:cubicBezTo>
                      <a:pt x="6" y="92"/>
                      <a:pt x="0" y="108"/>
                      <a:pt x="0" y="108"/>
                    </a:cubicBezTo>
                    <a:cubicBezTo>
                      <a:pt x="14" y="118"/>
                      <a:pt x="19" y="122"/>
                      <a:pt x="36" y="116"/>
                    </a:cubicBezTo>
                    <a:cubicBezTo>
                      <a:pt x="46" y="86"/>
                      <a:pt x="31" y="122"/>
                      <a:pt x="52" y="96"/>
                    </a:cubicBezTo>
                    <a:cubicBezTo>
                      <a:pt x="83" y="57"/>
                      <a:pt x="30" y="74"/>
                      <a:pt x="124" y="68"/>
                    </a:cubicBezTo>
                    <a:cubicBezTo>
                      <a:pt x="125" y="67"/>
                      <a:pt x="139" y="48"/>
                      <a:pt x="136" y="44"/>
                    </a:cubicBezTo>
                    <a:cubicBezTo>
                      <a:pt x="130" y="36"/>
                      <a:pt x="120" y="33"/>
                      <a:pt x="112" y="28"/>
                    </a:cubicBezTo>
                    <a:cubicBezTo>
                      <a:pt x="108" y="25"/>
                      <a:pt x="100" y="20"/>
                      <a:pt x="100" y="20"/>
                    </a:cubicBezTo>
                    <a:cubicBezTo>
                      <a:pt x="89" y="4"/>
                      <a:pt x="92" y="0"/>
                      <a:pt x="64" y="12"/>
                    </a:cubicBezTo>
                    <a:cubicBezTo>
                      <a:pt x="57" y="15"/>
                      <a:pt x="55" y="30"/>
                      <a:pt x="52" y="36"/>
                    </a:cubicBezTo>
                    <a:cubicBezTo>
                      <a:pt x="46" y="49"/>
                      <a:pt x="26" y="60"/>
                      <a:pt x="12" y="6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43"/>
              <p:cNvSpPr/>
              <p:nvPr/>
            </p:nvSpPr>
            <p:spPr bwMode="gray">
              <a:xfrm>
                <a:off x="4846" y="3832"/>
                <a:ext cx="37" cy="2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8" y="11"/>
                  </a:cxn>
                  <a:cxn ang="0">
                    <a:pos x="24" y="35"/>
                  </a:cxn>
                  <a:cxn ang="0">
                    <a:pos x="39" y="26"/>
                  </a:cxn>
                  <a:cxn ang="0">
                    <a:pos x="29" y="0"/>
                  </a:cxn>
                </a:cxnLst>
                <a:rect l="0" t="0" r="r" b="b"/>
                <a:pathLst>
                  <a:path w="49" h="35">
                    <a:moveTo>
                      <a:pt x="29" y="0"/>
                    </a:moveTo>
                    <a:cubicBezTo>
                      <a:pt x="25" y="12"/>
                      <a:pt x="19" y="7"/>
                      <a:pt x="8" y="11"/>
                    </a:cubicBezTo>
                    <a:cubicBezTo>
                      <a:pt x="0" y="23"/>
                      <a:pt x="14" y="34"/>
                      <a:pt x="24" y="35"/>
                    </a:cubicBezTo>
                    <a:cubicBezTo>
                      <a:pt x="30" y="34"/>
                      <a:pt x="33" y="28"/>
                      <a:pt x="39" y="26"/>
                    </a:cubicBezTo>
                    <a:cubicBezTo>
                      <a:pt x="49" y="22"/>
                      <a:pt x="29" y="3"/>
                      <a:pt x="2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44"/>
              <p:cNvSpPr/>
              <p:nvPr/>
            </p:nvSpPr>
            <p:spPr bwMode="gray">
              <a:xfrm>
                <a:off x="3123" y="3346"/>
                <a:ext cx="123" cy="201"/>
              </a:xfrm>
              <a:custGeom>
                <a:avLst/>
                <a:gdLst/>
                <a:ahLst/>
                <a:cxnLst>
                  <a:cxn ang="0">
                    <a:pos x="128" y="0"/>
                  </a:cxn>
                  <a:cxn ang="0">
                    <a:pos x="104" y="28"/>
                  </a:cxn>
                  <a:cxn ang="0">
                    <a:pos x="88" y="64"/>
                  </a:cxn>
                  <a:cxn ang="0">
                    <a:pos x="36" y="84"/>
                  </a:cxn>
                  <a:cxn ang="0">
                    <a:pos x="28" y="96"/>
                  </a:cxn>
                  <a:cxn ang="0">
                    <a:pos x="16" y="100"/>
                  </a:cxn>
                  <a:cxn ang="0">
                    <a:pos x="20" y="132"/>
                  </a:cxn>
                  <a:cxn ang="0">
                    <a:pos x="28" y="156"/>
                  </a:cxn>
                  <a:cxn ang="0">
                    <a:pos x="0" y="200"/>
                  </a:cxn>
                  <a:cxn ang="0">
                    <a:pos x="28" y="260"/>
                  </a:cxn>
                  <a:cxn ang="0">
                    <a:pos x="52" y="268"/>
                  </a:cxn>
                  <a:cxn ang="0">
                    <a:pos x="88" y="216"/>
                  </a:cxn>
                  <a:cxn ang="0">
                    <a:pos x="104" y="192"/>
                  </a:cxn>
                  <a:cxn ang="0">
                    <a:pos x="128" y="116"/>
                  </a:cxn>
                  <a:cxn ang="0">
                    <a:pos x="140" y="76"/>
                  </a:cxn>
                  <a:cxn ang="0">
                    <a:pos x="164" y="72"/>
                  </a:cxn>
                  <a:cxn ang="0">
                    <a:pos x="128" y="0"/>
                  </a:cxn>
                </a:cxnLst>
                <a:rect l="0" t="0" r="r" b="b"/>
                <a:pathLst>
                  <a:path w="164" h="268">
                    <a:moveTo>
                      <a:pt x="128" y="0"/>
                    </a:moveTo>
                    <a:cubicBezTo>
                      <a:pt x="123" y="16"/>
                      <a:pt x="120" y="23"/>
                      <a:pt x="104" y="28"/>
                    </a:cubicBezTo>
                    <a:cubicBezTo>
                      <a:pt x="102" y="35"/>
                      <a:pt x="97" y="57"/>
                      <a:pt x="88" y="64"/>
                    </a:cubicBezTo>
                    <a:cubicBezTo>
                      <a:pt x="75" y="75"/>
                      <a:pt x="51" y="74"/>
                      <a:pt x="36" y="84"/>
                    </a:cubicBezTo>
                    <a:cubicBezTo>
                      <a:pt x="33" y="88"/>
                      <a:pt x="32" y="93"/>
                      <a:pt x="28" y="96"/>
                    </a:cubicBezTo>
                    <a:cubicBezTo>
                      <a:pt x="25" y="99"/>
                      <a:pt x="17" y="96"/>
                      <a:pt x="16" y="100"/>
                    </a:cubicBezTo>
                    <a:cubicBezTo>
                      <a:pt x="14" y="110"/>
                      <a:pt x="18" y="121"/>
                      <a:pt x="20" y="132"/>
                    </a:cubicBezTo>
                    <a:cubicBezTo>
                      <a:pt x="22" y="140"/>
                      <a:pt x="28" y="156"/>
                      <a:pt x="28" y="156"/>
                    </a:cubicBezTo>
                    <a:cubicBezTo>
                      <a:pt x="13" y="166"/>
                      <a:pt x="6" y="183"/>
                      <a:pt x="0" y="200"/>
                    </a:cubicBezTo>
                    <a:cubicBezTo>
                      <a:pt x="3" y="210"/>
                      <a:pt x="19" y="254"/>
                      <a:pt x="28" y="260"/>
                    </a:cubicBezTo>
                    <a:cubicBezTo>
                      <a:pt x="35" y="264"/>
                      <a:pt x="52" y="268"/>
                      <a:pt x="52" y="268"/>
                    </a:cubicBezTo>
                    <a:cubicBezTo>
                      <a:pt x="85" y="261"/>
                      <a:pt x="79" y="244"/>
                      <a:pt x="88" y="216"/>
                    </a:cubicBezTo>
                    <a:cubicBezTo>
                      <a:pt x="91" y="207"/>
                      <a:pt x="99" y="200"/>
                      <a:pt x="104" y="192"/>
                    </a:cubicBezTo>
                    <a:cubicBezTo>
                      <a:pt x="116" y="174"/>
                      <a:pt x="121" y="136"/>
                      <a:pt x="128" y="116"/>
                    </a:cubicBezTo>
                    <a:cubicBezTo>
                      <a:pt x="131" y="108"/>
                      <a:pt x="134" y="79"/>
                      <a:pt x="140" y="76"/>
                    </a:cubicBezTo>
                    <a:cubicBezTo>
                      <a:pt x="147" y="72"/>
                      <a:pt x="156" y="73"/>
                      <a:pt x="164" y="72"/>
                    </a:cubicBezTo>
                    <a:cubicBezTo>
                      <a:pt x="158" y="19"/>
                      <a:pt x="161" y="33"/>
                      <a:pt x="12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45"/>
              <p:cNvSpPr/>
              <p:nvPr/>
            </p:nvSpPr>
            <p:spPr bwMode="gray">
              <a:xfrm>
                <a:off x="3655" y="3034"/>
                <a:ext cx="49" cy="61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5" y="60"/>
                  </a:cxn>
                  <a:cxn ang="0">
                    <a:pos x="29" y="76"/>
                  </a:cxn>
                  <a:cxn ang="0">
                    <a:pos x="41" y="80"/>
                  </a:cxn>
                  <a:cxn ang="0">
                    <a:pos x="57" y="76"/>
                  </a:cxn>
                  <a:cxn ang="0">
                    <a:pos x="29" y="0"/>
                  </a:cxn>
                </a:cxnLst>
                <a:rect l="0" t="0" r="r" b="b"/>
                <a:pathLst>
                  <a:path w="66" h="81">
                    <a:moveTo>
                      <a:pt x="29" y="0"/>
                    </a:moveTo>
                    <a:cubicBezTo>
                      <a:pt x="0" y="10"/>
                      <a:pt x="20" y="38"/>
                      <a:pt x="25" y="60"/>
                    </a:cubicBezTo>
                    <a:cubicBezTo>
                      <a:pt x="26" y="65"/>
                      <a:pt x="26" y="72"/>
                      <a:pt x="29" y="76"/>
                    </a:cubicBezTo>
                    <a:cubicBezTo>
                      <a:pt x="32" y="79"/>
                      <a:pt x="37" y="79"/>
                      <a:pt x="41" y="80"/>
                    </a:cubicBezTo>
                    <a:cubicBezTo>
                      <a:pt x="46" y="79"/>
                      <a:pt x="55" y="81"/>
                      <a:pt x="57" y="76"/>
                    </a:cubicBezTo>
                    <a:cubicBezTo>
                      <a:pt x="66" y="53"/>
                      <a:pt x="45" y="16"/>
                      <a:pt x="2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46"/>
              <p:cNvSpPr/>
              <p:nvPr/>
            </p:nvSpPr>
            <p:spPr bwMode="gray">
              <a:xfrm>
                <a:off x="3988" y="3100"/>
                <a:ext cx="111" cy="183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60" y="84"/>
                  </a:cxn>
                  <a:cxn ang="0">
                    <a:pos x="36" y="92"/>
                  </a:cxn>
                  <a:cxn ang="0">
                    <a:pos x="12" y="108"/>
                  </a:cxn>
                  <a:cxn ang="0">
                    <a:pos x="40" y="188"/>
                  </a:cxn>
                  <a:cxn ang="0">
                    <a:pos x="52" y="224"/>
                  </a:cxn>
                  <a:cxn ang="0">
                    <a:pos x="60" y="236"/>
                  </a:cxn>
                  <a:cxn ang="0">
                    <a:pos x="84" y="244"/>
                  </a:cxn>
                  <a:cxn ang="0">
                    <a:pos x="96" y="196"/>
                  </a:cxn>
                  <a:cxn ang="0">
                    <a:pos x="124" y="168"/>
                  </a:cxn>
                  <a:cxn ang="0">
                    <a:pos x="112" y="68"/>
                  </a:cxn>
                  <a:cxn ang="0">
                    <a:pos x="140" y="48"/>
                  </a:cxn>
                  <a:cxn ang="0">
                    <a:pos x="112" y="20"/>
                  </a:cxn>
                  <a:cxn ang="0">
                    <a:pos x="96" y="0"/>
                  </a:cxn>
                </a:cxnLst>
                <a:rect l="0" t="0" r="r" b="b"/>
                <a:pathLst>
                  <a:path w="148" h="244">
                    <a:moveTo>
                      <a:pt x="96" y="0"/>
                    </a:moveTo>
                    <a:cubicBezTo>
                      <a:pt x="86" y="29"/>
                      <a:pt x="70" y="55"/>
                      <a:pt x="60" y="84"/>
                    </a:cubicBezTo>
                    <a:cubicBezTo>
                      <a:pt x="57" y="92"/>
                      <a:pt x="43" y="87"/>
                      <a:pt x="36" y="92"/>
                    </a:cubicBezTo>
                    <a:cubicBezTo>
                      <a:pt x="28" y="97"/>
                      <a:pt x="12" y="108"/>
                      <a:pt x="12" y="108"/>
                    </a:cubicBezTo>
                    <a:cubicBezTo>
                      <a:pt x="0" y="144"/>
                      <a:pt x="30" y="158"/>
                      <a:pt x="40" y="188"/>
                    </a:cubicBezTo>
                    <a:cubicBezTo>
                      <a:pt x="44" y="200"/>
                      <a:pt x="45" y="213"/>
                      <a:pt x="52" y="224"/>
                    </a:cubicBezTo>
                    <a:cubicBezTo>
                      <a:pt x="55" y="228"/>
                      <a:pt x="56" y="233"/>
                      <a:pt x="60" y="236"/>
                    </a:cubicBezTo>
                    <a:cubicBezTo>
                      <a:pt x="67" y="240"/>
                      <a:pt x="84" y="244"/>
                      <a:pt x="84" y="244"/>
                    </a:cubicBezTo>
                    <a:cubicBezTo>
                      <a:pt x="111" y="235"/>
                      <a:pt x="103" y="218"/>
                      <a:pt x="96" y="196"/>
                    </a:cubicBezTo>
                    <a:cubicBezTo>
                      <a:pt x="100" y="183"/>
                      <a:pt x="124" y="168"/>
                      <a:pt x="124" y="168"/>
                    </a:cubicBezTo>
                    <a:cubicBezTo>
                      <a:pt x="148" y="132"/>
                      <a:pt x="123" y="101"/>
                      <a:pt x="112" y="68"/>
                    </a:cubicBezTo>
                    <a:cubicBezTo>
                      <a:pt x="140" y="59"/>
                      <a:pt x="133" y="68"/>
                      <a:pt x="140" y="48"/>
                    </a:cubicBezTo>
                    <a:cubicBezTo>
                      <a:pt x="136" y="35"/>
                      <a:pt x="112" y="20"/>
                      <a:pt x="112" y="20"/>
                    </a:cubicBezTo>
                    <a:cubicBezTo>
                      <a:pt x="102" y="5"/>
                      <a:pt x="107" y="11"/>
                      <a:pt x="9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47"/>
              <p:cNvSpPr/>
              <p:nvPr/>
            </p:nvSpPr>
            <p:spPr bwMode="gray">
              <a:xfrm>
                <a:off x="3894" y="3043"/>
                <a:ext cx="72" cy="137"/>
              </a:xfrm>
              <a:custGeom>
                <a:avLst/>
                <a:gdLst/>
                <a:ahLst/>
                <a:cxnLst>
                  <a:cxn ang="0">
                    <a:pos x="48" y="2"/>
                  </a:cxn>
                  <a:cxn ang="0">
                    <a:pos x="51" y="35"/>
                  </a:cxn>
                  <a:cxn ang="0">
                    <a:pos x="60" y="62"/>
                  </a:cxn>
                  <a:cxn ang="0">
                    <a:pos x="62" y="92"/>
                  </a:cxn>
                  <a:cxn ang="0">
                    <a:pos x="68" y="105"/>
                  </a:cxn>
                  <a:cxn ang="0">
                    <a:pos x="71" y="126"/>
                  </a:cxn>
                  <a:cxn ang="0">
                    <a:pos x="57" y="93"/>
                  </a:cxn>
                  <a:cxn ang="0">
                    <a:pos x="35" y="78"/>
                  </a:cxn>
                  <a:cxn ang="0">
                    <a:pos x="5" y="83"/>
                  </a:cxn>
                  <a:cxn ang="0">
                    <a:pos x="8" y="102"/>
                  </a:cxn>
                  <a:cxn ang="0">
                    <a:pos x="41" y="114"/>
                  </a:cxn>
                  <a:cxn ang="0">
                    <a:pos x="57" y="135"/>
                  </a:cxn>
                  <a:cxn ang="0">
                    <a:pos x="71" y="135"/>
                  </a:cxn>
                  <a:cxn ang="0">
                    <a:pos x="78" y="150"/>
                  </a:cxn>
                  <a:cxn ang="0">
                    <a:pos x="96" y="179"/>
                  </a:cxn>
                  <a:cxn ang="0">
                    <a:pos x="81" y="126"/>
                  </a:cxn>
                  <a:cxn ang="0">
                    <a:pos x="80" y="93"/>
                  </a:cxn>
                  <a:cxn ang="0">
                    <a:pos x="71" y="63"/>
                  </a:cxn>
                  <a:cxn ang="0">
                    <a:pos x="63" y="41"/>
                  </a:cxn>
                  <a:cxn ang="0">
                    <a:pos x="57" y="20"/>
                  </a:cxn>
                  <a:cxn ang="0">
                    <a:pos x="48" y="2"/>
                  </a:cxn>
                </a:cxnLst>
                <a:rect l="0" t="0" r="r" b="b"/>
                <a:pathLst>
                  <a:path w="96" h="183">
                    <a:moveTo>
                      <a:pt x="48" y="2"/>
                    </a:moveTo>
                    <a:cubicBezTo>
                      <a:pt x="47" y="4"/>
                      <a:pt x="49" y="25"/>
                      <a:pt x="51" y="35"/>
                    </a:cubicBezTo>
                    <a:cubicBezTo>
                      <a:pt x="53" y="45"/>
                      <a:pt x="58" y="53"/>
                      <a:pt x="60" y="62"/>
                    </a:cubicBezTo>
                    <a:cubicBezTo>
                      <a:pt x="62" y="71"/>
                      <a:pt x="61" y="85"/>
                      <a:pt x="62" y="92"/>
                    </a:cubicBezTo>
                    <a:cubicBezTo>
                      <a:pt x="63" y="99"/>
                      <a:pt x="67" y="99"/>
                      <a:pt x="68" y="105"/>
                    </a:cubicBezTo>
                    <a:cubicBezTo>
                      <a:pt x="69" y="111"/>
                      <a:pt x="73" y="128"/>
                      <a:pt x="71" y="126"/>
                    </a:cubicBezTo>
                    <a:cubicBezTo>
                      <a:pt x="69" y="124"/>
                      <a:pt x="63" y="101"/>
                      <a:pt x="57" y="93"/>
                    </a:cubicBezTo>
                    <a:cubicBezTo>
                      <a:pt x="51" y="85"/>
                      <a:pt x="44" y="80"/>
                      <a:pt x="35" y="78"/>
                    </a:cubicBezTo>
                    <a:cubicBezTo>
                      <a:pt x="26" y="76"/>
                      <a:pt x="10" y="79"/>
                      <a:pt x="5" y="83"/>
                    </a:cubicBezTo>
                    <a:cubicBezTo>
                      <a:pt x="0" y="87"/>
                      <a:pt x="2" y="97"/>
                      <a:pt x="8" y="102"/>
                    </a:cubicBezTo>
                    <a:cubicBezTo>
                      <a:pt x="14" y="107"/>
                      <a:pt x="33" y="109"/>
                      <a:pt x="41" y="114"/>
                    </a:cubicBezTo>
                    <a:cubicBezTo>
                      <a:pt x="49" y="119"/>
                      <a:pt x="52" y="132"/>
                      <a:pt x="57" y="135"/>
                    </a:cubicBezTo>
                    <a:cubicBezTo>
                      <a:pt x="62" y="138"/>
                      <a:pt x="68" y="133"/>
                      <a:pt x="71" y="135"/>
                    </a:cubicBezTo>
                    <a:cubicBezTo>
                      <a:pt x="74" y="137"/>
                      <a:pt x="74" y="143"/>
                      <a:pt x="78" y="150"/>
                    </a:cubicBezTo>
                    <a:cubicBezTo>
                      <a:pt x="82" y="157"/>
                      <a:pt x="96" y="183"/>
                      <a:pt x="96" y="179"/>
                    </a:cubicBezTo>
                    <a:cubicBezTo>
                      <a:pt x="96" y="175"/>
                      <a:pt x="84" y="140"/>
                      <a:pt x="81" y="126"/>
                    </a:cubicBezTo>
                    <a:cubicBezTo>
                      <a:pt x="78" y="112"/>
                      <a:pt x="82" y="104"/>
                      <a:pt x="80" y="93"/>
                    </a:cubicBezTo>
                    <a:cubicBezTo>
                      <a:pt x="78" y="82"/>
                      <a:pt x="74" y="72"/>
                      <a:pt x="71" y="63"/>
                    </a:cubicBezTo>
                    <a:cubicBezTo>
                      <a:pt x="68" y="54"/>
                      <a:pt x="65" y="48"/>
                      <a:pt x="63" y="41"/>
                    </a:cubicBezTo>
                    <a:cubicBezTo>
                      <a:pt x="61" y="34"/>
                      <a:pt x="59" y="26"/>
                      <a:pt x="57" y="20"/>
                    </a:cubicBezTo>
                    <a:cubicBezTo>
                      <a:pt x="55" y="14"/>
                      <a:pt x="49" y="0"/>
                      <a:pt x="48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48"/>
              <p:cNvSpPr/>
              <p:nvPr/>
            </p:nvSpPr>
            <p:spPr bwMode="gray">
              <a:xfrm>
                <a:off x="3943" y="3153"/>
                <a:ext cx="40" cy="131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25"/>
                  </a:cxn>
                  <a:cxn ang="0">
                    <a:pos x="9" y="54"/>
                  </a:cxn>
                  <a:cxn ang="0">
                    <a:pos x="18" y="94"/>
                  </a:cxn>
                  <a:cxn ang="0">
                    <a:pos x="34" y="129"/>
                  </a:cxn>
                  <a:cxn ang="0">
                    <a:pos x="54" y="175"/>
                  </a:cxn>
                  <a:cxn ang="0">
                    <a:pos x="40" y="115"/>
                  </a:cxn>
                  <a:cxn ang="0">
                    <a:pos x="34" y="93"/>
                  </a:cxn>
                  <a:cxn ang="0">
                    <a:pos x="28" y="61"/>
                  </a:cxn>
                  <a:cxn ang="0">
                    <a:pos x="25" y="46"/>
                  </a:cxn>
                  <a:cxn ang="0">
                    <a:pos x="16" y="37"/>
                  </a:cxn>
                  <a:cxn ang="0">
                    <a:pos x="6" y="0"/>
                  </a:cxn>
                </a:cxnLst>
                <a:rect l="0" t="0" r="r" b="b"/>
                <a:pathLst>
                  <a:path w="54" h="175">
                    <a:moveTo>
                      <a:pt x="6" y="0"/>
                    </a:moveTo>
                    <a:lnTo>
                      <a:pt x="0" y="25"/>
                    </a:lnTo>
                    <a:cubicBezTo>
                      <a:pt x="3" y="48"/>
                      <a:pt x="3" y="40"/>
                      <a:pt x="9" y="54"/>
                    </a:cubicBezTo>
                    <a:cubicBezTo>
                      <a:pt x="10" y="66"/>
                      <a:pt x="12" y="83"/>
                      <a:pt x="18" y="94"/>
                    </a:cubicBezTo>
                    <a:cubicBezTo>
                      <a:pt x="21" y="109"/>
                      <a:pt x="25" y="117"/>
                      <a:pt x="34" y="129"/>
                    </a:cubicBezTo>
                    <a:cubicBezTo>
                      <a:pt x="35" y="143"/>
                      <a:pt x="35" y="171"/>
                      <a:pt x="54" y="175"/>
                    </a:cubicBezTo>
                    <a:cubicBezTo>
                      <a:pt x="52" y="133"/>
                      <a:pt x="53" y="141"/>
                      <a:pt x="40" y="115"/>
                    </a:cubicBezTo>
                    <a:cubicBezTo>
                      <a:pt x="39" y="108"/>
                      <a:pt x="37" y="100"/>
                      <a:pt x="34" y="93"/>
                    </a:cubicBezTo>
                    <a:cubicBezTo>
                      <a:pt x="33" y="82"/>
                      <a:pt x="30" y="72"/>
                      <a:pt x="28" y="61"/>
                    </a:cubicBezTo>
                    <a:cubicBezTo>
                      <a:pt x="28" y="58"/>
                      <a:pt x="28" y="50"/>
                      <a:pt x="25" y="46"/>
                    </a:cubicBezTo>
                    <a:cubicBezTo>
                      <a:pt x="22" y="43"/>
                      <a:pt x="16" y="37"/>
                      <a:pt x="16" y="37"/>
                    </a:cubicBezTo>
                    <a:cubicBezTo>
                      <a:pt x="14" y="25"/>
                      <a:pt x="13" y="9"/>
                      <a:pt x="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49"/>
              <p:cNvSpPr/>
              <p:nvPr/>
            </p:nvSpPr>
            <p:spPr bwMode="gray">
              <a:xfrm>
                <a:off x="3988" y="3290"/>
                <a:ext cx="65" cy="54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34"/>
                  </a:cxn>
                  <a:cxn ang="0">
                    <a:pos x="23" y="43"/>
                  </a:cxn>
                  <a:cxn ang="0">
                    <a:pos x="48" y="49"/>
                  </a:cxn>
                  <a:cxn ang="0">
                    <a:pos x="62" y="57"/>
                  </a:cxn>
                  <a:cxn ang="0">
                    <a:pos x="74" y="66"/>
                  </a:cxn>
                  <a:cxn ang="0">
                    <a:pos x="86" y="69"/>
                  </a:cxn>
                  <a:cxn ang="0">
                    <a:pos x="72" y="39"/>
                  </a:cxn>
                  <a:cxn ang="0">
                    <a:pos x="63" y="22"/>
                  </a:cxn>
                  <a:cxn ang="0">
                    <a:pos x="36" y="24"/>
                  </a:cxn>
                  <a:cxn ang="0">
                    <a:pos x="24" y="19"/>
                  </a:cxn>
                  <a:cxn ang="0">
                    <a:pos x="6" y="0"/>
                  </a:cxn>
                  <a:cxn ang="0">
                    <a:pos x="2" y="0"/>
                  </a:cxn>
                </a:cxnLst>
                <a:rect l="0" t="0" r="r" b="b"/>
                <a:pathLst>
                  <a:path w="86" h="73">
                    <a:moveTo>
                      <a:pt x="2" y="0"/>
                    </a:moveTo>
                    <a:cubicBezTo>
                      <a:pt x="3" y="17"/>
                      <a:pt x="0" y="23"/>
                      <a:pt x="8" y="34"/>
                    </a:cubicBezTo>
                    <a:cubicBezTo>
                      <a:pt x="10" y="43"/>
                      <a:pt x="14" y="42"/>
                      <a:pt x="23" y="43"/>
                    </a:cubicBezTo>
                    <a:cubicBezTo>
                      <a:pt x="30" y="47"/>
                      <a:pt x="40" y="48"/>
                      <a:pt x="48" y="49"/>
                    </a:cubicBezTo>
                    <a:cubicBezTo>
                      <a:pt x="53" y="51"/>
                      <a:pt x="57" y="54"/>
                      <a:pt x="62" y="57"/>
                    </a:cubicBezTo>
                    <a:cubicBezTo>
                      <a:pt x="66" y="62"/>
                      <a:pt x="68" y="64"/>
                      <a:pt x="74" y="66"/>
                    </a:cubicBezTo>
                    <a:cubicBezTo>
                      <a:pt x="78" y="72"/>
                      <a:pt x="79" y="73"/>
                      <a:pt x="86" y="69"/>
                    </a:cubicBezTo>
                    <a:cubicBezTo>
                      <a:pt x="83" y="53"/>
                      <a:pt x="80" y="52"/>
                      <a:pt x="72" y="39"/>
                    </a:cubicBezTo>
                    <a:cubicBezTo>
                      <a:pt x="68" y="34"/>
                      <a:pt x="63" y="22"/>
                      <a:pt x="63" y="22"/>
                    </a:cubicBezTo>
                    <a:cubicBezTo>
                      <a:pt x="52" y="26"/>
                      <a:pt x="48" y="26"/>
                      <a:pt x="36" y="24"/>
                    </a:cubicBezTo>
                    <a:cubicBezTo>
                      <a:pt x="24" y="15"/>
                      <a:pt x="43" y="29"/>
                      <a:pt x="24" y="19"/>
                    </a:cubicBezTo>
                    <a:cubicBezTo>
                      <a:pt x="15" y="15"/>
                      <a:pt x="16" y="2"/>
                      <a:pt x="6" y="0"/>
                    </a:cubicBezTo>
                    <a:cubicBezTo>
                      <a:pt x="1" y="4"/>
                      <a:pt x="2" y="5"/>
                      <a:pt x="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50"/>
              <p:cNvSpPr/>
              <p:nvPr/>
            </p:nvSpPr>
            <p:spPr bwMode="gray">
              <a:xfrm>
                <a:off x="4092" y="3195"/>
                <a:ext cx="83" cy="117"/>
              </a:xfrm>
              <a:custGeom>
                <a:avLst/>
                <a:gdLst/>
                <a:ahLst/>
                <a:cxnLst>
                  <a:cxn ang="0">
                    <a:pos x="98" y="0"/>
                  </a:cxn>
                  <a:cxn ang="0">
                    <a:pos x="75" y="10"/>
                  </a:cxn>
                  <a:cxn ang="0">
                    <a:pos x="23" y="15"/>
                  </a:cxn>
                  <a:cxn ang="0">
                    <a:pos x="14" y="33"/>
                  </a:cxn>
                  <a:cxn ang="0">
                    <a:pos x="11" y="61"/>
                  </a:cxn>
                  <a:cxn ang="0">
                    <a:pos x="14" y="75"/>
                  </a:cxn>
                  <a:cxn ang="0">
                    <a:pos x="3" y="88"/>
                  </a:cxn>
                  <a:cxn ang="0">
                    <a:pos x="14" y="109"/>
                  </a:cxn>
                  <a:cxn ang="0">
                    <a:pos x="23" y="124"/>
                  </a:cxn>
                  <a:cxn ang="0">
                    <a:pos x="15" y="144"/>
                  </a:cxn>
                  <a:cxn ang="0">
                    <a:pos x="24" y="156"/>
                  </a:cxn>
                  <a:cxn ang="0">
                    <a:pos x="42" y="144"/>
                  </a:cxn>
                  <a:cxn ang="0">
                    <a:pos x="50" y="93"/>
                  </a:cxn>
                  <a:cxn ang="0">
                    <a:pos x="56" y="126"/>
                  </a:cxn>
                  <a:cxn ang="0">
                    <a:pos x="65" y="145"/>
                  </a:cxn>
                  <a:cxn ang="0">
                    <a:pos x="62" y="112"/>
                  </a:cxn>
                  <a:cxn ang="0">
                    <a:pos x="72" y="73"/>
                  </a:cxn>
                  <a:cxn ang="0">
                    <a:pos x="69" y="51"/>
                  </a:cxn>
                  <a:cxn ang="0">
                    <a:pos x="54" y="60"/>
                  </a:cxn>
                  <a:cxn ang="0">
                    <a:pos x="35" y="54"/>
                  </a:cxn>
                  <a:cxn ang="0">
                    <a:pos x="41" y="36"/>
                  </a:cxn>
                  <a:cxn ang="0">
                    <a:pos x="62" y="34"/>
                  </a:cxn>
                  <a:cxn ang="0">
                    <a:pos x="78" y="39"/>
                  </a:cxn>
                  <a:cxn ang="0">
                    <a:pos x="98" y="30"/>
                  </a:cxn>
                  <a:cxn ang="0">
                    <a:pos x="111" y="13"/>
                  </a:cxn>
                  <a:cxn ang="0">
                    <a:pos x="98" y="0"/>
                  </a:cxn>
                </a:cxnLst>
                <a:rect l="0" t="0" r="r" b="b"/>
                <a:pathLst>
                  <a:path w="111" h="156">
                    <a:moveTo>
                      <a:pt x="98" y="0"/>
                    </a:moveTo>
                    <a:cubicBezTo>
                      <a:pt x="75" y="2"/>
                      <a:pt x="87" y="8"/>
                      <a:pt x="75" y="10"/>
                    </a:cubicBezTo>
                    <a:cubicBezTo>
                      <a:pt x="72" y="10"/>
                      <a:pt x="25" y="3"/>
                      <a:pt x="23" y="15"/>
                    </a:cubicBezTo>
                    <a:cubicBezTo>
                      <a:pt x="25" y="26"/>
                      <a:pt x="23" y="27"/>
                      <a:pt x="14" y="33"/>
                    </a:cubicBezTo>
                    <a:cubicBezTo>
                      <a:pt x="15" y="43"/>
                      <a:pt x="20" y="54"/>
                      <a:pt x="11" y="61"/>
                    </a:cubicBezTo>
                    <a:cubicBezTo>
                      <a:pt x="8" y="68"/>
                      <a:pt x="10" y="69"/>
                      <a:pt x="14" y="75"/>
                    </a:cubicBezTo>
                    <a:cubicBezTo>
                      <a:pt x="16" y="84"/>
                      <a:pt x="12" y="86"/>
                      <a:pt x="3" y="88"/>
                    </a:cubicBezTo>
                    <a:cubicBezTo>
                      <a:pt x="1" y="99"/>
                      <a:pt x="0" y="106"/>
                      <a:pt x="14" y="109"/>
                    </a:cubicBezTo>
                    <a:cubicBezTo>
                      <a:pt x="21" y="112"/>
                      <a:pt x="20" y="118"/>
                      <a:pt x="23" y="124"/>
                    </a:cubicBezTo>
                    <a:cubicBezTo>
                      <a:pt x="25" y="133"/>
                      <a:pt x="23" y="139"/>
                      <a:pt x="15" y="144"/>
                    </a:cubicBezTo>
                    <a:cubicBezTo>
                      <a:pt x="17" y="150"/>
                      <a:pt x="18" y="153"/>
                      <a:pt x="24" y="156"/>
                    </a:cubicBezTo>
                    <a:cubicBezTo>
                      <a:pt x="31" y="154"/>
                      <a:pt x="36" y="148"/>
                      <a:pt x="42" y="144"/>
                    </a:cubicBezTo>
                    <a:cubicBezTo>
                      <a:pt x="41" y="128"/>
                      <a:pt x="33" y="103"/>
                      <a:pt x="50" y="93"/>
                    </a:cubicBezTo>
                    <a:cubicBezTo>
                      <a:pt x="52" y="105"/>
                      <a:pt x="46" y="116"/>
                      <a:pt x="56" y="126"/>
                    </a:cubicBezTo>
                    <a:cubicBezTo>
                      <a:pt x="57" y="134"/>
                      <a:pt x="58" y="141"/>
                      <a:pt x="65" y="145"/>
                    </a:cubicBezTo>
                    <a:cubicBezTo>
                      <a:pt x="70" y="134"/>
                      <a:pt x="64" y="123"/>
                      <a:pt x="62" y="112"/>
                    </a:cubicBezTo>
                    <a:cubicBezTo>
                      <a:pt x="65" y="97"/>
                      <a:pt x="55" y="81"/>
                      <a:pt x="72" y="73"/>
                    </a:cubicBezTo>
                    <a:cubicBezTo>
                      <a:pt x="79" y="64"/>
                      <a:pt x="75" y="59"/>
                      <a:pt x="69" y="51"/>
                    </a:cubicBezTo>
                    <a:cubicBezTo>
                      <a:pt x="61" y="52"/>
                      <a:pt x="61" y="56"/>
                      <a:pt x="54" y="60"/>
                    </a:cubicBezTo>
                    <a:cubicBezTo>
                      <a:pt x="37" y="57"/>
                      <a:pt x="43" y="60"/>
                      <a:pt x="35" y="54"/>
                    </a:cubicBezTo>
                    <a:cubicBezTo>
                      <a:pt x="31" y="45"/>
                      <a:pt x="28" y="39"/>
                      <a:pt x="41" y="36"/>
                    </a:cubicBezTo>
                    <a:cubicBezTo>
                      <a:pt x="49" y="32"/>
                      <a:pt x="53" y="33"/>
                      <a:pt x="62" y="34"/>
                    </a:cubicBezTo>
                    <a:cubicBezTo>
                      <a:pt x="67" y="36"/>
                      <a:pt x="73" y="36"/>
                      <a:pt x="78" y="39"/>
                    </a:cubicBezTo>
                    <a:cubicBezTo>
                      <a:pt x="85" y="36"/>
                      <a:pt x="90" y="31"/>
                      <a:pt x="98" y="30"/>
                    </a:cubicBezTo>
                    <a:cubicBezTo>
                      <a:pt x="104" y="26"/>
                      <a:pt x="107" y="19"/>
                      <a:pt x="111" y="13"/>
                    </a:cubicBezTo>
                    <a:cubicBezTo>
                      <a:pt x="107" y="8"/>
                      <a:pt x="102" y="4"/>
                      <a:pt x="9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51"/>
              <p:cNvSpPr/>
              <p:nvPr/>
            </p:nvSpPr>
            <p:spPr bwMode="gray">
              <a:xfrm>
                <a:off x="4064" y="2777"/>
                <a:ext cx="22" cy="7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6"/>
                  </a:cxn>
                  <a:cxn ang="0">
                    <a:pos x="6" y="37"/>
                  </a:cxn>
                  <a:cxn ang="0">
                    <a:pos x="1" y="61"/>
                  </a:cxn>
                  <a:cxn ang="0">
                    <a:pos x="16" y="94"/>
                  </a:cxn>
                  <a:cxn ang="0">
                    <a:pos x="30" y="82"/>
                  </a:cxn>
                  <a:cxn ang="0">
                    <a:pos x="22" y="61"/>
                  </a:cxn>
                  <a:cxn ang="0">
                    <a:pos x="12" y="0"/>
                  </a:cxn>
                </a:cxnLst>
                <a:rect l="0" t="0" r="r" b="b"/>
                <a:pathLst>
                  <a:path w="30" h="94">
                    <a:moveTo>
                      <a:pt x="12" y="0"/>
                    </a:moveTo>
                    <a:cubicBezTo>
                      <a:pt x="9" y="6"/>
                      <a:pt x="4" y="11"/>
                      <a:pt x="0" y="16"/>
                    </a:cubicBezTo>
                    <a:cubicBezTo>
                      <a:pt x="1" y="23"/>
                      <a:pt x="3" y="30"/>
                      <a:pt x="6" y="37"/>
                    </a:cubicBezTo>
                    <a:cubicBezTo>
                      <a:pt x="3" y="45"/>
                      <a:pt x="4" y="53"/>
                      <a:pt x="1" y="61"/>
                    </a:cubicBezTo>
                    <a:cubicBezTo>
                      <a:pt x="3" y="81"/>
                      <a:pt x="2" y="83"/>
                      <a:pt x="16" y="94"/>
                    </a:cubicBezTo>
                    <a:cubicBezTo>
                      <a:pt x="24" y="92"/>
                      <a:pt x="27" y="90"/>
                      <a:pt x="30" y="82"/>
                    </a:cubicBezTo>
                    <a:cubicBezTo>
                      <a:pt x="28" y="73"/>
                      <a:pt x="26" y="69"/>
                      <a:pt x="22" y="61"/>
                    </a:cubicBezTo>
                    <a:cubicBezTo>
                      <a:pt x="19" y="40"/>
                      <a:pt x="18" y="20"/>
                      <a:pt x="1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2"/>
              <p:cNvSpPr/>
              <p:nvPr/>
            </p:nvSpPr>
            <p:spPr bwMode="gray">
              <a:xfrm>
                <a:off x="4078" y="2896"/>
                <a:ext cx="61" cy="118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0" y="20"/>
                  </a:cxn>
                  <a:cxn ang="0">
                    <a:pos x="8" y="49"/>
                  </a:cxn>
                  <a:cxn ang="0">
                    <a:pos x="6" y="107"/>
                  </a:cxn>
                  <a:cxn ang="0">
                    <a:pos x="17" y="103"/>
                  </a:cxn>
                  <a:cxn ang="0">
                    <a:pos x="20" y="115"/>
                  </a:cxn>
                  <a:cxn ang="0">
                    <a:pos x="29" y="122"/>
                  </a:cxn>
                  <a:cxn ang="0">
                    <a:pos x="38" y="140"/>
                  </a:cxn>
                  <a:cxn ang="0">
                    <a:pos x="48" y="128"/>
                  </a:cxn>
                  <a:cxn ang="0">
                    <a:pos x="65" y="134"/>
                  </a:cxn>
                  <a:cxn ang="0">
                    <a:pos x="63" y="109"/>
                  </a:cxn>
                  <a:cxn ang="0">
                    <a:pos x="48" y="104"/>
                  </a:cxn>
                  <a:cxn ang="0">
                    <a:pos x="39" y="91"/>
                  </a:cxn>
                  <a:cxn ang="0">
                    <a:pos x="33" y="73"/>
                  </a:cxn>
                  <a:cxn ang="0">
                    <a:pos x="41" y="53"/>
                  </a:cxn>
                  <a:cxn ang="0">
                    <a:pos x="35" y="35"/>
                  </a:cxn>
                  <a:cxn ang="0">
                    <a:pos x="42" y="20"/>
                  </a:cxn>
                  <a:cxn ang="0">
                    <a:pos x="29" y="4"/>
                  </a:cxn>
                  <a:cxn ang="0">
                    <a:pos x="18" y="7"/>
                  </a:cxn>
                  <a:cxn ang="0">
                    <a:pos x="12" y="2"/>
                  </a:cxn>
                </a:cxnLst>
                <a:rect l="0" t="0" r="r" b="b"/>
                <a:pathLst>
                  <a:path w="81" h="158">
                    <a:moveTo>
                      <a:pt x="12" y="2"/>
                    </a:moveTo>
                    <a:cubicBezTo>
                      <a:pt x="8" y="8"/>
                      <a:pt x="3" y="13"/>
                      <a:pt x="0" y="20"/>
                    </a:cubicBezTo>
                    <a:cubicBezTo>
                      <a:pt x="5" y="31"/>
                      <a:pt x="6" y="35"/>
                      <a:pt x="8" y="49"/>
                    </a:cubicBezTo>
                    <a:cubicBezTo>
                      <a:pt x="7" y="69"/>
                      <a:pt x="4" y="87"/>
                      <a:pt x="6" y="107"/>
                    </a:cubicBezTo>
                    <a:cubicBezTo>
                      <a:pt x="8" y="106"/>
                      <a:pt x="14" y="101"/>
                      <a:pt x="17" y="103"/>
                    </a:cubicBezTo>
                    <a:cubicBezTo>
                      <a:pt x="20" y="105"/>
                      <a:pt x="17" y="112"/>
                      <a:pt x="20" y="115"/>
                    </a:cubicBezTo>
                    <a:cubicBezTo>
                      <a:pt x="22" y="118"/>
                      <a:pt x="29" y="122"/>
                      <a:pt x="29" y="122"/>
                    </a:cubicBezTo>
                    <a:cubicBezTo>
                      <a:pt x="29" y="133"/>
                      <a:pt x="27" y="158"/>
                      <a:pt x="38" y="140"/>
                    </a:cubicBezTo>
                    <a:cubicBezTo>
                      <a:pt x="39" y="133"/>
                      <a:pt x="41" y="131"/>
                      <a:pt x="48" y="128"/>
                    </a:cubicBezTo>
                    <a:cubicBezTo>
                      <a:pt x="55" y="130"/>
                      <a:pt x="59" y="133"/>
                      <a:pt x="65" y="134"/>
                    </a:cubicBezTo>
                    <a:cubicBezTo>
                      <a:pt x="81" y="131"/>
                      <a:pt x="76" y="112"/>
                      <a:pt x="63" y="109"/>
                    </a:cubicBezTo>
                    <a:cubicBezTo>
                      <a:pt x="58" y="107"/>
                      <a:pt x="53" y="106"/>
                      <a:pt x="48" y="104"/>
                    </a:cubicBezTo>
                    <a:cubicBezTo>
                      <a:pt x="45" y="100"/>
                      <a:pt x="42" y="95"/>
                      <a:pt x="39" y="91"/>
                    </a:cubicBezTo>
                    <a:cubicBezTo>
                      <a:pt x="38" y="85"/>
                      <a:pt x="36" y="79"/>
                      <a:pt x="33" y="73"/>
                    </a:cubicBezTo>
                    <a:cubicBezTo>
                      <a:pt x="31" y="64"/>
                      <a:pt x="33" y="58"/>
                      <a:pt x="41" y="53"/>
                    </a:cubicBezTo>
                    <a:cubicBezTo>
                      <a:pt x="48" y="44"/>
                      <a:pt x="47" y="38"/>
                      <a:pt x="35" y="35"/>
                    </a:cubicBezTo>
                    <a:cubicBezTo>
                      <a:pt x="36" y="28"/>
                      <a:pt x="39" y="26"/>
                      <a:pt x="42" y="20"/>
                    </a:cubicBezTo>
                    <a:cubicBezTo>
                      <a:pt x="41" y="13"/>
                      <a:pt x="35" y="8"/>
                      <a:pt x="29" y="4"/>
                    </a:cubicBezTo>
                    <a:cubicBezTo>
                      <a:pt x="25" y="9"/>
                      <a:pt x="23" y="13"/>
                      <a:pt x="18" y="7"/>
                    </a:cubicBezTo>
                    <a:cubicBezTo>
                      <a:pt x="17" y="0"/>
                      <a:pt x="19" y="2"/>
                      <a:pt x="12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3"/>
              <p:cNvSpPr/>
              <p:nvPr/>
            </p:nvSpPr>
            <p:spPr bwMode="gray">
              <a:xfrm>
                <a:off x="4121" y="3052"/>
                <a:ext cx="64" cy="79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44" y="18"/>
                  </a:cxn>
                  <a:cxn ang="0">
                    <a:pos x="32" y="30"/>
                  </a:cxn>
                  <a:cxn ang="0">
                    <a:pos x="16" y="35"/>
                  </a:cxn>
                  <a:cxn ang="0">
                    <a:pos x="8" y="48"/>
                  </a:cxn>
                  <a:cxn ang="0">
                    <a:pos x="4" y="74"/>
                  </a:cxn>
                  <a:cxn ang="0">
                    <a:pos x="13" y="71"/>
                  </a:cxn>
                  <a:cxn ang="0">
                    <a:pos x="25" y="62"/>
                  </a:cxn>
                  <a:cxn ang="0">
                    <a:pos x="34" y="69"/>
                  </a:cxn>
                  <a:cxn ang="0">
                    <a:pos x="58" y="99"/>
                  </a:cxn>
                  <a:cxn ang="0">
                    <a:pos x="71" y="72"/>
                  </a:cxn>
                  <a:cxn ang="0">
                    <a:pos x="85" y="68"/>
                  </a:cxn>
                  <a:cxn ang="0">
                    <a:pos x="74" y="39"/>
                  </a:cxn>
                  <a:cxn ang="0">
                    <a:pos x="52" y="0"/>
                  </a:cxn>
                </a:cxnLst>
                <a:rect l="0" t="0" r="r" b="b"/>
                <a:pathLst>
                  <a:path w="85" h="105">
                    <a:moveTo>
                      <a:pt x="52" y="0"/>
                    </a:moveTo>
                    <a:cubicBezTo>
                      <a:pt x="50" y="6"/>
                      <a:pt x="47" y="12"/>
                      <a:pt x="44" y="18"/>
                    </a:cubicBezTo>
                    <a:cubicBezTo>
                      <a:pt x="43" y="28"/>
                      <a:pt x="42" y="28"/>
                      <a:pt x="32" y="30"/>
                    </a:cubicBezTo>
                    <a:cubicBezTo>
                      <a:pt x="27" y="33"/>
                      <a:pt x="21" y="33"/>
                      <a:pt x="16" y="35"/>
                    </a:cubicBezTo>
                    <a:cubicBezTo>
                      <a:pt x="13" y="39"/>
                      <a:pt x="11" y="44"/>
                      <a:pt x="8" y="48"/>
                    </a:cubicBezTo>
                    <a:cubicBezTo>
                      <a:pt x="4" y="66"/>
                      <a:pt x="0" y="42"/>
                      <a:pt x="4" y="74"/>
                    </a:cubicBezTo>
                    <a:cubicBezTo>
                      <a:pt x="7" y="73"/>
                      <a:pt x="10" y="73"/>
                      <a:pt x="13" y="71"/>
                    </a:cubicBezTo>
                    <a:cubicBezTo>
                      <a:pt x="19" y="67"/>
                      <a:pt x="17" y="64"/>
                      <a:pt x="25" y="62"/>
                    </a:cubicBezTo>
                    <a:cubicBezTo>
                      <a:pt x="32" y="59"/>
                      <a:pt x="31" y="64"/>
                      <a:pt x="34" y="69"/>
                    </a:cubicBezTo>
                    <a:cubicBezTo>
                      <a:pt x="37" y="82"/>
                      <a:pt x="44" y="96"/>
                      <a:pt x="58" y="99"/>
                    </a:cubicBezTo>
                    <a:cubicBezTo>
                      <a:pt x="70" y="105"/>
                      <a:pt x="60" y="78"/>
                      <a:pt x="71" y="72"/>
                    </a:cubicBezTo>
                    <a:cubicBezTo>
                      <a:pt x="78" y="74"/>
                      <a:pt x="80" y="74"/>
                      <a:pt x="85" y="68"/>
                    </a:cubicBezTo>
                    <a:cubicBezTo>
                      <a:pt x="82" y="56"/>
                      <a:pt x="80" y="49"/>
                      <a:pt x="74" y="39"/>
                    </a:cubicBezTo>
                    <a:cubicBezTo>
                      <a:pt x="73" y="6"/>
                      <a:pt x="80" y="6"/>
                      <a:pt x="52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4"/>
              <p:cNvSpPr/>
              <p:nvPr/>
            </p:nvSpPr>
            <p:spPr bwMode="gray">
              <a:xfrm>
                <a:off x="4197" y="3193"/>
                <a:ext cx="29" cy="49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26" y="66"/>
                  </a:cxn>
                  <a:cxn ang="0">
                    <a:pos x="30" y="52"/>
                  </a:cxn>
                  <a:cxn ang="0">
                    <a:pos x="38" y="40"/>
                  </a:cxn>
                  <a:cxn ang="0">
                    <a:pos x="30" y="25"/>
                  </a:cxn>
                  <a:cxn ang="0">
                    <a:pos x="20" y="13"/>
                  </a:cxn>
                  <a:cxn ang="0">
                    <a:pos x="11" y="1"/>
                  </a:cxn>
                  <a:cxn ang="0">
                    <a:pos x="2" y="12"/>
                  </a:cxn>
                  <a:cxn ang="0">
                    <a:pos x="6" y="27"/>
                  </a:cxn>
                </a:cxnLst>
                <a:rect l="0" t="0" r="r" b="b"/>
                <a:pathLst>
                  <a:path w="38" h="66">
                    <a:moveTo>
                      <a:pt x="6" y="27"/>
                    </a:moveTo>
                    <a:cubicBezTo>
                      <a:pt x="8" y="52"/>
                      <a:pt x="5" y="58"/>
                      <a:pt x="26" y="66"/>
                    </a:cubicBezTo>
                    <a:cubicBezTo>
                      <a:pt x="36" y="63"/>
                      <a:pt x="33" y="61"/>
                      <a:pt x="30" y="52"/>
                    </a:cubicBezTo>
                    <a:cubicBezTo>
                      <a:pt x="28" y="41"/>
                      <a:pt x="34" y="49"/>
                      <a:pt x="38" y="40"/>
                    </a:cubicBezTo>
                    <a:cubicBezTo>
                      <a:pt x="34" y="35"/>
                      <a:pt x="33" y="30"/>
                      <a:pt x="30" y="25"/>
                    </a:cubicBezTo>
                    <a:cubicBezTo>
                      <a:pt x="29" y="14"/>
                      <a:pt x="30" y="0"/>
                      <a:pt x="20" y="13"/>
                    </a:cubicBezTo>
                    <a:cubicBezTo>
                      <a:pt x="14" y="9"/>
                      <a:pt x="12" y="8"/>
                      <a:pt x="11" y="1"/>
                    </a:cubicBezTo>
                    <a:cubicBezTo>
                      <a:pt x="5" y="4"/>
                      <a:pt x="3" y="5"/>
                      <a:pt x="2" y="12"/>
                    </a:cubicBezTo>
                    <a:cubicBezTo>
                      <a:pt x="3" y="25"/>
                      <a:pt x="0" y="21"/>
                      <a:pt x="6" y="2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5"/>
              <p:cNvSpPr/>
              <p:nvPr/>
            </p:nvSpPr>
            <p:spPr bwMode="gray">
              <a:xfrm>
                <a:off x="4181" y="3275"/>
                <a:ext cx="18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23"/>
                  </a:cxn>
                  <a:cxn ang="0">
                    <a:pos x="24" y="11"/>
                  </a:cxn>
                  <a:cxn ang="0">
                    <a:pos x="0" y="0"/>
                  </a:cxn>
                </a:cxnLst>
                <a:rect l="0" t="0" r="r" b="b"/>
                <a:pathLst>
                  <a:path w="24" h="23">
                    <a:moveTo>
                      <a:pt x="0" y="0"/>
                    </a:moveTo>
                    <a:cubicBezTo>
                      <a:pt x="1" y="8"/>
                      <a:pt x="3" y="16"/>
                      <a:pt x="6" y="23"/>
                    </a:cubicBezTo>
                    <a:cubicBezTo>
                      <a:pt x="19" y="20"/>
                      <a:pt x="19" y="22"/>
                      <a:pt x="24" y="11"/>
                    </a:cubicBezTo>
                    <a:cubicBezTo>
                      <a:pt x="20" y="0"/>
                      <a:pt x="4" y="8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6"/>
              <p:cNvSpPr/>
              <p:nvPr/>
            </p:nvSpPr>
            <p:spPr bwMode="gray">
              <a:xfrm>
                <a:off x="4208" y="3265"/>
                <a:ext cx="45" cy="3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18"/>
                  </a:cxn>
                  <a:cxn ang="0">
                    <a:pos x="28" y="33"/>
                  </a:cxn>
                  <a:cxn ang="0">
                    <a:pos x="42" y="46"/>
                  </a:cxn>
                  <a:cxn ang="0">
                    <a:pos x="60" y="42"/>
                  </a:cxn>
                  <a:cxn ang="0">
                    <a:pos x="49" y="24"/>
                  </a:cxn>
                  <a:cxn ang="0">
                    <a:pos x="28" y="3"/>
                  </a:cxn>
                  <a:cxn ang="0">
                    <a:pos x="19" y="16"/>
                  </a:cxn>
                  <a:cxn ang="0">
                    <a:pos x="9" y="0"/>
                  </a:cxn>
                </a:cxnLst>
                <a:rect l="0" t="0" r="r" b="b"/>
                <a:pathLst>
                  <a:path w="60" h="49">
                    <a:moveTo>
                      <a:pt x="9" y="0"/>
                    </a:moveTo>
                    <a:cubicBezTo>
                      <a:pt x="8" y="7"/>
                      <a:pt x="0" y="18"/>
                      <a:pt x="0" y="18"/>
                    </a:cubicBezTo>
                    <a:cubicBezTo>
                      <a:pt x="2" y="36"/>
                      <a:pt x="9" y="31"/>
                      <a:pt x="28" y="33"/>
                    </a:cubicBezTo>
                    <a:cubicBezTo>
                      <a:pt x="33" y="40"/>
                      <a:pt x="33" y="44"/>
                      <a:pt x="42" y="46"/>
                    </a:cubicBezTo>
                    <a:cubicBezTo>
                      <a:pt x="49" y="49"/>
                      <a:pt x="56" y="49"/>
                      <a:pt x="60" y="42"/>
                    </a:cubicBezTo>
                    <a:cubicBezTo>
                      <a:pt x="58" y="32"/>
                      <a:pt x="59" y="26"/>
                      <a:pt x="49" y="24"/>
                    </a:cubicBezTo>
                    <a:cubicBezTo>
                      <a:pt x="47" y="12"/>
                      <a:pt x="41" y="5"/>
                      <a:pt x="28" y="3"/>
                    </a:cubicBezTo>
                    <a:cubicBezTo>
                      <a:pt x="23" y="10"/>
                      <a:pt x="30" y="23"/>
                      <a:pt x="19" y="16"/>
                    </a:cubicBezTo>
                    <a:cubicBezTo>
                      <a:pt x="17" y="6"/>
                      <a:pt x="20" y="0"/>
                      <a:pt x="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57"/>
              <p:cNvSpPr/>
              <p:nvPr/>
            </p:nvSpPr>
            <p:spPr bwMode="gray">
              <a:xfrm>
                <a:off x="4277" y="3335"/>
                <a:ext cx="24" cy="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0" y="11"/>
                  </a:cxn>
                  <a:cxn ang="0">
                    <a:pos x="12" y="32"/>
                  </a:cxn>
                  <a:cxn ang="0">
                    <a:pos x="24" y="36"/>
                  </a:cxn>
                  <a:cxn ang="0">
                    <a:pos x="28" y="0"/>
                  </a:cxn>
                </a:cxnLst>
                <a:rect l="0" t="0" r="r" b="b"/>
                <a:pathLst>
                  <a:path w="32" h="44">
                    <a:moveTo>
                      <a:pt x="28" y="0"/>
                    </a:moveTo>
                    <a:cubicBezTo>
                      <a:pt x="32" y="10"/>
                      <a:pt x="18" y="9"/>
                      <a:pt x="10" y="11"/>
                    </a:cubicBezTo>
                    <a:cubicBezTo>
                      <a:pt x="0" y="18"/>
                      <a:pt x="7" y="24"/>
                      <a:pt x="12" y="32"/>
                    </a:cubicBezTo>
                    <a:cubicBezTo>
                      <a:pt x="14" y="44"/>
                      <a:pt x="15" y="41"/>
                      <a:pt x="24" y="36"/>
                    </a:cubicBezTo>
                    <a:cubicBezTo>
                      <a:pt x="32" y="25"/>
                      <a:pt x="29" y="14"/>
                      <a:pt x="2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58"/>
              <p:cNvSpPr/>
              <p:nvPr/>
            </p:nvSpPr>
            <p:spPr bwMode="gray">
              <a:xfrm>
                <a:off x="4544" y="3293"/>
                <a:ext cx="46" cy="47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14"/>
                  </a:cxn>
                  <a:cxn ang="0">
                    <a:pos x="24" y="35"/>
                  </a:cxn>
                  <a:cxn ang="0">
                    <a:pos x="36" y="54"/>
                  </a:cxn>
                  <a:cxn ang="0">
                    <a:pos x="46" y="63"/>
                  </a:cxn>
                  <a:cxn ang="0">
                    <a:pos x="61" y="56"/>
                  </a:cxn>
                  <a:cxn ang="0">
                    <a:pos x="33" y="17"/>
                  </a:cxn>
                  <a:cxn ang="0">
                    <a:pos x="7" y="0"/>
                  </a:cxn>
                </a:cxnLst>
                <a:rect l="0" t="0" r="r" b="b"/>
                <a:pathLst>
                  <a:path w="61" h="63">
                    <a:moveTo>
                      <a:pt x="7" y="0"/>
                    </a:moveTo>
                    <a:cubicBezTo>
                      <a:pt x="6" y="6"/>
                      <a:pt x="3" y="9"/>
                      <a:pt x="0" y="14"/>
                    </a:cubicBezTo>
                    <a:cubicBezTo>
                      <a:pt x="7" y="23"/>
                      <a:pt x="13" y="31"/>
                      <a:pt x="24" y="35"/>
                    </a:cubicBezTo>
                    <a:cubicBezTo>
                      <a:pt x="27" y="42"/>
                      <a:pt x="31" y="48"/>
                      <a:pt x="36" y="54"/>
                    </a:cubicBezTo>
                    <a:cubicBezTo>
                      <a:pt x="37" y="61"/>
                      <a:pt x="40" y="59"/>
                      <a:pt x="46" y="63"/>
                    </a:cubicBezTo>
                    <a:cubicBezTo>
                      <a:pt x="54" y="62"/>
                      <a:pt x="56" y="62"/>
                      <a:pt x="61" y="56"/>
                    </a:cubicBezTo>
                    <a:cubicBezTo>
                      <a:pt x="59" y="46"/>
                      <a:pt x="42" y="23"/>
                      <a:pt x="33" y="17"/>
                    </a:cubicBezTo>
                    <a:cubicBezTo>
                      <a:pt x="23" y="10"/>
                      <a:pt x="14" y="9"/>
                      <a:pt x="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59"/>
              <p:cNvSpPr/>
              <p:nvPr/>
            </p:nvSpPr>
            <p:spPr bwMode="gray">
              <a:xfrm>
                <a:off x="4147" y="3352"/>
                <a:ext cx="46" cy="50"/>
              </a:xfrm>
              <a:custGeom>
                <a:avLst/>
                <a:gdLst/>
                <a:ahLst/>
                <a:cxnLst>
                  <a:cxn ang="0">
                    <a:pos x="28" y="7"/>
                  </a:cxn>
                  <a:cxn ang="0">
                    <a:pos x="30" y="34"/>
                  </a:cxn>
                  <a:cxn ang="0">
                    <a:pos x="16" y="43"/>
                  </a:cxn>
                  <a:cxn ang="0">
                    <a:pos x="22" y="67"/>
                  </a:cxn>
                  <a:cxn ang="0">
                    <a:pos x="48" y="58"/>
                  </a:cxn>
                  <a:cxn ang="0">
                    <a:pos x="60" y="47"/>
                  </a:cxn>
                  <a:cxn ang="0">
                    <a:pos x="51" y="28"/>
                  </a:cxn>
                  <a:cxn ang="0">
                    <a:pos x="57" y="14"/>
                  </a:cxn>
                  <a:cxn ang="0">
                    <a:pos x="55" y="2"/>
                  </a:cxn>
                  <a:cxn ang="0">
                    <a:pos x="46" y="4"/>
                  </a:cxn>
                  <a:cxn ang="0">
                    <a:pos x="51" y="5"/>
                  </a:cxn>
                  <a:cxn ang="0">
                    <a:pos x="49" y="16"/>
                  </a:cxn>
                  <a:cxn ang="0">
                    <a:pos x="43" y="23"/>
                  </a:cxn>
                  <a:cxn ang="0">
                    <a:pos x="28" y="7"/>
                  </a:cxn>
                </a:cxnLst>
                <a:rect l="0" t="0" r="r" b="b"/>
                <a:pathLst>
                  <a:path w="61" h="67">
                    <a:moveTo>
                      <a:pt x="28" y="7"/>
                    </a:moveTo>
                    <a:cubicBezTo>
                      <a:pt x="17" y="15"/>
                      <a:pt x="24" y="25"/>
                      <a:pt x="30" y="34"/>
                    </a:cubicBezTo>
                    <a:cubicBezTo>
                      <a:pt x="27" y="44"/>
                      <a:pt x="26" y="44"/>
                      <a:pt x="16" y="43"/>
                    </a:cubicBezTo>
                    <a:cubicBezTo>
                      <a:pt x="0" y="46"/>
                      <a:pt x="13" y="63"/>
                      <a:pt x="22" y="67"/>
                    </a:cubicBezTo>
                    <a:cubicBezTo>
                      <a:pt x="31" y="65"/>
                      <a:pt x="39" y="60"/>
                      <a:pt x="48" y="58"/>
                    </a:cubicBezTo>
                    <a:cubicBezTo>
                      <a:pt x="51" y="52"/>
                      <a:pt x="54" y="50"/>
                      <a:pt x="60" y="47"/>
                    </a:cubicBezTo>
                    <a:cubicBezTo>
                      <a:pt x="61" y="40"/>
                      <a:pt x="51" y="28"/>
                      <a:pt x="51" y="28"/>
                    </a:cubicBezTo>
                    <a:cubicBezTo>
                      <a:pt x="52" y="22"/>
                      <a:pt x="55" y="19"/>
                      <a:pt x="57" y="14"/>
                    </a:cubicBezTo>
                    <a:cubicBezTo>
                      <a:pt x="56" y="10"/>
                      <a:pt x="58" y="5"/>
                      <a:pt x="55" y="2"/>
                    </a:cubicBezTo>
                    <a:cubicBezTo>
                      <a:pt x="53" y="0"/>
                      <a:pt x="48" y="2"/>
                      <a:pt x="46" y="4"/>
                    </a:cubicBezTo>
                    <a:cubicBezTo>
                      <a:pt x="45" y="5"/>
                      <a:pt x="49" y="5"/>
                      <a:pt x="51" y="5"/>
                    </a:cubicBezTo>
                    <a:cubicBezTo>
                      <a:pt x="57" y="10"/>
                      <a:pt x="52" y="9"/>
                      <a:pt x="49" y="16"/>
                    </a:cubicBezTo>
                    <a:cubicBezTo>
                      <a:pt x="58" y="23"/>
                      <a:pt x="50" y="22"/>
                      <a:pt x="43" y="23"/>
                    </a:cubicBezTo>
                    <a:cubicBezTo>
                      <a:pt x="34" y="22"/>
                      <a:pt x="31" y="16"/>
                      <a:pt x="28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60"/>
              <p:cNvSpPr/>
              <p:nvPr/>
            </p:nvSpPr>
            <p:spPr bwMode="gray">
              <a:xfrm>
                <a:off x="4098" y="3371"/>
                <a:ext cx="32" cy="27"/>
              </a:xfrm>
              <a:custGeom>
                <a:avLst/>
                <a:gdLst/>
                <a:ahLst/>
                <a:cxnLst>
                  <a:cxn ang="0">
                    <a:pos x="21" y="3"/>
                  </a:cxn>
                  <a:cxn ang="0">
                    <a:pos x="6" y="6"/>
                  </a:cxn>
                  <a:cxn ang="0">
                    <a:pos x="33" y="36"/>
                  </a:cxn>
                  <a:cxn ang="0">
                    <a:pos x="42" y="30"/>
                  </a:cxn>
                  <a:cxn ang="0">
                    <a:pos x="21" y="3"/>
                  </a:cxn>
                </a:cxnLst>
                <a:rect l="0" t="0" r="r" b="b"/>
                <a:pathLst>
                  <a:path w="43" h="36">
                    <a:moveTo>
                      <a:pt x="21" y="3"/>
                    </a:moveTo>
                    <a:cubicBezTo>
                      <a:pt x="14" y="0"/>
                      <a:pt x="12" y="2"/>
                      <a:pt x="6" y="6"/>
                    </a:cubicBezTo>
                    <a:cubicBezTo>
                      <a:pt x="0" y="17"/>
                      <a:pt x="23" y="32"/>
                      <a:pt x="33" y="36"/>
                    </a:cubicBezTo>
                    <a:cubicBezTo>
                      <a:pt x="36" y="35"/>
                      <a:pt x="42" y="34"/>
                      <a:pt x="42" y="30"/>
                    </a:cubicBezTo>
                    <a:cubicBezTo>
                      <a:pt x="43" y="24"/>
                      <a:pt x="27" y="3"/>
                      <a:pt x="21" y="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61"/>
              <p:cNvSpPr/>
              <p:nvPr/>
            </p:nvSpPr>
            <p:spPr bwMode="gray">
              <a:xfrm>
                <a:off x="4077" y="3342"/>
                <a:ext cx="24" cy="31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0" y="26"/>
                  </a:cxn>
                  <a:cxn ang="0">
                    <a:pos x="16" y="24"/>
                  </a:cxn>
                  <a:cxn ang="0">
                    <a:pos x="19" y="29"/>
                  </a:cxn>
                  <a:cxn ang="0">
                    <a:pos x="16" y="35"/>
                  </a:cxn>
                  <a:cxn ang="0">
                    <a:pos x="30" y="21"/>
                  </a:cxn>
                  <a:cxn ang="0">
                    <a:pos x="24" y="9"/>
                  </a:cxn>
                  <a:cxn ang="0">
                    <a:pos x="21" y="0"/>
                  </a:cxn>
                </a:cxnLst>
                <a:rect l="0" t="0" r="r" b="b"/>
                <a:pathLst>
                  <a:path w="32" h="41">
                    <a:moveTo>
                      <a:pt x="21" y="0"/>
                    </a:moveTo>
                    <a:cubicBezTo>
                      <a:pt x="15" y="10"/>
                      <a:pt x="6" y="16"/>
                      <a:pt x="0" y="26"/>
                    </a:cubicBezTo>
                    <a:cubicBezTo>
                      <a:pt x="7" y="27"/>
                      <a:pt x="10" y="27"/>
                      <a:pt x="16" y="24"/>
                    </a:cubicBezTo>
                    <a:cubicBezTo>
                      <a:pt x="17" y="26"/>
                      <a:pt x="19" y="27"/>
                      <a:pt x="19" y="29"/>
                    </a:cubicBezTo>
                    <a:cubicBezTo>
                      <a:pt x="19" y="31"/>
                      <a:pt x="15" y="33"/>
                      <a:pt x="16" y="35"/>
                    </a:cubicBezTo>
                    <a:cubicBezTo>
                      <a:pt x="19" y="41"/>
                      <a:pt x="29" y="23"/>
                      <a:pt x="30" y="21"/>
                    </a:cubicBezTo>
                    <a:cubicBezTo>
                      <a:pt x="32" y="9"/>
                      <a:pt x="26" y="19"/>
                      <a:pt x="24" y="9"/>
                    </a:cubicBezTo>
                    <a:cubicBezTo>
                      <a:pt x="25" y="1"/>
                      <a:pt x="27" y="4"/>
                      <a:pt x="2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62"/>
              <p:cNvSpPr/>
              <p:nvPr/>
            </p:nvSpPr>
            <p:spPr bwMode="gray">
              <a:xfrm>
                <a:off x="4111" y="3353"/>
                <a:ext cx="34" cy="24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0" y="7"/>
                  </a:cxn>
                  <a:cxn ang="0">
                    <a:pos x="27" y="31"/>
                  </a:cxn>
                  <a:cxn ang="0">
                    <a:pos x="45" y="24"/>
                  </a:cxn>
                  <a:cxn ang="0">
                    <a:pos x="22" y="10"/>
                  </a:cxn>
                  <a:cxn ang="0">
                    <a:pos x="21" y="0"/>
                  </a:cxn>
                </a:cxnLst>
                <a:rect l="0" t="0" r="r" b="b"/>
                <a:pathLst>
                  <a:path w="45" h="32">
                    <a:moveTo>
                      <a:pt x="21" y="0"/>
                    </a:moveTo>
                    <a:cubicBezTo>
                      <a:pt x="10" y="1"/>
                      <a:pt x="8" y="1"/>
                      <a:pt x="0" y="7"/>
                    </a:cubicBezTo>
                    <a:cubicBezTo>
                      <a:pt x="3" y="20"/>
                      <a:pt x="15" y="29"/>
                      <a:pt x="27" y="31"/>
                    </a:cubicBezTo>
                    <a:cubicBezTo>
                      <a:pt x="36" y="30"/>
                      <a:pt x="41" y="32"/>
                      <a:pt x="45" y="24"/>
                    </a:cubicBezTo>
                    <a:cubicBezTo>
                      <a:pt x="32" y="16"/>
                      <a:pt x="30" y="23"/>
                      <a:pt x="22" y="10"/>
                    </a:cubicBezTo>
                    <a:cubicBezTo>
                      <a:pt x="21" y="2"/>
                      <a:pt x="21" y="5"/>
                      <a:pt x="2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63"/>
              <p:cNvSpPr/>
              <p:nvPr/>
            </p:nvSpPr>
            <p:spPr bwMode="gray">
              <a:xfrm>
                <a:off x="4062" y="3021"/>
                <a:ext cx="27" cy="55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21" y="15"/>
                  </a:cxn>
                  <a:cxn ang="0">
                    <a:pos x="9" y="36"/>
                  </a:cxn>
                  <a:cxn ang="0">
                    <a:pos x="0" y="59"/>
                  </a:cxn>
                  <a:cxn ang="0">
                    <a:pos x="8" y="74"/>
                  </a:cxn>
                  <a:cxn ang="0">
                    <a:pos x="20" y="59"/>
                  </a:cxn>
                  <a:cxn ang="0">
                    <a:pos x="35" y="32"/>
                  </a:cxn>
                  <a:cxn ang="0">
                    <a:pos x="30" y="0"/>
                  </a:cxn>
                </a:cxnLst>
                <a:rect l="0" t="0" r="r" b="b"/>
                <a:pathLst>
                  <a:path w="35" h="74">
                    <a:moveTo>
                      <a:pt x="30" y="0"/>
                    </a:moveTo>
                    <a:cubicBezTo>
                      <a:pt x="33" y="8"/>
                      <a:pt x="29" y="14"/>
                      <a:pt x="21" y="15"/>
                    </a:cubicBezTo>
                    <a:cubicBezTo>
                      <a:pt x="19" y="27"/>
                      <a:pt x="24" y="33"/>
                      <a:pt x="9" y="36"/>
                    </a:cubicBezTo>
                    <a:cubicBezTo>
                      <a:pt x="13" y="50"/>
                      <a:pt x="12" y="52"/>
                      <a:pt x="0" y="59"/>
                    </a:cubicBezTo>
                    <a:cubicBezTo>
                      <a:pt x="3" y="64"/>
                      <a:pt x="5" y="69"/>
                      <a:pt x="8" y="74"/>
                    </a:cubicBezTo>
                    <a:cubicBezTo>
                      <a:pt x="15" y="71"/>
                      <a:pt x="16" y="65"/>
                      <a:pt x="20" y="59"/>
                    </a:cubicBezTo>
                    <a:cubicBezTo>
                      <a:pt x="22" y="47"/>
                      <a:pt x="28" y="41"/>
                      <a:pt x="35" y="32"/>
                    </a:cubicBezTo>
                    <a:cubicBezTo>
                      <a:pt x="34" y="26"/>
                      <a:pt x="30" y="8"/>
                      <a:pt x="3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64"/>
              <p:cNvSpPr/>
              <p:nvPr/>
            </p:nvSpPr>
            <p:spPr bwMode="gray">
              <a:xfrm>
                <a:off x="4113" y="3012"/>
                <a:ext cx="19" cy="55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4" y="8"/>
                  </a:cxn>
                  <a:cxn ang="0">
                    <a:pos x="0" y="22"/>
                  </a:cxn>
                  <a:cxn ang="0">
                    <a:pos x="15" y="41"/>
                  </a:cxn>
                  <a:cxn ang="0">
                    <a:pos x="25" y="56"/>
                  </a:cxn>
                  <a:cxn ang="0">
                    <a:pos x="16" y="20"/>
                  </a:cxn>
                  <a:cxn ang="0">
                    <a:pos x="13" y="7"/>
                  </a:cxn>
                </a:cxnLst>
                <a:rect l="0" t="0" r="r" b="b"/>
                <a:pathLst>
                  <a:path w="25" h="73">
                    <a:moveTo>
                      <a:pt x="13" y="7"/>
                    </a:moveTo>
                    <a:cubicBezTo>
                      <a:pt x="9" y="0"/>
                      <a:pt x="7" y="2"/>
                      <a:pt x="4" y="8"/>
                    </a:cubicBezTo>
                    <a:cubicBezTo>
                      <a:pt x="3" y="13"/>
                      <a:pt x="1" y="17"/>
                      <a:pt x="0" y="22"/>
                    </a:cubicBezTo>
                    <a:cubicBezTo>
                      <a:pt x="1" y="35"/>
                      <a:pt x="6" y="33"/>
                      <a:pt x="15" y="41"/>
                    </a:cubicBezTo>
                    <a:cubicBezTo>
                      <a:pt x="16" y="52"/>
                      <a:pt x="15" y="73"/>
                      <a:pt x="25" y="56"/>
                    </a:cubicBezTo>
                    <a:cubicBezTo>
                      <a:pt x="24" y="33"/>
                      <a:pt x="23" y="36"/>
                      <a:pt x="16" y="20"/>
                    </a:cubicBezTo>
                    <a:cubicBezTo>
                      <a:pt x="15" y="11"/>
                      <a:pt x="16" y="15"/>
                      <a:pt x="13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65"/>
              <p:cNvSpPr/>
              <p:nvPr/>
            </p:nvSpPr>
            <p:spPr bwMode="gray">
              <a:xfrm>
                <a:off x="4135" y="2995"/>
                <a:ext cx="10" cy="2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" y="10"/>
                  </a:cxn>
                  <a:cxn ang="0">
                    <a:pos x="11" y="25"/>
                  </a:cxn>
                  <a:cxn ang="0">
                    <a:pos x="11" y="0"/>
                  </a:cxn>
                </a:cxnLst>
                <a:rect l="0" t="0" r="r" b="b"/>
                <a:pathLst>
                  <a:path w="14" h="33">
                    <a:moveTo>
                      <a:pt x="11" y="0"/>
                    </a:moveTo>
                    <a:cubicBezTo>
                      <a:pt x="7" y="3"/>
                      <a:pt x="5" y="7"/>
                      <a:pt x="1" y="10"/>
                    </a:cubicBezTo>
                    <a:cubicBezTo>
                      <a:pt x="2" y="18"/>
                      <a:pt x="0" y="33"/>
                      <a:pt x="11" y="25"/>
                    </a:cubicBezTo>
                    <a:cubicBezTo>
                      <a:pt x="14" y="15"/>
                      <a:pt x="5" y="4"/>
                      <a:pt x="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66"/>
              <p:cNvSpPr/>
              <p:nvPr/>
            </p:nvSpPr>
            <p:spPr bwMode="gray">
              <a:xfrm>
                <a:off x="4145" y="3007"/>
                <a:ext cx="21" cy="4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1" y="14"/>
                  </a:cxn>
                  <a:cxn ang="0">
                    <a:pos x="20" y="21"/>
                  </a:cxn>
                  <a:cxn ang="0">
                    <a:pos x="8" y="39"/>
                  </a:cxn>
                  <a:cxn ang="0">
                    <a:pos x="0" y="56"/>
                  </a:cxn>
                  <a:cxn ang="0">
                    <a:pos x="11" y="57"/>
                  </a:cxn>
                  <a:cxn ang="0">
                    <a:pos x="26" y="26"/>
                  </a:cxn>
                  <a:cxn ang="0">
                    <a:pos x="5" y="0"/>
                  </a:cxn>
                </a:cxnLst>
                <a:rect l="0" t="0" r="r" b="b"/>
                <a:pathLst>
                  <a:path w="28" h="64">
                    <a:moveTo>
                      <a:pt x="5" y="0"/>
                    </a:moveTo>
                    <a:cubicBezTo>
                      <a:pt x="6" y="5"/>
                      <a:pt x="7" y="10"/>
                      <a:pt x="11" y="14"/>
                    </a:cubicBezTo>
                    <a:cubicBezTo>
                      <a:pt x="14" y="17"/>
                      <a:pt x="20" y="21"/>
                      <a:pt x="20" y="21"/>
                    </a:cubicBezTo>
                    <a:cubicBezTo>
                      <a:pt x="9" y="27"/>
                      <a:pt x="0" y="23"/>
                      <a:pt x="8" y="39"/>
                    </a:cubicBezTo>
                    <a:cubicBezTo>
                      <a:pt x="6" y="47"/>
                      <a:pt x="4" y="50"/>
                      <a:pt x="0" y="56"/>
                    </a:cubicBezTo>
                    <a:cubicBezTo>
                      <a:pt x="4" y="62"/>
                      <a:pt x="7" y="64"/>
                      <a:pt x="11" y="57"/>
                    </a:cubicBezTo>
                    <a:cubicBezTo>
                      <a:pt x="13" y="43"/>
                      <a:pt x="10" y="29"/>
                      <a:pt x="26" y="26"/>
                    </a:cubicBezTo>
                    <a:cubicBezTo>
                      <a:pt x="28" y="15"/>
                      <a:pt x="14" y="4"/>
                      <a:pt x="5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67"/>
              <p:cNvSpPr/>
              <p:nvPr/>
            </p:nvSpPr>
            <p:spPr bwMode="gray">
              <a:xfrm>
                <a:off x="3876" y="3076"/>
                <a:ext cx="12" cy="27"/>
              </a:xfrm>
              <a:custGeom>
                <a:avLst/>
                <a:gdLst/>
                <a:ahLst/>
                <a:cxnLst>
                  <a:cxn ang="0">
                    <a:pos x="14" y="3"/>
                  </a:cxn>
                  <a:cxn ang="0">
                    <a:pos x="0" y="7"/>
                  </a:cxn>
                  <a:cxn ang="0">
                    <a:pos x="8" y="22"/>
                  </a:cxn>
                  <a:cxn ang="0">
                    <a:pos x="14" y="3"/>
                  </a:cxn>
                </a:cxnLst>
                <a:rect l="0" t="0" r="r" b="b"/>
                <a:pathLst>
                  <a:path w="16" h="36">
                    <a:moveTo>
                      <a:pt x="14" y="3"/>
                    </a:moveTo>
                    <a:cubicBezTo>
                      <a:pt x="7" y="0"/>
                      <a:pt x="4" y="1"/>
                      <a:pt x="0" y="7"/>
                    </a:cubicBezTo>
                    <a:cubicBezTo>
                      <a:pt x="3" y="14"/>
                      <a:pt x="2" y="17"/>
                      <a:pt x="8" y="22"/>
                    </a:cubicBezTo>
                    <a:cubicBezTo>
                      <a:pt x="16" y="36"/>
                      <a:pt x="11" y="7"/>
                      <a:pt x="14" y="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68"/>
              <p:cNvSpPr/>
              <p:nvPr/>
            </p:nvSpPr>
            <p:spPr bwMode="gray">
              <a:xfrm>
                <a:off x="3866" y="3053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69"/>
              <p:cNvSpPr/>
              <p:nvPr/>
            </p:nvSpPr>
            <p:spPr bwMode="gray">
              <a:xfrm>
                <a:off x="3862" y="3035"/>
                <a:ext cx="12" cy="14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0" y="10"/>
                  </a:cxn>
                  <a:cxn ang="0">
                    <a:pos x="12" y="19"/>
                  </a:cxn>
                  <a:cxn ang="0">
                    <a:pos x="10" y="5"/>
                  </a:cxn>
                </a:cxnLst>
                <a:rect l="0" t="0" r="r" b="b"/>
                <a:pathLst>
                  <a:path w="16" h="19">
                    <a:moveTo>
                      <a:pt x="10" y="5"/>
                    </a:moveTo>
                    <a:cubicBezTo>
                      <a:pt x="4" y="0"/>
                      <a:pt x="1" y="3"/>
                      <a:pt x="0" y="10"/>
                    </a:cubicBezTo>
                    <a:cubicBezTo>
                      <a:pt x="4" y="15"/>
                      <a:pt x="7" y="16"/>
                      <a:pt x="12" y="19"/>
                    </a:cubicBezTo>
                    <a:cubicBezTo>
                      <a:pt x="16" y="12"/>
                      <a:pt x="14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70"/>
              <p:cNvSpPr/>
              <p:nvPr/>
            </p:nvSpPr>
            <p:spPr bwMode="gray">
              <a:xfrm>
                <a:off x="3850" y="2995"/>
                <a:ext cx="11" cy="1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3"/>
                  </a:cxn>
                  <a:cxn ang="0">
                    <a:pos x="12" y="24"/>
                  </a:cxn>
                  <a:cxn ang="0">
                    <a:pos x="6" y="0"/>
                  </a:cxn>
                </a:cxnLst>
                <a:rect l="0" t="0" r="r" b="b"/>
                <a:pathLst>
                  <a:path w="14" h="25">
                    <a:moveTo>
                      <a:pt x="6" y="0"/>
                    </a:moveTo>
                    <a:cubicBezTo>
                      <a:pt x="4" y="5"/>
                      <a:pt x="3" y="9"/>
                      <a:pt x="0" y="13"/>
                    </a:cubicBezTo>
                    <a:cubicBezTo>
                      <a:pt x="1" y="24"/>
                      <a:pt x="1" y="25"/>
                      <a:pt x="12" y="24"/>
                    </a:cubicBezTo>
                    <a:cubicBezTo>
                      <a:pt x="14" y="12"/>
                      <a:pt x="8" y="10"/>
                      <a:pt x="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71"/>
              <p:cNvSpPr/>
              <p:nvPr/>
            </p:nvSpPr>
            <p:spPr bwMode="gray">
              <a:xfrm>
                <a:off x="3852" y="3020"/>
                <a:ext cx="16" cy="1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9" y="18"/>
                  </a:cxn>
                  <a:cxn ang="0">
                    <a:pos x="14" y="6"/>
                  </a:cxn>
                  <a:cxn ang="0">
                    <a:pos x="13" y="0"/>
                  </a:cxn>
                </a:cxnLst>
                <a:rect l="0" t="0" r="r" b="b"/>
                <a:pathLst>
                  <a:path w="22" h="18">
                    <a:moveTo>
                      <a:pt x="13" y="0"/>
                    </a:moveTo>
                    <a:cubicBezTo>
                      <a:pt x="0" y="8"/>
                      <a:pt x="9" y="12"/>
                      <a:pt x="19" y="18"/>
                    </a:cubicBezTo>
                    <a:cubicBezTo>
                      <a:pt x="20" y="11"/>
                      <a:pt x="22" y="8"/>
                      <a:pt x="14" y="6"/>
                    </a:cubicBezTo>
                    <a:cubicBezTo>
                      <a:pt x="9" y="3"/>
                      <a:pt x="9" y="5"/>
                      <a:pt x="13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2"/>
              <p:cNvSpPr/>
              <p:nvPr/>
            </p:nvSpPr>
            <p:spPr bwMode="gray">
              <a:xfrm>
                <a:off x="4688" y="3643"/>
                <a:ext cx="45" cy="6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3" y="18"/>
                  </a:cxn>
                  <a:cxn ang="0">
                    <a:pos x="15" y="39"/>
                  </a:cxn>
                  <a:cxn ang="0">
                    <a:pos x="27" y="54"/>
                  </a:cxn>
                  <a:cxn ang="0">
                    <a:pos x="40" y="63"/>
                  </a:cxn>
                  <a:cxn ang="0">
                    <a:pos x="51" y="81"/>
                  </a:cxn>
                  <a:cxn ang="0">
                    <a:pos x="52" y="57"/>
                  </a:cxn>
                  <a:cxn ang="0">
                    <a:pos x="43" y="37"/>
                  </a:cxn>
                  <a:cxn ang="0">
                    <a:pos x="25" y="18"/>
                  </a:cxn>
                  <a:cxn ang="0">
                    <a:pos x="10" y="7"/>
                  </a:cxn>
                </a:cxnLst>
                <a:rect l="0" t="0" r="r" b="b"/>
                <a:pathLst>
                  <a:path w="60" h="81">
                    <a:moveTo>
                      <a:pt x="10" y="7"/>
                    </a:moveTo>
                    <a:cubicBezTo>
                      <a:pt x="0" y="0"/>
                      <a:pt x="0" y="9"/>
                      <a:pt x="3" y="18"/>
                    </a:cubicBezTo>
                    <a:cubicBezTo>
                      <a:pt x="5" y="25"/>
                      <a:pt x="12" y="32"/>
                      <a:pt x="15" y="39"/>
                    </a:cubicBezTo>
                    <a:cubicBezTo>
                      <a:pt x="16" y="51"/>
                      <a:pt x="17" y="51"/>
                      <a:pt x="27" y="54"/>
                    </a:cubicBezTo>
                    <a:cubicBezTo>
                      <a:pt x="31" y="57"/>
                      <a:pt x="36" y="60"/>
                      <a:pt x="40" y="63"/>
                    </a:cubicBezTo>
                    <a:cubicBezTo>
                      <a:pt x="43" y="70"/>
                      <a:pt x="45" y="77"/>
                      <a:pt x="51" y="81"/>
                    </a:cubicBezTo>
                    <a:cubicBezTo>
                      <a:pt x="60" y="75"/>
                      <a:pt x="56" y="66"/>
                      <a:pt x="52" y="57"/>
                    </a:cubicBezTo>
                    <a:cubicBezTo>
                      <a:pt x="51" y="49"/>
                      <a:pt x="50" y="41"/>
                      <a:pt x="43" y="37"/>
                    </a:cubicBezTo>
                    <a:cubicBezTo>
                      <a:pt x="37" y="30"/>
                      <a:pt x="33" y="23"/>
                      <a:pt x="25" y="18"/>
                    </a:cubicBezTo>
                    <a:cubicBezTo>
                      <a:pt x="20" y="12"/>
                      <a:pt x="17" y="9"/>
                      <a:pt x="1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3"/>
              <p:cNvSpPr/>
              <p:nvPr/>
            </p:nvSpPr>
            <p:spPr bwMode="gray">
              <a:xfrm>
                <a:off x="4919" y="3594"/>
                <a:ext cx="53" cy="46"/>
              </a:xfrm>
              <a:custGeom>
                <a:avLst/>
                <a:gdLst/>
                <a:ahLst/>
                <a:cxnLst>
                  <a:cxn ang="0">
                    <a:pos x="28" y="23"/>
                  </a:cxn>
                  <a:cxn ang="0">
                    <a:pos x="13" y="32"/>
                  </a:cxn>
                  <a:cxn ang="0">
                    <a:pos x="1" y="44"/>
                  </a:cxn>
                  <a:cxn ang="0">
                    <a:pos x="13" y="59"/>
                  </a:cxn>
                  <a:cxn ang="0">
                    <a:pos x="28" y="44"/>
                  </a:cxn>
                  <a:cxn ang="0">
                    <a:pos x="40" y="23"/>
                  </a:cxn>
                  <a:cxn ang="0">
                    <a:pos x="55" y="0"/>
                  </a:cxn>
                  <a:cxn ang="0">
                    <a:pos x="71" y="11"/>
                  </a:cxn>
                  <a:cxn ang="0">
                    <a:pos x="35" y="23"/>
                  </a:cxn>
                  <a:cxn ang="0">
                    <a:pos x="28" y="23"/>
                  </a:cxn>
                </a:cxnLst>
                <a:rect l="0" t="0" r="r" b="b"/>
                <a:pathLst>
                  <a:path w="71" h="61">
                    <a:moveTo>
                      <a:pt x="28" y="23"/>
                    </a:moveTo>
                    <a:cubicBezTo>
                      <a:pt x="25" y="33"/>
                      <a:pt x="25" y="33"/>
                      <a:pt x="13" y="32"/>
                    </a:cubicBezTo>
                    <a:cubicBezTo>
                      <a:pt x="2" y="33"/>
                      <a:pt x="3" y="34"/>
                      <a:pt x="1" y="44"/>
                    </a:cubicBezTo>
                    <a:cubicBezTo>
                      <a:pt x="2" y="60"/>
                      <a:pt x="0" y="61"/>
                      <a:pt x="13" y="59"/>
                    </a:cubicBezTo>
                    <a:cubicBezTo>
                      <a:pt x="19" y="54"/>
                      <a:pt x="21" y="48"/>
                      <a:pt x="28" y="44"/>
                    </a:cubicBezTo>
                    <a:cubicBezTo>
                      <a:pt x="30" y="33"/>
                      <a:pt x="28" y="25"/>
                      <a:pt x="40" y="23"/>
                    </a:cubicBezTo>
                    <a:cubicBezTo>
                      <a:pt x="42" y="12"/>
                      <a:pt x="44" y="4"/>
                      <a:pt x="55" y="0"/>
                    </a:cubicBezTo>
                    <a:cubicBezTo>
                      <a:pt x="65" y="2"/>
                      <a:pt x="69" y="1"/>
                      <a:pt x="71" y="11"/>
                    </a:cubicBezTo>
                    <a:cubicBezTo>
                      <a:pt x="63" y="22"/>
                      <a:pt x="48" y="21"/>
                      <a:pt x="35" y="23"/>
                    </a:cubicBezTo>
                    <a:cubicBezTo>
                      <a:pt x="30" y="27"/>
                      <a:pt x="32" y="27"/>
                      <a:pt x="28" y="2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4"/>
              <p:cNvSpPr/>
              <p:nvPr/>
            </p:nvSpPr>
            <p:spPr bwMode="gray">
              <a:xfrm>
                <a:off x="4759" y="3569"/>
                <a:ext cx="17" cy="2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14"/>
                  </a:cxn>
                  <a:cxn ang="0">
                    <a:pos x="12" y="30"/>
                  </a:cxn>
                  <a:cxn ang="0">
                    <a:pos x="9" y="0"/>
                  </a:cxn>
                </a:cxnLst>
                <a:rect l="0" t="0" r="r" b="b"/>
                <a:pathLst>
                  <a:path w="23" h="30">
                    <a:moveTo>
                      <a:pt x="9" y="0"/>
                    </a:moveTo>
                    <a:cubicBezTo>
                      <a:pt x="8" y="7"/>
                      <a:pt x="3" y="8"/>
                      <a:pt x="0" y="14"/>
                    </a:cubicBezTo>
                    <a:cubicBezTo>
                      <a:pt x="3" y="21"/>
                      <a:pt x="8" y="24"/>
                      <a:pt x="12" y="30"/>
                    </a:cubicBezTo>
                    <a:cubicBezTo>
                      <a:pt x="23" y="15"/>
                      <a:pt x="4" y="9"/>
                      <a:pt x="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75"/>
              <p:cNvSpPr/>
              <p:nvPr/>
            </p:nvSpPr>
            <p:spPr bwMode="gray">
              <a:xfrm>
                <a:off x="4751" y="3547"/>
                <a:ext cx="20" cy="17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0" y="14"/>
                  </a:cxn>
                  <a:cxn ang="0">
                    <a:pos x="21" y="20"/>
                  </a:cxn>
                  <a:cxn ang="0">
                    <a:pos x="19" y="0"/>
                  </a:cxn>
                </a:cxnLst>
                <a:rect l="0" t="0" r="r" b="b"/>
                <a:pathLst>
                  <a:path w="26" h="23">
                    <a:moveTo>
                      <a:pt x="19" y="0"/>
                    </a:moveTo>
                    <a:cubicBezTo>
                      <a:pt x="17" y="12"/>
                      <a:pt x="10" y="11"/>
                      <a:pt x="0" y="14"/>
                    </a:cubicBezTo>
                    <a:cubicBezTo>
                      <a:pt x="5" y="23"/>
                      <a:pt x="11" y="22"/>
                      <a:pt x="21" y="20"/>
                    </a:cubicBezTo>
                    <a:cubicBezTo>
                      <a:pt x="26" y="12"/>
                      <a:pt x="23" y="7"/>
                      <a:pt x="1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76"/>
              <p:cNvSpPr/>
              <p:nvPr/>
            </p:nvSpPr>
            <p:spPr bwMode="gray">
              <a:xfrm>
                <a:off x="4598" y="3353"/>
                <a:ext cx="24" cy="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0" y="11"/>
                  </a:cxn>
                  <a:cxn ang="0">
                    <a:pos x="12" y="32"/>
                  </a:cxn>
                  <a:cxn ang="0">
                    <a:pos x="24" y="36"/>
                  </a:cxn>
                  <a:cxn ang="0">
                    <a:pos x="28" y="0"/>
                  </a:cxn>
                </a:cxnLst>
                <a:rect l="0" t="0" r="r" b="b"/>
                <a:pathLst>
                  <a:path w="32" h="44">
                    <a:moveTo>
                      <a:pt x="28" y="0"/>
                    </a:moveTo>
                    <a:cubicBezTo>
                      <a:pt x="32" y="10"/>
                      <a:pt x="18" y="9"/>
                      <a:pt x="10" y="11"/>
                    </a:cubicBezTo>
                    <a:cubicBezTo>
                      <a:pt x="0" y="18"/>
                      <a:pt x="7" y="24"/>
                      <a:pt x="12" y="32"/>
                    </a:cubicBezTo>
                    <a:cubicBezTo>
                      <a:pt x="14" y="44"/>
                      <a:pt x="15" y="41"/>
                      <a:pt x="24" y="36"/>
                    </a:cubicBezTo>
                    <a:cubicBezTo>
                      <a:pt x="32" y="25"/>
                      <a:pt x="29" y="14"/>
                      <a:pt x="2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77"/>
              <p:cNvSpPr/>
              <p:nvPr/>
            </p:nvSpPr>
            <p:spPr bwMode="gray">
              <a:xfrm>
                <a:off x="4632" y="3396"/>
                <a:ext cx="26" cy="33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10" y="9"/>
                  </a:cxn>
                  <a:cxn ang="0">
                    <a:pos x="14" y="32"/>
                  </a:cxn>
                  <a:cxn ang="0">
                    <a:pos x="26" y="36"/>
                  </a:cxn>
                  <a:cxn ang="0">
                    <a:pos x="30" y="0"/>
                  </a:cxn>
                </a:cxnLst>
                <a:rect l="0" t="0" r="r" b="b"/>
                <a:pathLst>
                  <a:path w="34" h="44">
                    <a:moveTo>
                      <a:pt x="30" y="0"/>
                    </a:moveTo>
                    <a:cubicBezTo>
                      <a:pt x="34" y="10"/>
                      <a:pt x="18" y="7"/>
                      <a:pt x="10" y="9"/>
                    </a:cubicBezTo>
                    <a:cubicBezTo>
                      <a:pt x="0" y="16"/>
                      <a:pt x="9" y="24"/>
                      <a:pt x="14" y="32"/>
                    </a:cubicBezTo>
                    <a:cubicBezTo>
                      <a:pt x="16" y="44"/>
                      <a:pt x="17" y="41"/>
                      <a:pt x="26" y="36"/>
                    </a:cubicBezTo>
                    <a:cubicBezTo>
                      <a:pt x="34" y="25"/>
                      <a:pt x="31" y="14"/>
                      <a:pt x="3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78"/>
              <p:cNvSpPr/>
              <p:nvPr/>
            </p:nvSpPr>
            <p:spPr bwMode="gray">
              <a:xfrm>
                <a:off x="4659" y="3459"/>
                <a:ext cx="28" cy="28"/>
              </a:xfrm>
              <a:custGeom>
                <a:avLst/>
                <a:gdLst/>
                <a:ahLst/>
                <a:cxnLst>
                  <a:cxn ang="0">
                    <a:pos x="34" y="2"/>
                  </a:cxn>
                  <a:cxn ang="0">
                    <a:pos x="10" y="2"/>
                  </a:cxn>
                  <a:cxn ang="0">
                    <a:pos x="14" y="25"/>
                  </a:cxn>
                  <a:cxn ang="0">
                    <a:pos x="26" y="29"/>
                  </a:cxn>
                  <a:cxn ang="0">
                    <a:pos x="34" y="2"/>
                  </a:cxn>
                </a:cxnLst>
                <a:rect l="0" t="0" r="r" b="b"/>
                <a:pathLst>
                  <a:path w="38" h="37">
                    <a:moveTo>
                      <a:pt x="34" y="2"/>
                    </a:moveTo>
                    <a:cubicBezTo>
                      <a:pt x="38" y="12"/>
                      <a:pt x="18" y="0"/>
                      <a:pt x="10" y="2"/>
                    </a:cubicBezTo>
                    <a:cubicBezTo>
                      <a:pt x="0" y="9"/>
                      <a:pt x="9" y="17"/>
                      <a:pt x="14" y="25"/>
                    </a:cubicBezTo>
                    <a:cubicBezTo>
                      <a:pt x="16" y="37"/>
                      <a:pt x="17" y="34"/>
                      <a:pt x="26" y="29"/>
                    </a:cubicBezTo>
                    <a:cubicBezTo>
                      <a:pt x="34" y="18"/>
                      <a:pt x="35" y="16"/>
                      <a:pt x="34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79"/>
              <p:cNvSpPr/>
              <p:nvPr/>
            </p:nvSpPr>
            <p:spPr bwMode="gray">
              <a:xfrm>
                <a:off x="4693" y="3449"/>
                <a:ext cx="28" cy="26"/>
              </a:xfrm>
              <a:custGeom>
                <a:avLst/>
                <a:gdLst/>
                <a:ahLst/>
                <a:cxnLst>
                  <a:cxn ang="0">
                    <a:pos x="34" y="2"/>
                  </a:cxn>
                  <a:cxn ang="0">
                    <a:pos x="10" y="2"/>
                  </a:cxn>
                  <a:cxn ang="0">
                    <a:pos x="16" y="22"/>
                  </a:cxn>
                  <a:cxn ang="0">
                    <a:pos x="27" y="22"/>
                  </a:cxn>
                  <a:cxn ang="0">
                    <a:pos x="34" y="2"/>
                  </a:cxn>
                </a:cxnLst>
                <a:rect l="0" t="0" r="r" b="b"/>
                <a:pathLst>
                  <a:path w="38" h="34">
                    <a:moveTo>
                      <a:pt x="34" y="2"/>
                    </a:moveTo>
                    <a:cubicBezTo>
                      <a:pt x="38" y="12"/>
                      <a:pt x="18" y="0"/>
                      <a:pt x="10" y="2"/>
                    </a:cubicBezTo>
                    <a:cubicBezTo>
                      <a:pt x="0" y="9"/>
                      <a:pt x="11" y="14"/>
                      <a:pt x="16" y="22"/>
                    </a:cubicBezTo>
                    <a:cubicBezTo>
                      <a:pt x="18" y="34"/>
                      <a:pt x="18" y="27"/>
                      <a:pt x="27" y="22"/>
                    </a:cubicBezTo>
                    <a:cubicBezTo>
                      <a:pt x="35" y="11"/>
                      <a:pt x="35" y="16"/>
                      <a:pt x="34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80"/>
              <p:cNvSpPr/>
              <p:nvPr/>
            </p:nvSpPr>
            <p:spPr bwMode="gray">
              <a:xfrm>
                <a:off x="4683" y="3413"/>
                <a:ext cx="26" cy="20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10" y="2"/>
                  </a:cxn>
                  <a:cxn ang="0">
                    <a:pos x="13" y="15"/>
                  </a:cxn>
                  <a:cxn ang="0">
                    <a:pos x="25" y="19"/>
                  </a:cxn>
                  <a:cxn ang="0">
                    <a:pos x="31" y="1"/>
                  </a:cxn>
                </a:cxnLst>
                <a:rect l="0" t="0" r="r" b="b"/>
                <a:pathLst>
                  <a:path w="35" h="27">
                    <a:moveTo>
                      <a:pt x="31" y="1"/>
                    </a:moveTo>
                    <a:cubicBezTo>
                      <a:pt x="35" y="11"/>
                      <a:pt x="18" y="0"/>
                      <a:pt x="10" y="2"/>
                    </a:cubicBezTo>
                    <a:cubicBezTo>
                      <a:pt x="0" y="9"/>
                      <a:pt x="8" y="7"/>
                      <a:pt x="13" y="15"/>
                    </a:cubicBezTo>
                    <a:cubicBezTo>
                      <a:pt x="15" y="27"/>
                      <a:pt x="16" y="24"/>
                      <a:pt x="25" y="19"/>
                    </a:cubicBezTo>
                    <a:cubicBezTo>
                      <a:pt x="33" y="8"/>
                      <a:pt x="32" y="15"/>
                      <a:pt x="31" y="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81"/>
              <p:cNvSpPr/>
              <p:nvPr/>
            </p:nvSpPr>
            <p:spPr bwMode="gray">
              <a:xfrm>
                <a:off x="4657" y="3388"/>
                <a:ext cx="26" cy="35"/>
              </a:xfrm>
              <a:custGeom>
                <a:avLst/>
                <a:gdLst/>
                <a:ahLst/>
                <a:cxnLst>
                  <a:cxn ang="0">
                    <a:pos x="28" y="16"/>
                  </a:cxn>
                  <a:cxn ang="0">
                    <a:pos x="19" y="2"/>
                  </a:cxn>
                  <a:cxn ang="0">
                    <a:pos x="10" y="25"/>
                  </a:cxn>
                  <a:cxn ang="0">
                    <a:pos x="19" y="35"/>
                  </a:cxn>
                  <a:cxn ang="0">
                    <a:pos x="27" y="29"/>
                  </a:cxn>
                  <a:cxn ang="0">
                    <a:pos x="28" y="16"/>
                  </a:cxn>
                </a:cxnLst>
                <a:rect l="0" t="0" r="r" b="b"/>
                <a:pathLst>
                  <a:path w="35" h="47">
                    <a:moveTo>
                      <a:pt x="28" y="16"/>
                    </a:moveTo>
                    <a:cubicBezTo>
                      <a:pt x="27" y="13"/>
                      <a:pt x="22" y="0"/>
                      <a:pt x="19" y="2"/>
                    </a:cubicBezTo>
                    <a:cubicBezTo>
                      <a:pt x="16" y="4"/>
                      <a:pt x="10" y="20"/>
                      <a:pt x="10" y="25"/>
                    </a:cubicBezTo>
                    <a:cubicBezTo>
                      <a:pt x="0" y="32"/>
                      <a:pt x="14" y="27"/>
                      <a:pt x="19" y="35"/>
                    </a:cubicBezTo>
                    <a:cubicBezTo>
                      <a:pt x="21" y="47"/>
                      <a:pt x="18" y="34"/>
                      <a:pt x="27" y="29"/>
                    </a:cubicBezTo>
                    <a:cubicBezTo>
                      <a:pt x="35" y="18"/>
                      <a:pt x="29" y="30"/>
                      <a:pt x="2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2"/>
              <p:cNvSpPr/>
              <p:nvPr/>
            </p:nvSpPr>
            <p:spPr bwMode="gray">
              <a:xfrm>
                <a:off x="4625" y="3372"/>
                <a:ext cx="24" cy="26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10" y="2"/>
                  </a:cxn>
                  <a:cxn ang="0">
                    <a:pos x="12" y="23"/>
                  </a:cxn>
                  <a:cxn ang="0">
                    <a:pos x="24" y="27"/>
                  </a:cxn>
                  <a:cxn ang="0">
                    <a:pos x="22" y="10"/>
                  </a:cxn>
                </a:cxnLst>
                <a:rect l="0" t="0" r="r" b="b"/>
                <a:pathLst>
                  <a:path w="32" h="35">
                    <a:moveTo>
                      <a:pt x="22" y="10"/>
                    </a:moveTo>
                    <a:cubicBezTo>
                      <a:pt x="26" y="20"/>
                      <a:pt x="18" y="0"/>
                      <a:pt x="10" y="2"/>
                    </a:cubicBezTo>
                    <a:cubicBezTo>
                      <a:pt x="0" y="9"/>
                      <a:pt x="7" y="15"/>
                      <a:pt x="12" y="23"/>
                    </a:cubicBezTo>
                    <a:cubicBezTo>
                      <a:pt x="14" y="35"/>
                      <a:pt x="15" y="32"/>
                      <a:pt x="24" y="27"/>
                    </a:cubicBezTo>
                    <a:cubicBezTo>
                      <a:pt x="32" y="16"/>
                      <a:pt x="23" y="24"/>
                      <a:pt x="22" y="1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83"/>
              <p:cNvSpPr/>
              <p:nvPr/>
            </p:nvSpPr>
            <p:spPr bwMode="gray">
              <a:xfrm>
                <a:off x="4665" y="3425"/>
                <a:ext cx="24" cy="26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10" y="2"/>
                  </a:cxn>
                  <a:cxn ang="0">
                    <a:pos x="12" y="23"/>
                  </a:cxn>
                  <a:cxn ang="0">
                    <a:pos x="24" y="27"/>
                  </a:cxn>
                  <a:cxn ang="0">
                    <a:pos x="22" y="10"/>
                  </a:cxn>
                </a:cxnLst>
                <a:rect l="0" t="0" r="r" b="b"/>
                <a:pathLst>
                  <a:path w="32" h="35">
                    <a:moveTo>
                      <a:pt x="22" y="10"/>
                    </a:moveTo>
                    <a:cubicBezTo>
                      <a:pt x="26" y="20"/>
                      <a:pt x="18" y="0"/>
                      <a:pt x="10" y="2"/>
                    </a:cubicBezTo>
                    <a:cubicBezTo>
                      <a:pt x="0" y="9"/>
                      <a:pt x="7" y="15"/>
                      <a:pt x="12" y="23"/>
                    </a:cubicBezTo>
                    <a:cubicBezTo>
                      <a:pt x="14" y="35"/>
                      <a:pt x="15" y="32"/>
                      <a:pt x="24" y="27"/>
                    </a:cubicBezTo>
                    <a:cubicBezTo>
                      <a:pt x="32" y="16"/>
                      <a:pt x="23" y="24"/>
                      <a:pt x="22" y="1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4"/>
              <p:cNvSpPr/>
              <p:nvPr/>
            </p:nvSpPr>
            <p:spPr bwMode="gray">
              <a:xfrm>
                <a:off x="3055" y="2051"/>
                <a:ext cx="141" cy="108"/>
              </a:xfrm>
              <a:custGeom>
                <a:avLst/>
                <a:gdLst/>
                <a:ahLst/>
                <a:cxnLst>
                  <a:cxn ang="0">
                    <a:pos x="171" y="4"/>
                  </a:cxn>
                  <a:cxn ang="0">
                    <a:pos x="185" y="4"/>
                  </a:cxn>
                  <a:cxn ang="0">
                    <a:pos x="189" y="16"/>
                  </a:cxn>
                  <a:cxn ang="0">
                    <a:pos x="187" y="24"/>
                  </a:cxn>
                  <a:cxn ang="0">
                    <a:pos x="131" y="44"/>
                  </a:cxn>
                  <a:cxn ang="0">
                    <a:pos x="109" y="58"/>
                  </a:cxn>
                  <a:cxn ang="0">
                    <a:pos x="97" y="62"/>
                  </a:cxn>
                  <a:cxn ang="0">
                    <a:pos x="71" y="82"/>
                  </a:cxn>
                  <a:cxn ang="0">
                    <a:pos x="75" y="92"/>
                  </a:cxn>
                  <a:cxn ang="0">
                    <a:pos x="83" y="116"/>
                  </a:cxn>
                  <a:cxn ang="0">
                    <a:pos x="107" y="126"/>
                  </a:cxn>
                  <a:cxn ang="0">
                    <a:pos x="93" y="140"/>
                  </a:cxn>
                  <a:cxn ang="0">
                    <a:pos x="83" y="130"/>
                  </a:cxn>
                  <a:cxn ang="0">
                    <a:pos x="71" y="134"/>
                  </a:cxn>
                  <a:cxn ang="0">
                    <a:pos x="21" y="122"/>
                  </a:cxn>
                  <a:cxn ang="0">
                    <a:pos x="19" y="106"/>
                  </a:cxn>
                  <a:cxn ang="0">
                    <a:pos x="47" y="90"/>
                  </a:cxn>
                  <a:cxn ang="0">
                    <a:pos x="51" y="76"/>
                  </a:cxn>
                  <a:cxn ang="0">
                    <a:pos x="47" y="64"/>
                  </a:cxn>
                  <a:cxn ang="0">
                    <a:pos x="73" y="46"/>
                  </a:cxn>
                  <a:cxn ang="0">
                    <a:pos x="97" y="36"/>
                  </a:cxn>
                  <a:cxn ang="0">
                    <a:pos x="113" y="24"/>
                  </a:cxn>
                  <a:cxn ang="0">
                    <a:pos x="171" y="4"/>
                  </a:cxn>
                </a:cxnLst>
                <a:rect l="0" t="0" r="r" b="b"/>
                <a:pathLst>
                  <a:path w="189" h="144">
                    <a:moveTo>
                      <a:pt x="171" y="4"/>
                    </a:moveTo>
                    <a:cubicBezTo>
                      <a:pt x="174" y="3"/>
                      <a:pt x="182" y="0"/>
                      <a:pt x="185" y="4"/>
                    </a:cubicBezTo>
                    <a:cubicBezTo>
                      <a:pt x="187" y="7"/>
                      <a:pt x="189" y="16"/>
                      <a:pt x="189" y="16"/>
                    </a:cubicBezTo>
                    <a:cubicBezTo>
                      <a:pt x="188" y="19"/>
                      <a:pt x="189" y="22"/>
                      <a:pt x="187" y="24"/>
                    </a:cubicBezTo>
                    <a:cubicBezTo>
                      <a:pt x="175" y="34"/>
                      <a:pt x="146" y="34"/>
                      <a:pt x="131" y="44"/>
                    </a:cubicBezTo>
                    <a:cubicBezTo>
                      <a:pt x="125" y="53"/>
                      <a:pt x="120" y="54"/>
                      <a:pt x="109" y="58"/>
                    </a:cubicBezTo>
                    <a:cubicBezTo>
                      <a:pt x="105" y="59"/>
                      <a:pt x="97" y="62"/>
                      <a:pt x="97" y="62"/>
                    </a:cubicBezTo>
                    <a:cubicBezTo>
                      <a:pt x="88" y="76"/>
                      <a:pt x="83" y="74"/>
                      <a:pt x="71" y="82"/>
                    </a:cubicBezTo>
                    <a:cubicBezTo>
                      <a:pt x="66" y="98"/>
                      <a:pt x="70" y="78"/>
                      <a:pt x="75" y="92"/>
                    </a:cubicBezTo>
                    <a:cubicBezTo>
                      <a:pt x="81" y="108"/>
                      <a:pt x="71" y="108"/>
                      <a:pt x="83" y="116"/>
                    </a:cubicBezTo>
                    <a:cubicBezTo>
                      <a:pt x="90" y="121"/>
                      <a:pt x="107" y="126"/>
                      <a:pt x="107" y="126"/>
                    </a:cubicBezTo>
                    <a:cubicBezTo>
                      <a:pt x="105" y="139"/>
                      <a:pt x="106" y="144"/>
                      <a:pt x="93" y="140"/>
                    </a:cubicBezTo>
                    <a:cubicBezTo>
                      <a:pt x="91" y="137"/>
                      <a:pt x="87" y="130"/>
                      <a:pt x="83" y="130"/>
                    </a:cubicBezTo>
                    <a:cubicBezTo>
                      <a:pt x="79" y="130"/>
                      <a:pt x="71" y="134"/>
                      <a:pt x="71" y="134"/>
                    </a:cubicBezTo>
                    <a:cubicBezTo>
                      <a:pt x="52" y="129"/>
                      <a:pt x="42" y="124"/>
                      <a:pt x="21" y="122"/>
                    </a:cubicBezTo>
                    <a:cubicBezTo>
                      <a:pt x="14" y="115"/>
                      <a:pt x="0" y="102"/>
                      <a:pt x="19" y="106"/>
                    </a:cubicBezTo>
                    <a:cubicBezTo>
                      <a:pt x="29" y="91"/>
                      <a:pt x="26" y="93"/>
                      <a:pt x="47" y="90"/>
                    </a:cubicBezTo>
                    <a:cubicBezTo>
                      <a:pt x="55" y="84"/>
                      <a:pt x="54" y="88"/>
                      <a:pt x="51" y="76"/>
                    </a:cubicBezTo>
                    <a:cubicBezTo>
                      <a:pt x="50" y="72"/>
                      <a:pt x="47" y="64"/>
                      <a:pt x="47" y="64"/>
                    </a:cubicBezTo>
                    <a:cubicBezTo>
                      <a:pt x="50" y="41"/>
                      <a:pt x="50" y="43"/>
                      <a:pt x="73" y="46"/>
                    </a:cubicBezTo>
                    <a:cubicBezTo>
                      <a:pt x="82" y="45"/>
                      <a:pt x="97" y="36"/>
                      <a:pt x="97" y="36"/>
                    </a:cubicBezTo>
                    <a:cubicBezTo>
                      <a:pt x="102" y="29"/>
                      <a:pt x="105" y="27"/>
                      <a:pt x="113" y="24"/>
                    </a:cubicBezTo>
                    <a:cubicBezTo>
                      <a:pt x="134" y="27"/>
                      <a:pt x="161" y="25"/>
                      <a:pt x="171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85"/>
              <p:cNvSpPr/>
              <p:nvPr/>
            </p:nvSpPr>
            <p:spPr bwMode="gray">
              <a:xfrm>
                <a:off x="3139" y="2155"/>
                <a:ext cx="40" cy="1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2"/>
                  </a:cxn>
                  <a:cxn ang="0">
                    <a:pos x="32" y="16"/>
                  </a:cxn>
                  <a:cxn ang="0">
                    <a:pos x="44" y="14"/>
                  </a:cxn>
                  <a:cxn ang="0">
                    <a:pos x="24" y="0"/>
                  </a:cxn>
                </a:cxnLst>
                <a:rect l="0" t="0" r="r" b="b"/>
                <a:pathLst>
                  <a:path w="53" h="17">
                    <a:moveTo>
                      <a:pt x="24" y="0"/>
                    </a:moveTo>
                    <a:cubicBezTo>
                      <a:pt x="20" y="1"/>
                      <a:pt x="16" y="0"/>
                      <a:pt x="12" y="2"/>
                    </a:cubicBezTo>
                    <a:cubicBezTo>
                      <a:pt x="0" y="9"/>
                      <a:pt x="30" y="15"/>
                      <a:pt x="32" y="16"/>
                    </a:cubicBezTo>
                    <a:cubicBezTo>
                      <a:pt x="36" y="15"/>
                      <a:pt x="41" y="17"/>
                      <a:pt x="44" y="14"/>
                    </a:cubicBezTo>
                    <a:cubicBezTo>
                      <a:pt x="53" y="3"/>
                      <a:pt x="30" y="0"/>
                      <a:pt x="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86"/>
              <p:cNvSpPr/>
              <p:nvPr/>
            </p:nvSpPr>
            <p:spPr bwMode="gray">
              <a:xfrm>
                <a:off x="3344" y="1999"/>
                <a:ext cx="42" cy="28"/>
              </a:xfrm>
              <a:custGeom>
                <a:avLst/>
                <a:gdLst/>
                <a:ahLst/>
                <a:cxnLst>
                  <a:cxn ang="0">
                    <a:pos x="57" y="4"/>
                  </a:cxn>
                  <a:cxn ang="0">
                    <a:pos x="25" y="24"/>
                  </a:cxn>
                  <a:cxn ang="0">
                    <a:pos x="11" y="34"/>
                  </a:cxn>
                  <a:cxn ang="0">
                    <a:pos x="9" y="4"/>
                  </a:cxn>
                  <a:cxn ang="0">
                    <a:pos x="21" y="0"/>
                  </a:cxn>
                  <a:cxn ang="0">
                    <a:pos x="57" y="4"/>
                  </a:cxn>
                </a:cxnLst>
                <a:rect l="0" t="0" r="r" b="b"/>
                <a:pathLst>
                  <a:path w="57" h="37">
                    <a:moveTo>
                      <a:pt x="57" y="4"/>
                    </a:moveTo>
                    <a:cubicBezTo>
                      <a:pt x="53" y="16"/>
                      <a:pt x="35" y="17"/>
                      <a:pt x="25" y="24"/>
                    </a:cubicBezTo>
                    <a:cubicBezTo>
                      <a:pt x="22" y="34"/>
                      <a:pt x="22" y="37"/>
                      <a:pt x="11" y="34"/>
                    </a:cubicBezTo>
                    <a:cubicBezTo>
                      <a:pt x="6" y="27"/>
                      <a:pt x="0" y="10"/>
                      <a:pt x="9" y="4"/>
                    </a:cubicBezTo>
                    <a:cubicBezTo>
                      <a:pt x="12" y="2"/>
                      <a:pt x="21" y="0"/>
                      <a:pt x="21" y="0"/>
                    </a:cubicBezTo>
                    <a:cubicBezTo>
                      <a:pt x="33" y="2"/>
                      <a:pt x="45" y="4"/>
                      <a:pt x="57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87"/>
              <p:cNvSpPr/>
              <p:nvPr/>
            </p:nvSpPr>
            <p:spPr bwMode="gray">
              <a:xfrm>
                <a:off x="3374" y="2012"/>
                <a:ext cx="50" cy="2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1" y="6"/>
                  </a:cxn>
                  <a:cxn ang="0">
                    <a:pos x="57" y="26"/>
                  </a:cxn>
                  <a:cxn ang="0">
                    <a:pos x="63" y="24"/>
                  </a:cxn>
                  <a:cxn ang="0">
                    <a:pos x="29" y="0"/>
                  </a:cxn>
                </a:cxnLst>
                <a:rect l="0" t="0" r="r" b="b"/>
                <a:pathLst>
                  <a:path w="68" h="26">
                    <a:moveTo>
                      <a:pt x="29" y="0"/>
                    </a:moveTo>
                    <a:cubicBezTo>
                      <a:pt x="23" y="2"/>
                      <a:pt x="11" y="6"/>
                      <a:pt x="11" y="6"/>
                    </a:cubicBezTo>
                    <a:cubicBezTo>
                      <a:pt x="0" y="23"/>
                      <a:pt x="47" y="24"/>
                      <a:pt x="57" y="26"/>
                    </a:cubicBezTo>
                    <a:cubicBezTo>
                      <a:pt x="59" y="25"/>
                      <a:pt x="62" y="26"/>
                      <a:pt x="63" y="24"/>
                    </a:cubicBezTo>
                    <a:cubicBezTo>
                      <a:pt x="68" y="3"/>
                      <a:pt x="42" y="3"/>
                      <a:pt x="2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88"/>
              <p:cNvSpPr/>
              <p:nvPr/>
            </p:nvSpPr>
            <p:spPr bwMode="gray">
              <a:xfrm>
                <a:off x="3428" y="2015"/>
                <a:ext cx="50" cy="32"/>
              </a:xfrm>
              <a:custGeom>
                <a:avLst/>
                <a:gdLst/>
                <a:ahLst/>
                <a:cxnLst>
                  <a:cxn ang="0">
                    <a:pos x="50" y="9"/>
                  </a:cxn>
                  <a:cxn ang="0">
                    <a:pos x="26" y="9"/>
                  </a:cxn>
                  <a:cxn ang="0">
                    <a:pos x="10" y="9"/>
                  </a:cxn>
                  <a:cxn ang="0">
                    <a:pos x="8" y="35"/>
                  </a:cxn>
                  <a:cxn ang="0">
                    <a:pos x="32" y="43"/>
                  </a:cxn>
                  <a:cxn ang="0">
                    <a:pos x="62" y="27"/>
                  </a:cxn>
                  <a:cxn ang="0">
                    <a:pos x="50" y="9"/>
                  </a:cxn>
                </a:cxnLst>
                <a:rect l="0" t="0" r="r" b="b"/>
                <a:pathLst>
                  <a:path w="66" h="43">
                    <a:moveTo>
                      <a:pt x="50" y="9"/>
                    </a:moveTo>
                    <a:cubicBezTo>
                      <a:pt x="40" y="16"/>
                      <a:pt x="36" y="16"/>
                      <a:pt x="26" y="9"/>
                    </a:cubicBezTo>
                    <a:cubicBezTo>
                      <a:pt x="20" y="0"/>
                      <a:pt x="18" y="4"/>
                      <a:pt x="10" y="9"/>
                    </a:cubicBezTo>
                    <a:cubicBezTo>
                      <a:pt x="4" y="17"/>
                      <a:pt x="0" y="21"/>
                      <a:pt x="8" y="35"/>
                    </a:cubicBezTo>
                    <a:cubicBezTo>
                      <a:pt x="12" y="42"/>
                      <a:pt x="32" y="43"/>
                      <a:pt x="32" y="43"/>
                    </a:cubicBezTo>
                    <a:cubicBezTo>
                      <a:pt x="41" y="40"/>
                      <a:pt x="54" y="33"/>
                      <a:pt x="62" y="27"/>
                    </a:cubicBezTo>
                    <a:cubicBezTo>
                      <a:pt x="66" y="15"/>
                      <a:pt x="61" y="15"/>
                      <a:pt x="50" y="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89"/>
              <p:cNvSpPr/>
              <p:nvPr/>
            </p:nvSpPr>
            <p:spPr bwMode="gray">
              <a:xfrm>
                <a:off x="3777" y="2042"/>
                <a:ext cx="88" cy="31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8" y="16"/>
                  </a:cxn>
                  <a:cxn ang="0">
                    <a:pos x="50" y="30"/>
                  </a:cxn>
                  <a:cxn ang="0">
                    <a:pos x="76" y="36"/>
                  </a:cxn>
                  <a:cxn ang="0">
                    <a:pos x="112" y="22"/>
                  </a:cxn>
                  <a:cxn ang="0">
                    <a:pos x="78" y="4"/>
                  </a:cxn>
                  <a:cxn ang="0">
                    <a:pos x="14" y="0"/>
                  </a:cxn>
                </a:cxnLst>
                <a:rect l="0" t="0" r="r" b="b"/>
                <a:pathLst>
                  <a:path w="117" h="41">
                    <a:moveTo>
                      <a:pt x="14" y="0"/>
                    </a:moveTo>
                    <a:cubicBezTo>
                      <a:pt x="8" y="4"/>
                      <a:pt x="0" y="9"/>
                      <a:pt x="8" y="16"/>
                    </a:cubicBezTo>
                    <a:cubicBezTo>
                      <a:pt x="21" y="27"/>
                      <a:pt x="34" y="28"/>
                      <a:pt x="50" y="30"/>
                    </a:cubicBezTo>
                    <a:cubicBezTo>
                      <a:pt x="66" y="41"/>
                      <a:pt x="57" y="39"/>
                      <a:pt x="76" y="36"/>
                    </a:cubicBezTo>
                    <a:cubicBezTo>
                      <a:pt x="88" y="32"/>
                      <a:pt x="101" y="29"/>
                      <a:pt x="112" y="22"/>
                    </a:cubicBezTo>
                    <a:cubicBezTo>
                      <a:pt x="117" y="6"/>
                      <a:pt x="87" y="5"/>
                      <a:pt x="78" y="4"/>
                    </a:cubicBezTo>
                    <a:cubicBezTo>
                      <a:pt x="17" y="6"/>
                      <a:pt x="34" y="20"/>
                      <a:pt x="1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90"/>
              <p:cNvSpPr/>
              <p:nvPr/>
            </p:nvSpPr>
            <p:spPr bwMode="gray">
              <a:xfrm>
                <a:off x="3867" y="2041"/>
                <a:ext cx="46" cy="24"/>
              </a:xfrm>
              <a:custGeom>
                <a:avLst/>
                <a:gdLst/>
                <a:ahLst/>
                <a:cxnLst>
                  <a:cxn ang="0">
                    <a:pos x="32" y="4"/>
                  </a:cxn>
                  <a:cxn ang="0">
                    <a:pos x="62" y="10"/>
                  </a:cxn>
                  <a:cxn ang="0">
                    <a:pos x="30" y="32"/>
                  </a:cxn>
                  <a:cxn ang="0">
                    <a:pos x="6" y="22"/>
                  </a:cxn>
                  <a:cxn ang="0">
                    <a:pos x="32" y="4"/>
                  </a:cxn>
                </a:cxnLst>
                <a:rect l="0" t="0" r="r" b="b"/>
                <a:pathLst>
                  <a:path w="62" h="32">
                    <a:moveTo>
                      <a:pt x="32" y="4"/>
                    </a:moveTo>
                    <a:cubicBezTo>
                      <a:pt x="44" y="0"/>
                      <a:pt x="53" y="1"/>
                      <a:pt x="62" y="10"/>
                    </a:cubicBezTo>
                    <a:cubicBezTo>
                      <a:pt x="59" y="23"/>
                      <a:pt x="42" y="28"/>
                      <a:pt x="30" y="32"/>
                    </a:cubicBezTo>
                    <a:cubicBezTo>
                      <a:pt x="15" y="22"/>
                      <a:pt x="23" y="25"/>
                      <a:pt x="6" y="22"/>
                    </a:cubicBezTo>
                    <a:cubicBezTo>
                      <a:pt x="0" y="4"/>
                      <a:pt x="14" y="8"/>
                      <a:pt x="32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91"/>
              <p:cNvSpPr/>
              <p:nvPr/>
            </p:nvSpPr>
            <p:spPr bwMode="gray">
              <a:xfrm>
                <a:off x="3846" y="2070"/>
                <a:ext cx="37" cy="17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6" y="5"/>
                  </a:cxn>
                  <a:cxn ang="0">
                    <a:pos x="38" y="23"/>
                  </a:cxn>
                  <a:cxn ang="0">
                    <a:pos x="20" y="1"/>
                  </a:cxn>
                </a:cxnLst>
                <a:rect l="0" t="0" r="r" b="b"/>
                <a:pathLst>
                  <a:path w="49" h="23">
                    <a:moveTo>
                      <a:pt x="20" y="1"/>
                    </a:moveTo>
                    <a:cubicBezTo>
                      <a:pt x="15" y="2"/>
                      <a:pt x="8" y="0"/>
                      <a:pt x="6" y="5"/>
                    </a:cubicBezTo>
                    <a:cubicBezTo>
                      <a:pt x="0" y="19"/>
                      <a:pt x="32" y="21"/>
                      <a:pt x="38" y="23"/>
                    </a:cubicBezTo>
                    <a:cubicBezTo>
                      <a:pt x="49" y="6"/>
                      <a:pt x="35" y="3"/>
                      <a:pt x="20" y="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92"/>
              <p:cNvSpPr/>
              <p:nvPr/>
            </p:nvSpPr>
            <p:spPr bwMode="gray">
              <a:xfrm>
                <a:off x="4098" y="2294"/>
                <a:ext cx="76" cy="1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14" y="42"/>
                  </a:cxn>
                  <a:cxn ang="0">
                    <a:pos x="32" y="72"/>
                  </a:cxn>
                  <a:cxn ang="0">
                    <a:pos x="36" y="104"/>
                  </a:cxn>
                  <a:cxn ang="0">
                    <a:pos x="80" y="152"/>
                  </a:cxn>
                  <a:cxn ang="0">
                    <a:pos x="86" y="124"/>
                  </a:cxn>
                  <a:cxn ang="0">
                    <a:pos x="74" y="102"/>
                  </a:cxn>
                  <a:cxn ang="0">
                    <a:pos x="62" y="92"/>
                  </a:cxn>
                  <a:cxn ang="0">
                    <a:pos x="52" y="74"/>
                  </a:cxn>
                  <a:cxn ang="0">
                    <a:pos x="42" y="44"/>
                  </a:cxn>
                  <a:cxn ang="0">
                    <a:pos x="4" y="12"/>
                  </a:cxn>
                  <a:cxn ang="0">
                    <a:pos x="6" y="0"/>
                  </a:cxn>
                </a:cxnLst>
                <a:rect l="0" t="0" r="r" b="b"/>
                <a:pathLst>
                  <a:path w="102" h="152">
                    <a:moveTo>
                      <a:pt x="6" y="0"/>
                    </a:moveTo>
                    <a:cubicBezTo>
                      <a:pt x="4" y="6"/>
                      <a:pt x="0" y="18"/>
                      <a:pt x="0" y="18"/>
                    </a:cubicBezTo>
                    <a:cubicBezTo>
                      <a:pt x="3" y="26"/>
                      <a:pt x="9" y="35"/>
                      <a:pt x="14" y="42"/>
                    </a:cubicBezTo>
                    <a:cubicBezTo>
                      <a:pt x="17" y="58"/>
                      <a:pt x="16" y="69"/>
                      <a:pt x="32" y="72"/>
                    </a:cubicBezTo>
                    <a:cubicBezTo>
                      <a:pt x="44" y="80"/>
                      <a:pt x="40" y="91"/>
                      <a:pt x="36" y="104"/>
                    </a:cubicBezTo>
                    <a:cubicBezTo>
                      <a:pt x="57" y="118"/>
                      <a:pt x="60" y="139"/>
                      <a:pt x="80" y="152"/>
                    </a:cubicBezTo>
                    <a:cubicBezTo>
                      <a:pt x="95" y="148"/>
                      <a:pt x="102" y="135"/>
                      <a:pt x="86" y="124"/>
                    </a:cubicBezTo>
                    <a:cubicBezTo>
                      <a:pt x="72" y="129"/>
                      <a:pt x="78" y="110"/>
                      <a:pt x="74" y="102"/>
                    </a:cubicBezTo>
                    <a:cubicBezTo>
                      <a:pt x="72" y="98"/>
                      <a:pt x="65" y="94"/>
                      <a:pt x="62" y="92"/>
                    </a:cubicBezTo>
                    <a:cubicBezTo>
                      <a:pt x="59" y="82"/>
                      <a:pt x="65" y="65"/>
                      <a:pt x="52" y="74"/>
                    </a:cubicBezTo>
                    <a:cubicBezTo>
                      <a:pt x="46" y="65"/>
                      <a:pt x="47" y="54"/>
                      <a:pt x="42" y="44"/>
                    </a:cubicBezTo>
                    <a:cubicBezTo>
                      <a:pt x="36" y="32"/>
                      <a:pt x="16" y="18"/>
                      <a:pt x="4" y="12"/>
                    </a:cubicBezTo>
                    <a:lnTo>
                      <a:pt x="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93"/>
              <p:cNvSpPr/>
              <p:nvPr/>
            </p:nvSpPr>
            <p:spPr bwMode="gray">
              <a:xfrm>
                <a:off x="4159" y="2412"/>
                <a:ext cx="55" cy="78"/>
              </a:xfrm>
              <a:custGeom>
                <a:avLst/>
                <a:gdLst/>
                <a:ahLst/>
                <a:cxnLst>
                  <a:cxn ang="0">
                    <a:pos x="64" y="22"/>
                  </a:cxn>
                  <a:cxn ang="0">
                    <a:pos x="74" y="40"/>
                  </a:cxn>
                  <a:cxn ang="0">
                    <a:pos x="30" y="84"/>
                  </a:cxn>
                  <a:cxn ang="0">
                    <a:pos x="32" y="100"/>
                  </a:cxn>
                  <a:cxn ang="0">
                    <a:pos x="20" y="94"/>
                  </a:cxn>
                  <a:cxn ang="0">
                    <a:pos x="6" y="84"/>
                  </a:cxn>
                  <a:cxn ang="0">
                    <a:pos x="0" y="82"/>
                  </a:cxn>
                  <a:cxn ang="0">
                    <a:pos x="10" y="58"/>
                  </a:cxn>
                  <a:cxn ang="0">
                    <a:pos x="12" y="52"/>
                  </a:cxn>
                  <a:cxn ang="0">
                    <a:pos x="2" y="24"/>
                  </a:cxn>
                  <a:cxn ang="0">
                    <a:pos x="4" y="14"/>
                  </a:cxn>
                  <a:cxn ang="0">
                    <a:pos x="26" y="22"/>
                  </a:cxn>
                  <a:cxn ang="0">
                    <a:pos x="36" y="36"/>
                  </a:cxn>
                  <a:cxn ang="0">
                    <a:pos x="64" y="22"/>
                  </a:cxn>
                </a:cxnLst>
                <a:rect l="0" t="0" r="r" b="b"/>
                <a:pathLst>
                  <a:path w="74" h="103">
                    <a:moveTo>
                      <a:pt x="64" y="22"/>
                    </a:moveTo>
                    <a:cubicBezTo>
                      <a:pt x="73" y="36"/>
                      <a:pt x="70" y="29"/>
                      <a:pt x="74" y="40"/>
                    </a:cubicBezTo>
                    <a:cubicBezTo>
                      <a:pt x="70" y="77"/>
                      <a:pt x="68" y="81"/>
                      <a:pt x="30" y="84"/>
                    </a:cubicBezTo>
                    <a:cubicBezTo>
                      <a:pt x="33" y="88"/>
                      <a:pt x="39" y="95"/>
                      <a:pt x="32" y="100"/>
                    </a:cubicBezTo>
                    <a:cubicBezTo>
                      <a:pt x="28" y="103"/>
                      <a:pt x="24" y="95"/>
                      <a:pt x="20" y="94"/>
                    </a:cubicBezTo>
                    <a:cubicBezTo>
                      <a:pt x="17" y="84"/>
                      <a:pt x="20" y="89"/>
                      <a:pt x="6" y="84"/>
                    </a:cubicBezTo>
                    <a:cubicBezTo>
                      <a:pt x="4" y="83"/>
                      <a:pt x="0" y="82"/>
                      <a:pt x="0" y="82"/>
                    </a:cubicBezTo>
                    <a:cubicBezTo>
                      <a:pt x="3" y="73"/>
                      <a:pt x="7" y="67"/>
                      <a:pt x="10" y="58"/>
                    </a:cubicBezTo>
                    <a:cubicBezTo>
                      <a:pt x="11" y="56"/>
                      <a:pt x="12" y="52"/>
                      <a:pt x="12" y="52"/>
                    </a:cubicBezTo>
                    <a:cubicBezTo>
                      <a:pt x="10" y="42"/>
                      <a:pt x="8" y="33"/>
                      <a:pt x="2" y="24"/>
                    </a:cubicBezTo>
                    <a:cubicBezTo>
                      <a:pt x="3" y="21"/>
                      <a:pt x="2" y="17"/>
                      <a:pt x="4" y="14"/>
                    </a:cubicBezTo>
                    <a:cubicBezTo>
                      <a:pt x="11" y="0"/>
                      <a:pt x="18" y="19"/>
                      <a:pt x="26" y="22"/>
                    </a:cubicBezTo>
                    <a:cubicBezTo>
                      <a:pt x="31" y="36"/>
                      <a:pt x="26" y="33"/>
                      <a:pt x="36" y="36"/>
                    </a:cubicBezTo>
                    <a:cubicBezTo>
                      <a:pt x="45" y="30"/>
                      <a:pt x="55" y="28"/>
                      <a:pt x="64" y="2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94"/>
              <p:cNvSpPr/>
              <p:nvPr/>
            </p:nvSpPr>
            <p:spPr bwMode="gray">
              <a:xfrm>
                <a:off x="4123" y="2492"/>
                <a:ext cx="109" cy="189"/>
              </a:xfrm>
              <a:custGeom>
                <a:avLst/>
                <a:gdLst/>
                <a:ahLst/>
                <a:cxnLst>
                  <a:cxn ang="0">
                    <a:pos x="82" y="100"/>
                  </a:cxn>
                  <a:cxn ang="0">
                    <a:pos x="66" y="106"/>
                  </a:cxn>
                  <a:cxn ang="0">
                    <a:pos x="64" y="132"/>
                  </a:cxn>
                  <a:cxn ang="0">
                    <a:pos x="22" y="146"/>
                  </a:cxn>
                  <a:cxn ang="0">
                    <a:pos x="8" y="168"/>
                  </a:cxn>
                  <a:cxn ang="0">
                    <a:pos x="20" y="182"/>
                  </a:cxn>
                  <a:cxn ang="0">
                    <a:pos x="8" y="198"/>
                  </a:cxn>
                  <a:cxn ang="0">
                    <a:pos x="24" y="252"/>
                  </a:cxn>
                  <a:cxn ang="0">
                    <a:pos x="28" y="214"/>
                  </a:cxn>
                  <a:cxn ang="0">
                    <a:pos x="22" y="192"/>
                  </a:cxn>
                  <a:cxn ang="0">
                    <a:pos x="42" y="176"/>
                  </a:cxn>
                  <a:cxn ang="0">
                    <a:pos x="52" y="158"/>
                  </a:cxn>
                  <a:cxn ang="0">
                    <a:pos x="66" y="174"/>
                  </a:cxn>
                  <a:cxn ang="0">
                    <a:pos x="44" y="190"/>
                  </a:cxn>
                  <a:cxn ang="0">
                    <a:pos x="56" y="200"/>
                  </a:cxn>
                  <a:cxn ang="0">
                    <a:pos x="68" y="178"/>
                  </a:cxn>
                  <a:cxn ang="0">
                    <a:pos x="84" y="184"/>
                  </a:cxn>
                  <a:cxn ang="0">
                    <a:pos x="104" y="148"/>
                  </a:cxn>
                  <a:cxn ang="0">
                    <a:pos x="114" y="156"/>
                  </a:cxn>
                  <a:cxn ang="0">
                    <a:pos x="136" y="148"/>
                  </a:cxn>
                  <a:cxn ang="0">
                    <a:pos x="146" y="130"/>
                  </a:cxn>
                  <a:cxn ang="0">
                    <a:pos x="142" y="110"/>
                  </a:cxn>
                  <a:cxn ang="0">
                    <a:pos x="134" y="98"/>
                  </a:cxn>
                  <a:cxn ang="0">
                    <a:pos x="122" y="40"/>
                  </a:cxn>
                  <a:cxn ang="0">
                    <a:pos x="94" y="0"/>
                  </a:cxn>
                  <a:cxn ang="0">
                    <a:pos x="78" y="12"/>
                  </a:cxn>
                  <a:cxn ang="0">
                    <a:pos x="96" y="34"/>
                  </a:cxn>
                  <a:cxn ang="0">
                    <a:pos x="96" y="64"/>
                  </a:cxn>
                  <a:cxn ang="0">
                    <a:pos x="82" y="100"/>
                  </a:cxn>
                </a:cxnLst>
                <a:rect l="0" t="0" r="r" b="b"/>
                <a:pathLst>
                  <a:path w="146" h="252">
                    <a:moveTo>
                      <a:pt x="82" y="100"/>
                    </a:moveTo>
                    <a:cubicBezTo>
                      <a:pt x="70" y="88"/>
                      <a:pt x="69" y="92"/>
                      <a:pt x="66" y="106"/>
                    </a:cubicBezTo>
                    <a:cubicBezTo>
                      <a:pt x="65" y="115"/>
                      <a:pt x="68" y="124"/>
                      <a:pt x="64" y="132"/>
                    </a:cubicBezTo>
                    <a:cubicBezTo>
                      <a:pt x="63" y="133"/>
                      <a:pt x="28" y="142"/>
                      <a:pt x="22" y="146"/>
                    </a:cubicBezTo>
                    <a:cubicBezTo>
                      <a:pt x="18" y="157"/>
                      <a:pt x="18" y="162"/>
                      <a:pt x="8" y="168"/>
                    </a:cubicBezTo>
                    <a:cubicBezTo>
                      <a:pt x="0" y="180"/>
                      <a:pt x="7" y="180"/>
                      <a:pt x="20" y="182"/>
                    </a:cubicBezTo>
                    <a:cubicBezTo>
                      <a:pt x="17" y="190"/>
                      <a:pt x="15" y="193"/>
                      <a:pt x="8" y="198"/>
                    </a:cubicBezTo>
                    <a:cubicBezTo>
                      <a:pt x="10" y="214"/>
                      <a:pt x="9" y="242"/>
                      <a:pt x="24" y="252"/>
                    </a:cubicBezTo>
                    <a:cubicBezTo>
                      <a:pt x="42" y="246"/>
                      <a:pt x="31" y="227"/>
                      <a:pt x="28" y="214"/>
                    </a:cubicBezTo>
                    <a:cubicBezTo>
                      <a:pt x="26" y="207"/>
                      <a:pt x="22" y="192"/>
                      <a:pt x="22" y="192"/>
                    </a:cubicBezTo>
                    <a:cubicBezTo>
                      <a:pt x="25" y="180"/>
                      <a:pt x="33" y="182"/>
                      <a:pt x="42" y="176"/>
                    </a:cubicBezTo>
                    <a:cubicBezTo>
                      <a:pt x="44" y="169"/>
                      <a:pt x="52" y="158"/>
                      <a:pt x="52" y="158"/>
                    </a:cubicBezTo>
                    <a:cubicBezTo>
                      <a:pt x="58" y="164"/>
                      <a:pt x="63" y="166"/>
                      <a:pt x="66" y="174"/>
                    </a:cubicBezTo>
                    <a:cubicBezTo>
                      <a:pt x="59" y="178"/>
                      <a:pt x="51" y="188"/>
                      <a:pt x="44" y="190"/>
                    </a:cubicBezTo>
                    <a:cubicBezTo>
                      <a:pt x="36" y="202"/>
                      <a:pt x="46" y="202"/>
                      <a:pt x="56" y="200"/>
                    </a:cubicBezTo>
                    <a:cubicBezTo>
                      <a:pt x="60" y="189"/>
                      <a:pt x="59" y="184"/>
                      <a:pt x="68" y="178"/>
                    </a:cubicBezTo>
                    <a:cubicBezTo>
                      <a:pt x="77" y="181"/>
                      <a:pt x="75" y="187"/>
                      <a:pt x="84" y="184"/>
                    </a:cubicBezTo>
                    <a:cubicBezTo>
                      <a:pt x="92" y="171"/>
                      <a:pt x="91" y="157"/>
                      <a:pt x="104" y="148"/>
                    </a:cubicBezTo>
                    <a:cubicBezTo>
                      <a:pt x="108" y="149"/>
                      <a:pt x="110" y="155"/>
                      <a:pt x="114" y="156"/>
                    </a:cubicBezTo>
                    <a:cubicBezTo>
                      <a:pt x="120" y="158"/>
                      <a:pt x="131" y="151"/>
                      <a:pt x="136" y="148"/>
                    </a:cubicBezTo>
                    <a:cubicBezTo>
                      <a:pt x="145" y="134"/>
                      <a:pt x="142" y="141"/>
                      <a:pt x="146" y="130"/>
                    </a:cubicBezTo>
                    <a:cubicBezTo>
                      <a:pt x="146" y="127"/>
                      <a:pt x="145" y="115"/>
                      <a:pt x="142" y="110"/>
                    </a:cubicBezTo>
                    <a:cubicBezTo>
                      <a:pt x="140" y="106"/>
                      <a:pt x="134" y="98"/>
                      <a:pt x="134" y="98"/>
                    </a:cubicBezTo>
                    <a:cubicBezTo>
                      <a:pt x="131" y="78"/>
                      <a:pt x="142" y="53"/>
                      <a:pt x="122" y="40"/>
                    </a:cubicBezTo>
                    <a:cubicBezTo>
                      <a:pt x="112" y="26"/>
                      <a:pt x="109" y="10"/>
                      <a:pt x="94" y="0"/>
                    </a:cubicBezTo>
                    <a:cubicBezTo>
                      <a:pt x="87" y="4"/>
                      <a:pt x="86" y="9"/>
                      <a:pt x="78" y="12"/>
                    </a:cubicBezTo>
                    <a:cubicBezTo>
                      <a:pt x="67" y="29"/>
                      <a:pt x="80" y="31"/>
                      <a:pt x="96" y="34"/>
                    </a:cubicBezTo>
                    <a:cubicBezTo>
                      <a:pt x="103" y="44"/>
                      <a:pt x="100" y="53"/>
                      <a:pt x="96" y="64"/>
                    </a:cubicBezTo>
                    <a:cubicBezTo>
                      <a:pt x="96" y="68"/>
                      <a:pt x="95" y="106"/>
                      <a:pt x="82" y="1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95"/>
              <p:cNvSpPr/>
              <p:nvPr/>
            </p:nvSpPr>
            <p:spPr bwMode="gray">
              <a:xfrm>
                <a:off x="3062" y="1988"/>
                <a:ext cx="52" cy="30"/>
              </a:xfrm>
              <a:custGeom>
                <a:avLst/>
                <a:gdLst/>
                <a:ahLst/>
                <a:cxnLst>
                  <a:cxn ang="0">
                    <a:pos x="59" y="0"/>
                  </a:cxn>
                  <a:cxn ang="0">
                    <a:pos x="65" y="20"/>
                  </a:cxn>
                  <a:cxn ang="0">
                    <a:pos x="41" y="24"/>
                  </a:cxn>
                  <a:cxn ang="0">
                    <a:pos x="31" y="40"/>
                  </a:cxn>
                  <a:cxn ang="0">
                    <a:pos x="7" y="38"/>
                  </a:cxn>
                  <a:cxn ang="0">
                    <a:pos x="1" y="36"/>
                  </a:cxn>
                  <a:cxn ang="0">
                    <a:pos x="33" y="20"/>
                  </a:cxn>
                  <a:cxn ang="0">
                    <a:pos x="59" y="0"/>
                  </a:cxn>
                </a:cxnLst>
                <a:rect l="0" t="0" r="r" b="b"/>
                <a:pathLst>
                  <a:path w="70" h="40">
                    <a:moveTo>
                      <a:pt x="59" y="0"/>
                    </a:moveTo>
                    <a:cubicBezTo>
                      <a:pt x="68" y="3"/>
                      <a:pt x="70" y="10"/>
                      <a:pt x="65" y="20"/>
                    </a:cubicBezTo>
                    <a:cubicBezTo>
                      <a:pt x="61" y="27"/>
                      <a:pt x="49" y="23"/>
                      <a:pt x="41" y="24"/>
                    </a:cubicBezTo>
                    <a:cubicBezTo>
                      <a:pt x="36" y="38"/>
                      <a:pt x="41" y="34"/>
                      <a:pt x="31" y="40"/>
                    </a:cubicBezTo>
                    <a:cubicBezTo>
                      <a:pt x="23" y="39"/>
                      <a:pt x="15" y="39"/>
                      <a:pt x="7" y="38"/>
                    </a:cubicBezTo>
                    <a:cubicBezTo>
                      <a:pt x="5" y="38"/>
                      <a:pt x="0" y="38"/>
                      <a:pt x="1" y="36"/>
                    </a:cubicBezTo>
                    <a:cubicBezTo>
                      <a:pt x="7" y="26"/>
                      <a:pt x="23" y="23"/>
                      <a:pt x="33" y="20"/>
                    </a:cubicBezTo>
                    <a:cubicBezTo>
                      <a:pt x="39" y="11"/>
                      <a:pt x="51" y="8"/>
                      <a:pt x="5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96"/>
              <p:cNvSpPr/>
              <p:nvPr/>
            </p:nvSpPr>
            <p:spPr bwMode="gray">
              <a:xfrm>
                <a:off x="2955" y="1997"/>
                <a:ext cx="19" cy="22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18"/>
                  </a:cxn>
                  <a:cxn ang="0">
                    <a:pos x="18" y="26"/>
                  </a:cxn>
                  <a:cxn ang="0">
                    <a:pos x="18" y="0"/>
                  </a:cxn>
                </a:cxnLst>
                <a:rect l="0" t="0" r="r" b="b"/>
                <a:pathLst>
                  <a:path w="26" h="29">
                    <a:moveTo>
                      <a:pt x="18" y="0"/>
                    </a:moveTo>
                    <a:cubicBezTo>
                      <a:pt x="9" y="6"/>
                      <a:pt x="4" y="7"/>
                      <a:pt x="0" y="18"/>
                    </a:cubicBezTo>
                    <a:cubicBezTo>
                      <a:pt x="7" y="25"/>
                      <a:pt x="9" y="29"/>
                      <a:pt x="18" y="26"/>
                    </a:cubicBezTo>
                    <a:cubicBezTo>
                      <a:pt x="22" y="14"/>
                      <a:pt x="26" y="12"/>
                      <a:pt x="1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97"/>
              <p:cNvSpPr/>
              <p:nvPr/>
            </p:nvSpPr>
            <p:spPr bwMode="gray">
              <a:xfrm>
                <a:off x="2979" y="1996"/>
                <a:ext cx="37" cy="27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0" y="18"/>
                  </a:cxn>
                  <a:cxn ang="0">
                    <a:pos x="6" y="32"/>
                  </a:cxn>
                  <a:cxn ang="0">
                    <a:pos x="18" y="36"/>
                  </a:cxn>
                  <a:cxn ang="0">
                    <a:pos x="40" y="26"/>
                  </a:cxn>
                  <a:cxn ang="0">
                    <a:pos x="14" y="6"/>
                  </a:cxn>
                </a:cxnLst>
                <a:rect l="0" t="0" r="r" b="b"/>
                <a:pathLst>
                  <a:path w="49" h="36">
                    <a:moveTo>
                      <a:pt x="14" y="6"/>
                    </a:moveTo>
                    <a:cubicBezTo>
                      <a:pt x="11" y="14"/>
                      <a:pt x="7" y="13"/>
                      <a:pt x="0" y="18"/>
                    </a:cubicBezTo>
                    <a:cubicBezTo>
                      <a:pt x="1" y="22"/>
                      <a:pt x="2" y="29"/>
                      <a:pt x="6" y="32"/>
                    </a:cubicBezTo>
                    <a:cubicBezTo>
                      <a:pt x="10" y="34"/>
                      <a:pt x="18" y="36"/>
                      <a:pt x="18" y="36"/>
                    </a:cubicBezTo>
                    <a:cubicBezTo>
                      <a:pt x="24" y="27"/>
                      <a:pt x="30" y="28"/>
                      <a:pt x="40" y="26"/>
                    </a:cubicBezTo>
                    <a:cubicBezTo>
                      <a:pt x="49" y="0"/>
                      <a:pt x="26" y="18"/>
                      <a:pt x="14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98"/>
              <p:cNvSpPr/>
              <p:nvPr/>
            </p:nvSpPr>
            <p:spPr bwMode="gray">
              <a:xfrm>
                <a:off x="3040" y="1987"/>
                <a:ext cx="20" cy="16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3" y="12"/>
                  </a:cxn>
                  <a:cxn ang="0">
                    <a:pos x="19" y="22"/>
                  </a:cxn>
                  <a:cxn ang="0">
                    <a:pos x="11" y="0"/>
                  </a:cxn>
                </a:cxnLst>
                <a:rect l="0" t="0" r="r" b="b"/>
                <a:pathLst>
                  <a:path w="27" h="22">
                    <a:moveTo>
                      <a:pt x="11" y="0"/>
                    </a:moveTo>
                    <a:cubicBezTo>
                      <a:pt x="8" y="4"/>
                      <a:pt x="0" y="8"/>
                      <a:pt x="3" y="12"/>
                    </a:cubicBezTo>
                    <a:cubicBezTo>
                      <a:pt x="6" y="17"/>
                      <a:pt x="19" y="22"/>
                      <a:pt x="19" y="22"/>
                    </a:cubicBezTo>
                    <a:cubicBezTo>
                      <a:pt x="27" y="10"/>
                      <a:pt x="15" y="11"/>
                      <a:pt x="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99"/>
              <p:cNvSpPr/>
              <p:nvPr/>
            </p:nvSpPr>
            <p:spPr bwMode="gray">
              <a:xfrm>
                <a:off x="3022" y="2005"/>
                <a:ext cx="15" cy="1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9" y="18"/>
                  </a:cxn>
                  <a:cxn ang="0">
                    <a:pos x="11" y="0"/>
                  </a:cxn>
                </a:cxnLst>
                <a:rect l="0" t="0" r="r" b="b"/>
                <a:pathLst>
                  <a:path w="20" h="18">
                    <a:moveTo>
                      <a:pt x="11" y="0"/>
                    </a:moveTo>
                    <a:cubicBezTo>
                      <a:pt x="1" y="14"/>
                      <a:pt x="0" y="9"/>
                      <a:pt x="9" y="18"/>
                    </a:cubicBezTo>
                    <a:cubicBezTo>
                      <a:pt x="20" y="14"/>
                      <a:pt x="16" y="18"/>
                      <a:pt x="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100"/>
              <p:cNvSpPr/>
              <p:nvPr/>
            </p:nvSpPr>
            <p:spPr bwMode="gray">
              <a:xfrm>
                <a:off x="4162" y="2021"/>
                <a:ext cx="18" cy="3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8" y="16"/>
                  </a:cxn>
                  <a:cxn ang="0">
                    <a:pos x="0" y="34"/>
                  </a:cxn>
                  <a:cxn ang="0">
                    <a:pos x="16" y="40"/>
                  </a:cxn>
                  <a:cxn ang="0">
                    <a:pos x="24" y="0"/>
                  </a:cxn>
                </a:cxnLst>
                <a:rect l="0" t="0" r="r" b="b"/>
                <a:pathLst>
                  <a:path w="24" h="44">
                    <a:moveTo>
                      <a:pt x="24" y="0"/>
                    </a:moveTo>
                    <a:cubicBezTo>
                      <a:pt x="19" y="7"/>
                      <a:pt x="15" y="11"/>
                      <a:pt x="8" y="16"/>
                    </a:cubicBezTo>
                    <a:cubicBezTo>
                      <a:pt x="4" y="21"/>
                      <a:pt x="0" y="34"/>
                      <a:pt x="0" y="34"/>
                    </a:cubicBezTo>
                    <a:cubicBezTo>
                      <a:pt x="3" y="44"/>
                      <a:pt x="7" y="42"/>
                      <a:pt x="16" y="40"/>
                    </a:cubicBezTo>
                    <a:cubicBezTo>
                      <a:pt x="20" y="27"/>
                      <a:pt x="24" y="14"/>
                      <a:pt x="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6" name="Freeform 101"/>
              <p:cNvSpPr/>
              <p:nvPr/>
            </p:nvSpPr>
            <p:spPr bwMode="gray">
              <a:xfrm>
                <a:off x="3278" y="3473"/>
                <a:ext cx="31" cy="18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26" y="24"/>
                  </a:cxn>
                  <a:cxn ang="0">
                    <a:pos x="30" y="0"/>
                  </a:cxn>
                </a:cxnLst>
                <a:rect l="0" t="0" r="r" b="b"/>
                <a:pathLst>
                  <a:path w="41" h="24">
                    <a:moveTo>
                      <a:pt x="30" y="0"/>
                    </a:moveTo>
                    <a:cubicBezTo>
                      <a:pt x="4" y="4"/>
                      <a:pt x="0" y="17"/>
                      <a:pt x="26" y="24"/>
                    </a:cubicBezTo>
                    <a:cubicBezTo>
                      <a:pt x="41" y="19"/>
                      <a:pt x="38" y="10"/>
                      <a:pt x="3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02"/>
              <p:cNvSpPr/>
              <p:nvPr/>
            </p:nvSpPr>
            <p:spPr bwMode="gray">
              <a:xfrm>
                <a:off x="3318" y="3466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03"/>
              <p:cNvSpPr/>
              <p:nvPr/>
            </p:nvSpPr>
            <p:spPr bwMode="gray">
              <a:xfrm>
                <a:off x="3251" y="3312"/>
                <a:ext cx="9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104"/>
              <p:cNvSpPr/>
              <p:nvPr/>
            </p:nvSpPr>
            <p:spPr bwMode="gray">
              <a:xfrm>
                <a:off x="3311" y="3239"/>
                <a:ext cx="11" cy="1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3"/>
                  </a:cxn>
                  <a:cxn ang="0">
                    <a:pos x="12" y="24"/>
                  </a:cxn>
                  <a:cxn ang="0">
                    <a:pos x="6" y="0"/>
                  </a:cxn>
                </a:cxnLst>
                <a:rect l="0" t="0" r="r" b="b"/>
                <a:pathLst>
                  <a:path w="14" h="25">
                    <a:moveTo>
                      <a:pt x="6" y="0"/>
                    </a:moveTo>
                    <a:cubicBezTo>
                      <a:pt x="4" y="5"/>
                      <a:pt x="3" y="9"/>
                      <a:pt x="0" y="13"/>
                    </a:cubicBezTo>
                    <a:cubicBezTo>
                      <a:pt x="1" y="24"/>
                      <a:pt x="1" y="25"/>
                      <a:pt x="12" y="24"/>
                    </a:cubicBezTo>
                    <a:cubicBezTo>
                      <a:pt x="14" y="12"/>
                      <a:pt x="8" y="10"/>
                      <a:pt x="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105"/>
              <p:cNvSpPr/>
              <p:nvPr/>
            </p:nvSpPr>
            <p:spPr bwMode="gray">
              <a:xfrm>
                <a:off x="3287" y="3238"/>
                <a:ext cx="11" cy="1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3"/>
                  </a:cxn>
                  <a:cxn ang="0">
                    <a:pos x="12" y="24"/>
                  </a:cxn>
                  <a:cxn ang="0">
                    <a:pos x="6" y="0"/>
                  </a:cxn>
                </a:cxnLst>
                <a:rect l="0" t="0" r="r" b="b"/>
                <a:pathLst>
                  <a:path w="14" h="25">
                    <a:moveTo>
                      <a:pt x="6" y="0"/>
                    </a:moveTo>
                    <a:cubicBezTo>
                      <a:pt x="4" y="5"/>
                      <a:pt x="3" y="9"/>
                      <a:pt x="0" y="13"/>
                    </a:cubicBezTo>
                    <a:cubicBezTo>
                      <a:pt x="1" y="24"/>
                      <a:pt x="1" y="25"/>
                      <a:pt x="12" y="24"/>
                    </a:cubicBezTo>
                    <a:cubicBezTo>
                      <a:pt x="14" y="12"/>
                      <a:pt x="8" y="10"/>
                      <a:pt x="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106"/>
              <p:cNvSpPr/>
              <p:nvPr/>
            </p:nvSpPr>
            <p:spPr bwMode="gray">
              <a:xfrm>
                <a:off x="3276" y="3260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107"/>
              <p:cNvSpPr/>
              <p:nvPr/>
            </p:nvSpPr>
            <p:spPr bwMode="gray">
              <a:xfrm>
                <a:off x="3251" y="3294"/>
                <a:ext cx="9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108"/>
              <p:cNvSpPr/>
              <p:nvPr/>
            </p:nvSpPr>
            <p:spPr bwMode="gray">
              <a:xfrm>
                <a:off x="3270" y="3281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9"/>
              <p:cNvSpPr/>
              <p:nvPr/>
            </p:nvSpPr>
            <p:spPr bwMode="gray">
              <a:xfrm>
                <a:off x="2537" y="2293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10"/>
              <p:cNvSpPr/>
              <p:nvPr/>
            </p:nvSpPr>
            <p:spPr bwMode="gray">
              <a:xfrm>
                <a:off x="2476" y="2259"/>
                <a:ext cx="10" cy="15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" y="11"/>
                  </a:cxn>
                  <a:cxn ang="0">
                    <a:pos x="9" y="20"/>
                  </a:cxn>
                  <a:cxn ang="0">
                    <a:pos x="10" y="5"/>
                  </a:cxn>
                </a:cxnLst>
                <a:rect l="0" t="0" r="r" b="b"/>
                <a:pathLst>
                  <a:path w="13" h="20">
                    <a:moveTo>
                      <a:pt x="10" y="5"/>
                    </a:moveTo>
                    <a:cubicBezTo>
                      <a:pt x="3" y="0"/>
                      <a:pt x="5" y="6"/>
                      <a:pt x="1" y="11"/>
                    </a:cubicBezTo>
                    <a:cubicBezTo>
                      <a:pt x="0" y="18"/>
                      <a:pt x="2" y="19"/>
                      <a:pt x="9" y="20"/>
                    </a:cubicBezTo>
                    <a:cubicBezTo>
                      <a:pt x="13" y="14"/>
                      <a:pt x="10" y="12"/>
                      <a:pt x="10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11"/>
              <p:cNvSpPr/>
              <p:nvPr/>
            </p:nvSpPr>
            <p:spPr bwMode="gray">
              <a:xfrm>
                <a:off x="2238" y="2042"/>
                <a:ext cx="2060" cy="1644"/>
              </a:xfrm>
              <a:custGeom>
                <a:avLst/>
                <a:gdLst/>
                <a:ahLst/>
                <a:cxnLst>
                  <a:cxn ang="0">
                    <a:pos x="452" y="653"/>
                  </a:cxn>
                  <a:cxn ang="0">
                    <a:pos x="333" y="595"/>
                  </a:cxn>
                  <a:cxn ang="0">
                    <a:pos x="158" y="645"/>
                  </a:cxn>
                  <a:cxn ang="0">
                    <a:pos x="46" y="759"/>
                  </a:cxn>
                  <a:cxn ang="0">
                    <a:pos x="12" y="941"/>
                  </a:cxn>
                  <a:cxn ang="0">
                    <a:pos x="146" y="1059"/>
                  </a:cxn>
                  <a:cxn ang="0">
                    <a:pos x="308" y="1041"/>
                  </a:cxn>
                  <a:cxn ang="0">
                    <a:pos x="396" y="1138"/>
                  </a:cxn>
                  <a:cxn ang="0">
                    <a:pos x="452" y="1447"/>
                  </a:cxn>
                  <a:cxn ang="0">
                    <a:pos x="497" y="1628"/>
                  </a:cxn>
                  <a:cxn ang="0">
                    <a:pos x="704" y="1574"/>
                  </a:cxn>
                  <a:cxn ang="0">
                    <a:pos x="817" y="1380"/>
                  </a:cxn>
                  <a:cxn ang="0">
                    <a:pos x="885" y="1153"/>
                  </a:cxn>
                  <a:cxn ang="0">
                    <a:pos x="998" y="999"/>
                  </a:cxn>
                  <a:cxn ang="0">
                    <a:pos x="796" y="856"/>
                  </a:cxn>
                  <a:cxn ang="0">
                    <a:pos x="817" y="819"/>
                  </a:cxn>
                  <a:cxn ang="0">
                    <a:pos x="1003" y="916"/>
                  </a:cxn>
                  <a:cxn ang="0">
                    <a:pos x="1098" y="792"/>
                  </a:cxn>
                  <a:cxn ang="0">
                    <a:pos x="1046" y="763"/>
                  </a:cxn>
                  <a:cxn ang="0">
                    <a:pos x="929" y="716"/>
                  </a:cxn>
                  <a:cxn ang="0">
                    <a:pos x="1141" y="761"/>
                  </a:cxn>
                  <a:cxn ang="0">
                    <a:pos x="1296" y="852"/>
                  </a:cxn>
                  <a:cxn ang="0">
                    <a:pos x="1373" y="1033"/>
                  </a:cxn>
                  <a:cxn ang="0">
                    <a:pos x="1608" y="847"/>
                  </a:cxn>
                  <a:cxn ang="0">
                    <a:pos x="1704" y="1030"/>
                  </a:cxn>
                  <a:cxn ang="0">
                    <a:pos x="1707" y="874"/>
                  </a:cxn>
                  <a:cxn ang="0">
                    <a:pos x="1759" y="800"/>
                  </a:cxn>
                  <a:cxn ang="0">
                    <a:pos x="1783" y="544"/>
                  </a:cxn>
                  <a:cxn ang="0">
                    <a:pos x="1824" y="528"/>
                  </a:cxn>
                  <a:cxn ang="0">
                    <a:pos x="1844" y="427"/>
                  </a:cxn>
                  <a:cxn ang="0">
                    <a:pos x="1805" y="226"/>
                  </a:cxn>
                  <a:cxn ang="0">
                    <a:pos x="1899" y="108"/>
                  </a:cxn>
                  <a:cxn ang="0">
                    <a:pos x="1947" y="209"/>
                  </a:cxn>
                  <a:cxn ang="0">
                    <a:pos x="1943" y="123"/>
                  </a:cxn>
                  <a:cxn ang="0">
                    <a:pos x="1975" y="51"/>
                  </a:cxn>
                  <a:cxn ang="0">
                    <a:pos x="2038" y="0"/>
                  </a:cxn>
                  <a:cxn ang="0">
                    <a:pos x="1820" y="63"/>
                  </a:cxn>
                  <a:cxn ang="0">
                    <a:pos x="1583" y="83"/>
                  </a:cxn>
                  <a:cxn ang="0">
                    <a:pos x="1349" y="30"/>
                  </a:cxn>
                  <a:cxn ang="0">
                    <a:pos x="1132" y="65"/>
                  </a:cxn>
                  <a:cxn ang="0">
                    <a:pos x="1040" y="170"/>
                  </a:cxn>
                  <a:cxn ang="0">
                    <a:pos x="926" y="137"/>
                  </a:cxn>
                  <a:cxn ang="0">
                    <a:pos x="758" y="183"/>
                  </a:cxn>
                  <a:cxn ang="0">
                    <a:pos x="667" y="140"/>
                  </a:cxn>
                  <a:cxn ang="0">
                    <a:pos x="364" y="248"/>
                  </a:cxn>
                  <a:cxn ang="0">
                    <a:pos x="535" y="213"/>
                  </a:cxn>
                  <a:cxn ang="0">
                    <a:pos x="638" y="276"/>
                  </a:cxn>
                  <a:cxn ang="0">
                    <a:pos x="443" y="357"/>
                  </a:cxn>
                  <a:cxn ang="0">
                    <a:pos x="275" y="416"/>
                  </a:cxn>
                  <a:cxn ang="0">
                    <a:pos x="167" y="537"/>
                  </a:cxn>
                  <a:cxn ang="0">
                    <a:pos x="283" y="552"/>
                  </a:cxn>
                  <a:cxn ang="0">
                    <a:pos x="381" y="573"/>
                  </a:cxn>
                  <a:cxn ang="0">
                    <a:pos x="493" y="590"/>
                  </a:cxn>
                  <a:cxn ang="0">
                    <a:pos x="487" y="512"/>
                  </a:cxn>
                  <a:cxn ang="0">
                    <a:pos x="592" y="548"/>
                  </a:cxn>
                  <a:cxn ang="0">
                    <a:pos x="686" y="470"/>
                  </a:cxn>
                  <a:cxn ang="0">
                    <a:pos x="772" y="480"/>
                  </a:cxn>
                  <a:cxn ang="0">
                    <a:pos x="639" y="598"/>
                  </a:cxn>
                </a:cxnLst>
                <a:rect l="0" t="0" r="r" b="b"/>
                <a:pathLst>
                  <a:path w="2060" h="1644">
                    <a:moveTo>
                      <a:pt x="697" y="677"/>
                    </a:moveTo>
                    <a:cubicBezTo>
                      <a:pt x="659" y="675"/>
                      <a:pt x="652" y="669"/>
                      <a:pt x="618" y="667"/>
                    </a:cubicBezTo>
                    <a:cubicBezTo>
                      <a:pt x="607" y="666"/>
                      <a:pt x="594" y="661"/>
                      <a:pt x="582" y="658"/>
                    </a:cubicBezTo>
                    <a:cubicBezTo>
                      <a:pt x="577" y="655"/>
                      <a:pt x="568" y="650"/>
                      <a:pt x="568" y="650"/>
                    </a:cubicBezTo>
                    <a:cubicBezTo>
                      <a:pt x="551" y="652"/>
                      <a:pt x="557" y="655"/>
                      <a:pt x="546" y="658"/>
                    </a:cubicBezTo>
                    <a:cubicBezTo>
                      <a:pt x="540" y="667"/>
                      <a:pt x="542" y="669"/>
                      <a:pt x="546" y="677"/>
                    </a:cubicBezTo>
                    <a:cubicBezTo>
                      <a:pt x="548" y="680"/>
                      <a:pt x="550" y="686"/>
                      <a:pt x="550" y="686"/>
                    </a:cubicBezTo>
                    <a:cubicBezTo>
                      <a:pt x="526" y="694"/>
                      <a:pt x="506" y="678"/>
                      <a:pt x="488" y="670"/>
                    </a:cubicBezTo>
                    <a:cubicBezTo>
                      <a:pt x="481" y="653"/>
                      <a:pt x="472" y="655"/>
                      <a:pt x="452" y="653"/>
                    </a:cubicBezTo>
                    <a:cubicBezTo>
                      <a:pt x="446" y="648"/>
                      <a:pt x="444" y="648"/>
                      <a:pt x="437" y="650"/>
                    </a:cubicBezTo>
                    <a:cubicBezTo>
                      <a:pt x="427" y="647"/>
                      <a:pt x="433" y="648"/>
                      <a:pt x="423" y="642"/>
                    </a:cubicBezTo>
                    <a:cubicBezTo>
                      <a:pt x="421" y="641"/>
                      <a:pt x="418" y="639"/>
                      <a:pt x="418" y="639"/>
                    </a:cubicBezTo>
                    <a:cubicBezTo>
                      <a:pt x="416" y="638"/>
                      <a:pt x="413" y="633"/>
                      <a:pt x="413" y="630"/>
                    </a:cubicBezTo>
                    <a:cubicBezTo>
                      <a:pt x="415" y="625"/>
                      <a:pt x="418" y="616"/>
                      <a:pt x="418" y="616"/>
                    </a:cubicBezTo>
                    <a:cubicBezTo>
                      <a:pt x="416" y="592"/>
                      <a:pt x="421" y="588"/>
                      <a:pt x="398" y="591"/>
                    </a:cubicBezTo>
                    <a:cubicBezTo>
                      <a:pt x="390" y="598"/>
                      <a:pt x="390" y="595"/>
                      <a:pt x="381" y="592"/>
                    </a:cubicBezTo>
                    <a:cubicBezTo>
                      <a:pt x="370" y="592"/>
                      <a:pt x="361" y="595"/>
                      <a:pt x="348" y="597"/>
                    </a:cubicBezTo>
                    <a:cubicBezTo>
                      <a:pt x="344" y="595"/>
                      <a:pt x="337" y="597"/>
                      <a:pt x="333" y="595"/>
                    </a:cubicBezTo>
                    <a:cubicBezTo>
                      <a:pt x="331" y="594"/>
                      <a:pt x="330" y="592"/>
                      <a:pt x="328" y="592"/>
                    </a:cubicBezTo>
                    <a:cubicBezTo>
                      <a:pt x="314" y="591"/>
                      <a:pt x="296" y="597"/>
                      <a:pt x="283" y="602"/>
                    </a:cubicBezTo>
                    <a:cubicBezTo>
                      <a:pt x="276" y="603"/>
                      <a:pt x="268" y="606"/>
                      <a:pt x="260" y="608"/>
                    </a:cubicBezTo>
                    <a:cubicBezTo>
                      <a:pt x="255" y="609"/>
                      <a:pt x="246" y="613"/>
                      <a:pt x="246" y="613"/>
                    </a:cubicBezTo>
                    <a:cubicBezTo>
                      <a:pt x="228" y="611"/>
                      <a:pt x="209" y="609"/>
                      <a:pt x="189" y="611"/>
                    </a:cubicBezTo>
                    <a:cubicBezTo>
                      <a:pt x="184" y="613"/>
                      <a:pt x="180" y="614"/>
                      <a:pt x="175" y="617"/>
                    </a:cubicBezTo>
                    <a:cubicBezTo>
                      <a:pt x="173" y="619"/>
                      <a:pt x="173" y="620"/>
                      <a:pt x="173" y="622"/>
                    </a:cubicBezTo>
                    <a:cubicBezTo>
                      <a:pt x="172" y="623"/>
                      <a:pt x="169" y="623"/>
                      <a:pt x="169" y="625"/>
                    </a:cubicBezTo>
                    <a:cubicBezTo>
                      <a:pt x="163" y="634"/>
                      <a:pt x="167" y="641"/>
                      <a:pt x="158" y="645"/>
                    </a:cubicBezTo>
                    <a:cubicBezTo>
                      <a:pt x="153" y="648"/>
                      <a:pt x="149" y="652"/>
                      <a:pt x="144" y="655"/>
                    </a:cubicBezTo>
                    <a:cubicBezTo>
                      <a:pt x="141" y="656"/>
                      <a:pt x="135" y="659"/>
                      <a:pt x="135" y="659"/>
                    </a:cubicBezTo>
                    <a:cubicBezTo>
                      <a:pt x="133" y="664"/>
                      <a:pt x="130" y="666"/>
                      <a:pt x="130" y="669"/>
                    </a:cubicBezTo>
                    <a:cubicBezTo>
                      <a:pt x="128" y="677"/>
                      <a:pt x="132" y="691"/>
                      <a:pt x="124" y="698"/>
                    </a:cubicBezTo>
                    <a:cubicBezTo>
                      <a:pt x="118" y="703"/>
                      <a:pt x="108" y="709"/>
                      <a:pt x="101" y="711"/>
                    </a:cubicBezTo>
                    <a:cubicBezTo>
                      <a:pt x="101" y="711"/>
                      <a:pt x="90" y="716"/>
                      <a:pt x="87" y="716"/>
                    </a:cubicBezTo>
                    <a:cubicBezTo>
                      <a:pt x="85" y="717"/>
                      <a:pt x="82" y="717"/>
                      <a:pt x="82" y="717"/>
                    </a:cubicBezTo>
                    <a:cubicBezTo>
                      <a:pt x="76" y="725"/>
                      <a:pt x="68" y="733"/>
                      <a:pt x="60" y="738"/>
                    </a:cubicBezTo>
                    <a:cubicBezTo>
                      <a:pt x="56" y="745"/>
                      <a:pt x="53" y="755"/>
                      <a:pt x="46" y="759"/>
                    </a:cubicBezTo>
                    <a:cubicBezTo>
                      <a:pt x="43" y="764"/>
                      <a:pt x="37" y="767"/>
                      <a:pt x="31" y="773"/>
                    </a:cubicBezTo>
                    <a:cubicBezTo>
                      <a:pt x="26" y="780"/>
                      <a:pt x="25" y="789"/>
                      <a:pt x="23" y="797"/>
                    </a:cubicBezTo>
                    <a:cubicBezTo>
                      <a:pt x="20" y="803"/>
                      <a:pt x="19" y="809"/>
                      <a:pt x="17" y="816"/>
                    </a:cubicBezTo>
                    <a:cubicBezTo>
                      <a:pt x="15" y="817"/>
                      <a:pt x="14" y="824"/>
                      <a:pt x="14" y="824"/>
                    </a:cubicBezTo>
                    <a:cubicBezTo>
                      <a:pt x="15" y="831"/>
                      <a:pt x="26" y="842"/>
                      <a:pt x="26" y="842"/>
                    </a:cubicBezTo>
                    <a:cubicBezTo>
                      <a:pt x="26" y="847"/>
                      <a:pt x="17" y="855"/>
                      <a:pt x="17" y="855"/>
                    </a:cubicBezTo>
                    <a:cubicBezTo>
                      <a:pt x="14" y="863"/>
                      <a:pt x="17" y="867"/>
                      <a:pt x="25" y="870"/>
                    </a:cubicBezTo>
                    <a:cubicBezTo>
                      <a:pt x="28" y="884"/>
                      <a:pt x="17" y="902"/>
                      <a:pt x="6" y="909"/>
                    </a:cubicBezTo>
                    <a:cubicBezTo>
                      <a:pt x="0" y="927"/>
                      <a:pt x="5" y="927"/>
                      <a:pt x="12" y="941"/>
                    </a:cubicBezTo>
                    <a:cubicBezTo>
                      <a:pt x="23" y="963"/>
                      <a:pt x="29" y="969"/>
                      <a:pt x="53" y="977"/>
                    </a:cubicBezTo>
                    <a:cubicBezTo>
                      <a:pt x="60" y="986"/>
                      <a:pt x="56" y="983"/>
                      <a:pt x="63" y="989"/>
                    </a:cubicBezTo>
                    <a:cubicBezTo>
                      <a:pt x="62" y="994"/>
                      <a:pt x="59" y="997"/>
                      <a:pt x="59" y="1002"/>
                    </a:cubicBezTo>
                    <a:cubicBezTo>
                      <a:pt x="57" y="1009"/>
                      <a:pt x="70" y="1020"/>
                      <a:pt x="74" y="1027"/>
                    </a:cubicBezTo>
                    <a:cubicBezTo>
                      <a:pt x="77" y="1031"/>
                      <a:pt x="91" y="1036"/>
                      <a:pt x="91" y="1036"/>
                    </a:cubicBezTo>
                    <a:cubicBezTo>
                      <a:pt x="94" y="1036"/>
                      <a:pt x="96" y="1036"/>
                      <a:pt x="98" y="1034"/>
                    </a:cubicBezTo>
                    <a:cubicBezTo>
                      <a:pt x="99" y="1034"/>
                      <a:pt x="98" y="1031"/>
                      <a:pt x="99" y="1030"/>
                    </a:cubicBezTo>
                    <a:cubicBezTo>
                      <a:pt x="101" y="1030"/>
                      <a:pt x="107" y="1038"/>
                      <a:pt x="108" y="1038"/>
                    </a:cubicBezTo>
                    <a:cubicBezTo>
                      <a:pt x="119" y="1047"/>
                      <a:pt x="133" y="1055"/>
                      <a:pt x="146" y="1059"/>
                    </a:cubicBezTo>
                    <a:cubicBezTo>
                      <a:pt x="149" y="1067"/>
                      <a:pt x="152" y="1066"/>
                      <a:pt x="159" y="1064"/>
                    </a:cubicBezTo>
                    <a:cubicBezTo>
                      <a:pt x="163" y="1061"/>
                      <a:pt x="166" y="1059"/>
                      <a:pt x="169" y="1058"/>
                    </a:cubicBezTo>
                    <a:cubicBezTo>
                      <a:pt x="172" y="1056"/>
                      <a:pt x="178" y="1055"/>
                      <a:pt x="178" y="1055"/>
                    </a:cubicBezTo>
                    <a:cubicBezTo>
                      <a:pt x="192" y="1059"/>
                      <a:pt x="209" y="1061"/>
                      <a:pt x="224" y="1063"/>
                    </a:cubicBezTo>
                    <a:cubicBezTo>
                      <a:pt x="231" y="1067"/>
                      <a:pt x="229" y="1070"/>
                      <a:pt x="238" y="1069"/>
                    </a:cubicBezTo>
                    <a:cubicBezTo>
                      <a:pt x="238" y="1063"/>
                      <a:pt x="238" y="1056"/>
                      <a:pt x="238" y="1050"/>
                    </a:cubicBezTo>
                    <a:cubicBezTo>
                      <a:pt x="241" y="1041"/>
                      <a:pt x="257" y="1059"/>
                      <a:pt x="260" y="1061"/>
                    </a:cubicBezTo>
                    <a:cubicBezTo>
                      <a:pt x="266" y="1050"/>
                      <a:pt x="279" y="1052"/>
                      <a:pt x="291" y="1050"/>
                    </a:cubicBezTo>
                    <a:cubicBezTo>
                      <a:pt x="297" y="1049"/>
                      <a:pt x="302" y="1044"/>
                      <a:pt x="308" y="1041"/>
                    </a:cubicBezTo>
                    <a:cubicBezTo>
                      <a:pt x="319" y="1042"/>
                      <a:pt x="330" y="1045"/>
                      <a:pt x="341" y="1049"/>
                    </a:cubicBezTo>
                    <a:cubicBezTo>
                      <a:pt x="342" y="1050"/>
                      <a:pt x="344" y="1055"/>
                      <a:pt x="344" y="1058"/>
                    </a:cubicBezTo>
                    <a:cubicBezTo>
                      <a:pt x="344" y="1061"/>
                      <a:pt x="342" y="1067"/>
                      <a:pt x="342" y="1067"/>
                    </a:cubicBezTo>
                    <a:cubicBezTo>
                      <a:pt x="347" y="1070"/>
                      <a:pt x="355" y="1072"/>
                      <a:pt x="361" y="1075"/>
                    </a:cubicBezTo>
                    <a:cubicBezTo>
                      <a:pt x="362" y="1075"/>
                      <a:pt x="365" y="1077"/>
                      <a:pt x="365" y="1077"/>
                    </a:cubicBezTo>
                    <a:cubicBezTo>
                      <a:pt x="375" y="1074"/>
                      <a:pt x="384" y="1074"/>
                      <a:pt x="393" y="1080"/>
                    </a:cubicBezTo>
                    <a:cubicBezTo>
                      <a:pt x="396" y="1083"/>
                      <a:pt x="398" y="1088"/>
                      <a:pt x="401" y="1092"/>
                    </a:cubicBezTo>
                    <a:cubicBezTo>
                      <a:pt x="404" y="1095"/>
                      <a:pt x="407" y="1102"/>
                      <a:pt x="407" y="1102"/>
                    </a:cubicBezTo>
                    <a:cubicBezTo>
                      <a:pt x="404" y="1114"/>
                      <a:pt x="399" y="1127"/>
                      <a:pt x="396" y="1138"/>
                    </a:cubicBezTo>
                    <a:cubicBezTo>
                      <a:pt x="393" y="1147"/>
                      <a:pt x="395" y="1141"/>
                      <a:pt x="389" y="1152"/>
                    </a:cubicBezTo>
                    <a:cubicBezTo>
                      <a:pt x="387" y="1153"/>
                      <a:pt x="385" y="1156"/>
                      <a:pt x="385" y="1156"/>
                    </a:cubicBezTo>
                    <a:cubicBezTo>
                      <a:pt x="389" y="1185"/>
                      <a:pt x="396" y="1180"/>
                      <a:pt x="410" y="1197"/>
                    </a:cubicBezTo>
                    <a:cubicBezTo>
                      <a:pt x="427" y="1219"/>
                      <a:pt x="440" y="1239"/>
                      <a:pt x="447" y="1266"/>
                    </a:cubicBezTo>
                    <a:cubicBezTo>
                      <a:pt x="446" y="1280"/>
                      <a:pt x="452" y="1314"/>
                      <a:pt x="435" y="1325"/>
                    </a:cubicBezTo>
                    <a:cubicBezTo>
                      <a:pt x="427" y="1347"/>
                      <a:pt x="433" y="1325"/>
                      <a:pt x="430" y="1367"/>
                    </a:cubicBezTo>
                    <a:cubicBezTo>
                      <a:pt x="429" y="1377"/>
                      <a:pt x="421" y="1381"/>
                      <a:pt x="418" y="1391"/>
                    </a:cubicBezTo>
                    <a:cubicBezTo>
                      <a:pt x="421" y="1413"/>
                      <a:pt x="430" y="1422"/>
                      <a:pt x="446" y="1438"/>
                    </a:cubicBezTo>
                    <a:cubicBezTo>
                      <a:pt x="449" y="1441"/>
                      <a:pt x="450" y="1442"/>
                      <a:pt x="452" y="1447"/>
                    </a:cubicBezTo>
                    <a:cubicBezTo>
                      <a:pt x="454" y="1450"/>
                      <a:pt x="455" y="1456"/>
                      <a:pt x="455" y="1456"/>
                    </a:cubicBezTo>
                    <a:cubicBezTo>
                      <a:pt x="457" y="1475"/>
                      <a:pt x="458" y="1488"/>
                      <a:pt x="460" y="1505"/>
                    </a:cubicBezTo>
                    <a:cubicBezTo>
                      <a:pt x="461" y="1514"/>
                      <a:pt x="461" y="1511"/>
                      <a:pt x="464" y="1522"/>
                    </a:cubicBezTo>
                    <a:cubicBezTo>
                      <a:pt x="466" y="1524"/>
                      <a:pt x="466" y="1527"/>
                      <a:pt x="466" y="1527"/>
                    </a:cubicBezTo>
                    <a:cubicBezTo>
                      <a:pt x="468" y="1542"/>
                      <a:pt x="469" y="1552"/>
                      <a:pt x="481" y="1561"/>
                    </a:cubicBezTo>
                    <a:cubicBezTo>
                      <a:pt x="485" y="1566"/>
                      <a:pt x="488" y="1569"/>
                      <a:pt x="494" y="1572"/>
                    </a:cubicBezTo>
                    <a:cubicBezTo>
                      <a:pt x="497" y="1585"/>
                      <a:pt x="503" y="1597"/>
                      <a:pt x="506" y="1610"/>
                    </a:cubicBezTo>
                    <a:cubicBezTo>
                      <a:pt x="506" y="1614"/>
                      <a:pt x="508" y="1619"/>
                      <a:pt x="505" y="1622"/>
                    </a:cubicBezTo>
                    <a:cubicBezTo>
                      <a:pt x="503" y="1625"/>
                      <a:pt x="497" y="1628"/>
                      <a:pt x="497" y="1628"/>
                    </a:cubicBezTo>
                    <a:cubicBezTo>
                      <a:pt x="488" y="1642"/>
                      <a:pt x="509" y="1644"/>
                      <a:pt x="517" y="1644"/>
                    </a:cubicBezTo>
                    <a:cubicBezTo>
                      <a:pt x="539" y="1639"/>
                      <a:pt x="557" y="1635"/>
                      <a:pt x="579" y="1633"/>
                    </a:cubicBezTo>
                    <a:cubicBezTo>
                      <a:pt x="598" y="1630"/>
                      <a:pt x="613" y="1627"/>
                      <a:pt x="632" y="1624"/>
                    </a:cubicBezTo>
                    <a:cubicBezTo>
                      <a:pt x="635" y="1624"/>
                      <a:pt x="638" y="1622"/>
                      <a:pt x="641" y="1621"/>
                    </a:cubicBezTo>
                    <a:cubicBezTo>
                      <a:pt x="642" y="1621"/>
                      <a:pt x="644" y="1619"/>
                      <a:pt x="646" y="1617"/>
                    </a:cubicBezTo>
                    <a:cubicBezTo>
                      <a:pt x="649" y="1617"/>
                      <a:pt x="655" y="1616"/>
                      <a:pt x="655" y="1616"/>
                    </a:cubicBezTo>
                    <a:cubicBezTo>
                      <a:pt x="659" y="1610"/>
                      <a:pt x="664" y="1603"/>
                      <a:pt x="670" y="1600"/>
                    </a:cubicBezTo>
                    <a:cubicBezTo>
                      <a:pt x="675" y="1594"/>
                      <a:pt x="678" y="1591"/>
                      <a:pt x="683" y="1588"/>
                    </a:cubicBezTo>
                    <a:cubicBezTo>
                      <a:pt x="687" y="1581"/>
                      <a:pt x="697" y="1577"/>
                      <a:pt x="704" y="1574"/>
                    </a:cubicBezTo>
                    <a:cubicBezTo>
                      <a:pt x="715" y="1563"/>
                      <a:pt x="726" y="1550"/>
                      <a:pt x="731" y="1535"/>
                    </a:cubicBezTo>
                    <a:cubicBezTo>
                      <a:pt x="731" y="1531"/>
                      <a:pt x="729" y="1528"/>
                      <a:pt x="729" y="1525"/>
                    </a:cubicBezTo>
                    <a:cubicBezTo>
                      <a:pt x="729" y="1494"/>
                      <a:pt x="737" y="1505"/>
                      <a:pt x="754" y="1494"/>
                    </a:cubicBezTo>
                    <a:cubicBezTo>
                      <a:pt x="759" y="1488"/>
                      <a:pt x="762" y="1483"/>
                      <a:pt x="765" y="1475"/>
                    </a:cubicBezTo>
                    <a:cubicBezTo>
                      <a:pt x="763" y="1458"/>
                      <a:pt x="765" y="1439"/>
                      <a:pt x="755" y="1424"/>
                    </a:cubicBezTo>
                    <a:cubicBezTo>
                      <a:pt x="759" y="1413"/>
                      <a:pt x="771" y="1419"/>
                      <a:pt x="779" y="1422"/>
                    </a:cubicBezTo>
                    <a:cubicBezTo>
                      <a:pt x="782" y="1427"/>
                      <a:pt x="782" y="1435"/>
                      <a:pt x="785" y="1427"/>
                    </a:cubicBezTo>
                    <a:cubicBezTo>
                      <a:pt x="786" y="1416"/>
                      <a:pt x="786" y="1405"/>
                      <a:pt x="786" y="1396"/>
                    </a:cubicBezTo>
                    <a:cubicBezTo>
                      <a:pt x="788" y="1386"/>
                      <a:pt x="810" y="1385"/>
                      <a:pt x="817" y="1380"/>
                    </a:cubicBezTo>
                    <a:cubicBezTo>
                      <a:pt x="820" y="1374"/>
                      <a:pt x="831" y="1367"/>
                      <a:pt x="837" y="1363"/>
                    </a:cubicBezTo>
                    <a:cubicBezTo>
                      <a:pt x="841" y="1361"/>
                      <a:pt x="847" y="1356"/>
                      <a:pt x="847" y="1356"/>
                    </a:cubicBezTo>
                    <a:cubicBezTo>
                      <a:pt x="855" y="1345"/>
                      <a:pt x="845" y="1333"/>
                      <a:pt x="844" y="1320"/>
                    </a:cubicBezTo>
                    <a:cubicBezTo>
                      <a:pt x="845" y="1310"/>
                      <a:pt x="847" y="1308"/>
                      <a:pt x="850" y="1299"/>
                    </a:cubicBezTo>
                    <a:cubicBezTo>
                      <a:pt x="847" y="1288"/>
                      <a:pt x="842" y="1288"/>
                      <a:pt x="834" y="1280"/>
                    </a:cubicBezTo>
                    <a:cubicBezTo>
                      <a:pt x="833" y="1275"/>
                      <a:pt x="830" y="1266"/>
                      <a:pt x="830" y="1266"/>
                    </a:cubicBezTo>
                    <a:cubicBezTo>
                      <a:pt x="831" y="1250"/>
                      <a:pt x="831" y="1236"/>
                      <a:pt x="831" y="1220"/>
                    </a:cubicBezTo>
                    <a:cubicBezTo>
                      <a:pt x="833" y="1192"/>
                      <a:pt x="861" y="1183"/>
                      <a:pt x="876" y="1166"/>
                    </a:cubicBezTo>
                    <a:cubicBezTo>
                      <a:pt x="879" y="1160"/>
                      <a:pt x="884" y="1160"/>
                      <a:pt x="885" y="1153"/>
                    </a:cubicBezTo>
                    <a:cubicBezTo>
                      <a:pt x="890" y="1144"/>
                      <a:pt x="889" y="1142"/>
                      <a:pt x="895" y="1136"/>
                    </a:cubicBezTo>
                    <a:cubicBezTo>
                      <a:pt x="898" y="1127"/>
                      <a:pt x="906" y="1114"/>
                      <a:pt x="915" y="1111"/>
                    </a:cubicBezTo>
                    <a:cubicBezTo>
                      <a:pt x="920" y="1105"/>
                      <a:pt x="924" y="1099"/>
                      <a:pt x="930" y="1094"/>
                    </a:cubicBezTo>
                    <a:cubicBezTo>
                      <a:pt x="935" y="1089"/>
                      <a:pt x="938" y="1089"/>
                      <a:pt x="943" y="1084"/>
                    </a:cubicBezTo>
                    <a:cubicBezTo>
                      <a:pt x="947" y="1080"/>
                      <a:pt x="949" y="1078"/>
                      <a:pt x="955" y="1077"/>
                    </a:cubicBezTo>
                    <a:cubicBezTo>
                      <a:pt x="961" y="1066"/>
                      <a:pt x="958" y="1069"/>
                      <a:pt x="966" y="1064"/>
                    </a:cubicBezTo>
                    <a:cubicBezTo>
                      <a:pt x="972" y="1055"/>
                      <a:pt x="978" y="1045"/>
                      <a:pt x="983" y="1036"/>
                    </a:cubicBezTo>
                    <a:cubicBezTo>
                      <a:pt x="988" y="1030"/>
                      <a:pt x="989" y="1019"/>
                      <a:pt x="991" y="1013"/>
                    </a:cubicBezTo>
                    <a:cubicBezTo>
                      <a:pt x="994" y="1003"/>
                      <a:pt x="992" y="1009"/>
                      <a:pt x="998" y="999"/>
                    </a:cubicBezTo>
                    <a:cubicBezTo>
                      <a:pt x="1003" y="992"/>
                      <a:pt x="1003" y="984"/>
                      <a:pt x="1005" y="977"/>
                    </a:cubicBezTo>
                    <a:cubicBezTo>
                      <a:pt x="1003" y="966"/>
                      <a:pt x="1000" y="970"/>
                      <a:pt x="989" y="974"/>
                    </a:cubicBezTo>
                    <a:cubicBezTo>
                      <a:pt x="971" y="986"/>
                      <a:pt x="941" y="983"/>
                      <a:pt x="921" y="983"/>
                    </a:cubicBezTo>
                    <a:cubicBezTo>
                      <a:pt x="892" y="981"/>
                      <a:pt x="895" y="977"/>
                      <a:pt x="878" y="961"/>
                    </a:cubicBezTo>
                    <a:cubicBezTo>
                      <a:pt x="875" y="949"/>
                      <a:pt x="867" y="944"/>
                      <a:pt x="858" y="936"/>
                    </a:cubicBezTo>
                    <a:cubicBezTo>
                      <a:pt x="853" y="933"/>
                      <a:pt x="844" y="930"/>
                      <a:pt x="844" y="930"/>
                    </a:cubicBezTo>
                    <a:cubicBezTo>
                      <a:pt x="837" y="909"/>
                      <a:pt x="828" y="891"/>
                      <a:pt x="817" y="872"/>
                    </a:cubicBezTo>
                    <a:cubicBezTo>
                      <a:pt x="811" y="866"/>
                      <a:pt x="816" y="869"/>
                      <a:pt x="805" y="863"/>
                    </a:cubicBezTo>
                    <a:cubicBezTo>
                      <a:pt x="802" y="859"/>
                      <a:pt x="796" y="856"/>
                      <a:pt x="796" y="856"/>
                    </a:cubicBezTo>
                    <a:cubicBezTo>
                      <a:pt x="786" y="842"/>
                      <a:pt x="794" y="825"/>
                      <a:pt x="785" y="813"/>
                    </a:cubicBezTo>
                    <a:cubicBezTo>
                      <a:pt x="774" y="794"/>
                      <a:pt x="759" y="772"/>
                      <a:pt x="745" y="758"/>
                    </a:cubicBezTo>
                    <a:cubicBezTo>
                      <a:pt x="742" y="744"/>
                      <a:pt x="737" y="736"/>
                      <a:pt x="729" y="723"/>
                    </a:cubicBezTo>
                    <a:cubicBezTo>
                      <a:pt x="726" y="720"/>
                      <a:pt x="723" y="709"/>
                      <a:pt x="723" y="709"/>
                    </a:cubicBezTo>
                    <a:cubicBezTo>
                      <a:pt x="740" y="705"/>
                      <a:pt x="757" y="733"/>
                      <a:pt x="766" y="744"/>
                    </a:cubicBezTo>
                    <a:cubicBezTo>
                      <a:pt x="771" y="758"/>
                      <a:pt x="771" y="759"/>
                      <a:pt x="786" y="764"/>
                    </a:cubicBezTo>
                    <a:cubicBezTo>
                      <a:pt x="793" y="766"/>
                      <a:pt x="800" y="773"/>
                      <a:pt x="800" y="773"/>
                    </a:cubicBezTo>
                    <a:cubicBezTo>
                      <a:pt x="803" y="780"/>
                      <a:pt x="808" y="784"/>
                      <a:pt x="813" y="791"/>
                    </a:cubicBezTo>
                    <a:cubicBezTo>
                      <a:pt x="813" y="803"/>
                      <a:pt x="814" y="809"/>
                      <a:pt x="817" y="819"/>
                    </a:cubicBezTo>
                    <a:cubicBezTo>
                      <a:pt x="819" y="842"/>
                      <a:pt x="820" y="841"/>
                      <a:pt x="839" y="847"/>
                    </a:cubicBezTo>
                    <a:cubicBezTo>
                      <a:pt x="844" y="852"/>
                      <a:pt x="847" y="856"/>
                      <a:pt x="851" y="861"/>
                    </a:cubicBezTo>
                    <a:cubicBezTo>
                      <a:pt x="851" y="863"/>
                      <a:pt x="853" y="864"/>
                      <a:pt x="853" y="866"/>
                    </a:cubicBezTo>
                    <a:cubicBezTo>
                      <a:pt x="853" y="869"/>
                      <a:pt x="853" y="874"/>
                      <a:pt x="855" y="877"/>
                    </a:cubicBezTo>
                    <a:cubicBezTo>
                      <a:pt x="856" y="884"/>
                      <a:pt x="870" y="889"/>
                      <a:pt x="875" y="894"/>
                    </a:cubicBezTo>
                    <a:cubicBezTo>
                      <a:pt x="887" y="927"/>
                      <a:pt x="870" y="945"/>
                      <a:pt x="910" y="955"/>
                    </a:cubicBezTo>
                    <a:cubicBezTo>
                      <a:pt x="921" y="953"/>
                      <a:pt x="926" y="955"/>
                      <a:pt x="933" y="949"/>
                    </a:cubicBezTo>
                    <a:cubicBezTo>
                      <a:pt x="938" y="942"/>
                      <a:pt x="944" y="941"/>
                      <a:pt x="951" y="936"/>
                    </a:cubicBezTo>
                    <a:cubicBezTo>
                      <a:pt x="972" y="924"/>
                      <a:pt x="978" y="920"/>
                      <a:pt x="1003" y="916"/>
                    </a:cubicBezTo>
                    <a:cubicBezTo>
                      <a:pt x="1009" y="914"/>
                      <a:pt x="1017" y="911"/>
                      <a:pt x="1025" y="909"/>
                    </a:cubicBezTo>
                    <a:cubicBezTo>
                      <a:pt x="1031" y="906"/>
                      <a:pt x="1036" y="899"/>
                      <a:pt x="1042" y="897"/>
                    </a:cubicBezTo>
                    <a:cubicBezTo>
                      <a:pt x="1051" y="894"/>
                      <a:pt x="1060" y="894"/>
                      <a:pt x="1068" y="888"/>
                    </a:cubicBezTo>
                    <a:cubicBezTo>
                      <a:pt x="1073" y="881"/>
                      <a:pt x="1079" y="877"/>
                      <a:pt x="1084" y="869"/>
                    </a:cubicBezTo>
                    <a:cubicBezTo>
                      <a:pt x="1087" y="861"/>
                      <a:pt x="1088" y="850"/>
                      <a:pt x="1098" y="844"/>
                    </a:cubicBezTo>
                    <a:cubicBezTo>
                      <a:pt x="1104" y="836"/>
                      <a:pt x="1105" y="825"/>
                      <a:pt x="1108" y="816"/>
                    </a:cubicBezTo>
                    <a:cubicBezTo>
                      <a:pt x="1110" y="811"/>
                      <a:pt x="1115" y="808"/>
                      <a:pt x="1116" y="803"/>
                    </a:cubicBezTo>
                    <a:cubicBezTo>
                      <a:pt x="1110" y="800"/>
                      <a:pt x="1110" y="805"/>
                      <a:pt x="1102" y="808"/>
                    </a:cubicBezTo>
                    <a:cubicBezTo>
                      <a:pt x="1099" y="802"/>
                      <a:pt x="1104" y="795"/>
                      <a:pt x="1098" y="792"/>
                    </a:cubicBezTo>
                    <a:cubicBezTo>
                      <a:pt x="1094" y="789"/>
                      <a:pt x="1084" y="788"/>
                      <a:pt x="1084" y="788"/>
                    </a:cubicBezTo>
                    <a:cubicBezTo>
                      <a:pt x="1077" y="780"/>
                      <a:pt x="1076" y="783"/>
                      <a:pt x="1067" y="786"/>
                    </a:cubicBezTo>
                    <a:cubicBezTo>
                      <a:pt x="1064" y="788"/>
                      <a:pt x="1057" y="789"/>
                      <a:pt x="1057" y="789"/>
                    </a:cubicBezTo>
                    <a:cubicBezTo>
                      <a:pt x="1054" y="789"/>
                      <a:pt x="1051" y="789"/>
                      <a:pt x="1048" y="788"/>
                    </a:cubicBezTo>
                    <a:cubicBezTo>
                      <a:pt x="1046" y="786"/>
                      <a:pt x="1045" y="778"/>
                      <a:pt x="1045" y="778"/>
                    </a:cubicBezTo>
                    <a:cubicBezTo>
                      <a:pt x="1046" y="778"/>
                      <a:pt x="1048" y="777"/>
                      <a:pt x="1050" y="775"/>
                    </a:cubicBezTo>
                    <a:cubicBezTo>
                      <a:pt x="1060" y="772"/>
                      <a:pt x="1067" y="778"/>
                      <a:pt x="1060" y="763"/>
                    </a:cubicBezTo>
                    <a:cubicBezTo>
                      <a:pt x="1059" y="763"/>
                      <a:pt x="1057" y="761"/>
                      <a:pt x="1056" y="761"/>
                    </a:cubicBezTo>
                    <a:cubicBezTo>
                      <a:pt x="1053" y="761"/>
                      <a:pt x="1048" y="761"/>
                      <a:pt x="1046" y="763"/>
                    </a:cubicBezTo>
                    <a:cubicBezTo>
                      <a:pt x="1046" y="764"/>
                      <a:pt x="1045" y="766"/>
                      <a:pt x="1043" y="767"/>
                    </a:cubicBezTo>
                    <a:cubicBezTo>
                      <a:pt x="1036" y="775"/>
                      <a:pt x="1025" y="777"/>
                      <a:pt x="1016" y="780"/>
                    </a:cubicBezTo>
                    <a:cubicBezTo>
                      <a:pt x="1011" y="780"/>
                      <a:pt x="1006" y="778"/>
                      <a:pt x="1003" y="777"/>
                    </a:cubicBezTo>
                    <a:cubicBezTo>
                      <a:pt x="1002" y="777"/>
                      <a:pt x="997" y="775"/>
                      <a:pt x="997" y="775"/>
                    </a:cubicBezTo>
                    <a:cubicBezTo>
                      <a:pt x="988" y="763"/>
                      <a:pt x="986" y="761"/>
                      <a:pt x="971" y="758"/>
                    </a:cubicBezTo>
                    <a:cubicBezTo>
                      <a:pt x="971" y="753"/>
                      <a:pt x="974" y="747"/>
                      <a:pt x="971" y="742"/>
                    </a:cubicBezTo>
                    <a:cubicBezTo>
                      <a:pt x="969" y="739"/>
                      <a:pt x="960" y="736"/>
                      <a:pt x="957" y="734"/>
                    </a:cubicBezTo>
                    <a:cubicBezTo>
                      <a:pt x="954" y="733"/>
                      <a:pt x="947" y="731"/>
                      <a:pt x="947" y="731"/>
                    </a:cubicBezTo>
                    <a:cubicBezTo>
                      <a:pt x="941" y="725"/>
                      <a:pt x="935" y="722"/>
                      <a:pt x="929" y="716"/>
                    </a:cubicBezTo>
                    <a:cubicBezTo>
                      <a:pt x="930" y="706"/>
                      <a:pt x="932" y="700"/>
                      <a:pt x="941" y="697"/>
                    </a:cubicBezTo>
                    <a:cubicBezTo>
                      <a:pt x="955" y="698"/>
                      <a:pt x="968" y="702"/>
                      <a:pt x="980" y="705"/>
                    </a:cubicBezTo>
                    <a:cubicBezTo>
                      <a:pt x="986" y="711"/>
                      <a:pt x="988" y="716"/>
                      <a:pt x="995" y="720"/>
                    </a:cubicBezTo>
                    <a:cubicBezTo>
                      <a:pt x="1005" y="734"/>
                      <a:pt x="1012" y="736"/>
                      <a:pt x="1025" y="744"/>
                    </a:cubicBezTo>
                    <a:cubicBezTo>
                      <a:pt x="1033" y="742"/>
                      <a:pt x="1045" y="747"/>
                      <a:pt x="1051" y="741"/>
                    </a:cubicBezTo>
                    <a:cubicBezTo>
                      <a:pt x="1060" y="733"/>
                      <a:pt x="1048" y="738"/>
                      <a:pt x="1059" y="734"/>
                    </a:cubicBezTo>
                    <a:cubicBezTo>
                      <a:pt x="1064" y="738"/>
                      <a:pt x="1068" y="739"/>
                      <a:pt x="1073" y="742"/>
                    </a:cubicBezTo>
                    <a:cubicBezTo>
                      <a:pt x="1079" y="752"/>
                      <a:pt x="1093" y="750"/>
                      <a:pt x="1104" y="753"/>
                    </a:cubicBezTo>
                    <a:cubicBezTo>
                      <a:pt x="1121" y="764"/>
                      <a:pt x="1110" y="759"/>
                      <a:pt x="1141" y="761"/>
                    </a:cubicBezTo>
                    <a:cubicBezTo>
                      <a:pt x="1152" y="763"/>
                      <a:pt x="1156" y="766"/>
                      <a:pt x="1163" y="775"/>
                    </a:cubicBezTo>
                    <a:cubicBezTo>
                      <a:pt x="1159" y="788"/>
                      <a:pt x="1167" y="781"/>
                      <a:pt x="1173" y="777"/>
                    </a:cubicBezTo>
                    <a:cubicBezTo>
                      <a:pt x="1175" y="770"/>
                      <a:pt x="1178" y="770"/>
                      <a:pt x="1181" y="764"/>
                    </a:cubicBezTo>
                    <a:cubicBezTo>
                      <a:pt x="1190" y="767"/>
                      <a:pt x="1189" y="772"/>
                      <a:pt x="1187" y="783"/>
                    </a:cubicBezTo>
                    <a:cubicBezTo>
                      <a:pt x="1195" y="789"/>
                      <a:pt x="1206" y="786"/>
                      <a:pt x="1215" y="789"/>
                    </a:cubicBezTo>
                    <a:cubicBezTo>
                      <a:pt x="1221" y="791"/>
                      <a:pt x="1226" y="797"/>
                      <a:pt x="1234" y="800"/>
                    </a:cubicBezTo>
                    <a:cubicBezTo>
                      <a:pt x="1245" y="803"/>
                      <a:pt x="1255" y="808"/>
                      <a:pt x="1265" y="816"/>
                    </a:cubicBezTo>
                    <a:cubicBezTo>
                      <a:pt x="1268" y="827"/>
                      <a:pt x="1272" y="831"/>
                      <a:pt x="1282" y="834"/>
                    </a:cubicBezTo>
                    <a:cubicBezTo>
                      <a:pt x="1286" y="842"/>
                      <a:pt x="1288" y="847"/>
                      <a:pt x="1296" y="852"/>
                    </a:cubicBezTo>
                    <a:cubicBezTo>
                      <a:pt x="1308" y="849"/>
                      <a:pt x="1302" y="850"/>
                      <a:pt x="1314" y="847"/>
                    </a:cubicBezTo>
                    <a:cubicBezTo>
                      <a:pt x="1316" y="845"/>
                      <a:pt x="1319" y="845"/>
                      <a:pt x="1319" y="845"/>
                    </a:cubicBezTo>
                    <a:cubicBezTo>
                      <a:pt x="1328" y="852"/>
                      <a:pt x="1322" y="842"/>
                      <a:pt x="1319" y="839"/>
                    </a:cubicBezTo>
                    <a:cubicBezTo>
                      <a:pt x="1316" y="844"/>
                      <a:pt x="1311" y="847"/>
                      <a:pt x="1310" y="853"/>
                    </a:cubicBezTo>
                    <a:cubicBezTo>
                      <a:pt x="1310" y="856"/>
                      <a:pt x="1307" y="863"/>
                      <a:pt x="1307" y="863"/>
                    </a:cubicBezTo>
                    <a:cubicBezTo>
                      <a:pt x="1308" y="869"/>
                      <a:pt x="1310" y="880"/>
                      <a:pt x="1319" y="880"/>
                    </a:cubicBezTo>
                    <a:lnTo>
                      <a:pt x="1320" y="916"/>
                    </a:lnTo>
                    <a:lnTo>
                      <a:pt x="1348" y="1005"/>
                    </a:lnTo>
                    <a:lnTo>
                      <a:pt x="1373" y="1033"/>
                    </a:lnTo>
                    <a:lnTo>
                      <a:pt x="1416" y="994"/>
                    </a:lnTo>
                    <a:lnTo>
                      <a:pt x="1413" y="967"/>
                    </a:lnTo>
                    <a:lnTo>
                      <a:pt x="1424" y="959"/>
                    </a:lnTo>
                    <a:lnTo>
                      <a:pt x="1423" y="925"/>
                    </a:lnTo>
                    <a:lnTo>
                      <a:pt x="1452" y="916"/>
                    </a:lnTo>
                    <a:lnTo>
                      <a:pt x="1520" y="855"/>
                    </a:lnTo>
                    <a:lnTo>
                      <a:pt x="1533" y="839"/>
                    </a:lnTo>
                    <a:lnTo>
                      <a:pt x="1588" y="824"/>
                    </a:lnTo>
                    <a:lnTo>
                      <a:pt x="1608" y="847"/>
                    </a:lnTo>
                    <a:lnTo>
                      <a:pt x="1602" y="858"/>
                    </a:lnTo>
                    <a:lnTo>
                      <a:pt x="1619" y="875"/>
                    </a:lnTo>
                    <a:lnTo>
                      <a:pt x="1624" y="899"/>
                    </a:lnTo>
                    <a:lnTo>
                      <a:pt x="1641" y="906"/>
                    </a:lnTo>
                    <a:lnTo>
                      <a:pt x="1677" y="892"/>
                    </a:lnTo>
                    <a:lnTo>
                      <a:pt x="1675" y="975"/>
                    </a:lnTo>
                    <a:lnTo>
                      <a:pt x="1684" y="956"/>
                    </a:lnTo>
                    <a:lnTo>
                      <a:pt x="1707" y="1000"/>
                    </a:lnTo>
                    <a:lnTo>
                      <a:pt x="1704" y="1030"/>
                    </a:lnTo>
                    <a:lnTo>
                      <a:pt x="1718" y="1013"/>
                    </a:lnTo>
                    <a:lnTo>
                      <a:pt x="1721" y="997"/>
                    </a:lnTo>
                    <a:lnTo>
                      <a:pt x="1738" y="972"/>
                    </a:lnTo>
                    <a:lnTo>
                      <a:pt x="1728" y="958"/>
                    </a:lnTo>
                    <a:lnTo>
                      <a:pt x="1737" y="942"/>
                    </a:lnTo>
                    <a:lnTo>
                      <a:pt x="1725" y="913"/>
                    </a:lnTo>
                    <a:lnTo>
                      <a:pt x="1732" y="889"/>
                    </a:lnTo>
                    <a:lnTo>
                      <a:pt x="1715" y="895"/>
                    </a:lnTo>
                    <a:lnTo>
                      <a:pt x="1707" y="874"/>
                    </a:lnTo>
                    <a:lnTo>
                      <a:pt x="1701" y="844"/>
                    </a:lnTo>
                    <a:lnTo>
                      <a:pt x="1714" y="816"/>
                    </a:lnTo>
                    <a:lnTo>
                      <a:pt x="1728" y="834"/>
                    </a:lnTo>
                    <a:lnTo>
                      <a:pt x="1721" y="880"/>
                    </a:lnTo>
                    <a:lnTo>
                      <a:pt x="1738" y="849"/>
                    </a:lnTo>
                    <a:lnTo>
                      <a:pt x="1732" y="824"/>
                    </a:lnTo>
                    <a:lnTo>
                      <a:pt x="1752" y="808"/>
                    </a:lnTo>
                    <a:lnTo>
                      <a:pt x="1752" y="797"/>
                    </a:lnTo>
                    <a:lnTo>
                      <a:pt x="1759" y="800"/>
                    </a:lnTo>
                    <a:lnTo>
                      <a:pt x="1796" y="756"/>
                    </a:lnTo>
                    <a:lnTo>
                      <a:pt x="1805" y="684"/>
                    </a:lnTo>
                    <a:lnTo>
                      <a:pt x="1810" y="655"/>
                    </a:lnTo>
                    <a:lnTo>
                      <a:pt x="1794" y="664"/>
                    </a:lnTo>
                    <a:lnTo>
                      <a:pt x="1788" y="655"/>
                    </a:lnTo>
                    <a:lnTo>
                      <a:pt x="1800" y="638"/>
                    </a:lnTo>
                    <a:lnTo>
                      <a:pt x="1776" y="592"/>
                    </a:lnTo>
                    <a:lnTo>
                      <a:pt x="1763" y="580"/>
                    </a:lnTo>
                    <a:lnTo>
                      <a:pt x="1783" y="544"/>
                    </a:lnTo>
                    <a:lnTo>
                      <a:pt x="1762" y="539"/>
                    </a:lnTo>
                    <a:lnTo>
                      <a:pt x="1743" y="531"/>
                    </a:lnTo>
                    <a:lnTo>
                      <a:pt x="1751" y="503"/>
                    </a:lnTo>
                    <a:lnTo>
                      <a:pt x="1763" y="487"/>
                    </a:lnTo>
                    <a:lnTo>
                      <a:pt x="1766" y="519"/>
                    </a:lnTo>
                    <a:lnTo>
                      <a:pt x="1788" y="498"/>
                    </a:lnTo>
                    <a:lnTo>
                      <a:pt x="1805" y="497"/>
                    </a:lnTo>
                    <a:lnTo>
                      <a:pt x="1797" y="519"/>
                    </a:lnTo>
                    <a:lnTo>
                      <a:pt x="1824" y="528"/>
                    </a:lnTo>
                    <a:lnTo>
                      <a:pt x="1816" y="545"/>
                    </a:lnTo>
                    <a:lnTo>
                      <a:pt x="1830" y="559"/>
                    </a:lnTo>
                    <a:lnTo>
                      <a:pt x="1830" y="588"/>
                    </a:lnTo>
                    <a:lnTo>
                      <a:pt x="1861" y="559"/>
                    </a:lnTo>
                    <a:lnTo>
                      <a:pt x="1850" y="531"/>
                    </a:lnTo>
                    <a:lnTo>
                      <a:pt x="1821" y="489"/>
                    </a:lnTo>
                    <a:lnTo>
                      <a:pt x="1830" y="473"/>
                    </a:lnTo>
                    <a:lnTo>
                      <a:pt x="1824" y="448"/>
                    </a:lnTo>
                    <a:lnTo>
                      <a:pt x="1844" y="427"/>
                    </a:lnTo>
                    <a:lnTo>
                      <a:pt x="1868" y="416"/>
                    </a:lnTo>
                    <a:lnTo>
                      <a:pt x="1867" y="367"/>
                    </a:lnTo>
                    <a:lnTo>
                      <a:pt x="1865" y="333"/>
                    </a:lnTo>
                    <a:lnTo>
                      <a:pt x="1858" y="302"/>
                    </a:lnTo>
                    <a:lnTo>
                      <a:pt x="1830" y="248"/>
                    </a:lnTo>
                    <a:lnTo>
                      <a:pt x="1825" y="275"/>
                    </a:lnTo>
                    <a:lnTo>
                      <a:pt x="1807" y="258"/>
                    </a:lnTo>
                    <a:lnTo>
                      <a:pt x="1790" y="266"/>
                    </a:lnTo>
                    <a:lnTo>
                      <a:pt x="1805" y="226"/>
                    </a:lnTo>
                    <a:lnTo>
                      <a:pt x="1821" y="192"/>
                    </a:lnTo>
                    <a:lnTo>
                      <a:pt x="1850" y="176"/>
                    </a:lnTo>
                    <a:lnTo>
                      <a:pt x="1853" y="161"/>
                    </a:lnTo>
                    <a:lnTo>
                      <a:pt x="1873" y="155"/>
                    </a:lnTo>
                    <a:lnTo>
                      <a:pt x="1873" y="170"/>
                    </a:lnTo>
                    <a:lnTo>
                      <a:pt x="1896" y="145"/>
                    </a:lnTo>
                    <a:lnTo>
                      <a:pt x="1882" y="139"/>
                    </a:lnTo>
                    <a:lnTo>
                      <a:pt x="1882" y="120"/>
                    </a:lnTo>
                    <a:lnTo>
                      <a:pt x="1899" y="108"/>
                    </a:lnTo>
                    <a:lnTo>
                      <a:pt x="1906" y="122"/>
                    </a:lnTo>
                    <a:lnTo>
                      <a:pt x="1929" y="100"/>
                    </a:lnTo>
                    <a:lnTo>
                      <a:pt x="1926" y="120"/>
                    </a:lnTo>
                    <a:lnTo>
                      <a:pt x="1927" y="136"/>
                    </a:lnTo>
                    <a:lnTo>
                      <a:pt x="1926" y="158"/>
                    </a:lnTo>
                    <a:lnTo>
                      <a:pt x="1918" y="175"/>
                    </a:lnTo>
                    <a:lnTo>
                      <a:pt x="1932" y="197"/>
                    </a:lnTo>
                    <a:lnTo>
                      <a:pt x="1938" y="212"/>
                    </a:lnTo>
                    <a:lnTo>
                      <a:pt x="1947" y="209"/>
                    </a:lnTo>
                    <a:lnTo>
                      <a:pt x="1992" y="256"/>
                    </a:lnTo>
                    <a:lnTo>
                      <a:pt x="2002" y="233"/>
                    </a:lnTo>
                    <a:lnTo>
                      <a:pt x="2014" y="216"/>
                    </a:lnTo>
                    <a:lnTo>
                      <a:pt x="1994" y="205"/>
                    </a:lnTo>
                    <a:lnTo>
                      <a:pt x="1999" y="184"/>
                    </a:lnTo>
                    <a:lnTo>
                      <a:pt x="1999" y="172"/>
                    </a:lnTo>
                    <a:lnTo>
                      <a:pt x="1978" y="150"/>
                    </a:lnTo>
                    <a:lnTo>
                      <a:pt x="1960" y="147"/>
                    </a:lnTo>
                    <a:lnTo>
                      <a:pt x="1943" y="123"/>
                    </a:lnTo>
                    <a:lnTo>
                      <a:pt x="1966" y="119"/>
                    </a:lnTo>
                    <a:lnTo>
                      <a:pt x="1977" y="100"/>
                    </a:lnTo>
                    <a:lnTo>
                      <a:pt x="1991" y="106"/>
                    </a:lnTo>
                    <a:lnTo>
                      <a:pt x="2005" y="98"/>
                    </a:lnTo>
                    <a:lnTo>
                      <a:pt x="1990" y="80"/>
                    </a:lnTo>
                    <a:lnTo>
                      <a:pt x="2002" y="69"/>
                    </a:lnTo>
                    <a:lnTo>
                      <a:pt x="2021" y="68"/>
                    </a:lnTo>
                    <a:lnTo>
                      <a:pt x="2000" y="53"/>
                    </a:lnTo>
                    <a:lnTo>
                      <a:pt x="1975" y="51"/>
                    </a:lnTo>
                    <a:lnTo>
                      <a:pt x="1990" y="32"/>
                    </a:lnTo>
                    <a:lnTo>
                      <a:pt x="1989" y="11"/>
                    </a:lnTo>
                    <a:lnTo>
                      <a:pt x="2005" y="27"/>
                    </a:lnTo>
                    <a:lnTo>
                      <a:pt x="2015" y="18"/>
                    </a:lnTo>
                    <a:lnTo>
                      <a:pt x="2024" y="21"/>
                    </a:lnTo>
                    <a:lnTo>
                      <a:pt x="2038" y="36"/>
                    </a:lnTo>
                    <a:lnTo>
                      <a:pt x="2060" y="33"/>
                    </a:lnTo>
                    <a:lnTo>
                      <a:pt x="2042" y="15"/>
                    </a:lnTo>
                    <a:lnTo>
                      <a:pt x="2038" y="0"/>
                    </a:lnTo>
                    <a:lnTo>
                      <a:pt x="2006" y="5"/>
                    </a:lnTo>
                    <a:lnTo>
                      <a:pt x="1994" y="0"/>
                    </a:lnTo>
                    <a:lnTo>
                      <a:pt x="1955" y="11"/>
                    </a:lnTo>
                    <a:lnTo>
                      <a:pt x="1913" y="18"/>
                    </a:lnTo>
                    <a:lnTo>
                      <a:pt x="1886" y="30"/>
                    </a:lnTo>
                    <a:lnTo>
                      <a:pt x="1885" y="47"/>
                    </a:lnTo>
                    <a:lnTo>
                      <a:pt x="1864" y="50"/>
                    </a:lnTo>
                    <a:cubicBezTo>
                      <a:pt x="1858" y="55"/>
                      <a:pt x="1854" y="75"/>
                      <a:pt x="1847" y="77"/>
                    </a:cubicBezTo>
                    <a:cubicBezTo>
                      <a:pt x="1839" y="82"/>
                      <a:pt x="1830" y="65"/>
                      <a:pt x="1820" y="63"/>
                    </a:cubicBezTo>
                    <a:lnTo>
                      <a:pt x="1786" y="66"/>
                    </a:lnTo>
                    <a:lnTo>
                      <a:pt x="1732" y="56"/>
                    </a:lnTo>
                    <a:lnTo>
                      <a:pt x="1709" y="62"/>
                    </a:lnTo>
                    <a:lnTo>
                      <a:pt x="1678" y="56"/>
                    </a:lnTo>
                    <a:lnTo>
                      <a:pt x="1666" y="47"/>
                    </a:lnTo>
                    <a:lnTo>
                      <a:pt x="1643" y="50"/>
                    </a:lnTo>
                    <a:cubicBezTo>
                      <a:pt x="1635" y="52"/>
                      <a:pt x="1626" y="57"/>
                      <a:pt x="1618" y="60"/>
                    </a:cubicBezTo>
                    <a:cubicBezTo>
                      <a:pt x="1610" y="63"/>
                      <a:pt x="1603" y="67"/>
                      <a:pt x="1597" y="71"/>
                    </a:cubicBezTo>
                    <a:cubicBezTo>
                      <a:pt x="1591" y="75"/>
                      <a:pt x="1587" y="84"/>
                      <a:pt x="1583" y="83"/>
                    </a:cubicBezTo>
                    <a:cubicBezTo>
                      <a:pt x="1571" y="90"/>
                      <a:pt x="1576" y="67"/>
                      <a:pt x="1571" y="65"/>
                    </a:cubicBezTo>
                    <a:lnTo>
                      <a:pt x="1553" y="69"/>
                    </a:lnTo>
                    <a:cubicBezTo>
                      <a:pt x="1544" y="66"/>
                      <a:pt x="1531" y="50"/>
                      <a:pt x="1517" y="47"/>
                    </a:cubicBezTo>
                    <a:cubicBezTo>
                      <a:pt x="1503" y="46"/>
                      <a:pt x="1479" y="45"/>
                      <a:pt x="1468" y="48"/>
                    </a:cubicBezTo>
                    <a:cubicBezTo>
                      <a:pt x="1457" y="51"/>
                      <a:pt x="1461" y="63"/>
                      <a:pt x="1451" y="63"/>
                    </a:cubicBezTo>
                    <a:cubicBezTo>
                      <a:pt x="1439" y="66"/>
                      <a:pt x="1419" y="48"/>
                      <a:pt x="1408" y="47"/>
                    </a:cubicBezTo>
                    <a:cubicBezTo>
                      <a:pt x="1397" y="46"/>
                      <a:pt x="1390" y="59"/>
                      <a:pt x="1382" y="59"/>
                    </a:cubicBezTo>
                    <a:cubicBezTo>
                      <a:pt x="1374" y="59"/>
                      <a:pt x="1362" y="52"/>
                      <a:pt x="1357" y="47"/>
                    </a:cubicBezTo>
                    <a:cubicBezTo>
                      <a:pt x="1352" y="42"/>
                      <a:pt x="1356" y="36"/>
                      <a:pt x="1349" y="30"/>
                    </a:cubicBezTo>
                    <a:cubicBezTo>
                      <a:pt x="1333" y="26"/>
                      <a:pt x="1330" y="13"/>
                      <a:pt x="1318" y="11"/>
                    </a:cubicBezTo>
                    <a:cubicBezTo>
                      <a:pt x="1306" y="9"/>
                      <a:pt x="1287" y="20"/>
                      <a:pt x="1277" y="20"/>
                    </a:cubicBezTo>
                    <a:cubicBezTo>
                      <a:pt x="1267" y="20"/>
                      <a:pt x="1268" y="10"/>
                      <a:pt x="1259" y="9"/>
                    </a:cubicBezTo>
                    <a:lnTo>
                      <a:pt x="1222" y="14"/>
                    </a:lnTo>
                    <a:lnTo>
                      <a:pt x="1210" y="32"/>
                    </a:lnTo>
                    <a:cubicBezTo>
                      <a:pt x="1203" y="35"/>
                      <a:pt x="1187" y="28"/>
                      <a:pt x="1178" y="29"/>
                    </a:cubicBezTo>
                    <a:cubicBezTo>
                      <a:pt x="1169" y="30"/>
                      <a:pt x="1164" y="36"/>
                      <a:pt x="1154" y="39"/>
                    </a:cubicBezTo>
                    <a:cubicBezTo>
                      <a:pt x="1144" y="42"/>
                      <a:pt x="1124" y="44"/>
                      <a:pt x="1120" y="48"/>
                    </a:cubicBezTo>
                    <a:cubicBezTo>
                      <a:pt x="1109" y="57"/>
                      <a:pt x="1132" y="61"/>
                      <a:pt x="1132" y="65"/>
                    </a:cubicBezTo>
                    <a:cubicBezTo>
                      <a:pt x="1132" y="69"/>
                      <a:pt x="1126" y="70"/>
                      <a:pt x="1118" y="72"/>
                    </a:cubicBezTo>
                    <a:cubicBezTo>
                      <a:pt x="1110" y="74"/>
                      <a:pt x="1084" y="72"/>
                      <a:pt x="1085" y="77"/>
                    </a:cubicBezTo>
                    <a:cubicBezTo>
                      <a:pt x="1085" y="86"/>
                      <a:pt x="1126" y="103"/>
                      <a:pt x="1127" y="105"/>
                    </a:cubicBezTo>
                    <a:lnTo>
                      <a:pt x="1090" y="90"/>
                    </a:lnTo>
                    <a:lnTo>
                      <a:pt x="1072" y="95"/>
                    </a:lnTo>
                    <a:cubicBezTo>
                      <a:pt x="1063" y="93"/>
                      <a:pt x="1039" y="65"/>
                      <a:pt x="1033" y="80"/>
                    </a:cubicBezTo>
                    <a:cubicBezTo>
                      <a:pt x="1027" y="95"/>
                      <a:pt x="1077" y="132"/>
                      <a:pt x="1084" y="147"/>
                    </a:cubicBezTo>
                    <a:lnTo>
                      <a:pt x="1075" y="171"/>
                    </a:lnTo>
                    <a:lnTo>
                      <a:pt x="1040" y="170"/>
                    </a:lnTo>
                    <a:cubicBezTo>
                      <a:pt x="1040" y="170"/>
                      <a:pt x="1061" y="164"/>
                      <a:pt x="1060" y="155"/>
                    </a:cubicBezTo>
                    <a:cubicBezTo>
                      <a:pt x="1059" y="146"/>
                      <a:pt x="1043" y="127"/>
                      <a:pt x="1031" y="113"/>
                    </a:cubicBezTo>
                    <a:cubicBezTo>
                      <a:pt x="1025" y="101"/>
                      <a:pt x="1030" y="84"/>
                      <a:pt x="1024" y="81"/>
                    </a:cubicBezTo>
                    <a:cubicBezTo>
                      <a:pt x="1018" y="78"/>
                      <a:pt x="997" y="65"/>
                      <a:pt x="989" y="71"/>
                    </a:cubicBezTo>
                    <a:cubicBezTo>
                      <a:pt x="968" y="74"/>
                      <a:pt x="970" y="107"/>
                      <a:pt x="974" y="116"/>
                    </a:cubicBezTo>
                    <a:cubicBezTo>
                      <a:pt x="978" y="125"/>
                      <a:pt x="1009" y="122"/>
                      <a:pt x="1012" y="125"/>
                    </a:cubicBezTo>
                    <a:cubicBezTo>
                      <a:pt x="1028" y="153"/>
                      <a:pt x="1005" y="143"/>
                      <a:pt x="989" y="134"/>
                    </a:cubicBezTo>
                    <a:cubicBezTo>
                      <a:pt x="973" y="125"/>
                      <a:pt x="968" y="128"/>
                      <a:pt x="958" y="128"/>
                    </a:cubicBezTo>
                    <a:cubicBezTo>
                      <a:pt x="948" y="128"/>
                      <a:pt x="931" y="133"/>
                      <a:pt x="926" y="137"/>
                    </a:cubicBezTo>
                    <a:cubicBezTo>
                      <a:pt x="921" y="141"/>
                      <a:pt x="939" y="157"/>
                      <a:pt x="926" y="152"/>
                    </a:cubicBezTo>
                    <a:cubicBezTo>
                      <a:pt x="913" y="147"/>
                      <a:pt x="899" y="149"/>
                      <a:pt x="886" y="147"/>
                    </a:cubicBezTo>
                    <a:cubicBezTo>
                      <a:pt x="873" y="145"/>
                      <a:pt x="863" y="136"/>
                      <a:pt x="847" y="140"/>
                    </a:cubicBezTo>
                    <a:cubicBezTo>
                      <a:pt x="825" y="147"/>
                      <a:pt x="794" y="185"/>
                      <a:pt x="787" y="171"/>
                    </a:cubicBezTo>
                    <a:cubicBezTo>
                      <a:pt x="780" y="157"/>
                      <a:pt x="800" y="155"/>
                      <a:pt x="800" y="150"/>
                    </a:cubicBezTo>
                    <a:cubicBezTo>
                      <a:pt x="800" y="145"/>
                      <a:pt x="796" y="138"/>
                      <a:pt x="790" y="138"/>
                    </a:cubicBezTo>
                    <a:cubicBezTo>
                      <a:pt x="784" y="138"/>
                      <a:pt x="764" y="144"/>
                      <a:pt x="763" y="152"/>
                    </a:cubicBezTo>
                    <a:cubicBezTo>
                      <a:pt x="761" y="163"/>
                      <a:pt x="783" y="181"/>
                      <a:pt x="782" y="186"/>
                    </a:cubicBezTo>
                    <a:cubicBezTo>
                      <a:pt x="781" y="191"/>
                      <a:pt x="765" y="180"/>
                      <a:pt x="758" y="183"/>
                    </a:cubicBezTo>
                    <a:cubicBezTo>
                      <a:pt x="751" y="186"/>
                      <a:pt x="746" y="207"/>
                      <a:pt x="742" y="203"/>
                    </a:cubicBezTo>
                    <a:lnTo>
                      <a:pt x="728" y="189"/>
                    </a:lnTo>
                    <a:lnTo>
                      <a:pt x="746" y="170"/>
                    </a:lnTo>
                    <a:lnTo>
                      <a:pt x="733" y="158"/>
                    </a:lnTo>
                    <a:cubicBezTo>
                      <a:pt x="727" y="155"/>
                      <a:pt x="718" y="150"/>
                      <a:pt x="712" y="149"/>
                    </a:cubicBezTo>
                    <a:cubicBezTo>
                      <a:pt x="706" y="148"/>
                      <a:pt x="701" y="154"/>
                      <a:pt x="698" y="152"/>
                    </a:cubicBezTo>
                    <a:cubicBezTo>
                      <a:pt x="695" y="150"/>
                      <a:pt x="698" y="139"/>
                      <a:pt x="695" y="138"/>
                    </a:cubicBezTo>
                    <a:cubicBezTo>
                      <a:pt x="692" y="137"/>
                      <a:pt x="685" y="146"/>
                      <a:pt x="680" y="146"/>
                    </a:cubicBezTo>
                    <a:cubicBezTo>
                      <a:pt x="675" y="146"/>
                      <a:pt x="677" y="142"/>
                      <a:pt x="667" y="140"/>
                    </a:cubicBezTo>
                    <a:cubicBezTo>
                      <a:pt x="657" y="138"/>
                      <a:pt x="632" y="139"/>
                      <a:pt x="622" y="135"/>
                    </a:cubicBezTo>
                    <a:cubicBezTo>
                      <a:pt x="612" y="131"/>
                      <a:pt x="632" y="117"/>
                      <a:pt x="608" y="113"/>
                    </a:cubicBezTo>
                    <a:cubicBezTo>
                      <a:pt x="584" y="109"/>
                      <a:pt x="590" y="119"/>
                      <a:pt x="583" y="119"/>
                    </a:cubicBezTo>
                    <a:lnTo>
                      <a:pt x="568" y="114"/>
                    </a:lnTo>
                    <a:cubicBezTo>
                      <a:pt x="555" y="116"/>
                      <a:pt x="521" y="125"/>
                      <a:pt x="505" y="131"/>
                    </a:cubicBezTo>
                    <a:cubicBezTo>
                      <a:pt x="482" y="140"/>
                      <a:pt x="485" y="140"/>
                      <a:pt x="472" y="152"/>
                    </a:cubicBezTo>
                    <a:cubicBezTo>
                      <a:pt x="459" y="164"/>
                      <a:pt x="443" y="192"/>
                      <a:pt x="428" y="204"/>
                    </a:cubicBezTo>
                    <a:cubicBezTo>
                      <a:pt x="410" y="223"/>
                      <a:pt x="393" y="217"/>
                      <a:pt x="382" y="224"/>
                    </a:cubicBezTo>
                    <a:lnTo>
                      <a:pt x="364" y="248"/>
                    </a:lnTo>
                    <a:lnTo>
                      <a:pt x="368" y="290"/>
                    </a:lnTo>
                    <a:lnTo>
                      <a:pt x="389" y="306"/>
                    </a:lnTo>
                    <a:lnTo>
                      <a:pt x="436" y="290"/>
                    </a:lnTo>
                    <a:cubicBezTo>
                      <a:pt x="447" y="296"/>
                      <a:pt x="448" y="335"/>
                      <a:pt x="457" y="341"/>
                    </a:cubicBezTo>
                    <a:cubicBezTo>
                      <a:pt x="468" y="348"/>
                      <a:pt x="486" y="330"/>
                      <a:pt x="491" y="324"/>
                    </a:cubicBezTo>
                    <a:lnTo>
                      <a:pt x="496" y="300"/>
                    </a:lnTo>
                    <a:lnTo>
                      <a:pt x="514" y="281"/>
                    </a:lnTo>
                    <a:cubicBezTo>
                      <a:pt x="515" y="270"/>
                      <a:pt x="499" y="245"/>
                      <a:pt x="502" y="234"/>
                    </a:cubicBezTo>
                    <a:cubicBezTo>
                      <a:pt x="505" y="225"/>
                      <a:pt x="526" y="220"/>
                      <a:pt x="535" y="213"/>
                    </a:cubicBezTo>
                    <a:cubicBezTo>
                      <a:pt x="544" y="206"/>
                      <a:pt x="546" y="192"/>
                      <a:pt x="554" y="191"/>
                    </a:cubicBezTo>
                    <a:cubicBezTo>
                      <a:pt x="567" y="190"/>
                      <a:pt x="580" y="200"/>
                      <a:pt x="581" y="204"/>
                    </a:cubicBezTo>
                    <a:cubicBezTo>
                      <a:pt x="581" y="208"/>
                      <a:pt x="560" y="200"/>
                      <a:pt x="557" y="215"/>
                    </a:cubicBezTo>
                    <a:cubicBezTo>
                      <a:pt x="554" y="230"/>
                      <a:pt x="535" y="233"/>
                      <a:pt x="533" y="242"/>
                    </a:cubicBezTo>
                    <a:lnTo>
                      <a:pt x="548" y="267"/>
                    </a:lnTo>
                    <a:lnTo>
                      <a:pt x="571" y="276"/>
                    </a:lnTo>
                    <a:lnTo>
                      <a:pt x="598" y="264"/>
                    </a:lnTo>
                    <a:lnTo>
                      <a:pt x="625" y="261"/>
                    </a:lnTo>
                    <a:cubicBezTo>
                      <a:pt x="632" y="263"/>
                      <a:pt x="645" y="271"/>
                      <a:pt x="638" y="276"/>
                    </a:cubicBezTo>
                    <a:cubicBezTo>
                      <a:pt x="631" y="281"/>
                      <a:pt x="593" y="287"/>
                      <a:pt x="584" y="293"/>
                    </a:cubicBezTo>
                    <a:cubicBezTo>
                      <a:pt x="575" y="299"/>
                      <a:pt x="587" y="309"/>
                      <a:pt x="581" y="311"/>
                    </a:cubicBezTo>
                    <a:cubicBezTo>
                      <a:pt x="567" y="319"/>
                      <a:pt x="556" y="301"/>
                      <a:pt x="550" y="303"/>
                    </a:cubicBezTo>
                    <a:lnTo>
                      <a:pt x="547" y="323"/>
                    </a:lnTo>
                    <a:lnTo>
                      <a:pt x="536" y="350"/>
                    </a:lnTo>
                    <a:lnTo>
                      <a:pt x="512" y="351"/>
                    </a:lnTo>
                    <a:lnTo>
                      <a:pt x="476" y="360"/>
                    </a:lnTo>
                    <a:lnTo>
                      <a:pt x="457" y="351"/>
                    </a:lnTo>
                    <a:lnTo>
                      <a:pt x="443" y="357"/>
                    </a:lnTo>
                    <a:lnTo>
                      <a:pt x="419" y="342"/>
                    </a:lnTo>
                    <a:cubicBezTo>
                      <a:pt x="417" y="335"/>
                      <a:pt x="433" y="329"/>
                      <a:pt x="428" y="317"/>
                    </a:cubicBezTo>
                    <a:cubicBezTo>
                      <a:pt x="423" y="305"/>
                      <a:pt x="396" y="313"/>
                      <a:pt x="392" y="321"/>
                    </a:cubicBezTo>
                    <a:lnTo>
                      <a:pt x="397" y="362"/>
                    </a:lnTo>
                    <a:lnTo>
                      <a:pt x="373" y="362"/>
                    </a:lnTo>
                    <a:cubicBezTo>
                      <a:pt x="365" y="366"/>
                      <a:pt x="355" y="380"/>
                      <a:pt x="347" y="386"/>
                    </a:cubicBezTo>
                    <a:cubicBezTo>
                      <a:pt x="339" y="392"/>
                      <a:pt x="332" y="379"/>
                      <a:pt x="322" y="399"/>
                    </a:cubicBezTo>
                    <a:cubicBezTo>
                      <a:pt x="312" y="419"/>
                      <a:pt x="301" y="411"/>
                      <a:pt x="293" y="414"/>
                    </a:cubicBezTo>
                    <a:cubicBezTo>
                      <a:pt x="285" y="417"/>
                      <a:pt x="280" y="414"/>
                      <a:pt x="275" y="416"/>
                    </a:cubicBezTo>
                    <a:cubicBezTo>
                      <a:pt x="270" y="418"/>
                      <a:pt x="267" y="426"/>
                      <a:pt x="260" y="426"/>
                    </a:cubicBezTo>
                    <a:cubicBezTo>
                      <a:pt x="253" y="426"/>
                      <a:pt x="238" y="417"/>
                      <a:pt x="232" y="419"/>
                    </a:cubicBezTo>
                    <a:cubicBezTo>
                      <a:pt x="226" y="421"/>
                      <a:pt x="221" y="432"/>
                      <a:pt x="226" y="437"/>
                    </a:cubicBezTo>
                    <a:lnTo>
                      <a:pt x="263" y="449"/>
                    </a:lnTo>
                    <a:lnTo>
                      <a:pt x="272" y="474"/>
                    </a:lnTo>
                    <a:lnTo>
                      <a:pt x="262" y="503"/>
                    </a:lnTo>
                    <a:cubicBezTo>
                      <a:pt x="251" y="507"/>
                      <a:pt x="223" y="499"/>
                      <a:pt x="206" y="498"/>
                    </a:cubicBezTo>
                    <a:cubicBezTo>
                      <a:pt x="189" y="497"/>
                      <a:pt x="164" y="492"/>
                      <a:pt x="158" y="498"/>
                    </a:cubicBezTo>
                    <a:cubicBezTo>
                      <a:pt x="152" y="504"/>
                      <a:pt x="167" y="527"/>
                      <a:pt x="167" y="537"/>
                    </a:cubicBezTo>
                    <a:cubicBezTo>
                      <a:pt x="167" y="547"/>
                      <a:pt x="159" y="551"/>
                      <a:pt x="157" y="557"/>
                    </a:cubicBezTo>
                    <a:cubicBezTo>
                      <a:pt x="155" y="563"/>
                      <a:pt x="161" y="569"/>
                      <a:pt x="157" y="576"/>
                    </a:cubicBezTo>
                    <a:cubicBezTo>
                      <a:pt x="153" y="583"/>
                      <a:pt x="127" y="594"/>
                      <a:pt x="130" y="597"/>
                    </a:cubicBezTo>
                    <a:cubicBezTo>
                      <a:pt x="139" y="606"/>
                      <a:pt x="160" y="592"/>
                      <a:pt x="176" y="592"/>
                    </a:cubicBezTo>
                    <a:lnTo>
                      <a:pt x="226" y="598"/>
                    </a:lnTo>
                    <a:lnTo>
                      <a:pt x="260" y="588"/>
                    </a:lnTo>
                    <a:lnTo>
                      <a:pt x="274" y="576"/>
                    </a:lnTo>
                    <a:cubicBezTo>
                      <a:pt x="282" y="573"/>
                      <a:pt x="306" y="573"/>
                      <a:pt x="307" y="569"/>
                    </a:cubicBezTo>
                    <a:cubicBezTo>
                      <a:pt x="321" y="557"/>
                      <a:pt x="283" y="559"/>
                      <a:pt x="283" y="552"/>
                    </a:cubicBezTo>
                    <a:cubicBezTo>
                      <a:pt x="283" y="545"/>
                      <a:pt x="300" y="533"/>
                      <a:pt x="307" y="528"/>
                    </a:cubicBezTo>
                    <a:lnTo>
                      <a:pt x="325" y="522"/>
                    </a:lnTo>
                    <a:lnTo>
                      <a:pt x="320" y="503"/>
                    </a:lnTo>
                    <a:cubicBezTo>
                      <a:pt x="323" y="499"/>
                      <a:pt x="336" y="495"/>
                      <a:pt x="342" y="495"/>
                    </a:cubicBezTo>
                    <a:cubicBezTo>
                      <a:pt x="348" y="495"/>
                      <a:pt x="350" y="506"/>
                      <a:pt x="358" y="505"/>
                    </a:cubicBezTo>
                    <a:cubicBezTo>
                      <a:pt x="366" y="504"/>
                      <a:pt x="384" y="490"/>
                      <a:pt x="393" y="491"/>
                    </a:cubicBezTo>
                    <a:lnTo>
                      <a:pt x="415" y="510"/>
                    </a:lnTo>
                    <a:cubicBezTo>
                      <a:pt x="416" y="517"/>
                      <a:pt x="407" y="520"/>
                      <a:pt x="401" y="530"/>
                    </a:cubicBezTo>
                    <a:lnTo>
                      <a:pt x="381" y="573"/>
                    </a:lnTo>
                    <a:lnTo>
                      <a:pt x="406" y="576"/>
                    </a:lnTo>
                    <a:lnTo>
                      <a:pt x="412" y="561"/>
                    </a:lnTo>
                    <a:lnTo>
                      <a:pt x="404" y="543"/>
                    </a:lnTo>
                    <a:cubicBezTo>
                      <a:pt x="406" y="539"/>
                      <a:pt x="417" y="541"/>
                      <a:pt x="423" y="538"/>
                    </a:cubicBezTo>
                    <a:cubicBezTo>
                      <a:pt x="430" y="537"/>
                      <a:pt x="435" y="526"/>
                      <a:pt x="441" y="527"/>
                    </a:cubicBezTo>
                    <a:cubicBezTo>
                      <a:pt x="447" y="528"/>
                      <a:pt x="453" y="542"/>
                      <a:pt x="460" y="547"/>
                    </a:cubicBezTo>
                    <a:lnTo>
                      <a:pt x="483" y="559"/>
                    </a:lnTo>
                    <a:lnTo>
                      <a:pt x="490" y="573"/>
                    </a:lnTo>
                    <a:lnTo>
                      <a:pt x="493" y="590"/>
                    </a:lnTo>
                    <a:lnTo>
                      <a:pt x="508" y="579"/>
                    </a:lnTo>
                    <a:cubicBezTo>
                      <a:pt x="508" y="579"/>
                      <a:pt x="507" y="566"/>
                      <a:pt x="509" y="564"/>
                    </a:cubicBezTo>
                    <a:cubicBezTo>
                      <a:pt x="513" y="561"/>
                      <a:pt x="512" y="581"/>
                      <a:pt x="521" y="569"/>
                    </a:cubicBezTo>
                    <a:cubicBezTo>
                      <a:pt x="530" y="557"/>
                      <a:pt x="525" y="556"/>
                      <a:pt x="515" y="549"/>
                    </a:cubicBezTo>
                    <a:lnTo>
                      <a:pt x="468" y="523"/>
                    </a:lnTo>
                    <a:lnTo>
                      <a:pt x="441" y="508"/>
                    </a:lnTo>
                    <a:lnTo>
                      <a:pt x="455" y="480"/>
                    </a:lnTo>
                    <a:lnTo>
                      <a:pt x="464" y="498"/>
                    </a:lnTo>
                    <a:lnTo>
                      <a:pt x="487" y="512"/>
                    </a:lnTo>
                    <a:lnTo>
                      <a:pt x="517" y="527"/>
                    </a:lnTo>
                    <a:cubicBezTo>
                      <a:pt x="526" y="535"/>
                      <a:pt x="529" y="546"/>
                      <a:pt x="539" y="559"/>
                    </a:cubicBezTo>
                    <a:cubicBezTo>
                      <a:pt x="549" y="572"/>
                      <a:pt x="570" y="602"/>
                      <a:pt x="579" y="608"/>
                    </a:cubicBezTo>
                    <a:cubicBezTo>
                      <a:pt x="588" y="614"/>
                      <a:pt x="588" y="598"/>
                      <a:pt x="592" y="597"/>
                    </a:cubicBezTo>
                    <a:cubicBezTo>
                      <a:pt x="596" y="594"/>
                      <a:pt x="604" y="602"/>
                      <a:pt x="604" y="599"/>
                    </a:cubicBezTo>
                    <a:cubicBezTo>
                      <a:pt x="604" y="596"/>
                      <a:pt x="596" y="583"/>
                      <a:pt x="593" y="578"/>
                    </a:cubicBezTo>
                    <a:cubicBezTo>
                      <a:pt x="589" y="574"/>
                      <a:pt x="590" y="568"/>
                      <a:pt x="587" y="567"/>
                    </a:cubicBezTo>
                    <a:cubicBezTo>
                      <a:pt x="585" y="563"/>
                      <a:pt x="583" y="558"/>
                      <a:pt x="584" y="555"/>
                    </a:cubicBezTo>
                    <a:cubicBezTo>
                      <a:pt x="585" y="552"/>
                      <a:pt x="589" y="550"/>
                      <a:pt x="592" y="548"/>
                    </a:cubicBezTo>
                    <a:lnTo>
                      <a:pt x="601" y="542"/>
                    </a:lnTo>
                    <a:cubicBezTo>
                      <a:pt x="607" y="541"/>
                      <a:pt x="621" y="541"/>
                      <a:pt x="627" y="541"/>
                    </a:cubicBezTo>
                    <a:cubicBezTo>
                      <a:pt x="633" y="541"/>
                      <a:pt x="636" y="541"/>
                      <a:pt x="640" y="539"/>
                    </a:cubicBezTo>
                    <a:cubicBezTo>
                      <a:pt x="644" y="537"/>
                      <a:pt x="648" y="532"/>
                      <a:pt x="650" y="528"/>
                    </a:cubicBezTo>
                    <a:lnTo>
                      <a:pt x="653" y="513"/>
                    </a:lnTo>
                    <a:lnTo>
                      <a:pt x="639" y="505"/>
                    </a:lnTo>
                    <a:cubicBezTo>
                      <a:pt x="639" y="503"/>
                      <a:pt x="650" y="505"/>
                      <a:pt x="655" y="501"/>
                    </a:cubicBezTo>
                    <a:cubicBezTo>
                      <a:pt x="660" y="497"/>
                      <a:pt x="665" y="488"/>
                      <a:pt x="670" y="483"/>
                    </a:cubicBezTo>
                    <a:cubicBezTo>
                      <a:pt x="675" y="478"/>
                      <a:pt x="681" y="471"/>
                      <a:pt x="686" y="470"/>
                    </a:cubicBezTo>
                    <a:lnTo>
                      <a:pt x="703" y="476"/>
                    </a:lnTo>
                    <a:lnTo>
                      <a:pt x="718" y="494"/>
                    </a:lnTo>
                    <a:cubicBezTo>
                      <a:pt x="723" y="498"/>
                      <a:pt x="727" y="503"/>
                      <a:pt x="731" y="501"/>
                    </a:cubicBezTo>
                    <a:cubicBezTo>
                      <a:pt x="735" y="499"/>
                      <a:pt x="742" y="488"/>
                      <a:pt x="742" y="482"/>
                    </a:cubicBezTo>
                    <a:lnTo>
                      <a:pt x="728" y="466"/>
                    </a:lnTo>
                    <a:cubicBezTo>
                      <a:pt x="730" y="462"/>
                      <a:pt x="746" y="463"/>
                      <a:pt x="755" y="459"/>
                    </a:cubicBezTo>
                    <a:cubicBezTo>
                      <a:pt x="764" y="455"/>
                      <a:pt x="777" y="444"/>
                      <a:pt x="782" y="444"/>
                    </a:cubicBezTo>
                    <a:cubicBezTo>
                      <a:pt x="787" y="444"/>
                      <a:pt x="786" y="452"/>
                      <a:pt x="784" y="458"/>
                    </a:cubicBezTo>
                    <a:cubicBezTo>
                      <a:pt x="782" y="464"/>
                      <a:pt x="765" y="469"/>
                      <a:pt x="772" y="480"/>
                    </a:cubicBezTo>
                    <a:cubicBezTo>
                      <a:pt x="779" y="491"/>
                      <a:pt x="820" y="516"/>
                      <a:pt x="824" y="525"/>
                    </a:cubicBezTo>
                    <a:cubicBezTo>
                      <a:pt x="828" y="534"/>
                      <a:pt x="808" y="535"/>
                      <a:pt x="796" y="537"/>
                    </a:cubicBezTo>
                    <a:cubicBezTo>
                      <a:pt x="784" y="539"/>
                      <a:pt x="763" y="541"/>
                      <a:pt x="751" y="539"/>
                    </a:cubicBezTo>
                    <a:cubicBezTo>
                      <a:pt x="739" y="537"/>
                      <a:pt x="739" y="524"/>
                      <a:pt x="722" y="524"/>
                    </a:cubicBezTo>
                    <a:cubicBezTo>
                      <a:pt x="705" y="524"/>
                      <a:pt x="707" y="533"/>
                      <a:pt x="697" y="537"/>
                    </a:cubicBezTo>
                    <a:lnTo>
                      <a:pt x="667" y="538"/>
                    </a:lnTo>
                    <a:lnTo>
                      <a:pt x="623" y="560"/>
                    </a:lnTo>
                    <a:lnTo>
                      <a:pt x="634" y="576"/>
                    </a:lnTo>
                    <a:lnTo>
                      <a:pt x="639" y="598"/>
                    </a:lnTo>
                    <a:lnTo>
                      <a:pt x="669" y="617"/>
                    </a:lnTo>
                    <a:lnTo>
                      <a:pt x="700" y="602"/>
                    </a:lnTo>
                    <a:lnTo>
                      <a:pt x="718" y="611"/>
                    </a:lnTo>
                    <a:lnTo>
                      <a:pt x="752" y="608"/>
                    </a:lnTo>
                    <a:lnTo>
                      <a:pt x="757" y="644"/>
                    </a:lnTo>
                    <a:lnTo>
                      <a:pt x="697" y="677"/>
                    </a:lnTo>
                    <a:close/>
                  </a:path>
                </a:pathLst>
              </a:custGeom>
              <a:gradFill rotWithShape="1">
                <a:gsLst>
                  <a:gs pos="100000">
                    <a:srgbClr val="808080">
                      <a:gamma/>
                      <a:tint val="18039"/>
                      <a:invGamma/>
                    </a:srgbClr>
                  </a:gs>
                  <a:gs pos="100000">
                    <a:srgbClr val="808080"/>
                  </a:gs>
                </a:gsLst>
                <a:path path="rect">
                  <a:fillToRect l="50000" t="50000" r="50000" b="50000"/>
                </a:path>
              </a:gradFill>
              <a:ln w="6350" cap="flat" cmpd="sng">
                <a:solidFill>
                  <a:srgbClr val="5F5F5F"/>
                </a:solidFill>
                <a:prstDash val="dash"/>
                <a:round/>
                <a:headEnd type="none" w="med" len="med"/>
                <a:tailEnd type="none" w="med" len="med"/>
              </a:ln>
              <a:effectLst>
                <a:outerShdw dist="40161" dir="4293903" algn="ctr" rotWithShape="0">
                  <a:srgbClr val="333333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7" name="Oval 117"/>
            <p:cNvSpPr>
              <a:spLocks noChangeArrowheads="1"/>
            </p:cNvSpPr>
            <p:nvPr/>
          </p:nvSpPr>
          <p:spPr bwMode="gray">
            <a:xfrm>
              <a:off x="12053" y="5424"/>
              <a:ext cx="410" cy="410"/>
            </a:xfrm>
            <a:prstGeom prst="ellipse">
              <a:avLst/>
            </a:prstGeom>
            <a:gradFill rotWithShape="1">
              <a:gsLst>
                <a:gs pos="0">
                  <a:srgbClr val="5E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38100" cmpd="dbl" algn="ctr">
              <a:solidFill>
                <a:srgbClr val="EBFFFB"/>
              </a:solidFill>
              <a:rou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8" name="AutoShape 18"/>
            <p:cNvSpPr>
              <a:spLocks noChangeArrowheads="1"/>
            </p:cNvSpPr>
            <p:nvPr/>
          </p:nvSpPr>
          <p:spPr bwMode="ltGray">
            <a:xfrm>
              <a:off x="3930" y="7175"/>
              <a:ext cx="11339" cy="10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algn="ctr">
              <a:solidFill>
                <a:srgbClr val="C00000"/>
              </a:solidFill>
              <a:round/>
            </a:ln>
            <a:effectLst>
              <a:outerShdw sx="1000" sy="1000" algn="ctr" rotWithShape="0">
                <a:srgbClr val="768A7B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以此推算中国</a:t>
              </a:r>
              <a:r>
                <a:rPr lang="en-US" altLang="zh-CN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60</a:t>
              </a:r>
              <a:r>
                <a:rPr lang="zh-CN" altLang="en-US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岁及以上人群有</a:t>
              </a:r>
              <a:r>
                <a:rPr lang="en-US" altLang="zh-CN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983</a:t>
              </a:r>
              <a:r>
                <a:rPr lang="zh-CN" altLang="en-US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万</a:t>
              </a:r>
              <a:r>
                <a:rPr lang="en-US" altLang="zh-CN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AD</a:t>
              </a:r>
              <a:r>
                <a:rPr lang="zh-CN" altLang="en-US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患者</a:t>
              </a:r>
            </a:p>
          </p:txBody>
        </p:sp>
        <p:sp>
          <p:nvSpPr>
            <p:cNvPr id="119" name="AutoShape 120"/>
            <p:cNvSpPr/>
            <p:nvPr/>
          </p:nvSpPr>
          <p:spPr bwMode="black">
            <a:xfrm>
              <a:off x="9509" y="3360"/>
              <a:ext cx="6472" cy="1753"/>
            </a:xfrm>
            <a:prstGeom prst="callout2">
              <a:avLst>
                <a:gd name="adj1" fmla="val 99047"/>
                <a:gd name="adj2" fmla="val 66137"/>
                <a:gd name="adj3" fmla="val 122348"/>
                <a:gd name="adj4" fmla="val 58352"/>
                <a:gd name="adj5" fmla="val 127269"/>
                <a:gd name="adj6" fmla="val 42923"/>
              </a:avLst>
            </a:prstGeom>
            <a:solidFill>
              <a:srgbClr val="FFD1D1"/>
            </a:solidFill>
            <a:ln w="9525">
              <a:solidFill>
                <a:srgbClr val="000000"/>
              </a:solidFill>
              <a:miter lim="800000"/>
              <a:headEnd type="diamond" w="med" len="med"/>
            </a:ln>
          </p:spPr>
          <p:txBody>
            <a:bodyPr anchor="ctr"/>
            <a:lstStyle/>
            <a:p>
              <a:pPr marL="0" marR="0" lvl="0" indent="0" defTabSz="91440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我国流行病学调查结果显示：</a:t>
              </a:r>
            </a:p>
            <a:p>
              <a:pPr marL="0" marR="0" lvl="0" indent="0" defTabSz="91440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≥</a:t>
              </a:r>
              <a:r>
                <a: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60</a:t>
              </a:r>
              <a:r>
                <a:rPr kumimoji="0" lang="zh-CN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岁人群</a:t>
              </a:r>
              <a:r>
                <a:rPr kumimoji="0" lang="en-US" altLang="zh-CN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AD</a:t>
              </a: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患病率为</a:t>
              </a:r>
              <a:r>
                <a: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3.94%</a:t>
              </a:r>
              <a:endParaRPr kumimoji="0" lang="en-US" altLang="zh-CN" sz="16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20" name="文本框 119"/>
          <p:cNvSpPr txBox="1"/>
          <p:nvPr>
            <p:custDataLst>
              <p:tags r:id="rId2"/>
            </p:custDataLst>
          </p:nvPr>
        </p:nvSpPr>
        <p:spPr>
          <a:xfrm>
            <a:off x="391160" y="6612890"/>
            <a:ext cx="378333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Jia L, et al. The Lancet Public Health. 2020,5(12): e661-e671.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安全性</a:t>
            </a:r>
            <a:endParaRPr lang="en-US" altLang="zh-CN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8330" y="1378585"/>
            <a:ext cx="1010158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/>
              <a:t>不良反应及注意事项：</a:t>
            </a:r>
          </a:p>
          <a:p>
            <a:pPr>
              <a:lnSpc>
                <a:spcPct val="200000"/>
              </a:lnSpc>
            </a:pPr>
            <a:r>
              <a:rPr lang="zh-CN" altLang="en-US"/>
              <a:t>1. 在临床试验中观察到的最常见不良反应为头痛、腹泻和眩晕。</a:t>
            </a:r>
          </a:p>
          <a:p>
            <a:pPr>
              <a:lnSpc>
                <a:spcPct val="200000"/>
              </a:lnSpc>
            </a:pPr>
            <a:r>
              <a:rPr lang="zh-CN" altLang="en-US"/>
              <a:t>2. 禁用于盐酸美金刚过敏患者及对处方中任何辅料过敏的患者。</a:t>
            </a:r>
          </a:p>
          <a:p>
            <a:pPr>
              <a:lnSpc>
                <a:spcPct val="200000"/>
              </a:lnSpc>
            </a:pPr>
            <a:r>
              <a:rPr lang="zh-CN" altLang="en-US"/>
              <a:t>3. 造成尿液pH升高的情况可能会导致美金刚从尿液中排泄减少，从而导致美金刚血药浓度上升。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安全性方面优势：</a:t>
            </a:r>
          </a:p>
          <a:p>
            <a:pPr>
              <a:lnSpc>
                <a:spcPct val="200000"/>
              </a:lnSpc>
            </a:pPr>
            <a:r>
              <a:rPr lang="zh-CN" altLang="en-US" sz="1800"/>
              <a:t>1.剂型升级为缓释胶囊，血药浓度更平稳，耐受性好，安全性高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有效性</a:t>
            </a:r>
            <a:endParaRPr lang="en-US" altLang="zh-CN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8330" y="1106170"/>
            <a:ext cx="11412855" cy="4646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/>
              <a:t>对照原研等效性研究：</a:t>
            </a:r>
          </a:p>
          <a:p>
            <a:pPr>
              <a:lnSpc>
                <a:spcPct val="200000"/>
              </a:lnSpc>
            </a:pPr>
            <a:r>
              <a:rPr lang="zh-CN" altLang="en-US" sz="1400"/>
              <a:t>1. 浙江京新药业股份有限公司生产的盐酸美金刚缓释胶囊（受试制剂，28 mg）与美国Forest</a:t>
            </a:r>
            <a:r>
              <a:rPr lang="en-US" altLang="zh-CN" sz="1400"/>
              <a:t> </a:t>
            </a:r>
            <a:r>
              <a:rPr lang="zh-CN" altLang="en-US" sz="1400"/>
              <a:t>Pharmaceuticals,Inc.生产的盐酸美金刚缓释胶囊（NAMENDA XR®，28 mg）在中国健康成年受试者、</a:t>
            </a:r>
            <a:r>
              <a:rPr lang="zh-CN" altLang="en-US" sz="1400" b="1">
                <a:solidFill>
                  <a:srgbClr val="0070C0"/>
                </a:solidFill>
              </a:rPr>
              <a:t>空腹条件下</a:t>
            </a:r>
            <a:r>
              <a:rPr lang="zh-CN" altLang="en-US" sz="1400"/>
              <a:t>展开的临床生物等效性研究中，主要药动学参数均符合生物等效性评价标准，安全性和耐受性良好，结果证明两种制剂在空腹条件下具有生物等效性。</a:t>
            </a:r>
          </a:p>
          <a:p>
            <a:pPr>
              <a:lnSpc>
                <a:spcPct val="200000"/>
              </a:lnSpc>
            </a:pPr>
            <a:r>
              <a:rPr lang="zh-CN" altLang="en-US" sz="1400"/>
              <a:t>2.浙江京新药业股份有限公司生产的盐酸美金刚缓释胶囊（受试制剂，28mg）与美国 Forest Pharmaceuticals,Inc. 生产的 盐 酸 美 金 刚 缓 释 胶 囊（NAMENDA XR®，28 mg）在中国健康成年受试者、</a:t>
            </a:r>
            <a:r>
              <a:rPr lang="zh-CN" altLang="en-US" sz="1400" b="1">
                <a:solidFill>
                  <a:srgbClr val="0070C0"/>
                </a:solidFill>
              </a:rPr>
              <a:t>餐后条件下</a:t>
            </a:r>
            <a:r>
              <a:rPr lang="zh-CN" altLang="en-US" sz="1400"/>
              <a:t>展开的临床生物等效性研究中，主要药动学参数均符合生物等效性评价标准，安全性和耐受性良好，结果证明两种制剂在餐后条件下具有生物等效性。</a:t>
            </a:r>
          </a:p>
          <a:p>
            <a:pPr>
              <a:lnSpc>
                <a:spcPct val="200000"/>
              </a:lnSpc>
            </a:pPr>
            <a:r>
              <a:rPr lang="zh-CN" altLang="en-US" b="1"/>
              <a:t>指南推荐：</a:t>
            </a:r>
          </a:p>
          <a:p>
            <a:pPr>
              <a:lnSpc>
                <a:spcPct val="200000"/>
              </a:lnSpc>
            </a:pPr>
            <a:r>
              <a:rPr lang="zh-CN" altLang="en-US" sz="1400"/>
              <a:t>2018中国痴呆与认知障碍诊治指南（二）：阿尔茨海默病诊治指南推荐：明确诊断的中重度AD患者可以选用美金</a:t>
            </a:r>
          </a:p>
          <a:p>
            <a:pPr>
              <a:lnSpc>
                <a:spcPct val="200000"/>
              </a:lnSpc>
            </a:pPr>
            <a:r>
              <a:rPr lang="zh-CN" altLang="en-US" sz="1400"/>
              <a:t>刚或美金刚与多奈哌齐、卡巴拉汀联合治疗（A级推荐）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创新性</a:t>
            </a:r>
            <a:endParaRPr lang="en-US" altLang="zh-CN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121" name="文本框 120"/>
          <p:cNvSpPr txBox="1"/>
          <p:nvPr/>
        </p:nvSpPr>
        <p:spPr>
          <a:xfrm>
            <a:off x="608330" y="1106170"/>
            <a:ext cx="11412855" cy="45847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/>
              <a:t>创新点：</a:t>
            </a:r>
          </a:p>
          <a:p>
            <a:pPr>
              <a:lnSpc>
                <a:spcPct val="200000"/>
              </a:lnSpc>
            </a:pPr>
            <a:r>
              <a:rPr lang="en-US" sz="1400"/>
              <a:t>      </a:t>
            </a:r>
            <a:r>
              <a:rPr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美金刚血药浓度呈剂量依赖性，28mg/d 缓释胶囊的长期治疗可获得比20mg/d 的普通片剂更高的血药浓度</a:t>
            </a:r>
            <a:r>
              <a:rPr 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美金刚缓释胶囊具有膜控型多颗粒缓释给药系统，保证治疗成分的持久平稳释放。缓释胶囊在给药后第一天血药浓度为94.9-105.3ng/mL，而速释片在24h内血药浓度为88.7-118.8ng/mL。相对于美金刚口服液可实现由每日2次给药到每日1次给药。</a:t>
            </a:r>
          </a:p>
          <a:p>
            <a:pPr>
              <a:lnSpc>
                <a:spcPct val="200000"/>
              </a:lnSpc>
            </a:pPr>
            <a:r>
              <a:rPr lang="zh-CN" altLang="en-US" sz="1600" b="1">
                <a:sym typeface="+mn-ea"/>
              </a:rPr>
              <a:t>优势：</a:t>
            </a:r>
            <a:endParaRPr lang="zh-CN" altLang="en-US" sz="1600" b="1"/>
          </a:p>
          <a:p>
            <a:pPr>
              <a:lnSpc>
                <a:spcPct val="200000"/>
              </a:lnSpc>
            </a:pPr>
            <a:r>
              <a:rPr lang="en-US" altLang="zh-CN" sz="1600">
                <a:sym typeface="+mn-ea"/>
              </a:rPr>
              <a:t>       </a:t>
            </a:r>
            <a:r>
              <a:rPr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对于有认知和精神行为异常症状的老年AD患者而言，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剂型升级为缓释胶囊，血药浓度更平稳，耐受性好，安全性高，</a:t>
            </a:r>
            <a:r>
              <a:rPr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增加患者用药的依从性和看护者的方便性，可满足临床尚未满足的需求。</a:t>
            </a:r>
            <a:endParaRPr lang="zh-CN" altLang="en-US" sz="1600"/>
          </a:p>
          <a:p>
            <a:pPr>
              <a:lnSpc>
                <a:spcPct val="200000"/>
              </a:lnSpc>
            </a:pPr>
            <a:endParaRPr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51200"/>
            <a:ext cx="10969200" cy="705600"/>
          </a:xfrm>
        </p:spPr>
        <p:txBody>
          <a:bodyPr/>
          <a:lstStyle/>
          <a:p>
            <a:r>
              <a:rPr sz="2800">
                <a:solidFill>
                  <a:schemeClr val="bg1"/>
                </a:solidFill>
                <a:latin typeface="微软雅黑" panose="020B0503020204020204" pitchFamily="34" charset="-122"/>
                <a:sym typeface="+mn-ea"/>
              </a:rPr>
              <a:t>公平性</a:t>
            </a:r>
            <a:endParaRPr lang="en-US" altLang="zh-CN" sz="2800">
              <a:solidFill>
                <a:schemeClr val="bg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121" name="文本框 120"/>
          <p:cNvSpPr txBox="1"/>
          <p:nvPr/>
        </p:nvSpPr>
        <p:spPr>
          <a:xfrm>
            <a:off x="608330" y="1106170"/>
            <a:ext cx="1141285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300000"/>
              </a:lnSpc>
              <a:buFont typeface="Wingdings" panose="05000000000000000000" charset="0"/>
              <a:buChar char="u"/>
            </a:pPr>
            <a:r>
              <a:rPr lang="zh-CN" altLang="en-US" b="1"/>
              <a:t>年发病患者数：</a:t>
            </a:r>
            <a:r>
              <a:rPr lang="en-US" altLang="zh-CN" sz="2400" b="1">
                <a:solidFill>
                  <a:srgbClr val="C00000"/>
                </a:solidFill>
              </a:rPr>
              <a:t>983</a:t>
            </a:r>
            <a:r>
              <a:rPr lang="zh-CN" altLang="en-US" sz="2400" b="1">
                <a:solidFill>
                  <a:srgbClr val="C00000"/>
                </a:solidFill>
              </a:rPr>
              <a:t>万人</a:t>
            </a:r>
          </a:p>
          <a:p>
            <a:pPr marL="342900" indent="-342900">
              <a:lnSpc>
                <a:spcPct val="300000"/>
              </a:lnSpc>
              <a:buFont typeface="Wingdings" panose="05000000000000000000" charset="0"/>
              <a:buChar char="u"/>
            </a:pPr>
            <a:r>
              <a:rPr lang="en-US" sz="1400"/>
              <a:t> </a:t>
            </a:r>
            <a:r>
              <a:rPr lang="zh-CN" altLang="en-US" sz="1800" b="1"/>
              <a:t>弥补药物目录短板</a:t>
            </a:r>
            <a:r>
              <a:rPr lang="zh-CN" altLang="en-US" sz="1800" b="1">
                <a:sym typeface="+mn-ea"/>
              </a:rPr>
              <a:t>：弥</a:t>
            </a:r>
            <a:r>
              <a:rPr lang="zh-CN" altLang="en-US" sz="1600" b="1">
                <a:sym typeface="+mn-ea"/>
              </a:rPr>
              <a:t>补目录内缺乏治疗</a:t>
            </a:r>
            <a:r>
              <a:rPr lang="zh-CN" altLang="en-US" sz="1600" b="1">
                <a:solidFill>
                  <a:srgbClr val="C00000"/>
                </a:solidFill>
                <a:sym typeface="+mn-ea"/>
              </a:rPr>
              <a:t>中重度至重度治疗阿尔茨海默型痴呆，缓释剂</a:t>
            </a:r>
            <a:r>
              <a:rPr lang="zh-CN" altLang="en-US" sz="1600" b="1">
                <a:sym typeface="+mn-ea"/>
              </a:rPr>
              <a:t>药物短板。</a:t>
            </a:r>
            <a:endParaRPr lang="zh-CN" altLang="en-US" sz="1600" b="1"/>
          </a:p>
          <a:p>
            <a:pPr marL="342900" indent="-342900">
              <a:lnSpc>
                <a:spcPct val="300000"/>
              </a:lnSpc>
              <a:buFont typeface="Wingdings" panose="05000000000000000000" charset="0"/>
              <a:buChar char="u"/>
            </a:pPr>
            <a:r>
              <a:rPr lang="en-US" altLang="zh-CN" sz="1600">
                <a:sym typeface="+mn-ea"/>
              </a:rPr>
              <a:t> </a:t>
            </a:r>
            <a:r>
              <a:rPr lang="zh-CN" altLang="en-US" sz="1800" b="1">
                <a:sym typeface="+mn-ea"/>
              </a:rPr>
              <a:t>临床管理难度：</a:t>
            </a:r>
            <a:r>
              <a:rPr lang="zh-CN" altLang="en-US" sz="1800" b="1">
                <a:solidFill>
                  <a:srgbClr val="C00000"/>
                </a:solidFill>
                <a:sym typeface="+mn-ea"/>
              </a:rPr>
              <a:t>患者依从性高，临床便于管理，同时不良反应更少更安全。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TNiMjI5NGQ4Njk1NGUyNGUwMWU3YjgwZDBkOTFhYj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9b1ce8e-6a82-4e61-820d-7472743b8a61}"/>
  <p:tag name="TABLE_ENDDRAG_ORIGIN_RECT" val="439*218"/>
  <p:tag name="TABLE_ENDDRAG_RECT" val="494*87*439*21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8517848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824</Words>
  <Application>Microsoft Office PowerPoint</Application>
  <PresentationFormat>宽屏</PresentationFormat>
  <Paragraphs>66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微软雅黑</vt:lpstr>
      <vt:lpstr>Arial</vt:lpstr>
      <vt:lpstr>Calibri</vt:lpstr>
      <vt:lpstr>Wingdings</vt:lpstr>
      <vt:lpstr>Office 主题​​</vt:lpstr>
      <vt:lpstr>盐酸美金刚缓释胶囊</vt:lpstr>
      <vt:lpstr>目录</vt:lpstr>
      <vt:lpstr>药品基本信息：</vt:lpstr>
      <vt:lpstr>药品基本信息：</vt:lpstr>
      <vt:lpstr>药品基本信息：中国AD患者每年接近千万</vt:lpstr>
      <vt:lpstr>安全性</vt:lpstr>
      <vt:lpstr>有效性</vt:lpstr>
      <vt:lpstr>创新性</vt:lpstr>
      <vt:lpstr>公平性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微软用户</cp:lastModifiedBy>
  <cp:revision>284</cp:revision>
  <dcterms:created xsi:type="dcterms:W3CDTF">2019-06-19T02:08:00Z</dcterms:created>
  <dcterms:modified xsi:type="dcterms:W3CDTF">2022-07-11T00:21:21Z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2052-11.1.0.11753</vt:lpwstr>
  </property>
  <property fmtid="{D5CDD505-2E9C-101B-9397-08002B2CF9AE}" pid="3" name="ICV">
    <vt:lpwstr>C5F55B8D1285401EBCDCFBC4CB26203C</vt:lpwstr>
  </property>
</Properties>
</file>