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9" r:id="rId3"/>
    <p:sldId id="322" r:id="rId4"/>
    <p:sldId id="321" r:id="rId5"/>
    <p:sldId id="323" r:id="rId6"/>
    <p:sldId id="324" r:id="rId7"/>
    <p:sldId id="325" r:id="rId8"/>
    <p:sldId id="32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BDF"/>
    <a:srgbClr val="C7D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9B895A-20F0-6540-B5E9-D5FD9720B414}" type="doc">
      <dgm:prSet loTypeId="urn:microsoft.com/office/officeart/2008/layout/VerticalCurvedList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BE92C15B-BD67-C246-950E-12DC8474C581}">
      <dgm:prSet phldrT="[文本]"/>
      <dgm:spPr/>
      <dgm:t>
        <a:bodyPr/>
        <a:lstStyle/>
        <a:p>
          <a:r>
            <a:rPr lang="zh-CN" altLang="en-US" dirty="0"/>
            <a:t>基本信息</a:t>
          </a:r>
        </a:p>
      </dgm:t>
    </dgm:pt>
    <dgm:pt modelId="{9BEB9097-2D04-9E4C-98C7-E25DAD06A899}" type="parTrans" cxnId="{51D5EBDA-C1A1-EF4B-8B56-54F34F1E00E5}">
      <dgm:prSet/>
      <dgm:spPr/>
      <dgm:t>
        <a:bodyPr/>
        <a:lstStyle/>
        <a:p>
          <a:endParaRPr lang="zh-CN" altLang="en-US"/>
        </a:p>
      </dgm:t>
    </dgm:pt>
    <dgm:pt modelId="{1240D022-EB71-E146-8E05-62AA7C7DCD65}" type="sibTrans" cxnId="{51D5EBDA-C1A1-EF4B-8B56-54F34F1E00E5}">
      <dgm:prSet/>
      <dgm:spPr/>
      <dgm:t>
        <a:bodyPr/>
        <a:lstStyle/>
        <a:p>
          <a:endParaRPr lang="zh-CN" altLang="en-US"/>
        </a:p>
      </dgm:t>
    </dgm:pt>
    <dgm:pt modelId="{E1156475-7CAB-2145-8E5D-A945D8C119E3}">
      <dgm:prSet phldrT="[文本]"/>
      <dgm:spPr/>
      <dgm:t>
        <a:bodyPr/>
        <a:lstStyle/>
        <a:p>
          <a:r>
            <a:rPr lang="zh-CN" altLang="en-US" dirty="0"/>
            <a:t>安全性</a:t>
          </a:r>
        </a:p>
      </dgm:t>
    </dgm:pt>
    <dgm:pt modelId="{362F336D-61BD-4D40-8F65-E96C9DEA9539}" type="parTrans" cxnId="{70F4F24F-73CD-2441-90F8-B277810CB746}">
      <dgm:prSet/>
      <dgm:spPr/>
      <dgm:t>
        <a:bodyPr/>
        <a:lstStyle/>
        <a:p>
          <a:endParaRPr lang="zh-CN" altLang="en-US"/>
        </a:p>
      </dgm:t>
    </dgm:pt>
    <dgm:pt modelId="{E78D6E69-54F2-AD45-A713-7E896F7D6E7E}" type="sibTrans" cxnId="{70F4F24F-73CD-2441-90F8-B277810CB746}">
      <dgm:prSet/>
      <dgm:spPr/>
      <dgm:t>
        <a:bodyPr/>
        <a:lstStyle/>
        <a:p>
          <a:endParaRPr lang="zh-CN" altLang="en-US"/>
        </a:p>
      </dgm:t>
    </dgm:pt>
    <dgm:pt modelId="{145CB33C-E868-A04B-88A4-1993427A91F7}">
      <dgm:prSet phldrT="[文本]"/>
      <dgm:spPr/>
      <dgm:t>
        <a:bodyPr/>
        <a:lstStyle/>
        <a:p>
          <a:r>
            <a:rPr lang="zh-CN" altLang="en-US" dirty="0"/>
            <a:t>有效性</a:t>
          </a:r>
        </a:p>
      </dgm:t>
    </dgm:pt>
    <dgm:pt modelId="{E56DB8C2-AF07-4043-8A99-DC3C653C889E}" type="parTrans" cxnId="{D8F739F1-6CC8-594F-A6CA-E9F7E1F9DC4C}">
      <dgm:prSet/>
      <dgm:spPr/>
      <dgm:t>
        <a:bodyPr/>
        <a:lstStyle/>
        <a:p>
          <a:endParaRPr lang="zh-CN" altLang="en-US"/>
        </a:p>
      </dgm:t>
    </dgm:pt>
    <dgm:pt modelId="{64A4CEED-941C-6943-9B9C-2CBEF2A260D7}" type="sibTrans" cxnId="{D8F739F1-6CC8-594F-A6CA-E9F7E1F9DC4C}">
      <dgm:prSet/>
      <dgm:spPr/>
      <dgm:t>
        <a:bodyPr/>
        <a:lstStyle/>
        <a:p>
          <a:endParaRPr lang="zh-CN" altLang="en-US"/>
        </a:p>
      </dgm:t>
    </dgm:pt>
    <dgm:pt modelId="{7F88E59E-CEDD-1D48-8A53-E2DF465CBCF7}">
      <dgm:prSet/>
      <dgm:spPr/>
      <dgm:t>
        <a:bodyPr/>
        <a:lstStyle/>
        <a:p>
          <a:r>
            <a:rPr lang="zh-CN" altLang="en-US" dirty="0"/>
            <a:t>创新性</a:t>
          </a:r>
        </a:p>
      </dgm:t>
    </dgm:pt>
    <dgm:pt modelId="{8035D4E6-9E8B-A144-80D5-C3F69DAA049E}" type="parTrans" cxnId="{77CD63C3-3B6C-CC48-A661-031B56B1827A}">
      <dgm:prSet/>
      <dgm:spPr/>
      <dgm:t>
        <a:bodyPr/>
        <a:lstStyle/>
        <a:p>
          <a:endParaRPr lang="zh-CN" altLang="en-US"/>
        </a:p>
      </dgm:t>
    </dgm:pt>
    <dgm:pt modelId="{BBBE8854-1ECD-1B47-8F0C-C7BAC92C2895}" type="sibTrans" cxnId="{77CD63C3-3B6C-CC48-A661-031B56B1827A}">
      <dgm:prSet/>
      <dgm:spPr/>
      <dgm:t>
        <a:bodyPr/>
        <a:lstStyle/>
        <a:p>
          <a:endParaRPr lang="zh-CN" altLang="en-US"/>
        </a:p>
      </dgm:t>
    </dgm:pt>
    <dgm:pt modelId="{0D12E0B3-1208-7C4A-995C-CC2705520568}">
      <dgm:prSet/>
      <dgm:spPr/>
      <dgm:t>
        <a:bodyPr/>
        <a:lstStyle/>
        <a:p>
          <a:r>
            <a:rPr lang="zh-CN" altLang="en-US" dirty="0"/>
            <a:t>公平性</a:t>
          </a:r>
        </a:p>
      </dgm:t>
    </dgm:pt>
    <dgm:pt modelId="{7CC2A18E-EDA9-AB42-AF68-E7F9A0982FB6}" type="parTrans" cxnId="{71237CBB-FEA9-9845-BB89-625F302B6A6E}">
      <dgm:prSet/>
      <dgm:spPr/>
      <dgm:t>
        <a:bodyPr/>
        <a:lstStyle/>
        <a:p>
          <a:endParaRPr lang="zh-CN" altLang="en-US"/>
        </a:p>
      </dgm:t>
    </dgm:pt>
    <dgm:pt modelId="{4AEBA99F-48E0-1C43-9A0F-33CF6990F613}" type="sibTrans" cxnId="{71237CBB-FEA9-9845-BB89-625F302B6A6E}">
      <dgm:prSet/>
      <dgm:spPr/>
      <dgm:t>
        <a:bodyPr/>
        <a:lstStyle/>
        <a:p>
          <a:endParaRPr lang="zh-CN" altLang="en-US"/>
        </a:p>
      </dgm:t>
    </dgm:pt>
    <dgm:pt modelId="{F271A7CA-354A-2A4D-8A4C-7CC209F4F3C6}" type="pres">
      <dgm:prSet presAssocID="{AB9B895A-20F0-6540-B5E9-D5FD9720B414}" presName="Name0" presStyleCnt="0">
        <dgm:presLayoutVars>
          <dgm:chMax val="7"/>
          <dgm:chPref val="7"/>
          <dgm:dir/>
        </dgm:presLayoutVars>
      </dgm:prSet>
      <dgm:spPr/>
    </dgm:pt>
    <dgm:pt modelId="{1BBBCD7D-545E-5847-BFF0-DA83F5295C79}" type="pres">
      <dgm:prSet presAssocID="{AB9B895A-20F0-6540-B5E9-D5FD9720B414}" presName="Name1" presStyleCnt="0"/>
      <dgm:spPr/>
    </dgm:pt>
    <dgm:pt modelId="{4B72E264-03B1-A04D-B4DC-30A22C1687AE}" type="pres">
      <dgm:prSet presAssocID="{AB9B895A-20F0-6540-B5E9-D5FD9720B414}" presName="cycle" presStyleCnt="0"/>
      <dgm:spPr/>
    </dgm:pt>
    <dgm:pt modelId="{5AEFC8D5-190E-D944-9C89-E440210B9AE0}" type="pres">
      <dgm:prSet presAssocID="{AB9B895A-20F0-6540-B5E9-D5FD9720B414}" presName="srcNode" presStyleLbl="node1" presStyleIdx="0" presStyleCnt="5"/>
      <dgm:spPr/>
    </dgm:pt>
    <dgm:pt modelId="{3DC799A1-29FF-694C-9DAE-244C75118228}" type="pres">
      <dgm:prSet presAssocID="{AB9B895A-20F0-6540-B5E9-D5FD9720B414}" presName="conn" presStyleLbl="parChTrans1D2" presStyleIdx="0" presStyleCnt="1"/>
      <dgm:spPr/>
    </dgm:pt>
    <dgm:pt modelId="{5CEA0E84-0B96-1F49-AF82-2A1E00DAB07B}" type="pres">
      <dgm:prSet presAssocID="{AB9B895A-20F0-6540-B5E9-D5FD9720B414}" presName="extraNode" presStyleLbl="node1" presStyleIdx="0" presStyleCnt="5"/>
      <dgm:spPr/>
    </dgm:pt>
    <dgm:pt modelId="{7DCDD983-6087-354C-A8EE-8988396C30B0}" type="pres">
      <dgm:prSet presAssocID="{AB9B895A-20F0-6540-B5E9-D5FD9720B414}" presName="dstNode" presStyleLbl="node1" presStyleIdx="0" presStyleCnt="5"/>
      <dgm:spPr/>
    </dgm:pt>
    <dgm:pt modelId="{E2817CAB-8CFE-1841-B9A4-A4501140D1A2}" type="pres">
      <dgm:prSet presAssocID="{BE92C15B-BD67-C246-950E-12DC8474C581}" presName="text_1" presStyleLbl="node1" presStyleIdx="0" presStyleCnt="5">
        <dgm:presLayoutVars>
          <dgm:bulletEnabled val="1"/>
        </dgm:presLayoutVars>
      </dgm:prSet>
      <dgm:spPr/>
    </dgm:pt>
    <dgm:pt modelId="{386F1C9C-51C9-6A40-A681-7D2060FB07C9}" type="pres">
      <dgm:prSet presAssocID="{BE92C15B-BD67-C246-950E-12DC8474C581}" presName="accent_1" presStyleCnt="0"/>
      <dgm:spPr/>
    </dgm:pt>
    <dgm:pt modelId="{A631D578-1EA0-474B-831D-C749DF0897F4}" type="pres">
      <dgm:prSet presAssocID="{BE92C15B-BD67-C246-950E-12DC8474C581}" presName="accentRepeatNode" presStyleLbl="solidFgAcc1" presStyleIdx="0" presStyleCnt="5"/>
      <dgm:spPr/>
    </dgm:pt>
    <dgm:pt modelId="{26DE6FEA-D9ED-E347-9912-49274A02ABDC}" type="pres">
      <dgm:prSet presAssocID="{E1156475-7CAB-2145-8E5D-A945D8C119E3}" presName="text_2" presStyleLbl="node1" presStyleIdx="1" presStyleCnt="5">
        <dgm:presLayoutVars>
          <dgm:bulletEnabled val="1"/>
        </dgm:presLayoutVars>
      </dgm:prSet>
      <dgm:spPr/>
    </dgm:pt>
    <dgm:pt modelId="{62B83585-7D2E-954B-BA7C-AC588AA25C7E}" type="pres">
      <dgm:prSet presAssocID="{E1156475-7CAB-2145-8E5D-A945D8C119E3}" presName="accent_2" presStyleCnt="0"/>
      <dgm:spPr/>
    </dgm:pt>
    <dgm:pt modelId="{9D617025-1204-C14C-B3C7-0309B1D61917}" type="pres">
      <dgm:prSet presAssocID="{E1156475-7CAB-2145-8E5D-A945D8C119E3}" presName="accentRepeatNode" presStyleLbl="solidFgAcc1" presStyleIdx="1" presStyleCnt="5"/>
      <dgm:spPr/>
    </dgm:pt>
    <dgm:pt modelId="{61C7E4E3-9E66-BC49-9405-7AB0C7F17965}" type="pres">
      <dgm:prSet presAssocID="{145CB33C-E868-A04B-88A4-1993427A91F7}" presName="text_3" presStyleLbl="node1" presStyleIdx="2" presStyleCnt="5">
        <dgm:presLayoutVars>
          <dgm:bulletEnabled val="1"/>
        </dgm:presLayoutVars>
      </dgm:prSet>
      <dgm:spPr/>
    </dgm:pt>
    <dgm:pt modelId="{3B5AC3DE-AA77-4441-9E74-E3D9051E9F5C}" type="pres">
      <dgm:prSet presAssocID="{145CB33C-E868-A04B-88A4-1993427A91F7}" presName="accent_3" presStyleCnt="0"/>
      <dgm:spPr/>
    </dgm:pt>
    <dgm:pt modelId="{634C59B2-AA0D-104C-8D67-55B25B0D7D62}" type="pres">
      <dgm:prSet presAssocID="{145CB33C-E868-A04B-88A4-1993427A91F7}" presName="accentRepeatNode" presStyleLbl="solidFgAcc1" presStyleIdx="2" presStyleCnt="5"/>
      <dgm:spPr/>
    </dgm:pt>
    <dgm:pt modelId="{758228A0-B6A9-9842-8B07-A03B0962E752}" type="pres">
      <dgm:prSet presAssocID="{7F88E59E-CEDD-1D48-8A53-E2DF465CBCF7}" presName="text_4" presStyleLbl="node1" presStyleIdx="3" presStyleCnt="5">
        <dgm:presLayoutVars>
          <dgm:bulletEnabled val="1"/>
        </dgm:presLayoutVars>
      </dgm:prSet>
      <dgm:spPr/>
    </dgm:pt>
    <dgm:pt modelId="{9F9523E8-E259-8846-B8A8-B6BBCBE1A4E9}" type="pres">
      <dgm:prSet presAssocID="{7F88E59E-CEDD-1D48-8A53-E2DF465CBCF7}" presName="accent_4" presStyleCnt="0"/>
      <dgm:spPr/>
    </dgm:pt>
    <dgm:pt modelId="{0F6D759C-18B2-5D45-BD8A-478F04CA98C1}" type="pres">
      <dgm:prSet presAssocID="{7F88E59E-CEDD-1D48-8A53-E2DF465CBCF7}" presName="accentRepeatNode" presStyleLbl="solidFgAcc1" presStyleIdx="3" presStyleCnt="5"/>
      <dgm:spPr/>
    </dgm:pt>
    <dgm:pt modelId="{FD18F863-0D21-C947-A579-12BAF7A85C51}" type="pres">
      <dgm:prSet presAssocID="{0D12E0B3-1208-7C4A-995C-CC2705520568}" presName="text_5" presStyleLbl="node1" presStyleIdx="4" presStyleCnt="5">
        <dgm:presLayoutVars>
          <dgm:bulletEnabled val="1"/>
        </dgm:presLayoutVars>
      </dgm:prSet>
      <dgm:spPr/>
    </dgm:pt>
    <dgm:pt modelId="{D896FC8E-313F-6940-9770-383E61C2E5A2}" type="pres">
      <dgm:prSet presAssocID="{0D12E0B3-1208-7C4A-995C-CC2705520568}" presName="accent_5" presStyleCnt="0"/>
      <dgm:spPr/>
    </dgm:pt>
    <dgm:pt modelId="{0EFD759C-68E3-FC49-8941-6424AFA722DC}" type="pres">
      <dgm:prSet presAssocID="{0D12E0B3-1208-7C4A-995C-CC2705520568}" presName="accentRepeatNode" presStyleLbl="solidFgAcc1" presStyleIdx="4" presStyleCnt="5"/>
      <dgm:spPr/>
    </dgm:pt>
  </dgm:ptLst>
  <dgm:cxnLst>
    <dgm:cxn modelId="{3872AD05-1A07-5348-A17B-74C2ABABA414}" type="presOf" srcId="{1240D022-EB71-E146-8E05-62AA7C7DCD65}" destId="{3DC799A1-29FF-694C-9DAE-244C75118228}" srcOrd="0" destOrd="0" presId="urn:microsoft.com/office/officeart/2008/layout/VerticalCurvedList"/>
    <dgm:cxn modelId="{4926F71C-C0DB-D34B-BBCB-0B5F8CC2A4CE}" type="presOf" srcId="{AB9B895A-20F0-6540-B5E9-D5FD9720B414}" destId="{F271A7CA-354A-2A4D-8A4C-7CC209F4F3C6}" srcOrd="0" destOrd="0" presId="urn:microsoft.com/office/officeart/2008/layout/VerticalCurvedList"/>
    <dgm:cxn modelId="{1B96B52C-1B08-FB4F-A596-79ECA29E6DA0}" type="presOf" srcId="{BE92C15B-BD67-C246-950E-12DC8474C581}" destId="{E2817CAB-8CFE-1841-B9A4-A4501140D1A2}" srcOrd="0" destOrd="0" presId="urn:microsoft.com/office/officeart/2008/layout/VerticalCurvedList"/>
    <dgm:cxn modelId="{70F4F24F-73CD-2441-90F8-B277810CB746}" srcId="{AB9B895A-20F0-6540-B5E9-D5FD9720B414}" destId="{E1156475-7CAB-2145-8E5D-A945D8C119E3}" srcOrd="1" destOrd="0" parTransId="{362F336D-61BD-4D40-8F65-E96C9DEA9539}" sibTransId="{E78D6E69-54F2-AD45-A713-7E896F7D6E7E}"/>
    <dgm:cxn modelId="{71237CBB-FEA9-9845-BB89-625F302B6A6E}" srcId="{AB9B895A-20F0-6540-B5E9-D5FD9720B414}" destId="{0D12E0B3-1208-7C4A-995C-CC2705520568}" srcOrd="4" destOrd="0" parTransId="{7CC2A18E-EDA9-AB42-AF68-E7F9A0982FB6}" sibTransId="{4AEBA99F-48E0-1C43-9A0F-33CF6990F613}"/>
    <dgm:cxn modelId="{0B8B45BD-B05E-EE4E-999E-6B13F27D65B5}" type="presOf" srcId="{145CB33C-E868-A04B-88A4-1993427A91F7}" destId="{61C7E4E3-9E66-BC49-9405-7AB0C7F17965}" srcOrd="0" destOrd="0" presId="urn:microsoft.com/office/officeart/2008/layout/VerticalCurvedList"/>
    <dgm:cxn modelId="{3F606CC2-8F1D-AE48-AB85-AF54CBCB08FF}" type="presOf" srcId="{7F88E59E-CEDD-1D48-8A53-E2DF465CBCF7}" destId="{758228A0-B6A9-9842-8B07-A03B0962E752}" srcOrd="0" destOrd="0" presId="urn:microsoft.com/office/officeart/2008/layout/VerticalCurvedList"/>
    <dgm:cxn modelId="{77CD63C3-3B6C-CC48-A661-031B56B1827A}" srcId="{AB9B895A-20F0-6540-B5E9-D5FD9720B414}" destId="{7F88E59E-CEDD-1D48-8A53-E2DF465CBCF7}" srcOrd="3" destOrd="0" parTransId="{8035D4E6-9E8B-A144-80D5-C3F69DAA049E}" sibTransId="{BBBE8854-1ECD-1B47-8F0C-C7BAC92C2895}"/>
    <dgm:cxn modelId="{51D5EBDA-C1A1-EF4B-8B56-54F34F1E00E5}" srcId="{AB9B895A-20F0-6540-B5E9-D5FD9720B414}" destId="{BE92C15B-BD67-C246-950E-12DC8474C581}" srcOrd="0" destOrd="0" parTransId="{9BEB9097-2D04-9E4C-98C7-E25DAD06A899}" sibTransId="{1240D022-EB71-E146-8E05-62AA7C7DCD65}"/>
    <dgm:cxn modelId="{E9AC68DB-EAD3-374D-AFC8-A382CD544E62}" type="presOf" srcId="{0D12E0B3-1208-7C4A-995C-CC2705520568}" destId="{FD18F863-0D21-C947-A579-12BAF7A85C51}" srcOrd="0" destOrd="0" presId="urn:microsoft.com/office/officeart/2008/layout/VerticalCurvedList"/>
    <dgm:cxn modelId="{4D6D56DD-C5CD-9B46-B73E-8E2A2EEB947D}" type="presOf" srcId="{E1156475-7CAB-2145-8E5D-A945D8C119E3}" destId="{26DE6FEA-D9ED-E347-9912-49274A02ABDC}" srcOrd="0" destOrd="0" presId="urn:microsoft.com/office/officeart/2008/layout/VerticalCurvedList"/>
    <dgm:cxn modelId="{D8F739F1-6CC8-594F-A6CA-E9F7E1F9DC4C}" srcId="{AB9B895A-20F0-6540-B5E9-D5FD9720B414}" destId="{145CB33C-E868-A04B-88A4-1993427A91F7}" srcOrd="2" destOrd="0" parTransId="{E56DB8C2-AF07-4043-8A99-DC3C653C889E}" sibTransId="{64A4CEED-941C-6943-9B9C-2CBEF2A260D7}"/>
    <dgm:cxn modelId="{9388B07A-AB2F-ED4F-A9AF-ECFB73A9EC17}" type="presParOf" srcId="{F271A7CA-354A-2A4D-8A4C-7CC209F4F3C6}" destId="{1BBBCD7D-545E-5847-BFF0-DA83F5295C79}" srcOrd="0" destOrd="0" presId="urn:microsoft.com/office/officeart/2008/layout/VerticalCurvedList"/>
    <dgm:cxn modelId="{FD247D1C-AF65-ED47-84F8-99F278D8DC1E}" type="presParOf" srcId="{1BBBCD7D-545E-5847-BFF0-DA83F5295C79}" destId="{4B72E264-03B1-A04D-B4DC-30A22C1687AE}" srcOrd="0" destOrd="0" presId="urn:microsoft.com/office/officeart/2008/layout/VerticalCurvedList"/>
    <dgm:cxn modelId="{CD379EA5-8241-C344-9483-BB5AEEB36BD7}" type="presParOf" srcId="{4B72E264-03B1-A04D-B4DC-30A22C1687AE}" destId="{5AEFC8D5-190E-D944-9C89-E440210B9AE0}" srcOrd="0" destOrd="0" presId="urn:microsoft.com/office/officeart/2008/layout/VerticalCurvedList"/>
    <dgm:cxn modelId="{12D31FEB-AC58-8147-A892-B4347B4808E1}" type="presParOf" srcId="{4B72E264-03B1-A04D-B4DC-30A22C1687AE}" destId="{3DC799A1-29FF-694C-9DAE-244C75118228}" srcOrd="1" destOrd="0" presId="urn:microsoft.com/office/officeart/2008/layout/VerticalCurvedList"/>
    <dgm:cxn modelId="{85EF8325-4FF2-4A4D-89F4-D7CAFE48FE1B}" type="presParOf" srcId="{4B72E264-03B1-A04D-B4DC-30A22C1687AE}" destId="{5CEA0E84-0B96-1F49-AF82-2A1E00DAB07B}" srcOrd="2" destOrd="0" presId="urn:microsoft.com/office/officeart/2008/layout/VerticalCurvedList"/>
    <dgm:cxn modelId="{0AAA6221-9180-E44C-8A72-874A17ED146F}" type="presParOf" srcId="{4B72E264-03B1-A04D-B4DC-30A22C1687AE}" destId="{7DCDD983-6087-354C-A8EE-8988396C30B0}" srcOrd="3" destOrd="0" presId="urn:microsoft.com/office/officeart/2008/layout/VerticalCurvedList"/>
    <dgm:cxn modelId="{0479320E-5774-FA48-82AF-624A6DDB8C7B}" type="presParOf" srcId="{1BBBCD7D-545E-5847-BFF0-DA83F5295C79}" destId="{E2817CAB-8CFE-1841-B9A4-A4501140D1A2}" srcOrd="1" destOrd="0" presId="urn:microsoft.com/office/officeart/2008/layout/VerticalCurvedList"/>
    <dgm:cxn modelId="{552A9A90-46E6-7F4D-A3E2-EE6C7E89969F}" type="presParOf" srcId="{1BBBCD7D-545E-5847-BFF0-DA83F5295C79}" destId="{386F1C9C-51C9-6A40-A681-7D2060FB07C9}" srcOrd="2" destOrd="0" presId="urn:microsoft.com/office/officeart/2008/layout/VerticalCurvedList"/>
    <dgm:cxn modelId="{8AED7438-2342-5946-BB7B-3EFB6D1EA14B}" type="presParOf" srcId="{386F1C9C-51C9-6A40-A681-7D2060FB07C9}" destId="{A631D578-1EA0-474B-831D-C749DF0897F4}" srcOrd="0" destOrd="0" presId="urn:microsoft.com/office/officeart/2008/layout/VerticalCurvedList"/>
    <dgm:cxn modelId="{D50CE419-2C31-3544-9CAE-3857EF40A273}" type="presParOf" srcId="{1BBBCD7D-545E-5847-BFF0-DA83F5295C79}" destId="{26DE6FEA-D9ED-E347-9912-49274A02ABDC}" srcOrd="3" destOrd="0" presId="urn:microsoft.com/office/officeart/2008/layout/VerticalCurvedList"/>
    <dgm:cxn modelId="{B949990B-4A29-C447-9373-7078ED53F827}" type="presParOf" srcId="{1BBBCD7D-545E-5847-BFF0-DA83F5295C79}" destId="{62B83585-7D2E-954B-BA7C-AC588AA25C7E}" srcOrd="4" destOrd="0" presId="urn:microsoft.com/office/officeart/2008/layout/VerticalCurvedList"/>
    <dgm:cxn modelId="{27B4BB06-D887-5A46-9FB7-0A6F38CB2570}" type="presParOf" srcId="{62B83585-7D2E-954B-BA7C-AC588AA25C7E}" destId="{9D617025-1204-C14C-B3C7-0309B1D61917}" srcOrd="0" destOrd="0" presId="urn:microsoft.com/office/officeart/2008/layout/VerticalCurvedList"/>
    <dgm:cxn modelId="{325E74A4-788C-9A48-A31D-E1BD1A0C2B98}" type="presParOf" srcId="{1BBBCD7D-545E-5847-BFF0-DA83F5295C79}" destId="{61C7E4E3-9E66-BC49-9405-7AB0C7F17965}" srcOrd="5" destOrd="0" presId="urn:microsoft.com/office/officeart/2008/layout/VerticalCurvedList"/>
    <dgm:cxn modelId="{A7FEC615-A1B7-6A46-8AD1-D2E6BCC61884}" type="presParOf" srcId="{1BBBCD7D-545E-5847-BFF0-DA83F5295C79}" destId="{3B5AC3DE-AA77-4441-9E74-E3D9051E9F5C}" srcOrd="6" destOrd="0" presId="urn:microsoft.com/office/officeart/2008/layout/VerticalCurvedList"/>
    <dgm:cxn modelId="{9402310D-F8C7-4142-9D85-D8F1241679BC}" type="presParOf" srcId="{3B5AC3DE-AA77-4441-9E74-E3D9051E9F5C}" destId="{634C59B2-AA0D-104C-8D67-55B25B0D7D62}" srcOrd="0" destOrd="0" presId="urn:microsoft.com/office/officeart/2008/layout/VerticalCurvedList"/>
    <dgm:cxn modelId="{21C44947-D376-2440-AA1E-A8DE75C0250D}" type="presParOf" srcId="{1BBBCD7D-545E-5847-BFF0-DA83F5295C79}" destId="{758228A0-B6A9-9842-8B07-A03B0962E752}" srcOrd="7" destOrd="0" presId="urn:microsoft.com/office/officeart/2008/layout/VerticalCurvedList"/>
    <dgm:cxn modelId="{6A0CE862-5D7C-574D-8175-A42E01CCCB24}" type="presParOf" srcId="{1BBBCD7D-545E-5847-BFF0-DA83F5295C79}" destId="{9F9523E8-E259-8846-B8A8-B6BBCBE1A4E9}" srcOrd="8" destOrd="0" presId="urn:microsoft.com/office/officeart/2008/layout/VerticalCurvedList"/>
    <dgm:cxn modelId="{D33B6F37-5BE8-4E42-90EF-8FCF28B29A25}" type="presParOf" srcId="{9F9523E8-E259-8846-B8A8-B6BBCBE1A4E9}" destId="{0F6D759C-18B2-5D45-BD8A-478F04CA98C1}" srcOrd="0" destOrd="0" presId="urn:microsoft.com/office/officeart/2008/layout/VerticalCurvedList"/>
    <dgm:cxn modelId="{26413D10-FFC2-C144-AE72-613EC897EBCE}" type="presParOf" srcId="{1BBBCD7D-545E-5847-BFF0-DA83F5295C79}" destId="{FD18F863-0D21-C947-A579-12BAF7A85C51}" srcOrd="9" destOrd="0" presId="urn:microsoft.com/office/officeart/2008/layout/VerticalCurvedList"/>
    <dgm:cxn modelId="{FD4C8FCF-2C43-D942-8287-C988F69F697E}" type="presParOf" srcId="{1BBBCD7D-545E-5847-BFF0-DA83F5295C79}" destId="{D896FC8E-313F-6940-9770-383E61C2E5A2}" srcOrd="10" destOrd="0" presId="urn:microsoft.com/office/officeart/2008/layout/VerticalCurvedList"/>
    <dgm:cxn modelId="{8D6B4827-F9FC-054A-8C98-3B92216C0A40}" type="presParOf" srcId="{D896FC8E-313F-6940-9770-383E61C2E5A2}" destId="{0EFD759C-68E3-FC49-8941-6424AFA722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799A1-29FF-694C-9DAE-244C75118228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17CAB-8CFE-1841-B9A4-A4501140D1A2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基本信息</a:t>
          </a:r>
        </a:p>
      </dsp:txBody>
      <dsp:txXfrm>
        <a:off x="509717" y="338558"/>
        <a:ext cx="7541700" cy="677550"/>
      </dsp:txXfrm>
    </dsp:sp>
    <dsp:sp modelId="{A631D578-1EA0-474B-831D-C749DF0897F4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E6FEA-D9ED-E347-9912-49274A02ABDC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安全性</a:t>
          </a:r>
        </a:p>
      </dsp:txBody>
      <dsp:txXfrm>
        <a:off x="995230" y="1354558"/>
        <a:ext cx="7056187" cy="677550"/>
      </dsp:txXfrm>
    </dsp:sp>
    <dsp:sp modelId="{9D617025-1204-C14C-B3C7-0309B1D61917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7E4E3-9E66-BC49-9405-7AB0C7F17965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有效性</a:t>
          </a:r>
        </a:p>
      </dsp:txBody>
      <dsp:txXfrm>
        <a:off x="1144243" y="2370558"/>
        <a:ext cx="6907174" cy="677550"/>
      </dsp:txXfrm>
    </dsp:sp>
    <dsp:sp modelId="{634C59B2-AA0D-104C-8D67-55B25B0D7D62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228A0-B6A9-9842-8B07-A03B0962E752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创新性</a:t>
          </a:r>
        </a:p>
      </dsp:txBody>
      <dsp:txXfrm>
        <a:off x="995230" y="3386558"/>
        <a:ext cx="7056187" cy="677550"/>
      </dsp:txXfrm>
    </dsp:sp>
    <dsp:sp modelId="{0F6D759C-18B2-5D45-BD8A-478F04CA98C1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18F863-0D21-C947-A579-12BAF7A85C51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公平性</a:t>
          </a:r>
        </a:p>
      </dsp:txBody>
      <dsp:txXfrm>
        <a:off x="509717" y="4402558"/>
        <a:ext cx="7541700" cy="677550"/>
      </dsp:txXfrm>
    </dsp:sp>
    <dsp:sp modelId="{0EFD759C-68E3-FC49-8941-6424AFA722DC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AACB9-3EE2-458D-9204-B77729A2DC2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10368-BD65-409C-B686-E5342D727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62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8E0DEA-4535-400E-9983-476208DCB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62FD014-556B-4A33-916F-BE4F5295C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0ED9D6-A79D-456A-A9B7-3A84A5993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F5A4D0-6BDC-4342-89C0-4692BC1A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B26884-F669-4EAC-AF0A-98FF2948E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76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D9A63D-BBFE-4BC3-9958-B58FE3F86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3A55A40-6D37-4A9E-B68D-55CAAC419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7966B1-61A8-49C5-B9CD-E3013704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A225BD-EA14-4A9D-8695-2AC3599C7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7BF5F4-0787-4EE2-B189-EDC00818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87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75B0F70-048F-4E2E-94EE-D3E3E6C16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552519B-7F5C-4121-979D-6C469E20B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87170C-65A1-466F-910D-BFAB97EF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66B386-BDBB-451F-B2FF-CCC4A354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745263-218E-4741-9A77-0B2568CBB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834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62ABB6-E570-4949-8A26-B28E63215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62C1BE-688F-43E7-A95E-9F7E0022A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737524-A219-4C0F-AFBF-37A7AC40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76CB0D-C0B1-4887-9C10-80476C7AF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770136-B5F7-42DB-A5E3-6E001F26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28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4F6608-E257-4F2A-8BFF-0519F0C8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434BA01-D809-475C-8BF2-80ED166C1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9B0EE3-861E-47F0-BD9B-D94F3979C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79201C-C726-4443-B2AD-001482D1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85600E-EB8B-4539-A885-21AA56E6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310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691053-4DCF-44B8-9105-BB0E233F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DD0B3E-4DFA-4A62-A975-656668A47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D2E31BC-3A23-44D5-88F1-B0C0B0093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C3CEC1-92E9-4D28-AC53-8B1B410F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86BB3F-CDB0-4FBB-886D-495B7486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AF9864-1029-4536-B65D-1F281EE0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24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3F1E33-F371-45CE-B730-4D9F437B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67D336-AFB3-4C50-8C6B-01CC7ED79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CAB0E07-5F48-4ABE-93B7-A36D2A909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E73A70-C10E-4B28-B03C-45D7FD2CB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35BD9B7-6B10-4E2A-AAC8-D322AC293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115B8CE-C4DF-46DC-8067-6077E003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5126563-0374-4A9A-BF54-0D7B484F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F6A508C-9759-4C5E-9583-CFB132FED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12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76BC3D-AB0F-4EDD-85C8-070DB4DFA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6A36286-0778-49AA-B5E5-392C01CFB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798A598-6321-4E5C-BD91-5A8FDCD53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39704E1-DFB8-445D-9E94-C60AE0714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47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02FCA3F-14B1-4D2D-A0AD-A1F1AB79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7617D23-BD92-4FB2-8361-2DDFD24E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9262AB-C7CB-48A6-B06C-0D920F28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3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1416CB-B651-41F4-83AB-B1B19C398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146FB6-9F4A-41A4-B8BB-11B1D52E5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2025596-2911-4220-939D-BD8079707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F69BDFC-1ED2-46DA-B645-A4095490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9C8B04-71A8-433D-83D2-CAF6D2C9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3CED49-5E67-402E-A057-C5701C10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75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8FABCE-4F9C-46C3-8C2E-736AB9AF9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040544B-647C-40DF-8FAF-E1A02F05C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226DF1A-4F2C-42AE-9E6D-FD6F39561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351BF8-91D2-4E86-99F6-3E45A026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39F995F-0704-4516-9068-7C663ABE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F803BA-480F-45BE-BADC-827717EF7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86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9923D94-90F7-471B-BE26-6E3B4F11D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435FDB-3651-4E7B-9584-DE51D64BE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A84C88-1934-4EE9-9503-93078E4F3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01063-5101-4B12-B879-4562328A6F52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80B89E-DBC1-4141-9F3F-DF7A80B30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6D03E0-2275-48D8-9B44-0041FA1D9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8CCCF-C23B-4428-8547-F84D8834C1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29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9E3C8C1-1BEC-44DF-B8AF-70E4FC6C1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080" cy="6858000"/>
          </a:xfrm>
          <a:prstGeom prst="rect">
            <a:avLst/>
          </a:prstGeom>
        </p:spPr>
      </p:pic>
      <p:sp>
        <p:nvSpPr>
          <p:cNvPr id="3" name="副标题 2">
            <a:extLst>
              <a:ext uri="{FF2B5EF4-FFF2-40B4-BE49-F238E27FC236}">
                <a16:creationId xmlns:a16="http://schemas.microsoft.com/office/drawing/2014/main" id="{5098165D-58B6-4867-9EEE-C7D09C0FC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206" y="2189707"/>
            <a:ext cx="5419288" cy="2245088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sz="3600" b="1" dirty="0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盐酸丙卡巴肼胶囊</a:t>
            </a:r>
            <a:endParaRPr lang="en-US" altLang="zh-CN" sz="3600" b="1" dirty="0">
              <a:solidFill>
                <a:srgbClr val="0081CC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600" b="1" dirty="0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（商品名：纳治良）</a:t>
            </a:r>
            <a:endParaRPr lang="en-US" altLang="zh-CN" sz="3600" b="1" dirty="0">
              <a:solidFill>
                <a:srgbClr val="0081CC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600" b="1" dirty="0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药品摘要</a:t>
            </a:r>
            <a:endParaRPr lang="en-US" altLang="zh-CN" sz="3600" b="1" dirty="0">
              <a:solidFill>
                <a:srgbClr val="0081CC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600" b="1" dirty="0">
              <a:solidFill>
                <a:srgbClr val="0081CC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1" dirty="0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进口上市许可人：</a:t>
            </a:r>
            <a:r>
              <a:rPr lang="en-US" altLang="zh-CN" b="1" dirty="0" err="1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Leadiant</a:t>
            </a:r>
            <a:r>
              <a:rPr lang="en-US" altLang="zh-CN" b="1" dirty="0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 GmbH</a:t>
            </a:r>
          </a:p>
          <a:p>
            <a:r>
              <a:rPr lang="zh-CN" altLang="en-US" b="1">
                <a:solidFill>
                  <a:srgbClr val="0081CC"/>
                </a:solidFill>
                <a:latin typeface="微软雅黑" panose="020B0503020204020204" charset="-122"/>
                <a:ea typeface="微软雅黑" panose="020B0503020204020204" charset="-122"/>
              </a:rPr>
              <a:t>申报企业：广州兆科联发医药有限公司</a:t>
            </a:r>
            <a:endParaRPr lang="en-US" altLang="zh-CN" b="1" dirty="0">
              <a:solidFill>
                <a:srgbClr val="0081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091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目录</a:t>
            </a:r>
          </a:p>
        </p:txBody>
      </p:sp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EF4675AD-A8DB-DA4F-8DA2-A3B150DB3A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55158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78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基本信息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FDE52CF-65AB-2048-A042-D8486F67FEE5}"/>
              </a:ext>
            </a:extLst>
          </p:cNvPr>
          <p:cNvSpPr/>
          <p:nvPr/>
        </p:nvSpPr>
        <p:spPr>
          <a:xfrm>
            <a:off x="549603" y="875090"/>
            <a:ext cx="11316576" cy="542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药品通用名称：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盐酸丙卡巴肼胶囊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药品曾用通用名称：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盐酸甲基苄肼胶囊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化学名称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N-(1-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甲基乙基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)-4-[(2-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甲基肼基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)-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甲基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苯甲酰胺盐酸盐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医保目录（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2021</a:t>
            </a: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）药品分类代码：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XL01XB 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医保目录药品分类：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抗肿瘤药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-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其它抗肿瘤药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-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甲基肼类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注册规格：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50mg(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C</a:t>
            </a:r>
            <a:r>
              <a:rPr lang="en-US" altLang="zh-CN" baseline="-25000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12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H</a:t>
            </a:r>
            <a:r>
              <a:rPr lang="en-US" altLang="zh-CN" baseline="-25000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19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N</a:t>
            </a:r>
            <a:r>
              <a:rPr lang="en-US" altLang="zh-CN" baseline="-25000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O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计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)/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粒，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50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粒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盒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说明书适应症：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适用于成人霍奇金淋巴瘤的联合化疗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功能主治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概述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 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可用于霍奇金病和其他恶性淋巴瘤，对小细胞肺癌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(SCLC)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、恶性黑色素瘤、多发骨髓瘤、脑瘤的联合化疗。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用法用量：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与其他细胞抑制剂联合使用，成人每天口服剂量为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100mg/m2,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服用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7-14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天。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中国大陆首次上市时间：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1992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目前大陆地区同通用名药品的上市情况：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共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家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全球首个上市国家 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地区及上市时间：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美国</a:t>
            </a:r>
            <a:r>
              <a:rPr lang="en-US" altLang="zh-CN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/1965</a:t>
            </a:r>
            <a:r>
              <a:rPr lang="zh-CN" altLang="en-US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190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基本信息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FDE52CF-65AB-2048-A042-D8486F67FEE5}"/>
              </a:ext>
            </a:extLst>
          </p:cNvPr>
          <p:cNvSpPr/>
          <p:nvPr/>
        </p:nvSpPr>
        <p:spPr>
          <a:xfrm>
            <a:off x="549603" y="1053766"/>
            <a:ext cx="11316576" cy="501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是否为 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OTC </a:t>
            </a: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药品？：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否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参照药品</a:t>
            </a:r>
            <a:r>
              <a:rPr lang="zh-CN" altLang="en-US" b="1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建议：</a:t>
            </a:r>
            <a:r>
              <a:rPr lang="zh-CN" altLang="en-US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达卡巴嗪注射液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治疗疾病基本情况：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霍奇金淋巴瘤是起源于淋巴造血系统的恶性肿瘤，主要表现为无痛性淋巴结肿大，肝脾肿大，全身各组织器官均可受累，伴发热、盗汗、消瘦、瘙痒等全身症状。因发病率低，属于肿瘤罕见病。</a:t>
            </a: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未满足的治疗需求：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含盐酸丙卡巴肼胶囊化疗方案中，治疗霍奇金淋巴瘤的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BEACOPP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方案和治疗脑胶质瘤的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PCV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方案。因中国大陆自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1999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年以来长期缺少盐酸丙卡巴肼胶囊供应，需要用药的患者被迫从香港地区、台湾地区、印度等地购药，增加了患者的经济负担和药品安全性风险。部分患者因缺药，导致抗肿瘤疗效降低。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大陆地区发病率：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0.57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/10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万人（世标）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年发病患者总数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2020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年新增确诊数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6829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人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845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安全性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FDE52CF-65AB-2048-A042-D8486F67FEE5}"/>
              </a:ext>
            </a:extLst>
          </p:cNvPr>
          <p:cNvSpPr/>
          <p:nvPr/>
        </p:nvSpPr>
        <p:spPr>
          <a:xfrm>
            <a:off x="549603" y="1053766"/>
            <a:ext cx="11316576" cy="501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药品在国内外不良反应发生情况：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(1)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主要为骨髓抑制，可致白细胞及血小板减少，出现较晚，也可引起溶血。</a:t>
            </a:r>
          </a:p>
          <a:p>
            <a:pPr lvl="0">
              <a:lnSpc>
                <a:spcPct val="150000"/>
              </a:lnSpc>
            </a:pP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(2)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胃肠道反应可见恶心、呕吐、食欲缺乏及口腔炎等。</a:t>
            </a:r>
          </a:p>
          <a:p>
            <a:pPr lvl="0">
              <a:lnSpc>
                <a:spcPct val="150000"/>
              </a:lnSpc>
            </a:pP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(3)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中枢神经系统毒性反应可见眩晕、嗜睡、精神错乱及脑电图异常等。</a:t>
            </a:r>
          </a:p>
          <a:p>
            <a:pPr lvl="0">
              <a:lnSpc>
                <a:spcPct val="150000"/>
              </a:lnSpc>
            </a:pP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(4)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其他可见肝功能损害、皮炎、色素沉着、外周神经炎及脱发等。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药品说明书收载的安全性信息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常见丙卡巴肼的剂量限制性的急性毒性，表现为伴有粒细胞减少和血小板减少的可逆性骨髓抑制。大约在治疗开始后一周发生，治疗结束后会持续两周。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与目录内同类药品安全性方面的主要优势和不足：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目录内无同类药品。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0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有效性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FDE52CF-65AB-2048-A042-D8486F67FEE5}"/>
              </a:ext>
            </a:extLst>
          </p:cNvPr>
          <p:cNvSpPr/>
          <p:nvPr/>
        </p:nvSpPr>
        <p:spPr>
          <a:xfrm>
            <a:off x="549603" y="1053766"/>
            <a:ext cx="11316576" cy="501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临床试验中与对照方案疗效方面的主要优势：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盐酸丙卡巴肼胶囊中国上市临床试验设计为含丙卡巴肼的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BEACOPP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联合化疗方案对照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ABVD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联合化疗方案，观察两组化疗方案治疗霍奇金淋巴瘤的疗效。两组在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个治疗周期后，含丙卡巴肼的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BEACOPP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化疗方案，试验组完全缓解率为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16.22%(6/37)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，对照组完全缓解率为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2.17%(1/46)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，组间比较差异具有统计学意义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(P&lt;0.05),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试验组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CR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率高于对照组。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临床指南</a:t>
            </a:r>
            <a:r>
              <a:rPr lang="en-US" altLang="zh-CN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诊疗规范推荐情况：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在中国国家卫健委发布的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淋巴瘤诊疗指南（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2022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年版）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、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《CSCO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淋巴瘤诊疗指南（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2021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、美国国家癌症网络（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NCCN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）发布的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霍奇金淋巴瘤诊疗指南（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2022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v1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国内外权威指南中，在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I/IIB 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期、预后不良型或伴有大肿块 ，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III/IV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期霍奇金淋巴瘤患者中，含盐酸丙卡巴肼胶囊的增强型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BEACOPP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联合化疗方案，均为一线治疗推荐方案。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13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创新性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FDE52CF-65AB-2048-A042-D8486F67FEE5}"/>
              </a:ext>
            </a:extLst>
          </p:cNvPr>
          <p:cNvSpPr/>
          <p:nvPr/>
        </p:nvSpPr>
        <p:spPr>
          <a:xfrm>
            <a:off x="549603" y="1053766"/>
            <a:ext cx="11316576" cy="4597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满足肿瘤罕见病患迫切的用药需求：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在中国国家卫健委发布的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淋巴瘤诊疗指南（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2022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年版）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、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《CSCO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淋巴瘤诊疗指南（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2021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、美国国家癌症网络（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NCCN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）发布的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霍奇金淋巴瘤诊疗指南（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2022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v1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国内外权威指南中，在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I/IIB 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期、预后不良型或伴有大肿块 ，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III/IV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期霍奇金淋巴瘤患者中，含盐酸丙卡巴肼胶囊的增强型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BEACOPP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联合化疗方案，均为一线治疗推荐方案。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治疗霍奇金淋巴瘤的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BEACOPP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方案和治疗脑胶质瘤的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PCV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方案，唯独缺少盐酸丙卡巴肼。因霍奇金淋巴瘤属于肿瘤罕见病，使用患者数量少，企业经济效益差，导致中国大陆自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1999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年以来长期缺少盐酸丙卡巴肼胶囊供应，需要用药的患者被迫从香港地区、台湾地区、印度</a:t>
            </a:r>
            <a:r>
              <a:rPr lang="zh-CN" altLang="en-US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等地非法途径购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药，极大的增加了患者的经济负担和药品安全性风险。部分患者因缺药，导致抗肿瘤疗效降低。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盐酸丙卡巴肼胶囊在中国大陆的上市，满足了肿瘤罕见病患者迫切用药需求，保障用药安全性。</a:t>
            </a:r>
            <a:endParaRPr lang="en-US" altLang="zh-CN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52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2E650-FB37-40B0-8AF4-2691EE48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614" y="50811"/>
            <a:ext cx="6040772" cy="7086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公平性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FDE52CF-65AB-2048-A042-D8486F67FEE5}"/>
              </a:ext>
            </a:extLst>
          </p:cNvPr>
          <p:cNvSpPr/>
          <p:nvPr/>
        </p:nvSpPr>
        <p:spPr>
          <a:xfrm>
            <a:off x="549603" y="1053766"/>
            <a:ext cx="11316576" cy="1689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是否能够弥补药品目录保障短板：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盐酸丙卡巴肼胶囊可以填补抗肿瘤药中甲基肼分类的空白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  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《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国家基本医疗保险、工伤保险和生育保险药品目录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(2021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)》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抗肿瘤药中甲基肼药品分类（药品分类代码：</a:t>
            </a:r>
            <a:r>
              <a:rPr lang="en-US" altLang="zh-CN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XL01XB </a:t>
            </a:r>
            <a:r>
              <a:rPr lang="zh-CN" altLang="en-US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），具体药物为空白。盐酸丙卡巴肼胶囊为甲基肼类抗肿瘤药，可以填补甲基肼类药物空白。</a:t>
            </a:r>
            <a:endParaRPr lang="en-US" altLang="zh-CN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0ED74D7-8707-9847-BC81-3A203CBB1F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159" y="2743139"/>
            <a:ext cx="8800881" cy="161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52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8574</TotalTime>
  <Words>1116</Words>
  <Application>Microsoft Macintosh PowerPoint</Application>
  <PresentationFormat>宽屏</PresentationFormat>
  <Paragraphs>60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微软雅黑</vt:lpstr>
      <vt:lpstr>FangSong</vt:lpstr>
      <vt:lpstr>Arial</vt:lpstr>
      <vt:lpstr>Office 主题​​</vt:lpstr>
      <vt:lpstr>PowerPoint 演示文稿</vt:lpstr>
      <vt:lpstr>目录</vt:lpstr>
      <vt:lpstr>基本信息</vt:lpstr>
      <vt:lpstr>基本信息</vt:lpstr>
      <vt:lpstr>安全性</vt:lpstr>
      <vt:lpstr>有效性</vt:lpstr>
      <vt:lpstr>创新性</vt:lpstr>
      <vt:lpstr>公平性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 Office User</cp:lastModifiedBy>
  <cp:revision>1007</cp:revision>
  <dcterms:created xsi:type="dcterms:W3CDTF">2021-12-13T08:44:01Z</dcterms:created>
  <dcterms:modified xsi:type="dcterms:W3CDTF">2022-07-12T04:19:06Z</dcterms:modified>
</cp:coreProperties>
</file>