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2" r:id="rId2"/>
    <p:sldId id="261" r:id="rId3"/>
    <p:sldId id="263" r:id="rId4"/>
    <p:sldId id="264" r:id="rId5"/>
    <p:sldId id="265" r:id="rId6"/>
    <p:sldId id="266" r:id="rId7"/>
    <p:sldId id="268" r:id="rId8"/>
    <p:sldId id="269" r:id="rId9"/>
  </p:sldIdLst>
  <p:sldSz cx="9144000" cy="5143500" type="screen16x9"/>
  <p:notesSz cx="6858000" cy="9144000"/>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79653" autoAdjust="0"/>
  </p:normalViewPr>
  <p:slideViewPr>
    <p:cSldViewPr>
      <p:cViewPr varScale="1">
        <p:scale>
          <a:sx n="45" d="100"/>
          <a:sy n="45" d="100"/>
        </p:scale>
        <p:origin x="312" y="4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69848" cy="6984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a:extLst>
              <a:ext uri="{FF2B5EF4-FFF2-40B4-BE49-F238E27FC236}">
                <a16:creationId xmlns="" xmlns:a16="http://schemas.microsoft.com/office/drawing/2014/main" id="{1D92D2C5-2D72-91C5-B52C-6EC8F78C4292}"/>
              </a:ext>
            </a:extLst>
          </p:cNvPr>
          <p:cNvSpPr>
            <a:spLocks noGrp="1" noChangeArrowheads="1"/>
          </p:cNvSpPr>
          <p:nvPr>
            <p:ph type="hdr" sz="quarter" idx="4294967295"/>
          </p:nvPr>
        </p:nvSpPr>
        <p:spPr bwMode="auto">
          <a:xfrm>
            <a:off x="0" y="0"/>
            <a:ext cx="2971800" cy="458788"/>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buFont typeface="Arial" panose="020B0604020202020204" pitchFamily="34" charset="0"/>
              <a:buNone/>
              <a:defRPr sz="1200"/>
            </a:lvl1pPr>
          </a:lstStyle>
          <a:p>
            <a:pPr>
              <a:defRPr/>
            </a:pPr>
            <a:endParaRPr lang="zh-CN" altLang="zh-CN"/>
          </a:p>
        </p:txBody>
      </p:sp>
      <p:sp>
        <p:nvSpPr>
          <p:cNvPr id="2051" name="日期占位符 2">
            <a:extLst>
              <a:ext uri="{FF2B5EF4-FFF2-40B4-BE49-F238E27FC236}">
                <a16:creationId xmlns="" xmlns:a16="http://schemas.microsoft.com/office/drawing/2014/main" id="{94486D5D-00A4-50D0-7281-0B4DDE2634D6}"/>
              </a:ext>
            </a:extLst>
          </p:cNvPr>
          <p:cNvSpPr>
            <a:spLocks noGrp="1" noChangeArrowheads="1"/>
          </p:cNvSpPr>
          <p:nvPr>
            <p:ph type="dt" idx="1"/>
          </p:nvPr>
        </p:nvSpPr>
        <p:spPr bwMode="auto">
          <a:xfrm>
            <a:off x="3884613" y="0"/>
            <a:ext cx="2971800" cy="458788"/>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buFont typeface="Arial" panose="020B0604020202020204" pitchFamily="34" charset="0"/>
              <a:buNone/>
              <a:defRPr/>
            </a:lvl1pPr>
          </a:lstStyle>
          <a:p>
            <a:pPr>
              <a:defRPr/>
            </a:pPr>
            <a:fld id="{2068FE98-9C33-4BF7-AF86-6944399D05C8}" type="datetime1">
              <a:rPr lang="zh-CN" altLang="en-US"/>
              <a:pPr>
                <a:defRPr/>
              </a:pPr>
              <a:t>2022/7/12</a:t>
            </a:fld>
            <a:endParaRPr lang="zh-CN" altLang="en-US" sz="1200"/>
          </a:p>
        </p:txBody>
      </p:sp>
      <p:sp>
        <p:nvSpPr>
          <p:cNvPr id="4100" name="幻灯片图像占位符 3">
            <a:extLst>
              <a:ext uri="{FF2B5EF4-FFF2-40B4-BE49-F238E27FC236}">
                <a16:creationId xmlns="" xmlns:a16="http://schemas.microsoft.com/office/drawing/2014/main" id="{5F24B9EE-6B50-751D-A881-DB061101BF4F}"/>
              </a:ext>
            </a:extLst>
          </p:cNvPr>
          <p:cNvSpPr>
            <a:spLocks noGrp="1" noRot="1" noChangeAspect="1" noChangeArrowheads="1"/>
          </p:cNvSpPr>
          <p:nvPr>
            <p:ph type="sldImg" idx="2"/>
          </p:nvPr>
        </p:nvSpPr>
        <p:spPr bwMode="auto">
          <a:xfrm>
            <a:off x="685800" y="1143000"/>
            <a:ext cx="5486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sp>
      <p:sp>
        <p:nvSpPr>
          <p:cNvPr id="2053" name="备注占位符 4">
            <a:extLst>
              <a:ext uri="{FF2B5EF4-FFF2-40B4-BE49-F238E27FC236}">
                <a16:creationId xmlns="" xmlns:a16="http://schemas.microsoft.com/office/drawing/2014/main" id="{B645742E-75F2-8409-1F83-38D3B3C57A1F}"/>
              </a:ext>
            </a:extLst>
          </p:cNvPr>
          <p:cNvSpPr>
            <a:spLocks noGrp="1" noRot="1" noChangeAspect="1" noChangeArrowheads="1"/>
          </p:cNvSpPr>
          <p:nvPr/>
        </p:nvSpPr>
        <p:spPr bwMode="auto">
          <a:xfrm>
            <a:off x="685800" y="4400550"/>
            <a:ext cx="5486400" cy="3600450"/>
          </a:xfrm>
          <a:prstGeom prst="rect">
            <a:avLst/>
          </a:prstGeom>
          <a:noFill/>
          <a:ln>
            <a:noFill/>
          </a:ln>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a:defRPr/>
            </a:pPr>
            <a:r>
              <a:rPr lang="zh-CN" altLang="zh-CN"/>
              <a:t>单击此处编辑母版文本样式</a:t>
            </a:r>
          </a:p>
          <a:p>
            <a:pPr>
              <a:defRPr/>
            </a:pPr>
            <a:r>
              <a:rPr lang="zh-CN" altLang="zh-CN"/>
              <a:t>第二级</a:t>
            </a:r>
          </a:p>
          <a:p>
            <a:pPr>
              <a:defRPr/>
            </a:pPr>
            <a:r>
              <a:rPr lang="zh-CN" altLang="zh-CN"/>
              <a:t>第三级</a:t>
            </a:r>
          </a:p>
          <a:p>
            <a:pPr>
              <a:defRPr/>
            </a:pPr>
            <a:r>
              <a:rPr lang="zh-CN" altLang="zh-CN"/>
              <a:t>第四级</a:t>
            </a:r>
          </a:p>
          <a:p>
            <a:pPr>
              <a:defRPr/>
            </a:pPr>
            <a:r>
              <a:rPr lang="zh-CN" altLang="zh-CN"/>
              <a:t>第五级</a:t>
            </a:r>
          </a:p>
        </p:txBody>
      </p:sp>
      <p:sp>
        <p:nvSpPr>
          <p:cNvPr id="2054" name="页脚占位符 5">
            <a:extLst>
              <a:ext uri="{FF2B5EF4-FFF2-40B4-BE49-F238E27FC236}">
                <a16:creationId xmlns="" xmlns:a16="http://schemas.microsoft.com/office/drawing/2014/main" id="{B45D1DAA-6895-6BC0-39AD-2B3415EED972}"/>
              </a:ext>
            </a:extLst>
          </p:cNvPr>
          <p:cNvSpPr>
            <a:spLocks noGrp="1" noChangeArrowheads="1"/>
          </p:cNvSpPr>
          <p:nvPr>
            <p:ph type="ftr" sz="quarter" idx="4"/>
          </p:nvPr>
        </p:nvSpPr>
        <p:spPr bwMode="auto">
          <a:xfrm>
            <a:off x="0" y="8685213"/>
            <a:ext cx="2971800" cy="458787"/>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buFont typeface="Arial" panose="020B0604020202020204" pitchFamily="34" charset="0"/>
              <a:buNone/>
              <a:defRPr sz="1200"/>
            </a:lvl1pPr>
          </a:lstStyle>
          <a:p>
            <a:pPr>
              <a:defRPr/>
            </a:pPr>
            <a:endParaRPr lang="zh-CN" altLang="zh-CN"/>
          </a:p>
        </p:txBody>
      </p:sp>
      <p:sp>
        <p:nvSpPr>
          <p:cNvPr id="2055" name="灯片编号占位符 6">
            <a:extLst>
              <a:ext uri="{FF2B5EF4-FFF2-40B4-BE49-F238E27FC236}">
                <a16:creationId xmlns="" xmlns:a16="http://schemas.microsoft.com/office/drawing/2014/main" id="{95F26674-8A73-CDD3-BE04-1F9398A96C29}"/>
              </a:ext>
            </a:extLst>
          </p:cNvPr>
          <p:cNvSpPr>
            <a:spLocks noGrp="1" noChangeArrowheads="1"/>
          </p:cNvSpPr>
          <p:nvPr>
            <p:ph type="sldNum" sz="quarter" idx="5"/>
          </p:nvPr>
        </p:nvSpPr>
        <p:spPr bwMode="auto">
          <a:xfrm>
            <a:off x="3884613" y="8685213"/>
            <a:ext cx="2971800" cy="458787"/>
          </a:xfrm>
          <a:prstGeom prst="rect">
            <a:avLst/>
          </a:prstGeom>
          <a:noFill/>
          <a:ln>
            <a:noFill/>
          </a:ln>
        </p:spPr>
        <p:txBody>
          <a:bodyPr vert="horz" wrap="square" lIns="91440" tIns="45720" rIns="91440" bIns="45720" numCol="1" anchor="b" anchorCtr="0" compatLnSpc="1">
            <a:prstTxWarp prst="textNoShape">
              <a:avLst/>
            </a:prstTxWarp>
          </a:bodyPr>
          <a:lstStyle>
            <a:lvl1pPr algn="r" eaLnBrk="1" hangingPunct="1">
              <a:buFont typeface="Arial" panose="020B0604020202020204" pitchFamily="34" charset="0"/>
              <a:buNone/>
              <a:defRPr smtClean="0"/>
            </a:lvl1pPr>
          </a:lstStyle>
          <a:p>
            <a:pPr>
              <a:defRPr/>
            </a:pPr>
            <a:fld id="{2091FD1D-027A-4B9F-B71B-A7CFF491D2D0}" type="slidenum">
              <a:rPr lang="zh-CN" altLang="en-US"/>
              <a:pPr>
                <a:defRPr/>
              </a:pPr>
              <a:t>‹#›</a:t>
            </a:fld>
            <a:endParaRPr lang="zh-CN" altLang="en-US" sz="1200"/>
          </a:p>
        </p:txBody>
      </p:sp>
    </p:spTree>
    <p:extLst>
      <p:ext uri="{BB962C8B-B14F-4D97-AF65-F5344CB8AC3E}">
        <p14:creationId xmlns:p14="http://schemas.microsoft.com/office/powerpoint/2010/main" val="429142084"/>
      </p:ext>
    </p:extLst>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a:extLst>
              <a:ext uri="{FF2B5EF4-FFF2-40B4-BE49-F238E27FC236}">
                <a16:creationId xmlns="" xmlns:a16="http://schemas.microsoft.com/office/drawing/2014/main" id="{A76E7EA2-C538-15CD-58A9-182633CAAC4F}"/>
              </a:ext>
            </a:extLst>
          </p:cNvPr>
          <p:cNvSpPr>
            <a:spLocks noGrp="1" noRot="1" noChangeAspect="1" noChangeArrowheads="1" noTextEdit="1"/>
          </p:cNvSpPr>
          <p:nvPr>
            <p:ph type="sldImg"/>
          </p:nvPr>
        </p:nvSpPr>
        <p:spPr/>
      </p:sp>
      <p:sp>
        <p:nvSpPr>
          <p:cNvPr id="6147" name="备注占位符 2">
            <a:extLst>
              <a:ext uri="{FF2B5EF4-FFF2-40B4-BE49-F238E27FC236}">
                <a16:creationId xmlns="" xmlns:a16="http://schemas.microsoft.com/office/drawing/2014/main" id="{5BEEC360-7B98-AB20-5069-9104A2BA6A7D}"/>
              </a:ext>
            </a:extLst>
          </p:cNvPr>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p>
        </p:txBody>
      </p:sp>
      <p:sp>
        <p:nvSpPr>
          <p:cNvPr id="6148" name="日期占位符 3">
            <a:extLst>
              <a:ext uri="{FF2B5EF4-FFF2-40B4-BE49-F238E27FC236}">
                <a16:creationId xmlns="" xmlns:a16="http://schemas.microsoft.com/office/drawing/2014/main" id="{8DDC9F7D-0894-8F95-5F69-A28A40771CE2}"/>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208AB7C0-5AB6-4CC2-B5C1-91EE9E1A392D}" type="datetime1">
              <a:rPr lang="zh-CN" altLang="en-US" smtClean="0"/>
              <a:pPr/>
              <a:t>2022/7/12</a:t>
            </a:fld>
            <a:endParaRPr lang="zh-CN" altLang="en-US" sz="1200"/>
          </a:p>
        </p:txBody>
      </p:sp>
      <p:sp>
        <p:nvSpPr>
          <p:cNvPr id="6149" name="灯片编号占位符 4">
            <a:extLst>
              <a:ext uri="{FF2B5EF4-FFF2-40B4-BE49-F238E27FC236}">
                <a16:creationId xmlns="" xmlns:a16="http://schemas.microsoft.com/office/drawing/2014/main" id="{B1B32EAC-400B-CD25-041D-EABA60051D32}"/>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2FA32CC2-324F-4328-8BE4-76C4298BDB89}" type="slidenum">
              <a:rPr lang="zh-CN" altLang="en-US"/>
              <a:pPr/>
              <a:t>1</a:t>
            </a:fld>
            <a:endParaRPr lang="zh-CN" altLang="en-US" sz="1200"/>
          </a:p>
        </p:txBody>
      </p:sp>
    </p:spTree>
    <p:extLst>
      <p:ext uri="{BB962C8B-B14F-4D97-AF65-F5344CB8AC3E}">
        <p14:creationId xmlns:p14="http://schemas.microsoft.com/office/powerpoint/2010/main" val="2203884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幻灯片图像占位符 1">
            <a:extLst>
              <a:ext uri="{FF2B5EF4-FFF2-40B4-BE49-F238E27FC236}">
                <a16:creationId xmlns="" xmlns:a16="http://schemas.microsoft.com/office/drawing/2014/main" id="{99722EA7-EBB1-6EB0-AE32-8C010B3164CC}"/>
              </a:ext>
            </a:extLst>
          </p:cNvPr>
          <p:cNvSpPr>
            <a:spLocks noGrp="1" noRot="1" noChangeAspect="1" noChangeArrowheads="1" noTextEdit="1"/>
          </p:cNvSpPr>
          <p:nvPr>
            <p:ph type="sldImg"/>
          </p:nvPr>
        </p:nvSpPr>
        <p:spPr/>
      </p:sp>
      <p:sp>
        <p:nvSpPr>
          <p:cNvPr id="9219" name="备注占位符 2">
            <a:extLst>
              <a:ext uri="{FF2B5EF4-FFF2-40B4-BE49-F238E27FC236}">
                <a16:creationId xmlns="" xmlns:a16="http://schemas.microsoft.com/office/drawing/2014/main" id="{E3E5E6FA-4EC6-08FC-5686-33639CE06B97}"/>
              </a:ext>
            </a:extLst>
          </p:cNvPr>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p>
        </p:txBody>
      </p:sp>
      <p:sp>
        <p:nvSpPr>
          <p:cNvPr id="9220" name="日期占位符 3">
            <a:extLst>
              <a:ext uri="{FF2B5EF4-FFF2-40B4-BE49-F238E27FC236}">
                <a16:creationId xmlns="" xmlns:a16="http://schemas.microsoft.com/office/drawing/2014/main" id="{8DD4DAE6-005D-B835-6C61-DA93457CCAE1}"/>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48945993-2082-4652-BABE-440D6CB15CCB}" type="datetime1">
              <a:rPr lang="zh-CN" altLang="en-US" smtClean="0"/>
              <a:pPr/>
              <a:t>2022/7/12</a:t>
            </a:fld>
            <a:endParaRPr lang="zh-CN" altLang="en-US" sz="1200"/>
          </a:p>
        </p:txBody>
      </p:sp>
      <p:sp>
        <p:nvSpPr>
          <p:cNvPr id="9221" name="灯片编号占位符 4">
            <a:extLst>
              <a:ext uri="{FF2B5EF4-FFF2-40B4-BE49-F238E27FC236}">
                <a16:creationId xmlns="" xmlns:a16="http://schemas.microsoft.com/office/drawing/2014/main" id="{DB7CF716-C773-1FD7-A799-AD80EE744CA8}"/>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97D8EEEC-4A27-4EC9-AFB1-F3C605DE430B}" type="slidenum">
              <a:rPr lang="zh-CN" altLang="en-US"/>
              <a:pPr/>
              <a:t>3</a:t>
            </a:fld>
            <a:endParaRPr lang="zh-CN" altLang="en-US" sz="1200"/>
          </a:p>
        </p:txBody>
      </p:sp>
    </p:spTree>
    <p:extLst>
      <p:ext uri="{BB962C8B-B14F-4D97-AF65-F5344CB8AC3E}">
        <p14:creationId xmlns:p14="http://schemas.microsoft.com/office/powerpoint/2010/main" val="763455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幻灯片图像占位符 1">
            <a:extLst>
              <a:ext uri="{FF2B5EF4-FFF2-40B4-BE49-F238E27FC236}">
                <a16:creationId xmlns="" xmlns:a16="http://schemas.microsoft.com/office/drawing/2014/main" id="{C4972E29-53D6-081C-B34C-7A12ECABC622}"/>
              </a:ext>
            </a:extLst>
          </p:cNvPr>
          <p:cNvSpPr>
            <a:spLocks noGrp="1" noRot="1" noChangeAspect="1" noChangeArrowheads="1" noTextEdit="1"/>
          </p:cNvSpPr>
          <p:nvPr>
            <p:ph type="sldImg"/>
          </p:nvPr>
        </p:nvSpPr>
        <p:spPr/>
      </p:sp>
      <p:sp>
        <p:nvSpPr>
          <p:cNvPr id="11267" name="备注占位符 2">
            <a:extLst>
              <a:ext uri="{FF2B5EF4-FFF2-40B4-BE49-F238E27FC236}">
                <a16:creationId xmlns="" xmlns:a16="http://schemas.microsoft.com/office/drawing/2014/main" id="{4EFA0358-B0FF-E29C-1711-0AE58787F68E}"/>
              </a:ext>
            </a:extLst>
          </p:cNvPr>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p>
        </p:txBody>
      </p:sp>
      <p:sp>
        <p:nvSpPr>
          <p:cNvPr id="11268" name="日期占位符 3">
            <a:extLst>
              <a:ext uri="{FF2B5EF4-FFF2-40B4-BE49-F238E27FC236}">
                <a16:creationId xmlns="" xmlns:a16="http://schemas.microsoft.com/office/drawing/2014/main" id="{C6FE9788-4A9E-ED3D-9933-6ABDE13FC2B5}"/>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A2024D95-8F1E-40AF-A425-0A3D9B6D54F9}" type="datetime1">
              <a:rPr lang="zh-CN" altLang="en-US" smtClean="0"/>
              <a:pPr/>
              <a:t>2022/7/12</a:t>
            </a:fld>
            <a:endParaRPr lang="zh-CN" altLang="en-US" sz="1200"/>
          </a:p>
        </p:txBody>
      </p:sp>
      <p:sp>
        <p:nvSpPr>
          <p:cNvPr id="11269" name="灯片编号占位符 4">
            <a:extLst>
              <a:ext uri="{FF2B5EF4-FFF2-40B4-BE49-F238E27FC236}">
                <a16:creationId xmlns="" xmlns:a16="http://schemas.microsoft.com/office/drawing/2014/main" id="{CF41C7A2-7758-1C97-28A7-879DDD250F23}"/>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4204A4AD-1921-4BAF-8F8F-12467C29F143}" type="slidenum">
              <a:rPr lang="zh-CN" altLang="en-US"/>
              <a:pPr/>
              <a:t>4</a:t>
            </a:fld>
            <a:endParaRPr lang="zh-CN" altLang="en-US" sz="1200"/>
          </a:p>
        </p:txBody>
      </p:sp>
    </p:spTree>
    <p:extLst>
      <p:ext uri="{BB962C8B-B14F-4D97-AF65-F5344CB8AC3E}">
        <p14:creationId xmlns:p14="http://schemas.microsoft.com/office/powerpoint/2010/main" val="1168578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幻灯片图像占位符 1">
            <a:extLst>
              <a:ext uri="{FF2B5EF4-FFF2-40B4-BE49-F238E27FC236}">
                <a16:creationId xmlns="" xmlns:a16="http://schemas.microsoft.com/office/drawing/2014/main" id="{321A0F50-24B0-8EFC-0438-B3CDB98DD997}"/>
              </a:ext>
            </a:extLst>
          </p:cNvPr>
          <p:cNvSpPr>
            <a:spLocks noGrp="1" noRot="1" noChangeAspect="1" noChangeArrowheads="1" noTextEdit="1"/>
          </p:cNvSpPr>
          <p:nvPr>
            <p:ph type="sldImg"/>
          </p:nvPr>
        </p:nvSpPr>
        <p:spPr/>
      </p:sp>
      <p:sp>
        <p:nvSpPr>
          <p:cNvPr id="13315" name="备注占位符 2">
            <a:extLst>
              <a:ext uri="{FF2B5EF4-FFF2-40B4-BE49-F238E27FC236}">
                <a16:creationId xmlns="" xmlns:a16="http://schemas.microsoft.com/office/drawing/2014/main" id="{EB4B4622-795A-F62E-B611-2ED8168C489F}"/>
              </a:ext>
            </a:extLst>
          </p:cNvPr>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p>
        </p:txBody>
      </p:sp>
      <p:sp>
        <p:nvSpPr>
          <p:cNvPr id="13316" name="日期占位符 3">
            <a:extLst>
              <a:ext uri="{FF2B5EF4-FFF2-40B4-BE49-F238E27FC236}">
                <a16:creationId xmlns="" xmlns:a16="http://schemas.microsoft.com/office/drawing/2014/main" id="{2C1A6516-0CC1-D5A4-33B2-7791E9CBA2E8}"/>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A4C1E5A9-8354-4453-8FFB-2E74760F0CB0}" type="datetime1">
              <a:rPr lang="zh-CN" altLang="en-US" smtClean="0"/>
              <a:pPr/>
              <a:t>2022/7/12</a:t>
            </a:fld>
            <a:endParaRPr lang="zh-CN" altLang="en-US" sz="1200"/>
          </a:p>
        </p:txBody>
      </p:sp>
      <p:sp>
        <p:nvSpPr>
          <p:cNvPr id="13317" name="灯片编号占位符 4">
            <a:extLst>
              <a:ext uri="{FF2B5EF4-FFF2-40B4-BE49-F238E27FC236}">
                <a16:creationId xmlns="" xmlns:a16="http://schemas.microsoft.com/office/drawing/2014/main" id="{E59BDAF9-D04A-3567-0B47-A4205F69AB36}"/>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E1E8568-03FA-477E-A553-0207681C438C}" type="slidenum">
              <a:rPr lang="zh-CN" altLang="en-US"/>
              <a:pPr/>
              <a:t>5</a:t>
            </a:fld>
            <a:endParaRPr lang="zh-CN" altLang="en-US" sz="1200"/>
          </a:p>
        </p:txBody>
      </p:sp>
    </p:spTree>
    <p:extLst>
      <p:ext uri="{BB962C8B-B14F-4D97-AF65-F5344CB8AC3E}">
        <p14:creationId xmlns:p14="http://schemas.microsoft.com/office/powerpoint/2010/main" val="2512852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幻灯片图像占位符 1">
            <a:extLst>
              <a:ext uri="{FF2B5EF4-FFF2-40B4-BE49-F238E27FC236}">
                <a16:creationId xmlns="" xmlns:a16="http://schemas.microsoft.com/office/drawing/2014/main" id="{812FAB8D-10C4-73B7-B3E5-37F14B04084D}"/>
              </a:ext>
            </a:extLst>
          </p:cNvPr>
          <p:cNvSpPr>
            <a:spLocks noGrp="1" noRot="1" noChangeAspect="1" noChangeArrowheads="1" noTextEdit="1"/>
          </p:cNvSpPr>
          <p:nvPr>
            <p:ph type="sldImg"/>
          </p:nvPr>
        </p:nvSpPr>
        <p:spPr/>
      </p:sp>
      <p:sp>
        <p:nvSpPr>
          <p:cNvPr id="15363" name="备注占位符 2">
            <a:extLst>
              <a:ext uri="{FF2B5EF4-FFF2-40B4-BE49-F238E27FC236}">
                <a16:creationId xmlns="" xmlns:a16="http://schemas.microsoft.com/office/drawing/2014/main" id="{CE938564-3D33-D309-90D8-F5D03DC0E09B}"/>
              </a:ext>
            </a:extLst>
          </p:cNvPr>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p>
        </p:txBody>
      </p:sp>
      <p:sp>
        <p:nvSpPr>
          <p:cNvPr id="15364" name="日期占位符 3">
            <a:extLst>
              <a:ext uri="{FF2B5EF4-FFF2-40B4-BE49-F238E27FC236}">
                <a16:creationId xmlns="" xmlns:a16="http://schemas.microsoft.com/office/drawing/2014/main" id="{36498E38-3D38-C666-5CE7-6180E8F59FCE}"/>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5374CF0F-17C0-4735-910E-6B915058C512}" type="datetime1">
              <a:rPr lang="zh-CN" altLang="en-US" smtClean="0"/>
              <a:pPr/>
              <a:t>2022/7/12</a:t>
            </a:fld>
            <a:endParaRPr lang="zh-CN" altLang="en-US" sz="1200"/>
          </a:p>
        </p:txBody>
      </p:sp>
      <p:sp>
        <p:nvSpPr>
          <p:cNvPr id="15365" name="灯片编号占位符 4">
            <a:extLst>
              <a:ext uri="{FF2B5EF4-FFF2-40B4-BE49-F238E27FC236}">
                <a16:creationId xmlns="" xmlns:a16="http://schemas.microsoft.com/office/drawing/2014/main" id="{75ADA2B3-5E34-299C-6DA8-570FE1C9FD35}"/>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A9D16CAD-1150-4270-9406-70BA454F95C6}" type="slidenum">
              <a:rPr lang="zh-CN" altLang="en-US"/>
              <a:pPr/>
              <a:t>6</a:t>
            </a:fld>
            <a:endParaRPr lang="zh-CN" altLang="en-US" sz="1200"/>
          </a:p>
        </p:txBody>
      </p:sp>
    </p:spTree>
    <p:extLst>
      <p:ext uri="{BB962C8B-B14F-4D97-AF65-F5344CB8AC3E}">
        <p14:creationId xmlns:p14="http://schemas.microsoft.com/office/powerpoint/2010/main" val="1280583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幻灯片图像占位符 1">
            <a:extLst>
              <a:ext uri="{FF2B5EF4-FFF2-40B4-BE49-F238E27FC236}">
                <a16:creationId xmlns="" xmlns:a16="http://schemas.microsoft.com/office/drawing/2014/main" id="{887C6F0D-6D90-6B5A-AD49-CED64083B544}"/>
              </a:ext>
            </a:extLst>
          </p:cNvPr>
          <p:cNvSpPr>
            <a:spLocks noGrp="1" noRot="1" noChangeAspect="1" noChangeArrowheads="1" noTextEdit="1"/>
          </p:cNvSpPr>
          <p:nvPr>
            <p:ph type="sldImg"/>
          </p:nvPr>
        </p:nvSpPr>
        <p:spPr/>
      </p:sp>
      <p:sp>
        <p:nvSpPr>
          <p:cNvPr id="17411" name="备注占位符 2">
            <a:extLst>
              <a:ext uri="{FF2B5EF4-FFF2-40B4-BE49-F238E27FC236}">
                <a16:creationId xmlns="" xmlns:a16="http://schemas.microsoft.com/office/drawing/2014/main" id="{62C4D095-17BD-649B-FA89-A66F3DE37171}"/>
              </a:ext>
            </a:extLst>
          </p:cNvPr>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p>
        </p:txBody>
      </p:sp>
      <p:sp>
        <p:nvSpPr>
          <p:cNvPr id="17412" name="日期占位符 3">
            <a:extLst>
              <a:ext uri="{FF2B5EF4-FFF2-40B4-BE49-F238E27FC236}">
                <a16:creationId xmlns="" xmlns:a16="http://schemas.microsoft.com/office/drawing/2014/main" id="{6B631268-4E0D-5F1A-A488-C0811CECB142}"/>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F9705C35-73BA-4AEF-8E96-C72F62ACB95A}" type="datetime1">
              <a:rPr lang="zh-CN" altLang="en-US" smtClean="0"/>
              <a:pPr/>
              <a:t>2022/7/12</a:t>
            </a:fld>
            <a:endParaRPr lang="zh-CN" altLang="en-US" sz="1200"/>
          </a:p>
        </p:txBody>
      </p:sp>
      <p:sp>
        <p:nvSpPr>
          <p:cNvPr id="17413" name="灯片编号占位符 4">
            <a:extLst>
              <a:ext uri="{FF2B5EF4-FFF2-40B4-BE49-F238E27FC236}">
                <a16:creationId xmlns="" xmlns:a16="http://schemas.microsoft.com/office/drawing/2014/main" id="{E531F0FE-4FF6-AF01-B9AC-68358602C3E1}"/>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E531BD7-260B-4429-B259-029D0472663A}" type="slidenum">
              <a:rPr lang="zh-CN" altLang="en-US"/>
              <a:pPr/>
              <a:t>7</a:t>
            </a:fld>
            <a:endParaRPr lang="zh-CN" altLang="en-US" sz="1200"/>
          </a:p>
        </p:txBody>
      </p:sp>
    </p:spTree>
    <p:extLst>
      <p:ext uri="{BB962C8B-B14F-4D97-AF65-F5344CB8AC3E}">
        <p14:creationId xmlns:p14="http://schemas.microsoft.com/office/powerpoint/2010/main" val="3115223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幻灯片图像占位符 1">
            <a:extLst>
              <a:ext uri="{FF2B5EF4-FFF2-40B4-BE49-F238E27FC236}">
                <a16:creationId xmlns="" xmlns:a16="http://schemas.microsoft.com/office/drawing/2014/main" id="{9BD2E640-D2D8-CEF8-9DB5-6BDDF2514482}"/>
              </a:ext>
            </a:extLst>
          </p:cNvPr>
          <p:cNvSpPr>
            <a:spLocks noGrp="1" noRot="1" noChangeAspect="1" noChangeArrowheads="1" noTextEdit="1"/>
          </p:cNvSpPr>
          <p:nvPr>
            <p:ph type="sldImg"/>
          </p:nvPr>
        </p:nvSpPr>
        <p:spPr/>
      </p:sp>
      <p:sp>
        <p:nvSpPr>
          <p:cNvPr id="19459" name="备注占位符 2">
            <a:extLst>
              <a:ext uri="{FF2B5EF4-FFF2-40B4-BE49-F238E27FC236}">
                <a16:creationId xmlns="" xmlns:a16="http://schemas.microsoft.com/office/drawing/2014/main" id="{2A060053-2138-0018-5147-D93B087EE486}"/>
              </a:ext>
            </a:extLst>
          </p:cNvPr>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p>
        </p:txBody>
      </p:sp>
      <p:sp>
        <p:nvSpPr>
          <p:cNvPr id="19460" name="日期占位符 3">
            <a:extLst>
              <a:ext uri="{FF2B5EF4-FFF2-40B4-BE49-F238E27FC236}">
                <a16:creationId xmlns="" xmlns:a16="http://schemas.microsoft.com/office/drawing/2014/main" id="{5F67D37F-493D-A2AE-5842-201E0F2E3EF6}"/>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59FA5E1B-2A11-49DE-A764-BFD8045BBE16}" type="datetime1">
              <a:rPr lang="zh-CN" altLang="en-US" smtClean="0"/>
              <a:pPr/>
              <a:t>2022/7/12</a:t>
            </a:fld>
            <a:endParaRPr lang="zh-CN" altLang="en-US" sz="1200"/>
          </a:p>
        </p:txBody>
      </p:sp>
      <p:sp>
        <p:nvSpPr>
          <p:cNvPr id="19461" name="灯片编号占位符 4">
            <a:extLst>
              <a:ext uri="{FF2B5EF4-FFF2-40B4-BE49-F238E27FC236}">
                <a16:creationId xmlns="" xmlns:a16="http://schemas.microsoft.com/office/drawing/2014/main" id="{B33C8127-D454-CC01-87DA-14398A09EB50}"/>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03B25866-D7E0-495F-8104-67932B1FF39E}" type="slidenum">
              <a:rPr lang="zh-CN" altLang="en-US"/>
              <a:pPr/>
              <a:t>8</a:t>
            </a:fld>
            <a:endParaRPr lang="zh-CN" altLang="en-US" sz="1200"/>
          </a:p>
        </p:txBody>
      </p:sp>
    </p:spTree>
    <p:extLst>
      <p:ext uri="{BB962C8B-B14F-4D97-AF65-F5344CB8AC3E}">
        <p14:creationId xmlns:p14="http://schemas.microsoft.com/office/powerpoint/2010/main" val="1013587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375"/>
            <a:ext cx="6858000" cy="17907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a:extLst>
              <a:ext uri="{FF2B5EF4-FFF2-40B4-BE49-F238E27FC236}">
                <a16:creationId xmlns="" xmlns:a16="http://schemas.microsoft.com/office/drawing/2014/main" id="{1CF6194C-4204-BCEC-8CA0-46E576AF57AB}"/>
              </a:ext>
            </a:extLst>
          </p:cNvPr>
          <p:cNvSpPr>
            <a:spLocks noGrp="1" noChangeArrowheads="1"/>
          </p:cNvSpPr>
          <p:nvPr>
            <p:ph type="dt" sz="half" idx="10"/>
          </p:nvPr>
        </p:nvSpPr>
        <p:spPr>
          <a:ln/>
        </p:spPr>
        <p:txBody>
          <a:bodyPr/>
          <a:lstStyle>
            <a:lvl1pPr>
              <a:defRPr/>
            </a:lvl1pPr>
          </a:lstStyle>
          <a:p>
            <a:pPr>
              <a:defRPr/>
            </a:pPr>
            <a:fld id="{C6670532-C6CD-47C9-BFAC-BFCB082EBAFF}" type="datetime1">
              <a:rPr lang="zh-CN" altLang="en-US"/>
              <a:pPr>
                <a:defRPr/>
              </a:pPr>
              <a:t>2022/7/12</a:t>
            </a:fld>
            <a:endParaRPr lang="zh-CN" altLang="en-US" sz="1800">
              <a:solidFill>
                <a:schemeClr val="tx1"/>
              </a:solidFill>
            </a:endParaRPr>
          </a:p>
        </p:txBody>
      </p:sp>
      <p:sp>
        <p:nvSpPr>
          <p:cNvPr id="5" name="页脚占位符 4">
            <a:extLst>
              <a:ext uri="{FF2B5EF4-FFF2-40B4-BE49-F238E27FC236}">
                <a16:creationId xmlns="" xmlns:a16="http://schemas.microsoft.com/office/drawing/2014/main" id="{ACB11C60-02BD-3CBA-B1E3-08C11D0B220B}"/>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a:extLst>
              <a:ext uri="{FF2B5EF4-FFF2-40B4-BE49-F238E27FC236}">
                <a16:creationId xmlns="" xmlns:a16="http://schemas.microsoft.com/office/drawing/2014/main" id="{54D3C50E-A7C0-9968-2037-936FDD7D2429}"/>
              </a:ext>
            </a:extLst>
          </p:cNvPr>
          <p:cNvSpPr>
            <a:spLocks noGrp="1" noChangeArrowheads="1"/>
          </p:cNvSpPr>
          <p:nvPr>
            <p:ph type="sldNum" sz="quarter" idx="12"/>
          </p:nvPr>
        </p:nvSpPr>
        <p:spPr>
          <a:ln/>
        </p:spPr>
        <p:txBody>
          <a:bodyPr/>
          <a:lstStyle>
            <a:lvl1pPr>
              <a:defRPr/>
            </a:lvl1pPr>
          </a:lstStyle>
          <a:p>
            <a:pPr>
              <a:defRPr/>
            </a:pPr>
            <a:fld id="{5989CCA3-010A-41CE-9011-13C40CEA19AC}"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3139503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342900"/>
            <a:ext cx="2949575" cy="120015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3">
            <a:extLst>
              <a:ext uri="{FF2B5EF4-FFF2-40B4-BE49-F238E27FC236}">
                <a16:creationId xmlns="" xmlns:a16="http://schemas.microsoft.com/office/drawing/2014/main" id="{D591D0E1-15CE-58C8-9E72-6471F9E7D168}"/>
              </a:ext>
            </a:extLst>
          </p:cNvPr>
          <p:cNvSpPr>
            <a:spLocks noGrp="1" noChangeArrowheads="1"/>
          </p:cNvSpPr>
          <p:nvPr>
            <p:ph type="dt" sz="half" idx="10"/>
          </p:nvPr>
        </p:nvSpPr>
        <p:spPr>
          <a:ln/>
        </p:spPr>
        <p:txBody>
          <a:bodyPr/>
          <a:lstStyle>
            <a:lvl1pPr>
              <a:defRPr/>
            </a:lvl1pPr>
          </a:lstStyle>
          <a:p>
            <a:pPr>
              <a:defRPr/>
            </a:pPr>
            <a:fld id="{53D695EA-6057-4024-9AE8-73A6BE00B0E1}" type="datetime1">
              <a:rPr lang="zh-CN" altLang="en-US"/>
              <a:pPr>
                <a:defRPr/>
              </a:pPr>
              <a:t>2022/7/12</a:t>
            </a:fld>
            <a:endParaRPr lang="zh-CN" altLang="en-US" sz="1800">
              <a:solidFill>
                <a:schemeClr val="tx1"/>
              </a:solidFill>
            </a:endParaRPr>
          </a:p>
        </p:txBody>
      </p:sp>
      <p:sp>
        <p:nvSpPr>
          <p:cNvPr id="6" name="页脚占位符 4">
            <a:extLst>
              <a:ext uri="{FF2B5EF4-FFF2-40B4-BE49-F238E27FC236}">
                <a16:creationId xmlns="" xmlns:a16="http://schemas.microsoft.com/office/drawing/2014/main" id="{549B3C5A-D3B5-2571-101B-FFB8C0AEDCB8}"/>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a:extLst>
              <a:ext uri="{FF2B5EF4-FFF2-40B4-BE49-F238E27FC236}">
                <a16:creationId xmlns="" xmlns:a16="http://schemas.microsoft.com/office/drawing/2014/main" id="{ED391B4A-76F1-40BD-D401-1CF9FFDBF115}"/>
              </a:ext>
            </a:extLst>
          </p:cNvPr>
          <p:cNvSpPr>
            <a:spLocks noGrp="1" noChangeArrowheads="1"/>
          </p:cNvSpPr>
          <p:nvPr>
            <p:ph type="sldNum" sz="quarter" idx="12"/>
          </p:nvPr>
        </p:nvSpPr>
        <p:spPr>
          <a:ln/>
        </p:spPr>
        <p:txBody>
          <a:bodyPr/>
          <a:lstStyle>
            <a:lvl1pPr>
              <a:defRPr/>
            </a:lvl1pPr>
          </a:lstStyle>
          <a:p>
            <a:pPr>
              <a:defRPr/>
            </a:pPr>
            <a:fld id="{12BE4CD5-8EBF-40A1-A74F-56A130F3B3EF}"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3148414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342900"/>
            <a:ext cx="2949575" cy="120015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sym typeface="Calibri" panose="020F0502020204030204" pitchFamily="34" charset="0"/>
            </a:endParaRPr>
          </a:p>
        </p:txBody>
      </p:sp>
      <p:sp>
        <p:nvSpPr>
          <p:cNvPr id="4" name="文本占位符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3">
            <a:extLst>
              <a:ext uri="{FF2B5EF4-FFF2-40B4-BE49-F238E27FC236}">
                <a16:creationId xmlns="" xmlns:a16="http://schemas.microsoft.com/office/drawing/2014/main" id="{3D220FB5-56CA-79F3-7433-C2ED60E05F63}"/>
              </a:ext>
            </a:extLst>
          </p:cNvPr>
          <p:cNvSpPr>
            <a:spLocks noGrp="1" noChangeArrowheads="1"/>
          </p:cNvSpPr>
          <p:nvPr>
            <p:ph type="dt" sz="half" idx="10"/>
          </p:nvPr>
        </p:nvSpPr>
        <p:spPr>
          <a:ln/>
        </p:spPr>
        <p:txBody>
          <a:bodyPr/>
          <a:lstStyle>
            <a:lvl1pPr>
              <a:defRPr/>
            </a:lvl1pPr>
          </a:lstStyle>
          <a:p>
            <a:pPr>
              <a:defRPr/>
            </a:pPr>
            <a:fld id="{4C38A865-D077-40E3-9D98-2959A5C24397}" type="datetime1">
              <a:rPr lang="zh-CN" altLang="en-US"/>
              <a:pPr>
                <a:defRPr/>
              </a:pPr>
              <a:t>2022/7/12</a:t>
            </a:fld>
            <a:endParaRPr lang="zh-CN" altLang="en-US" sz="1800">
              <a:solidFill>
                <a:schemeClr val="tx1"/>
              </a:solidFill>
            </a:endParaRPr>
          </a:p>
        </p:txBody>
      </p:sp>
      <p:sp>
        <p:nvSpPr>
          <p:cNvPr id="6" name="页脚占位符 4">
            <a:extLst>
              <a:ext uri="{FF2B5EF4-FFF2-40B4-BE49-F238E27FC236}">
                <a16:creationId xmlns="" xmlns:a16="http://schemas.microsoft.com/office/drawing/2014/main" id="{4459AB73-0170-0CB8-9401-17F61AFD012B}"/>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a:extLst>
              <a:ext uri="{FF2B5EF4-FFF2-40B4-BE49-F238E27FC236}">
                <a16:creationId xmlns="" xmlns:a16="http://schemas.microsoft.com/office/drawing/2014/main" id="{1B6C92BD-BAD8-57BA-5C2A-5C07B8B9F20B}"/>
              </a:ext>
            </a:extLst>
          </p:cNvPr>
          <p:cNvSpPr>
            <a:spLocks noGrp="1" noChangeArrowheads="1"/>
          </p:cNvSpPr>
          <p:nvPr>
            <p:ph type="sldNum" sz="quarter" idx="12"/>
          </p:nvPr>
        </p:nvSpPr>
        <p:spPr>
          <a:ln/>
        </p:spPr>
        <p:txBody>
          <a:bodyPr/>
          <a:lstStyle>
            <a:lvl1pPr>
              <a:defRPr/>
            </a:lvl1pPr>
          </a:lstStyle>
          <a:p>
            <a:pPr>
              <a:defRPr/>
            </a:pPr>
            <a:fld id="{CB3D39FE-425A-4A57-B071-EBA02EAE6174}"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1745569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a16="http://schemas.microsoft.com/office/drawing/2014/main" id="{2F008BD5-F4C5-32C3-00F3-E87C20F287FB}"/>
              </a:ext>
            </a:extLst>
          </p:cNvPr>
          <p:cNvSpPr>
            <a:spLocks noGrp="1" noChangeArrowheads="1"/>
          </p:cNvSpPr>
          <p:nvPr>
            <p:ph type="dt" sz="half" idx="10"/>
          </p:nvPr>
        </p:nvSpPr>
        <p:spPr>
          <a:ln/>
        </p:spPr>
        <p:txBody>
          <a:bodyPr/>
          <a:lstStyle>
            <a:lvl1pPr>
              <a:defRPr/>
            </a:lvl1pPr>
          </a:lstStyle>
          <a:p>
            <a:pPr>
              <a:defRPr/>
            </a:pPr>
            <a:fld id="{4AB783DF-CFF1-405E-BD30-AD2351CBCB48}" type="datetime1">
              <a:rPr lang="zh-CN" altLang="en-US"/>
              <a:pPr>
                <a:defRPr/>
              </a:pPr>
              <a:t>2022/7/12</a:t>
            </a:fld>
            <a:endParaRPr lang="zh-CN" altLang="en-US" sz="1800">
              <a:solidFill>
                <a:schemeClr val="tx1"/>
              </a:solidFill>
            </a:endParaRPr>
          </a:p>
        </p:txBody>
      </p:sp>
      <p:sp>
        <p:nvSpPr>
          <p:cNvPr id="5" name="页脚占位符 4">
            <a:extLst>
              <a:ext uri="{FF2B5EF4-FFF2-40B4-BE49-F238E27FC236}">
                <a16:creationId xmlns="" xmlns:a16="http://schemas.microsoft.com/office/drawing/2014/main" id="{03AB230F-7EE4-DBBC-91F6-6C698B973066}"/>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a:extLst>
              <a:ext uri="{FF2B5EF4-FFF2-40B4-BE49-F238E27FC236}">
                <a16:creationId xmlns="" xmlns:a16="http://schemas.microsoft.com/office/drawing/2014/main" id="{739E71F6-6BD3-B84E-AC95-9073CF245F44}"/>
              </a:ext>
            </a:extLst>
          </p:cNvPr>
          <p:cNvSpPr>
            <a:spLocks noGrp="1" noChangeArrowheads="1"/>
          </p:cNvSpPr>
          <p:nvPr>
            <p:ph type="sldNum" sz="quarter" idx="12"/>
          </p:nvPr>
        </p:nvSpPr>
        <p:spPr>
          <a:ln/>
        </p:spPr>
        <p:txBody>
          <a:bodyPr/>
          <a:lstStyle>
            <a:lvl1pPr>
              <a:defRPr/>
            </a:lvl1pPr>
          </a:lstStyle>
          <a:p>
            <a:pPr>
              <a:defRPr/>
            </a:pPr>
            <a:fld id="{64B2468F-6852-4F93-9114-13C8B9EE948A}"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3620379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375"/>
            <a:ext cx="2057400" cy="438785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6375"/>
            <a:ext cx="6019800" cy="4387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a16="http://schemas.microsoft.com/office/drawing/2014/main" id="{D1B39D63-FC0C-E61F-C7A3-D13255C0710C}"/>
              </a:ext>
            </a:extLst>
          </p:cNvPr>
          <p:cNvSpPr>
            <a:spLocks noGrp="1" noChangeArrowheads="1"/>
          </p:cNvSpPr>
          <p:nvPr>
            <p:ph type="dt" sz="half" idx="10"/>
          </p:nvPr>
        </p:nvSpPr>
        <p:spPr>
          <a:ln/>
        </p:spPr>
        <p:txBody>
          <a:bodyPr/>
          <a:lstStyle>
            <a:lvl1pPr>
              <a:defRPr/>
            </a:lvl1pPr>
          </a:lstStyle>
          <a:p>
            <a:pPr>
              <a:defRPr/>
            </a:pPr>
            <a:fld id="{5B33B2FA-4309-4229-8518-8F9153470A94}" type="datetime1">
              <a:rPr lang="zh-CN" altLang="en-US"/>
              <a:pPr>
                <a:defRPr/>
              </a:pPr>
              <a:t>2022/7/12</a:t>
            </a:fld>
            <a:endParaRPr lang="zh-CN" altLang="en-US" sz="1800">
              <a:solidFill>
                <a:schemeClr val="tx1"/>
              </a:solidFill>
            </a:endParaRPr>
          </a:p>
        </p:txBody>
      </p:sp>
      <p:sp>
        <p:nvSpPr>
          <p:cNvPr id="5" name="页脚占位符 4">
            <a:extLst>
              <a:ext uri="{FF2B5EF4-FFF2-40B4-BE49-F238E27FC236}">
                <a16:creationId xmlns="" xmlns:a16="http://schemas.microsoft.com/office/drawing/2014/main" id="{14ABF38A-0CF5-1C13-C19F-A06FB937B5D5}"/>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a:extLst>
              <a:ext uri="{FF2B5EF4-FFF2-40B4-BE49-F238E27FC236}">
                <a16:creationId xmlns="" xmlns:a16="http://schemas.microsoft.com/office/drawing/2014/main" id="{AD2FBD69-D567-9541-0192-7C64EE184838}"/>
              </a:ext>
            </a:extLst>
          </p:cNvPr>
          <p:cNvSpPr>
            <a:spLocks noGrp="1" noChangeArrowheads="1"/>
          </p:cNvSpPr>
          <p:nvPr>
            <p:ph type="sldNum" sz="quarter" idx="12"/>
          </p:nvPr>
        </p:nvSpPr>
        <p:spPr>
          <a:ln/>
        </p:spPr>
        <p:txBody>
          <a:bodyPr/>
          <a:lstStyle>
            <a:lvl1pPr>
              <a:defRPr/>
            </a:lvl1pPr>
          </a:lstStyle>
          <a:p>
            <a:pPr>
              <a:defRPr/>
            </a:pPr>
            <a:fld id="{A5321E77-80F2-47B4-A10A-FB6C1E07020E}"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3390096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p:spPr>
        <p:txBody>
          <a:bodyPr/>
          <a:lstStyle/>
          <a:p>
            <a:r>
              <a:rPr lang="zh-CN" altLang="en-US"/>
              <a:t>单击此处编辑母版标题样式</a:t>
            </a:r>
          </a:p>
        </p:txBody>
      </p:sp>
      <p:sp>
        <p:nvSpPr>
          <p:cNvPr id="3" name="日期占位符 3">
            <a:extLst>
              <a:ext uri="{FF2B5EF4-FFF2-40B4-BE49-F238E27FC236}">
                <a16:creationId xmlns="" xmlns:a16="http://schemas.microsoft.com/office/drawing/2014/main" id="{3E8D8849-6964-DDD9-D9A8-53B010D4EB9C}"/>
              </a:ext>
            </a:extLst>
          </p:cNvPr>
          <p:cNvSpPr>
            <a:spLocks noGrp="1" noChangeArrowheads="1"/>
          </p:cNvSpPr>
          <p:nvPr>
            <p:ph type="dt" sz="half" idx="10"/>
          </p:nvPr>
        </p:nvSpPr>
        <p:spPr>
          <a:ln/>
        </p:spPr>
        <p:txBody>
          <a:bodyPr/>
          <a:lstStyle>
            <a:lvl1pPr>
              <a:defRPr/>
            </a:lvl1pPr>
          </a:lstStyle>
          <a:p>
            <a:pPr>
              <a:defRPr/>
            </a:pPr>
            <a:fld id="{D3B321F7-AC15-46A4-B738-656D2E427677}" type="datetime1">
              <a:rPr lang="zh-CN" altLang="en-US"/>
              <a:pPr>
                <a:defRPr/>
              </a:pPr>
              <a:t>2022/7/12</a:t>
            </a:fld>
            <a:endParaRPr lang="zh-CN" altLang="en-US" sz="1800">
              <a:solidFill>
                <a:schemeClr val="tx1"/>
              </a:solidFill>
            </a:endParaRPr>
          </a:p>
        </p:txBody>
      </p:sp>
      <p:sp>
        <p:nvSpPr>
          <p:cNvPr id="4" name="页脚占位符 4">
            <a:extLst>
              <a:ext uri="{FF2B5EF4-FFF2-40B4-BE49-F238E27FC236}">
                <a16:creationId xmlns="" xmlns:a16="http://schemas.microsoft.com/office/drawing/2014/main" id="{1727A239-BC4F-143F-F438-CD51665B080C}"/>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5" name="灯片编号占位符 5">
            <a:extLst>
              <a:ext uri="{FF2B5EF4-FFF2-40B4-BE49-F238E27FC236}">
                <a16:creationId xmlns="" xmlns:a16="http://schemas.microsoft.com/office/drawing/2014/main" id="{52747F7B-1E34-F760-420E-98206CB8B02B}"/>
              </a:ext>
            </a:extLst>
          </p:cNvPr>
          <p:cNvSpPr>
            <a:spLocks noGrp="1" noChangeArrowheads="1"/>
          </p:cNvSpPr>
          <p:nvPr>
            <p:ph type="sldNum" sz="quarter" idx="12"/>
          </p:nvPr>
        </p:nvSpPr>
        <p:spPr>
          <a:ln/>
        </p:spPr>
        <p:txBody>
          <a:bodyPr/>
          <a:lstStyle>
            <a:lvl1pPr>
              <a:defRPr/>
            </a:lvl1pPr>
          </a:lstStyle>
          <a:p>
            <a:pPr>
              <a:defRPr/>
            </a:pPr>
            <a:fld id="{54817168-E44E-4D4A-9474-0FFAC3B62631}"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186200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a16="http://schemas.microsoft.com/office/drawing/2014/main" id="{458778E2-161E-0170-967F-2BA339220981}"/>
              </a:ext>
            </a:extLst>
          </p:cNvPr>
          <p:cNvSpPr>
            <a:spLocks noGrp="1" noChangeArrowheads="1"/>
          </p:cNvSpPr>
          <p:nvPr>
            <p:ph type="dt" sz="half" idx="10"/>
          </p:nvPr>
        </p:nvSpPr>
        <p:spPr>
          <a:ln/>
        </p:spPr>
        <p:txBody>
          <a:bodyPr/>
          <a:lstStyle>
            <a:lvl1pPr>
              <a:defRPr/>
            </a:lvl1pPr>
          </a:lstStyle>
          <a:p>
            <a:pPr>
              <a:defRPr/>
            </a:pPr>
            <a:fld id="{C0839318-ACF2-4A2D-9DF7-23D1F7DE7CC9}" type="datetime1">
              <a:rPr lang="zh-CN" altLang="en-US"/>
              <a:pPr>
                <a:defRPr/>
              </a:pPr>
              <a:t>2022/7/12</a:t>
            </a:fld>
            <a:endParaRPr lang="zh-CN" altLang="en-US" sz="1800">
              <a:solidFill>
                <a:schemeClr val="tx1"/>
              </a:solidFill>
            </a:endParaRPr>
          </a:p>
        </p:txBody>
      </p:sp>
      <p:sp>
        <p:nvSpPr>
          <p:cNvPr id="5" name="页脚占位符 4">
            <a:extLst>
              <a:ext uri="{FF2B5EF4-FFF2-40B4-BE49-F238E27FC236}">
                <a16:creationId xmlns="" xmlns:a16="http://schemas.microsoft.com/office/drawing/2014/main" id="{20824D83-BA61-34A3-51E0-B5952253337B}"/>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a:extLst>
              <a:ext uri="{FF2B5EF4-FFF2-40B4-BE49-F238E27FC236}">
                <a16:creationId xmlns="" xmlns:a16="http://schemas.microsoft.com/office/drawing/2014/main" id="{A0DA8A86-BA7E-140F-092E-AD1989A431CE}"/>
              </a:ext>
            </a:extLst>
          </p:cNvPr>
          <p:cNvSpPr>
            <a:spLocks noGrp="1" noChangeArrowheads="1"/>
          </p:cNvSpPr>
          <p:nvPr>
            <p:ph type="sldNum" sz="quarter" idx="12"/>
          </p:nvPr>
        </p:nvSpPr>
        <p:spPr>
          <a:ln/>
        </p:spPr>
        <p:txBody>
          <a:bodyPr/>
          <a:lstStyle>
            <a:lvl1pPr>
              <a:defRPr/>
            </a:lvl1pPr>
          </a:lstStyle>
          <a:p>
            <a:pPr>
              <a:defRPr/>
            </a:pPr>
            <a:fld id="{8FBD5630-1B47-46F6-8647-2D0F5E9FE128}"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4055192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700"/>
            <a:ext cx="7886700" cy="2139950"/>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623888" y="3441700"/>
            <a:ext cx="7886700" cy="11255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 xmlns:a16="http://schemas.microsoft.com/office/drawing/2014/main" id="{3DC05DDF-8B16-556F-1358-DFE59F74CB96}"/>
              </a:ext>
            </a:extLst>
          </p:cNvPr>
          <p:cNvSpPr>
            <a:spLocks noGrp="1" noChangeArrowheads="1"/>
          </p:cNvSpPr>
          <p:nvPr>
            <p:ph type="dt" sz="half" idx="10"/>
          </p:nvPr>
        </p:nvSpPr>
        <p:spPr>
          <a:ln/>
        </p:spPr>
        <p:txBody>
          <a:bodyPr/>
          <a:lstStyle>
            <a:lvl1pPr>
              <a:defRPr/>
            </a:lvl1pPr>
          </a:lstStyle>
          <a:p>
            <a:pPr>
              <a:defRPr/>
            </a:pPr>
            <a:fld id="{2D1C511D-3E11-4908-84A1-0FD57A5DA4CC}" type="datetime1">
              <a:rPr lang="zh-CN" altLang="en-US"/>
              <a:pPr>
                <a:defRPr/>
              </a:pPr>
              <a:t>2022/7/12</a:t>
            </a:fld>
            <a:endParaRPr lang="zh-CN" altLang="en-US" sz="1800">
              <a:solidFill>
                <a:schemeClr val="tx1"/>
              </a:solidFill>
            </a:endParaRPr>
          </a:p>
        </p:txBody>
      </p:sp>
      <p:sp>
        <p:nvSpPr>
          <p:cNvPr id="5" name="页脚占位符 4">
            <a:extLst>
              <a:ext uri="{FF2B5EF4-FFF2-40B4-BE49-F238E27FC236}">
                <a16:creationId xmlns="" xmlns:a16="http://schemas.microsoft.com/office/drawing/2014/main" id="{426A3300-163F-297E-2FF0-74F43AF632F3}"/>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a:extLst>
              <a:ext uri="{FF2B5EF4-FFF2-40B4-BE49-F238E27FC236}">
                <a16:creationId xmlns="" xmlns:a16="http://schemas.microsoft.com/office/drawing/2014/main" id="{3F3B317D-ABC4-FF0B-538D-97650E05265A}"/>
              </a:ext>
            </a:extLst>
          </p:cNvPr>
          <p:cNvSpPr>
            <a:spLocks noGrp="1" noChangeArrowheads="1"/>
          </p:cNvSpPr>
          <p:nvPr>
            <p:ph type="sldNum" sz="quarter" idx="12"/>
          </p:nvPr>
        </p:nvSpPr>
        <p:spPr>
          <a:ln/>
        </p:spPr>
        <p:txBody>
          <a:bodyPr/>
          <a:lstStyle>
            <a:lvl1pPr>
              <a:defRPr/>
            </a:lvl1pPr>
          </a:lstStyle>
          <a:p>
            <a:pPr>
              <a:defRPr/>
            </a:pPr>
            <a:fld id="{60740CDB-EE9A-430F-8F79-5805E264881B}"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1152764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0"/>
            <a:ext cx="4038600" cy="339407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0"/>
            <a:ext cx="4038600" cy="339407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a:extLst>
              <a:ext uri="{FF2B5EF4-FFF2-40B4-BE49-F238E27FC236}">
                <a16:creationId xmlns="" xmlns:a16="http://schemas.microsoft.com/office/drawing/2014/main" id="{4DE105EA-9724-B75D-EAF0-1E50C43247A9}"/>
              </a:ext>
            </a:extLst>
          </p:cNvPr>
          <p:cNvSpPr>
            <a:spLocks noGrp="1" noChangeArrowheads="1"/>
          </p:cNvSpPr>
          <p:nvPr>
            <p:ph type="dt" sz="half" idx="10"/>
          </p:nvPr>
        </p:nvSpPr>
        <p:spPr>
          <a:ln/>
        </p:spPr>
        <p:txBody>
          <a:bodyPr/>
          <a:lstStyle>
            <a:lvl1pPr>
              <a:defRPr/>
            </a:lvl1pPr>
          </a:lstStyle>
          <a:p>
            <a:pPr>
              <a:defRPr/>
            </a:pPr>
            <a:fld id="{F4E1AFB6-92FD-4339-AB78-0ED8B4669BF5}" type="datetime1">
              <a:rPr lang="zh-CN" altLang="en-US"/>
              <a:pPr>
                <a:defRPr/>
              </a:pPr>
              <a:t>2022/7/12</a:t>
            </a:fld>
            <a:endParaRPr lang="zh-CN" altLang="en-US" sz="1800">
              <a:solidFill>
                <a:schemeClr val="tx1"/>
              </a:solidFill>
            </a:endParaRPr>
          </a:p>
        </p:txBody>
      </p:sp>
      <p:sp>
        <p:nvSpPr>
          <p:cNvPr id="6" name="页脚占位符 4">
            <a:extLst>
              <a:ext uri="{FF2B5EF4-FFF2-40B4-BE49-F238E27FC236}">
                <a16:creationId xmlns="" xmlns:a16="http://schemas.microsoft.com/office/drawing/2014/main" id="{3FAC78B1-1C24-8335-B9F3-54E9344266DA}"/>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a:extLst>
              <a:ext uri="{FF2B5EF4-FFF2-40B4-BE49-F238E27FC236}">
                <a16:creationId xmlns="" xmlns:a16="http://schemas.microsoft.com/office/drawing/2014/main" id="{6407CF38-D8FE-FECA-14D1-D8478B9DFDC5}"/>
              </a:ext>
            </a:extLst>
          </p:cNvPr>
          <p:cNvSpPr>
            <a:spLocks noGrp="1" noChangeArrowheads="1"/>
          </p:cNvSpPr>
          <p:nvPr>
            <p:ph type="sldNum" sz="quarter" idx="12"/>
          </p:nvPr>
        </p:nvSpPr>
        <p:spPr>
          <a:ln/>
        </p:spPr>
        <p:txBody>
          <a:bodyPr/>
          <a:lstStyle>
            <a:lvl1pPr>
              <a:defRPr/>
            </a:lvl1pPr>
          </a:lstStyle>
          <a:p>
            <a:pPr>
              <a:defRPr/>
            </a:pPr>
            <a:fld id="{E602404B-03D4-4C80-B03E-49C7251F4C7D}"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3439447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274638"/>
            <a:ext cx="7886700" cy="993775"/>
          </a:xfrm>
        </p:spPr>
        <p:txBody>
          <a:bodyPr/>
          <a:lstStyle/>
          <a:p>
            <a:r>
              <a:rPr lang="zh-CN" altLang="en-US"/>
              <a:t>单击此处编辑母版标题样式</a:t>
            </a:r>
          </a:p>
        </p:txBody>
      </p:sp>
      <p:sp>
        <p:nvSpPr>
          <p:cNvPr id="3" name="文本占位符 2"/>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630238" y="1879600"/>
            <a:ext cx="3868737" cy="27622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4629150" y="1879600"/>
            <a:ext cx="3887788" cy="27622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a:extLst>
              <a:ext uri="{FF2B5EF4-FFF2-40B4-BE49-F238E27FC236}">
                <a16:creationId xmlns="" xmlns:a16="http://schemas.microsoft.com/office/drawing/2014/main" id="{4D512DDF-9B69-C558-89F6-28D5692940BB}"/>
              </a:ext>
            </a:extLst>
          </p:cNvPr>
          <p:cNvSpPr>
            <a:spLocks noGrp="1" noChangeArrowheads="1"/>
          </p:cNvSpPr>
          <p:nvPr>
            <p:ph type="dt" sz="half" idx="10"/>
          </p:nvPr>
        </p:nvSpPr>
        <p:spPr>
          <a:ln/>
        </p:spPr>
        <p:txBody>
          <a:bodyPr/>
          <a:lstStyle>
            <a:lvl1pPr>
              <a:defRPr/>
            </a:lvl1pPr>
          </a:lstStyle>
          <a:p>
            <a:pPr>
              <a:defRPr/>
            </a:pPr>
            <a:fld id="{B4A9EF26-6B29-4C54-ACE9-876C2ED5C427}" type="datetime1">
              <a:rPr lang="zh-CN" altLang="en-US"/>
              <a:pPr>
                <a:defRPr/>
              </a:pPr>
              <a:t>2022/7/12</a:t>
            </a:fld>
            <a:endParaRPr lang="zh-CN" altLang="en-US" sz="1800">
              <a:solidFill>
                <a:schemeClr val="tx1"/>
              </a:solidFill>
            </a:endParaRPr>
          </a:p>
        </p:txBody>
      </p:sp>
      <p:sp>
        <p:nvSpPr>
          <p:cNvPr id="8" name="页脚占位符 4">
            <a:extLst>
              <a:ext uri="{FF2B5EF4-FFF2-40B4-BE49-F238E27FC236}">
                <a16:creationId xmlns="" xmlns:a16="http://schemas.microsoft.com/office/drawing/2014/main" id="{F8AEAB8D-E9B1-4D1F-C919-D2995F11642C}"/>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9" name="灯片编号占位符 5">
            <a:extLst>
              <a:ext uri="{FF2B5EF4-FFF2-40B4-BE49-F238E27FC236}">
                <a16:creationId xmlns="" xmlns:a16="http://schemas.microsoft.com/office/drawing/2014/main" id="{7DBD146F-0D8E-8AE8-F851-D8D5EDFFE369}"/>
              </a:ext>
            </a:extLst>
          </p:cNvPr>
          <p:cNvSpPr>
            <a:spLocks noGrp="1" noChangeArrowheads="1"/>
          </p:cNvSpPr>
          <p:nvPr>
            <p:ph type="sldNum" sz="quarter" idx="12"/>
          </p:nvPr>
        </p:nvSpPr>
        <p:spPr>
          <a:ln/>
        </p:spPr>
        <p:txBody>
          <a:bodyPr/>
          <a:lstStyle>
            <a:lvl1pPr>
              <a:defRPr/>
            </a:lvl1pPr>
          </a:lstStyle>
          <a:p>
            <a:pPr>
              <a:defRPr/>
            </a:pPr>
            <a:fld id="{1FE48FB2-CA7F-4DE5-A1AE-A2AC5EAF0632}"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1203645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a:extLst>
              <a:ext uri="{FF2B5EF4-FFF2-40B4-BE49-F238E27FC236}">
                <a16:creationId xmlns="" xmlns:a16="http://schemas.microsoft.com/office/drawing/2014/main" id="{57B64340-8036-3A2A-105B-FA83F24DF6B6}"/>
              </a:ext>
            </a:extLst>
          </p:cNvPr>
          <p:cNvSpPr>
            <a:spLocks noGrp="1" noChangeArrowheads="1"/>
          </p:cNvSpPr>
          <p:nvPr>
            <p:ph type="dt" sz="half" idx="10"/>
          </p:nvPr>
        </p:nvSpPr>
        <p:spPr>
          <a:ln/>
        </p:spPr>
        <p:txBody>
          <a:bodyPr/>
          <a:lstStyle>
            <a:lvl1pPr>
              <a:defRPr/>
            </a:lvl1pPr>
          </a:lstStyle>
          <a:p>
            <a:pPr>
              <a:defRPr/>
            </a:pPr>
            <a:fld id="{B18FB1B2-2B70-47C1-B60E-2AFBDA0F8CCA}" type="datetime1">
              <a:rPr lang="zh-CN" altLang="en-US"/>
              <a:pPr>
                <a:defRPr/>
              </a:pPr>
              <a:t>2022/7/12</a:t>
            </a:fld>
            <a:endParaRPr lang="zh-CN" altLang="en-US" sz="1800">
              <a:solidFill>
                <a:schemeClr val="tx1"/>
              </a:solidFill>
            </a:endParaRPr>
          </a:p>
        </p:txBody>
      </p:sp>
      <p:sp>
        <p:nvSpPr>
          <p:cNvPr id="4" name="页脚占位符 4">
            <a:extLst>
              <a:ext uri="{FF2B5EF4-FFF2-40B4-BE49-F238E27FC236}">
                <a16:creationId xmlns="" xmlns:a16="http://schemas.microsoft.com/office/drawing/2014/main" id="{5870A119-2FEF-6783-90C0-EC810B3E5677}"/>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5" name="灯片编号占位符 5">
            <a:extLst>
              <a:ext uri="{FF2B5EF4-FFF2-40B4-BE49-F238E27FC236}">
                <a16:creationId xmlns="" xmlns:a16="http://schemas.microsoft.com/office/drawing/2014/main" id="{AE2C1E1B-DBDD-89FC-3D4A-D2760CAA0FB2}"/>
              </a:ext>
            </a:extLst>
          </p:cNvPr>
          <p:cNvSpPr>
            <a:spLocks noGrp="1" noChangeArrowheads="1"/>
          </p:cNvSpPr>
          <p:nvPr>
            <p:ph type="sldNum" sz="quarter" idx="12"/>
          </p:nvPr>
        </p:nvSpPr>
        <p:spPr>
          <a:ln/>
        </p:spPr>
        <p:txBody>
          <a:bodyPr/>
          <a:lstStyle>
            <a:lvl1pPr>
              <a:defRPr/>
            </a:lvl1pPr>
          </a:lstStyle>
          <a:p>
            <a:pPr>
              <a:defRPr/>
            </a:pPr>
            <a:fld id="{241227EB-F00C-4C43-A9FB-A20D551C1B64}"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740966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 xmlns:a16="http://schemas.microsoft.com/office/drawing/2014/main" id="{41C54C1E-BF15-7DD1-E52B-59E235D84657}"/>
              </a:ext>
            </a:extLst>
          </p:cNvPr>
          <p:cNvSpPr>
            <a:spLocks noGrp="1" noChangeArrowheads="1"/>
          </p:cNvSpPr>
          <p:nvPr>
            <p:ph type="dt" sz="half" idx="10"/>
          </p:nvPr>
        </p:nvSpPr>
        <p:spPr>
          <a:ln/>
        </p:spPr>
        <p:txBody>
          <a:bodyPr/>
          <a:lstStyle>
            <a:lvl1pPr>
              <a:defRPr/>
            </a:lvl1pPr>
          </a:lstStyle>
          <a:p>
            <a:pPr>
              <a:defRPr/>
            </a:pPr>
            <a:fld id="{46F477EE-7CC1-4C32-A7B3-C4018E75CE1F}" type="datetime1">
              <a:rPr lang="zh-CN" altLang="en-US"/>
              <a:pPr>
                <a:defRPr/>
              </a:pPr>
              <a:t>2022/7/12</a:t>
            </a:fld>
            <a:endParaRPr lang="zh-CN" altLang="en-US" sz="1800">
              <a:solidFill>
                <a:schemeClr val="tx1"/>
              </a:solidFill>
            </a:endParaRPr>
          </a:p>
        </p:txBody>
      </p:sp>
      <p:sp>
        <p:nvSpPr>
          <p:cNvPr id="3" name="页脚占位符 4">
            <a:extLst>
              <a:ext uri="{FF2B5EF4-FFF2-40B4-BE49-F238E27FC236}">
                <a16:creationId xmlns="" xmlns:a16="http://schemas.microsoft.com/office/drawing/2014/main" id="{49C2C366-D0E9-0A3D-5006-EB18FE38D5E7}"/>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4" name="灯片编号占位符 5">
            <a:extLst>
              <a:ext uri="{FF2B5EF4-FFF2-40B4-BE49-F238E27FC236}">
                <a16:creationId xmlns="" xmlns:a16="http://schemas.microsoft.com/office/drawing/2014/main" id="{63C3E74D-0003-24DC-E8E9-6FBA88F9813E}"/>
              </a:ext>
            </a:extLst>
          </p:cNvPr>
          <p:cNvSpPr>
            <a:spLocks noGrp="1" noChangeArrowheads="1"/>
          </p:cNvSpPr>
          <p:nvPr>
            <p:ph type="sldNum" sz="quarter" idx="12"/>
          </p:nvPr>
        </p:nvSpPr>
        <p:spPr>
          <a:ln/>
        </p:spPr>
        <p:txBody>
          <a:bodyPr/>
          <a:lstStyle>
            <a:lvl1pPr>
              <a:defRPr/>
            </a:lvl1pPr>
          </a:lstStyle>
          <a:p>
            <a:pPr>
              <a:defRPr/>
            </a:pPr>
            <a:fld id="{654E323B-72C7-4FD6-9EE5-EC8349BB101F}"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3152326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grpSp>
        <p:nvGrpSpPr>
          <p:cNvPr id="2" name="组合 6">
            <a:extLst>
              <a:ext uri="{FF2B5EF4-FFF2-40B4-BE49-F238E27FC236}">
                <a16:creationId xmlns="" xmlns:a16="http://schemas.microsoft.com/office/drawing/2014/main" id="{73C1CA0A-65EA-4C46-ACD3-9127BC059ED0}"/>
              </a:ext>
            </a:extLst>
          </p:cNvPr>
          <p:cNvGrpSpPr>
            <a:grpSpLocks/>
          </p:cNvGrpSpPr>
          <p:nvPr userDrawn="1"/>
        </p:nvGrpSpPr>
        <p:grpSpPr bwMode="auto">
          <a:xfrm>
            <a:off x="1079500" y="0"/>
            <a:ext cx="844550" cy="1676400"/>
            <a:chOff x="1009752" y="242793"/>
            <a:chExt cx="768328" cy="1525705"/>
          </a:xfrm>
        </p:grpSpPr>
        <p:sp>
          <p:nvSpPr>
            <p:cNvPr id="3" name="矩形 2">
              <a:extLst>
                <a:ext uri="{FF2B5EF4-FFF2-40B4-BE49-F238E27FC236}">
                  <a16:creationId xmlns="" xmlns:a16="http://schemas.microsoft.com/office/drawing/2014/main" id="{E3B28B74-98D5-4DDA-53BF-BF3E3624103B}"/>
                </a:ext>
              </a:extLst>
            </p:cNvPr>
            <p:cNvSpPr>
              <a:spLocks noChangeArrowheads="1"/>
            </p:cNvSpPr>
            <p:nvPr userDrawn="1"/>
          </p:nvSpPr>
          <p:spPr bwMode="auto">
            <a:xfrm>
              <a:off x="1009752" y="242793"/>
              <a:ext cx="768328" cy="1141389"/>
            </a:xfrm>
            <a:prstGeom prst="rect">
              <a:avLst/>
            </a:prstGeom>
            <a:solidFill>
              <a:schemeClr val="accent1"/>
            </a:solidFill>
            <a:ln>
              <a:noFill/>
            </a:ln>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defRPr/>
              </a:pPr>
              <a:endParaRPr lang="zh-CN" altLang="en-US"/>
            </a:p>
          </p:txBody>
        </p:sp>
        <p:sp>
          <p:nvSpPr>
            <p:cNvPr id="4" name="饼形 8">
              <a:extLst>
                <a:ext uri="{FF2B5EF4-FFF2-40B4-BE49-F238E27FC236}">
                  <a16:creationId xmlns="" xmlns:a16="http://schemas.microsoft.com/office/drawing/2014/main" id="{3C4FB964-D5A1-3017-85DB-DC0E661FC712}"/>
                </a:ext>
              </a:extLst>
            </p:cNvPr>
            <p:cNvSpPr/>
            <p:nvPr userDrawn="1"/>
          </p:nvSpPr>
          <p:spPr bwMode="auto">
            <a:xfrm>
              <a:off x="1009752" y="999866"/>
              <a:ext cx="768328" cy="768632"/>
            </a:xfrm>
            <a:prstGeom prst="pie">
              <a:avLst>
                <a:gd name="adj1" fmla="val 0"/>
                <a:gd name="adj2" fmla="val 10798511"/>
              </a:avLst>
            </a:prstGeom>
            <a:solidFill>
              <a:schemeClr val="accent1"/>
            </a:solidFill>
            <a:ln w="9525" cap="flat" cmpd="sng" algn="ctr">
              <a:noFill/>
              <a:prstDash val="solid"/>
              <a:round/>
              <a:headEnd type="none" w="med" len="med"/>
              <a:tailEnd type="none" w="med" len="med"/>
            </a:ln>
            <a:effectLst/>
          </p:spPr>
          <p:txBody>
            <a:bodyPr/>
            <a:lstStyle/>
            <a:p>
              <a:pPr eaLnBrk="1" hangingPunct="1">
                <a:buFont typeface="Arial" panose="020B0604020202020204" pitchFamily="34" charset="0"/>
                <a:buNone/>
                <a:defRPr/>
              </a:pPr>
              <a:endParaRPr lang="zh-CN" altLang="en-US"/>
            </a:p>
          </p:txBody>
        </p:sp>
      </p:grpSp>
      <p:sp>
        <p:nvSpPr>
          <p:cNvPr id="5" name="日期占位符 3">
            <a:extLst>
              <a:ext uri="{FF2B5EF4-FFF2-40B4-BE49-F238E27FC236}">
                <a16:creationId xmlns="" xmlns:a16="http://schemas.microsoft.com/office/drawing/2014/main" id="{F0799317-525D-400C-0474-A71517A3CA7F}"/>
              </a:ext>
            </a:extLst>
          </p:cNvPr>
          <p:cNvSpPr>
            <a:spLocks noGrp="1" noChangeArrowheads="1"/>
          </p:cNvSpPr>
          <p:nvPr>
            <p:ph type="dt" sz="half" idx="10"/>
          </p:nvPr>
        </p:nvSpPr>
        <p:spPr/>
        <p:txBody>
          <a:bodyPr/>
          <a:lstStyle>
            <a:lvl1pPr>
              <a:defRPr/>
            </a:lvl1pPr>
          </a:lstStyle>
          <a:p>
            <a:pPr>
              <a:defRPr/>
            </a:pPr>
            <a:fld id="{A37921D3-B18B-48AE-93ED-2FB408082240}" type="datetime1">
              <a:rPr lang="zh-CN" altLang="en-US"/>
              <a:pPr>
                <a:defRPr/>
              </a:pPr>
              <a:t>2022/7/12</a:t>
            </a:fld>
            <a:endParaRPr lang="zh-CN" altLang="en-US" sz="1800">
              <a:solidFill>
                <a:schemeClr val="tx1"/>
              </a:solidFill>
            </a:endParaRPr>
          </a:p>
        </p:txBody>
      </p:sp>
      <p:sp>
        <p:nvSpPr>
          <p:cNvPr id="6" name="页脚占位符 4">
            <a:extLst>
              <a:ext uri="{FF2B5EF4-FFF2-40B4-BE49-F238E27FC236}">
                <a16:creationId xmlns="" xmlns:a16="http://schemas.microsoft.com/office/drawing/2014/main" id="{F3137CC7-6669-64DD-11CC-12449C4FDCA5}"/>
              </a:ext>
            </a:extLst>
          </p:cNvPr>
          <p:cNvSpPr>
            <a:spLocks noGrp="1" noChangeArrowheads="1"/>
          </p:cNvSpPr>
          <p:nvPr>
            <p:ph type="ftr" sz="quarter" idx="11"/>
          </p:nvPr>
        </p:nvSpPr>
        <p:spPr/>
        <p:txBody>
          <a:bodyPr/>
          <a:lstStyle>
            <a:lvl1pPr>
              <a:defRPr/>
            </a:lvl1pPr>
          </a:lstStyle>
          <a:p>
            <a:pPr>
              <a:defRPr/>
            </a:pPr>
            <a:endParaRPr lang="zh-CN" altLang="zh-CN"/>
          </a:p>
        </p:txBody>
      </p:sp>
      <p:sp>
        <p:nvSpPr>
          <p:cNvPr id="7" name="灯片编号占位符 5">
            <a:extLst>
              <a:ext uri="{FF2B5EF4-FFF2-40B4-BE49-F238E27FC236}">
                <a16:creationId xmlns="" xmlns:a16="http://schemas.microsoft.com/office/drawing/2014/main" id="{DBA2B22A-E86B-E401-ED77-A0ADED062EA8}"/>
              </a:ext>
            </a:extLst>
          </p:cNvPr>
          <p:cNvSpPr>
            <a:spLocks noGrp="1" noChangeArrowheads="1"/>
          </p:cNvSpPr>
          <p:nvPr>
            <p:ph type="sldNum" sz="quarter" idx="12"/>
          </p:nvPr>
        </p:nvSpPr>
        <p:spPr/>
        <p:txBody>
          <a:bodyPr/>
          <a:lstStyle>
            <a:lvl1pPr>
              <a:defRPr smtClean="0"/>
            </a:lvl1pPr>
          </a:lstStyle>
          <a:p>
            <a:pPr>
              <a:defRPr/>
            </a:pPr>
            <a:fld id="{B63955BD-1DA9-4B34-A069-FA8FF7823AA9}"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389420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空白">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C70267CF-7FE5-32D9-E0FF-EF3B410766E5}"/>
              </a:ext>
            </a:extLst>
          </p:cNvPr>
          <p:cNvSpPr>
            <a:spLocks noChangeArrowheads="1"/>
          </p:cNvSpPr>
          <p:nvPr userDrawn="1"/>
        </p:nvSpPr>
        <p:spPr bwMode="auto">
          <a:xfrm>
            <a:off x="0" y="615950"/>
            <a:ext cx="9144000" cy="139700"/>
          </a:xfrm>
          <a:prstGeom prst="rect">
            <a:avLst/>
          </a:prstGeom>
          <a:solidFill>
            <a:schemeClr val="bg1"/>
          </a:solidFill>
          <a:ln>
            <a:noFill/>
          </a:ln>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defRPr/>
            </a:pPr>
            <a:endParaRPr lang="zh-CN" altLang="en-US"/>
          </a:p>
        </p:txBody>
      </p:sp>
      <p:grpSp>
        <p:nvGrpSpPr>
          <p:cNvPr id="3" name="组合 7">
            <a:extLst>
              <a:ext uri="{FF2B5EF4-FFF2-40B4-BE49-F238E27FC236}">
                <a16:creationId xmlns="" xmlns:a16="http://schemas.microsoft.com/office/drawing/2014/main" id="{AB0DC26F-D50E-CDEB-11C0-0C13B7252764}"/>
              </a:ext>
            </a:extLst>
          </p:cNvPr>
          <p:cNvGrpSpPr>
            <a:grpSpLocks/>
          </p:cNvGrpSpPr>
          <p:nvPr userDrawn="1"/>
        </p:nvGrpSpPr>
        <p:grpSpPr bwMode="auto">
          <a:xfrm rot="-5400000">
            <a:off x="336550" y="76200"/>
            <a:ext cx="685800" cy="1358900"/>
            <a:chOff x="1009752" y="242793"/>
            <a:chExt cx="768328" cy="1525705"/>
          </a:xfrm>
        </p:grpSpPr>
        <p:sp>
          <p:nvSpPr>
            <p:cNvPr id="4" name="矩形 3">
              <a:extLst>
                <a:ext uri="{FF2B5EF4-FFF2-40B4-BE49-F238E27FC236}">
                  <a16:creationId xmlns="" xmlns:a16="http://schemas.microsoft.com/office/drawing/2014/main" id="{2C8C0691-7B88-E8C3-FDFD-F4D7A8A49A59}"/>
                </a:ext>
              </a:extLst>
            </p:cNvPr>
            <p:cNvSpPr>
              <a:spLocks noChangeArrowheads="1"/>
            </p:cNvSpPr>
            <p:nvPr userDrawn="1"/>
          </p:nvSpPr>
          <p:spPr bwMode="auto">
            <a:xfrm>
              <a:off x="1009752" y="242793"/>
              <a:ext cx="768328" cy="1140714"/>
            </a:xfrm>
            <a:prstGeom prst="rect">
              <a:avLst/>
            </a:prstGeom>
            <a:solidFill>
              <a:schemeClr val="accent1"/>
            </a:solidFill>
            <a:ln>
              <a:noFill/>
            </a:ln>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defRPr/>
              </a:pPr>
              <a:endParaRPr lang="zh-CN" altLang="en-US"/>
            </a:p>
          </p:txBody>
        </p:sp>
        <p:sp>
          <p:nvSpPr>
            <p:cNvPr id="5" name="饼形 9">
              <a:extLst>
                <a:ext uri="{FF2B5EF4-FFF2-40B4-BE49-F238E27FC236}">
                  <a16:creationId xmlns="" xmlns:a16="http://schemas.microsoft.com/office/drawing/2014/main" id="{D0E0B3A7-1797-004D-BC37-EB9B7C9E0340}"/>
                </a:ext>
              </a:extLst>
            </p:cNvPr>
            <p:cNvSpPr/>
            <p:nvPr userDrawn="1"/>
          </p:nvSpPr>
          <p:spPr bwMode="auto">
            <a:xfrm>
              <a:off x="1009752" y="1000299"/>
              <a:ext cx="768328" cy="768199"/>
            </a:xfrm>
            <a:prstGeom prst="pie">
              <a:avLst>
                <a:gd name="adj1" fmla="val 0"/>
                <a:gd name="adj2" fmla="val 10798511"/>
              </a:avLst>
            </a:prstGeom>
            <a:solidFill>
              <a:schemeClr val="accent1"/>
            </a:solidFill>
            <a:ln w="9525" cap="flat" cmpd="sng" algn="ctr">
              <a:noFill/>
              <a:prstDash val="solid"/>
              <a:round/>
              <a:headEnd type="none" w="med" len="med"/>
              <a:tailEnd type="none" w="med" len="med"/>
            </a:ln>
            <a:effectLst/>
          </p:spPr>
          <p:txBody>
            <a:bodyPr/>
            <a:lstStyle/>
            <a:p>
              <a:pPr eaLnBrk="1" hangingPunct="1">
                <a:buFont typeface="Arial" panose="020B0604020202020204" pitchFamily="34" charset="0"/>
                <a:buNone/>
                <a:defRPr/>
              </a:pPr>
              <a:endParaRPr lang="zh-CN" altLang="en-US"/>
            </a:p>
          </p:txBody>
        </p:sp>
      </p:grpSp>
      <p:sp>
        <p:nvSpPr>
          <p:cNvPr id="6" name="日期占位符 3">
            <a:extLst>
              <a:ext uri="{FF2B5EF4-FFF2-40B4-BE49-F238E27FC236}">
                <a16:creationId xmlns="" xmlns:a16="http://schemas.microsoft.com/office/drawing/2014/main" id="{28ACE181-0C1D-C445-9E7C-07626A1E7FD3}"/>
              </a:ext>
            </a:extLst>
          </p:cNvPr>
          <p:cNvSpPr>
            <a:spLocks noGrp="1" noChangeArrowheads="1"/>
          </p:cNvSpPr>
          <p:nvPr>
            <p:ph type="dt" sz="half" idx="10"/>
          </p:nvPr>
        </p:nvSpPr>
        <p:spPr/>
        <p:txBody>
          <a:bodyPr/>
          <a:lstStyle>
            <a:lvl1pPr>
              <a:defRPr/>
            </a:lvl1pPr>
          </a:lstStyle>
          <a:p>
            <a:pPr>
              <a:defRPr/>
            </a:pPr>
            <a:fld id="{945C8F06-80CB-471B-BDF4-2154AA54ABD6}" type="datetime1">
              <a:rPr lang="zh-CN" altLang="en-US"/>
              <a:pPr>
                <a:defRPr/>
              </a:pPr>
              <a:t>2022/7/12</a:t>
            </a:fld>
            <a:endParaRPr lang="zh-CN" altLang="en-US" sz="1800">
              <a:solidFill>
                <a:schemeClr val="tx1"/>
              </a:solidFill>
            </a:endParaRPr>
          </a:p>
        </p:txBody>
      </p:sp>
      <p:sp>
        <p:nvSpPr>
          <p:cNvPr id="7" name="页脚占位符 4">
            <a:extLst>
              <a:ext uri="{FF2B5EF4-FFF2-40B4-BE49-F238E27FC236}">
                <a16:creationId xmlns="" xmlns:a16="http://schemas.microsoft.com/office/drawing/2014/main" id="{FFDD7EAA-127C-4631-CA0D-74A7225DCF2F}"/>
              </a:ext>
            </a:extLst>
          </p:cNvPr>
          <p:cNvSpPr>
            <a:spLocks noGrp="1" noChangeArrowheads="1"/>
          </p:cNvSpPr>
          <p:nvPr>
            <p:ph type="ftr" sz="quarter" idx="11"/>
          </p:nvPr>
        </p:nvSpPr>
        <p:spPr/>
        <p:txBody>
          <a:bodyPr/>
          <a:lstStyle>
            <a:lvl1pPr>
              <a:defRPr/>
            </a:lvl1pPr>
          </a:lstStyle>
          <a:p>
            <a:pPr>
              <a:defRPr/>
            </a:pPr>
            <a:endParaRPr lang="zh-CN" altLang="zh-CN"/>
          </a:p>
        </p:txBody>
      </p:sp>
      <p:sp>
        <p:nvSpPr>
          <p:cNvPr id="8" name="灯片编号占位符 5">
            <a:extLst>
              <a:ext uri="{FF2B5EF4-FFF2-40B4-BE49-F238E27FC236}">
                <a16:creationId xmlns="" xmlns:a16="http://schemas.microsoft.com/office/drawing/2014/main" id="{A275E8C4-A3AA-BCF9-73D0-26A4BDD58C05}"/>
              </a:ext>
            </a:extLst>
          </p:cNvPr>
          <p:cNvSpPr>
            <a:spLocks noGrp="1" noChangeArrowheads="1"/>
          </p:cNvSpPr>
          <p:nvPr>
            <p:ph type="sldNum" sz="quarter" idx="12"/>
          </p:nvPr>
        </p:nvSpPr>
        <p:spPr/>
        <p:txBody>
          <a:bodyPr/>
          <a:lstStyle>
            <a:lvl1pPr>
              <a:defRPr smtClean="0"/>
            </a:lvl1pPr>
          </a:lstStyle>
          <a:p>
            <a:pPr>
              <a:defRPr/>
            </a:pPr>
            <a:fld id="{068DD7C9-F229-43D3-BAF3-D28200C985B4}"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4055351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 xmlns:a16="http://schemas.microsoft.com/office/drawing/2014/main" id="{BC05970D-A057-13EE-6084-FE449F4576E7}"/>
              </a:ext>
            </a:extLst>
          </p:cNvPr>
          <p:cNvSpPr>
            <a:spLocks noGrp="1" noChangeArrowheads="1"/>
          </p:cNvSpPr>
          <p:nvPr>
            <p:ph type="title" idx="4294967295"/>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sym typeface="Calibri" panose="020F0502020204030204" pitchFamily="34" charset="0"/>
              </a:rPr>
              <a:t>单击此处编辑母版标题样式</a:t>
            </a:r>
          </a:p>
        </p:txBody>
      </p:sp>
      <p:sp>
        <p:nvSpPr>
          <p:cNvPr id="1027" name="文本占位符 2">
            <a:extLst>
              <a:ext uri="{FF2B5EF4-FFF2-40B4-BE49-F238E27FC236}">
                <a16:creationId xmlns="" xmlns:a16="http://schemas.microsoft.com/office/drawing/2014/main" id="{6941C0F2-10BE-A51B-8340-BE277FFCB02A}"/>
              </a:ext>
            </a:extLst>
          </p:cNvPr>
          <p:cNvSpPr>
            <a:spLocks noGrp="1" noChangeArrowheads="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sym typeface="Calibri" panose="020F0502020204030204" pitchFamily="34" charset="0"/>
              </a:rPr>
              <a:t>单击此处编辑母版文本样式</a:t>
            </a:r>
          </a:p>
          <a:p>
            <a:pPr lvl="1"/>
            <a:r>
              <a:rPr lang="zh-CN" altLang="zh-CN">
                <a:sym typeface="Calibri" panose="020F0502020204030204" pitchFamily="34" charset="0"/>
              </a:rPr>
              <a:t>第二级</a:t>
            </a:r>
          </a:p>
          <a:p>
            <a:pPr lvl="2"/>
            <a:r>
              <a:rPr lang="zh-CN" altLang="zh-CN">
                <a:sym typeface="Calibri" panose="020F0502020204030204" pitchFamily="34" charset="0"/>
              </a:rPr>
              <a:t>第三级</a:t>
            </a:r>
          </a:p>
          <a:p>
            <a:pPr lvl="3"/>
            <a:r>
              <a:rPr lang="zh-CN" altLang="zh-CN">
                <a:sym typeface="Calibri" panose="020F0502020204030204" pitchFamily="34" charset="0"/>
              </a:rPr>
              <a:t>第四级</a:t>
            </a:r>
          </a:p>
          <a:p>
            <a:pPr lvl="4"/>
            <a:r>
              <a:rPr lang="zh-CN" altLang="zh-CN">
                <a:sym typeface="Calibri" panose="020F0502020204030204" pitchFamily="34" charset="0"/>
              </a:rPr>
              <a:t>第五级</a:t>
            </a:r>
          </a:p>
        </p:txBody>
      </p:sp>
      <p:sp>
        <p:nvSpPr>
          <p:cNvPr id="1028" name="日期占位符 3">
            <a:extLst>
              <a:ext uri="{FF2B5EF4-FFF2-40B4-BE49-F238E27FC236}">
                <a16:creationId xmlns="" xmlns:a16="http://schemas.microsoft.com/office/drawing/2014/main" id="{33CA89C0-C158-E33B-0AA3-76EA19D663E2}"/>
              </a:ext>
            </a:extLst>
          </p:cNvPr>
          <p:cNvSpPr>
            <a:spLocks noGrp="1" noChangeArrowheads="1"/>
          </p:cNvSpPr>
          <p:nvPr>
            <p:ph type="dt" sz="half" idx="2"/>
          </p:nvPr>
        </p:nvSpPr>
        <p:spPr bwMode="auto">
          <a:xfrm>
            <a:off x="457200" y="4767263"/>
            <a:ext cx="2133600" cy="274637"/>
          </a:xfrm>
          <a:prstGeom prst="rect">
            <a:avLst/>
          </a:prstGeom>
          <a:noFill/>
          <a:ln>
            <a:noFill/>
          </a:ln>
        </p:spPr>
        <p:txBody>
          <a:bodyPr vert="horz" wrap="square" lIns="91440" tIns="45720" rIns="91440" bIns="45720" numCol="1" anchor="ctr" anchorCtr="0" compatLnSpc="1">
            <a:prstTxWarp prst="textNoShape">
              <a:avLst/>
            </a:prstTxWarp>
          </a:bodyPr>
          <a:lstStyle>
            <a:lvl1pPr eaLnBrk="1" hangingPunct="1">
              <a:buFont typeface="Arial" panose="020B0604020202020204" pitchFamily="34" charset="0"/>
              <a:buNone/>
              <a:defRPr sz="1200">
                <a:solidFill>
                  <a:srgbClr val="898989"/>
                </a:solidFill>
              </a:defRPr>
            </a:lvl1pPr>
          </a:lstStyle>
          <a:p>
            <a:pPr>
              <a:defRPr/>
            </a:pPr>
            <a:fld id="{F7A15A62-550B-4DBE-BFD1-821B8B9C50DF}" type="datetime1">
              <a:rPr lang="zh-CN" altLang="en-US"/>
              <a:pPr>
                <a:defRPr/>
              </a:pPr>
              <a:t>2022/7/12</a:t>
            </a:fld>
            <a:endParaRPr lang="zh-CN" altLang="en-US" sz="1800">
              <a:solidFill>
                <a:schemeClr val="tx1"/>
              </a:solidFill>
            </a:endParaRPr>
          </a:p>
        </p:txBody>
      </p:sp>
      <p:sp>
        <p:nvSpPr>
          <p:cNvPr id="1029" name="页脚占位符 4">
            <a:extLst>
              <a:ext uri="{FF2B5EF4-FFF2-40B4-BE49-F238E27FC236}">
                <a16:creationId xmlns="" xmlns:a16="http://schemas.microsoft.com/office/drawing/2014/main" id="{2BCFA5FF-12A8-A862-BE4D-64DC2820B95B}"/>
              </a:ext>
            </a:extLst>
          </p:cNvPr>
          <p:cNvSpPr>
            <a:spLocks noGrp="1" noChangeArrowheads="1"/>
          </p:cNvSpPr>
          <p:nvPr>
            <p:ph type="ftr" sz="quarter" idx="3"/>
          </p:nvPr>
        </p:nvSpPr>
        <p:spPr bwMode="auto">
          <a:xfrm>
            <a:off x="3124200" y="4767263"/>
            <a:ext cx="2895600" cy="274637"/>
          </a:xfrm>
          <a:prstGeom prst="rect">
            <a:avLst/>
          </a:prstGeom>
          <a:noFill/>
          <a:ln>
            <a:noFill/>
          </a:ln>
        </p:spPr>
        <p:txBody>
          <a:bodyPr vert="horz" wrap="square" lIns="91440" tIns="45720" rIns="91440" bIns="45720" numCol="1" anchor="ctr" anchorCtr="0" compatLnSpc="1">
            <a:prstTxWarp prst="textNoShape">
              <a:avLst/>
            </a:prstTxWarp>
          </a:bodyPr>
          <a:lstStyle>
            <a:lvl1pPr algn="ctr" eaLnBrk="1" hangingPunct="1">
              <a:buFont typeface="Arial" panose="020B0604020202020204" pitchFamily="34" charset="0"/>
              <a:buNone/>
              <a:defRPr sz="1200">
                <a:solidFill>
                  <a:srgbClr val="898989"/>
                </a:solidFill>
              </a:defRPr>
            </a:lvl1pPr>
          </a:lstStyle>
          <a:p>
            <a:pPr>
              <a:defRPr/>
            </a:pPr>
            <a:endParaRPr lang="zh-CN" altLang="zh-CN"/>
          </a:p>
        </p:txBody>
      </p:sp>
      <p:sp>
        <p:nvSpPr>
          <p:cNvPr id="1030" name="灯片编号占位符 5">
            <a:extLst>
              <a:ext uri="{FF2B5EF4-FFF2-40B4-BE49-F238E27FC236}">
                <a16:creationId xmlns="" xmlns:a16="http://schemas.microsoft.com/office/drawing/2014/main" id="{4041B035-4091-FAE8-9FD2-A3F5F07791BC}"/>
              </a:ext>
            </a:extLst>
          </p:cNvPr>
          <p:cNvSpPr>
            <a:spLocks noGrp="1" noChangeArrowheads="1"/>
          </p:cNvSpPr>
          <p:nvPr>
            <p:ph type="sldNum" sz="quarter" idx="4"/>
          </p:nvPr>
        </p:nvSpPr>
        <p:spPr bwMode="auto">
          <a:xfrm>
            <a:off x="6553200" y="4767263"/>
            <a:ext cx="2133600" cy="274637"/>
          </a:xfrm>
          <a:prstGeom prst="rect">
            <a:avLst/>
          </a:prstGeom>
          <a:noFill/>
          <a:ln>
            <a:noFill/>
          </a:ln>
        </p:spPr>
        <p:txBody>
          <a:bodyPr vert="horz" wrap="square" lIns="91440" tIns="45720" rIns="91440" bIns="45720" numCol="1" anchor="ctr" anchorCtr="0" compatLnSpc="1">
            <a:prstTxWarp prst="textNoShape">
              <a:avLst/>
            </a:prstTxWarp>
          </a:bodyPr>
          <a:lstStyle>
            <a:lvl1pPr algn="r" eaLnBrk="1" hangingPunct="1">
              <a:buFont typeface="Arial" panose="020B0604020202020204" pitchFamily="34" charset="0"/>
              <a:buNone/>
              <a:defRPr sz="1200" smtClean="0">
                <a:solidFill>
                  <a:srgbClr val="898989"/>
                </a:solidFill>
              </a:defRPr>
            </a:lvl1pPr>
          </a:lstStyle>
          <a:p>
            <a:pPr>
              <a:defRPr/>
            </a:pPr>
            <a:fld id="{EE6911BF-F193-493A-A097-C08E0807D939}" type="slidenum">
              <a:rPr lang="zh-CN" altLang="en-US"/>
              <a:pPr>
                <a:defRPr/>
              </a:pPr>
              <a:t>‹#›</a:t>
            </a:fld>
            <a:endParaRPr lang="zh-CN" altLang="en-US" sz="1800">
              <a:solidFill>
                <a:schemeClr val="tx1"/>
              </a:solidFill>
            </a:endParaRPr>
          </a:p>
        </p:txBody>
      </p:sp>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8" r:id="rId8"/>
    <p:sldLayoutId id="2147483739" r:id="rId9"/>
    <p:sldLayoutId id="2147483733" r:id="rId10"/>
    <p:sldLayoutId id="2147483734" r:id="rId11"/>
    <p:sldLayoutId id="2147483735" r:id="rId12"/>
    <p:sldLayoutId id="2147483736" r:id="rId13"/>
    <p:sldLayoutId id="2147483737" r:id="rId14"/>
  </p:sldLayoutIdLst>
  <p:hf sldNum="0" hdr="0" ftr="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13716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18288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22860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27432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图片 2">
            <a:extLst>
              <a:ext uri="{FF2B5EF4-FFF2-40B4-BE49-F238E27FC236}">
                <a16:creationId xmlns="" xmlns:a16="http://schemas.microsoft.com/office/drawing/2014/main" id="{6E04F063-6CDF-9F07-04B1-03849015D5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0"/>
            <a:ext cx="91408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a:extLst>
              <a:ext uri="{FF2B5EF4-FFF2-40B4-BE49-F238E27FC236}">
                <a16:creationId xmlns="" xmlns:a16="http://schemas.microsoft.com/office/drawing/2014/main" id="{DBF44DA0-8A81-F5DE-0274-133D41682FD0}"/>
              </a:ext>
            </a:extLst>
          </p:cNvPr>
          <p:cNvSpPr/>
          <p:nvPr/>
        </p:nvSpPr>
        <p:spPr bwMode="auto">
          <a:xfrm>
            <a:off x="1316038" y="895350"/>
            <a:ext cx="6511925" cy="2584450"/>
          </a:xfrm>
          <a:prstGeom prst="rect">
            <a:avLst/>
          </a:prstGeom>
          <a:solidFill>
            <a:schemeClr val="bg1"/>
          </a:solidFill>
          <a:ln w="76200" cap="flat" cmpd="sng" algn="ctr">
            <a:solidFill>
              <a:schemeClr val="bg1">
                <a:lumMod val="85000"/>
              </a:schemeClr>
            </a:solidFill>
            <a:prstDash val="solid"/>
            <a:round/>
            <a:headEnd type="none" w="med" len="med"/>
            <a:tailEnd type="none" w="med" len="med"/>
          </a:ln>
          <a:effectLst/>
        </p:spPr>
        <p:txBody>
          <a:bodyPr anchor="ctr"/>
          <a:lstStyle/>
          <a:p>
            <a:pPr algn="ctr" eaLnBrk="1" hangingPunct="1">
              <a:lnSpc>
                <a:spcPct val="150000"/>
              </a:lnSpc>
              <a:buFont typeface="Arial" panose="020B0604020202020204" pitchFamily="34" charset="0"/>
              <a:buNone/>
              <a:defRPr/>
            </a:pPr>
            <a:r>
              <a:rPr lang="zh-CN" altLang="en-US" sz="2400" b="1" dirty="0" smtClean="0">
                <a:solidFill>
                  <a:schemeClr val="accent1"/>
                </a:solidFill>
                <a:latin typeface="微软雅黑" panose="020B0503020204020204" pitchFamily="34" charset="-122"/>
                <a:ea typeface="微软雅黑" panose="020B0503020204020204" pitchFamily="34" charset="-122"/>
              </a:rPr>
              <a:t>枸橼酸托</a:t>
            </a:r>
            <a:r>
              <a:rPr lang="zh-CN" altLang="en-US" sz="2400" b="1" dirty="0">
                <a:solidFill>
                  <a:schemeClr val="accent1"/>
                </a:solidFill>
                <a:latin typeface="微软雅黑" panose="020B0503020204020204" pitchFamily="34" charset="-122"/>
                <a:ea typeface="微软雅黑" panose="020B0503020204020204" pitchFamily="34" charset="-122"/>
              </a:rPr>
              <a:t>法替布缓释片</a:t>
            </a:r>
            <a:endParaRPr lang="en-US" altLang="zh-CN" sz="2400" b="1" dirty="0">
              <a:solidFill>
                <a:schemeClr val="accent1"/>
              </a:solidFill>
              <a:latin typeface="微软雅黑" panose="020B0503020204020204" pitchFamily="34" charset="-122"/>
              <a:ea typeface="微软雅黑" panose="020B0503020204020204" pitchFamily="34" charset="-122"/>
            </a:endParaRPr>
          </a:p>
          <a:p>
            <a:pPr algn="ctr" eaLnBrk="1" hangingPunct="1">
              <a:lnSpc>
                <a:spcPct val="150000"/>
              </a:lnSpc>
              <a:buFont typeface="Arial" panose="020B0604020202020204" pitchFamily="34" charset="0"/>
              <a:buNone/>
              <a:defRPr/>
            </a:pPr>
            <a:r>
              <a:rPr lang="zh-CN" altLang="en-US" sz="2400" b="1" dirty="0" smtClean="0">
                <a:solidFill>
                  <a:schemeClr val="accent1"/>
                </a:solidFill>
                <a:latin typeface="微软雅黑" panose="020B0503020204020204" pitchFamily="34" charset="-122"/>
                <a:ea typeface="微软雅黑" panose="020B0503020204020204" pitchFamily="34" charset="-122"/>
              </a:rPr>
              <a:t>（捷维佳</a:t>
            </a:r>
            <a:r>
              <a:rPr lang="zh-CN" altLang="en-US" sz="2400" b="1" dirty="0">
                <a:solidFill>
                  <a:schemeClr val="accent1"/>
                </a:solidFill>
                <a:latin typeface="微软雅黑" panose="020B0503020204020204" pitchFamily="34" charset="-122"/>
                <a:ea typeface="微软雅黑" panose="020B0503020204020204" pitchFamily="34" charset="-122"/>
              </a:rPr>
              <a:t>）</a:t>
            </a:r>
            <a:endParaRPr lang="en-US" altLang="zh-CN" sz="2400" b="1" dirty="0">
              <a:solidFill>
                <a:schemeClr val="accent1"/>
              </a:solidFill>
              <a:latin typeface="微软雅黑" panose="020B0503020204020204" pitchFamily="34" charset="-122"/>
              <a:ea typeface="微软雅黑" panose="020B0503020204020204" pitchFamily="34" charset="-122"/>
            </a:endParaRPr>
          </a:p>
        </p:txBody>
      </p:sp>
      <p:sp>
        <p:nvSpPr>
          <p:cNvPr id="5124" name="圆角矩形 4">
            <a:extLst>
              <a:ext uri="{FF2B5EF4-FFF2-40B4-BE49-F238E27FC236}">
                <a16:creationId xmlns="" xmlns:a16="http://schemas.microsoft.com/office/drawing/2014/main" id="{A0D7C271-53D0-CFB5-589D-91D3ABB7DAF8}"/>
              </a:ext>
            </a:extLst>
          </p:cNvPr>
          <p:cNvSpPr>
            <a:spLocks noChangeArrowheads="1"/>
          </p:cNvSpPr>
          <p:nvPr/>
        </p:nvSpPr>
        <p:spPr bwMode="auto">
          <a:xfrm>
            <a:off x="3384550" y="2851150"/>
            <a:ext cx="2374900" cy="488950"/>
          </a:xfrm>
          <a:prstGeom prst="roundRect">
            <a:avLst>
              <a:gd name="adj" fmla="val 38352"/>
            </a:avLst>
          </a:prstGeom>
          <a:solidFill>
            <a:schemeClr val="accent1"/>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spcBef>
                <a:spcPct val="0"/>
              </a:spcBef>
              <a:buFont typeface="Arial" panose="020B0604020202020204" pitchFamily="34" charset="0"/>
              <a:buNone/>
            </a:pPr>
            <a:r>
              <a:rPr lang="zh-CN" altLang="en-US" sz="1800" b="1">
                <a:solidFill>
                  <a:schemeClr val="bg1"/>
                </a:solidFill>
                <a:latin typeface="微软雅黑" panose="020B0503020204020204" pitchFamily="34" charset="-122"/>
                <a:ea typeface="微软雅黑" panose="020B0503020204020204" pitchFamily="34" charset="-122"/>
              </a:rPr>
              <a:t>齐鲁制药有限公司</a:t>
            </a:r>
          </a:p>
        </p:txBody>
      </p:sp>
    </p:spTree>
  </p:cSld>
  <p:clrMapOvr>
    <a:masterClrMapping/>
  </p:clrMapOvr>
  <p:transition advTm="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H_Others_1">
            <a:extLst>
              <a:ext uri="{FF2B5EF4-FFF2-40B4-BE49-F238E27FC236}">
                <a16:creationId xmlns="" xmlns:a16="http://schemas.microsoft.com/office/drawing/2014/main" id="{DC6560E4-D1D6-5AA4-CCD5-1D316E0D3C73}"/>
              </a:ext>
            </a:extLst>
          </p:cNvPr>
          <p:cNvSpPr/>
          <p:nvPr>
            <p:custDataLst>
              <p:tags r:id="rId1"/>
            </p:custDataLst>
          </p:nvPr>
        </p:nvSpPr>
        <p:spPr>
          <a:xfrm>
            <a:off x="996950" y="1455738"/>
            <a:ext cx="815975" cy="2525712"/>
          </a:xfrm>
          <a:prstGeom prst="rect">
            <a:avLst/>
          </a:prstGeom>
          <a:solidFill>
            <a:srgbClr val="2683C6"/>
          </a:solidFill>
          <a:ln w="25400" cap="flat" cmpd="sng" algn="ctr">
            <a:noFill/>
            <a:prstDash val="solid"/>
          </a:ln>
          <a:effectLst/>
        </p:spPr>
        <p:txBody>
          <a:bodyPr lIns="0" tIns="0" rIns="0" bIns="0" anchor="ctr">
            <a:normAutofit/>
          </a:bodyPr>
          <a:lstStyle/>
          <a:p>
            <a:pPr algn="ctr" eaLnBrk="1" fontAlgn="auto" hangingPunct="1">
              <a:spcBef>
                <a:spcPts val="0"/>
              </a:spcBef>
              <a:spcAft>
                <a:spcPts val="0"/>
              </a:spcAft>
              <a:defRPr/>
            </a:pPr>
            <a:r>
              <a:rPr lang="zh-CN" altLang="en-US" sz="4000" kern="0">
                <a:solidFill>
                  <a:srgbClr val="FFFFFF"/>
                </a:solidFill>
                <a:latin typeface="微软雅黑" panose="020B0503020204020204" pitchFamily="34" charset="-122"/>
                <a:ea typeface="微软雅黑" panose="020B0503020204020204" pitchFamily="34" charset="-122"/>
              </a:rPr>
              <a:t>目录</a:t>
            </a:r>
            <a:endParaRPr lang="zh-CN" altLang="en-US" sz="4000" kern="0" dirty="0">
              <a:solidFill>
                <a:srgbClr val="FFFFFF"/>
              </a:solidFill>
              <a:latin typeface="微软雅黑" panose="020B0503020204020204" pitchFamily="34" charset="-122"/>
              <a:ea typeface="微软雅黑" panose="020B0503020204020204" pitchFamily="34" charset="-122"/>
            </a:endParaRPr>
          </a:p>
        </p:txBody>
      </p:sp>
      <p:sp>
        <p:nvSpPr>
          <p:cNvPr id="16" name="MH_Others_2">
            <a:extLst>
              <a:ext uri="{FF2B5EF4-FFF2-40B4-BE49-F238E27FC236}">
                <a16:creationId xmlns="" xmlns:a16="http://schemas.microsoft.com/office/drawing/2014/main" id="{ADD616DF-77C1-4F99-7072-08061AF006B6}"/>
              </a:ext>
            </a:extLst>
          </p:cNvPr>
          <p:cNvSpPr txBox="1"/>
          <p:nvPr>
            <p:custDataLst>
              <p:tags r:id="rId2"/>
            </p:custDataLst>
          </p:nvPr>
        </p:nvSpPr>
        <p:spPr>
          <a:xfrm>
            <a:off x="2406650" y="965200"/>
            <a:ext cx="1836738" cy="490538"/>
          </a:xfrm>
          <a:prstGeom prst="rect">
            <a:avLst/>
          </a:prstGeom>
          <a:noFill/>
        </p:spPr>
        <p:txBody>
          <a:bodyPr lIns="0" tIns="0" rIns="0" bIns="0">
            <a:normAutofit/>
          </a:bodyPr>
          <a:lstStyle/>
          <a:p>
            <a:pPr algn="ctr" eaLnBrk="1" fontAlgn="auto" hangingPunct="1">
              <a:spcBef>
                <a:spcPts val="0"/>
              </a:spcBef>
              <a:spcAft>
                <a:spcPts val="0"/>
              </a:spcAft>
              <a:defRPr/>
            </a:pPr>
            <a:r>
              <a:rPr lang="en-US" altLang="zh-CN" sz="2400" spc="100" dirty="0">
                <a:solidFill>
                  <a:srgbClr val="B8B8B8"/>
                </a:solidFill>
                <a:latin typeface="微软雅黑" panose="020B0503020204020204" pitchFamily="34" charset="-122"/>
                <a:ea typeface="微软雅黑" panose="020B0503020204020204" pitchFamily="34" charset="-122"/>
              </a:rPr>
              <a:t>CONTENTS</a:t>
            </a:r>
            <a:endParaRPr lang="zh-CN" altLang="en-US" sz="2400" spc="100" dirty="0">
              <a:solidFill>
                <a:srgbClr val="B8B8B8"/>
              </a:solidFill>
              <a:latin typeface="微软雅黑" panose="020B0503020204020204" pitchFamily="34" charset="-122"/>
              <a:ea typeface="微软雅黑" panose="020B0503020204020204" pitchFamily="34" charset="-122"/>
            </a:endParaRPr>
          </a:p>
        </p:txBody>
      </p:sp>
      <p:sp>
        <p:nvSpPr>
          <p:cNvPr id="7172" name="MH_Entry_1">
            <a:extLst>
              <a:ext uri="{FF2B5EF4-FFF2-40B4-BE49-F238E27FC236}">
                <a16:creationId xmlns="" xmlns:a16="http://schemas.microsoft.com/office/drawing/2014/main" id="{D29DDC9C-6CA7-230F-9802-99FBBFB83937}"/>
              </a:ext>
            </a:extLst>
          </p:cNvPr>
          <p:cNvSpPr txBox="1">
            <a:spLocks noChangeArrowheads="1"/>
          </p:cNvSpPr>
          <p:nvPr>
            <p:custDataLst>
              <p:tags r:id="rId3"/>
            </p:custDataLst>
          </p:nvPr>
        </p:nvSpPr>
        <p:spPr bwMode="auto">
          <a:xfrm>
            <a:off x="3756025" y="1635125"/>
            <a:ext cx="1849438"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spcBef>
                <a:spcPct val="0"/>
              </a:spcBef>
              <a:buFontTx/>
              <a:buNone/>
            </a:pPr>
            <a:r>
              <a:rPr lang="zh-CN" altLang="en-US" sz="1800">
                <a:solidFill>
                  <a:srgbClr val="000000"/>
                </a:solidFill>
                <a:ea typeface="微软雅黑" panose="020B0503020204020204" pitchFamily="34" charset="-122"/>
              </a:rPr>
              <a:t>药品基本信息</a:t>
            </a:r>
          </a:p>
        </p:txBody>
      </p:sp>
      <p:sp>
        <p:nvSpPr>
          <p:cNvPr id="7173" name="MH_Entry_2">
            <a:extLst>
              <a:ext uri="{FF2B5EF4-FFF2-40B4-BE49-F238E27FC236}">
                <a16:creationId xmlns="" xmlns:a16="http://schemas.microsoft.com/office/drawing/2014/main" id="{2E8A21EE-07E3-8BE0-B9CE-230FF479F3D3}"/>
              </a:ext>
            </a:extLst>
          </p:cNvPr>
          <p:cNvSpPr txBox="1">
            <a:spLocks noChangeArrowheads="1"/>
          </p:cNvSpPr>
          <p:nvPr>
            <p:custDataLst>
              <p:tags r:id="rId4"/>
            </p:custDataLst>
          </p:nvPr>
        </p:nvSpPr>
        <p:spPr bwMode="auto">
          <a:xfrm>
            <a:off x="3724275" y="2459038"/>
            <a:ext cx="184785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spcBef>
                <a:spcPct val="0"/>
              </a:spcBef>
              <a:buFontTx/>
              <a:buNone/>
            </a:pPr>
            <a:r>
              <a:rPr lang="zh-CN" altLang="en-US" sz="1800">
                <a:solidFill>
                  <a:srgbClr val="404040"/>
                </a:solidFill>
                <a:ea typeface="微软雅黑" panose="020B0503020204020204" pitchFamily="34" charset="-122"/>
              </a:rPr>
              <a:t>安全性</a:t>
            </a:r>
          </a:p>
        </p:txBody>
      </p:sp>
      <p:sp>
        <p:nvSpPr>
          <p:cNvPr id="19" name="矩形 18">
            <a:extLst>
              <a:ext uri="{FF2B5EF4-FFF2-40B4-BE49-F238E27FC236}">
                <a16:creationId xmlns="" xmlns:a16="http://schemas.microsoft.com/office/drawing/2014/main" id="{D67B7A66-DE9E-8406-D8D9-4CDFEE4E4AF2}"/>
              </a:ext>
            </a:extLst>
          </p:cNvPr>
          <p:cNvSpPr/>
          <p:nvPr/>
        </p:nvSpPr>
        <p:spPr>
          <a:xfrm>
            <a:off x="2709863" y="1635125"/>
            <a:ext cx="454025" cy="446088"/>
          </a:xfrm>
          <a:prstGeom prst="rect">
            <a:avLst/>
          </a:prstGeom>
          <a:solidFill>
            <a:srgbClr val="2683C6"/>
          </a:solidFill>
          <a:ln w="25400" cap="flat" cmpd="sng" algn="ctr">
            <a:noFill/>
            <a:prstDash val="solid"/>
          </a:ln>
          <a:effectLst/>
        </p:spPr>
        <p:txBody>
          <a:bodyPr anchor="ctr"/>
          <a:lstStyle/>
          <a:p>
            <a:pPr algn="ctr" eaLnBrk="1" fontAlgn="auto" hangingPunct="1">
              <a:spcBef>
                <a:spcPts val="0"/>
              </a:spcBef>
              <a:spcAft>
                <a:spcPts val="0"/>
              </a:spcAft>
              <a:defRPr/>
            </a:pPr>
            <a:r>
              <a:rPr lang="en-US" altLang="zh-CN" kern="0" dirty="0">
                <a:solidFill>
                  <a:prstClr val="white"/>
                </a:solidFill>
                <a:latin typeface="Calibri"/>
                <a:ea typeface="微软雅黑" panose="020B0503020204020204" pitchFamily="34" charset="-122"/>
              </a:rPr>
              <a:t>1</a:t>
            </a:r>
            <a:endParaRPr lang="zh-CN" altLang="en-US" kern="0" dirty="0">
              <a:solidFill>
                <a:prstClr val="white"/>
              </a:solidFill>
              <a:latin typeface="Calibri"/>
              <a:ea typeface="微软雅黑" panose="020B0503020204020204" pitchFamily="34" charset="-122"/>
            </a:endParaRPr>
          </a:p>
        </p:txBody>
      </p:sp>
      <p:sp>
        <p:nvSpPr>
          <p:cNvPr id="20" name="矩形 19">
            <a:extLst>
              <a:ext uri="{FF2B5EF4-FFF2-40B4-BE49-F238E27FC236}">
                <a16:creationId xmlns="" xmlns:a16="http://schemas.microsoft.com/office/drawing/2014/main" id="{E197BC25-2D09-F68C-38A4-D167EAB04687}"/>
              </a:ext>
            </a:extLst>
          </p:cNvPr>
          <p:cNvSpPr/>
          <p:nvPr/>
        </p:nvSpPr>
        <p:spPr>
          <a:xfrm>
            <a:off x="2709863" y="2459038"/>
            <a:ext cx="454025" cy="447675"/>
          </a:xfrm>
          <a:prstGeom prst="rect">
            <a:avLst/>
          </a:prstGeom>
          <a:solidFill>
            <a:srgbClr val="2683C6"/>
          </a:solidFill>
          <a:ln w="25400" cap="flat" cmpd="sng" algn="ctr">
            <a:noFill/>
            <a:prstDash val="solid"/>
          </a:ln>
          <a:effectLst/>
        </p:spPr>
        <p:txBody>
          <a:bodyPr anchor="ctr"/>
          <a:lstStyle/>
          <a:p>
            <a:pPr algn="ctr" eaLnBrk="1" fontAlgn="auto" hangingPunct="1">
              <a:spcBef>
                <a:spcPts val="0"/>
              </a:spcBef>
              <a:spcAft>
                <a:spcPts val="0"/>
              </a:spcAft>
              <a:defRPr/>
            </a:pPr>
            <a:r>
              <a:rPr lang="en-US" altLang="zh-CN" kern="0" dirty="0">
                <a:solidFill>
                  <a:prstClr val="white"/>
                </a:solidFill>
                <a:latin typeface="Calibri"/>
                <a:ea typeface="微软雅黑" panose="020B0503020204020204" pitchFamily="34" charset="-122"/>
              </a:rPr>
              <a:t>2</a:t>
            </a:r>
            <a:endParaRPr lang="zh-CN" altLang="en-US" kern="0" dirty="0">
              <a:solidFill>
                <a:prstClr val="white"/>
              </a:solidFill>
              <a:latin typeface="Calibri"/>
              <a:ea typeface="微软雅黑" panose="020B0503020204020204" pitchFamily="34" charset="-122"/>
            </a:endParaRPr>
          </a:p>
        </p:txBody>
      </p:sp>
      <p:sp>
        <p:nvSpPr>
          <p:cNvPr id="7176" name="MH_Entry_2">
            <a:extLst>
              <a:ext uri="{FF2B5EF4-FFF2-40B4-BE49-F238E27FC236}">
                <a16:creationId xmlns="" xmlns:a16="http://schemas.microsoft.com/office/drawing/2014/main" id="{DB08D17F-E20F-03D6-3848-DFC71976C743}"/>
              </a:ext>
            </a:extLst>
          </p:cNvPr>
          <p:cNvSpPr txBox="1">
            <a:spLocks noChangeArrowheads="1"/>
          </p:cNvSpPr>
          <p:nvPr>
            <p:custDataLst>
              <p:tags r:id="rId5"/>
            </p:custDataLst>
          </p:nvPr>
        </p:nvSpPr>
        <p:spPr bwMode="auto">
          <a:xfrm>
            <a:off x="3724275" y="3284538"/>
            <a:ext cx="184785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spcBef>
                <a:spcPct val="0"/>
              </a:spcBef>
              <a:buFontTx/>
              <a:buNone/>
            </a:pPr>
            <a:r>
              <a:rPr lang="zh-CN" altLang="en-US" sz="1800">
                <a:solidFill>
                  <a:srgbClr val="404040"/>
                </a:solidFill>
                <a:ea typeface="微软雅黑" panose="020B0503020204020204" pitchFamily="34" charset="-122"/>
              </a:rPr>
              <a:t>有效性</a:t>
            </a:r>
          </a:p>
        </p:txBody>
      </p:sp>
      <p:sp>
        <p:nvSpPr>
          <p:cNvPr id="22" name="矩形 21">
            <a:extLst>
              <a:ext uri="{FF2B5EF4-FFF2-40B4-BE49-F238E27FC236}">
                <a16:creationId xmlns="" xmlns:a16="http://schemas.microsoft.com/office/drawing/2014/main" id="{4AC140DC-7784-8A51-6265-C0009E988BC3}"/>
              </a:ext>
            </a:extLst>
          </p:cNvPr>
          <p:cNvSpPr/>
          <p:nvPr/>
        </p:nvSpPr>
        <p:spPr>
          <a:xfrm>
            <a:off x="2709863" y="3284538"/>
            <a:ext cx="454025" cy="447675"/>
          </a:xfrm>
          <a:prstGeom prst="rect">
            <a:avLst/>
          </a:prstGeom>
          <a:solidFill>
            <a:srgbClr val="2683C6"/>
          </a:solidFill>
          <a:ln w="25400" cap="flat" cmpd="sng" algn="ctr">
            <a:noFill/>
            <a:prstDash val="solid"/>
          </a:ln>
          <a:effectLst/>
        </p:spPr>
        <p:txBody>
          <a:bodyPr anchor="ctr"/>
          <a:lstStyle/>
          <a:p>
            <a:pPr algn="ctr" eaLnBrk="1" fontAlgn="auto" hangingPunct="1">
              <a:spcBef>
                <a:spcPts val="0"/>
              </a:spcBef>
              <a:spcAft>
                <a:spcPts val="0"/>
              </a:spcAft>
              <a:defRPr/>
            </a:pPr>
            <a:r>
              <a:rPr lang="en-US" altLang="zh-CN" kern="0" dirty="0">
                <a:solidFill>
                  <a:prstClr val="white"/>
                </a:solidFill>
                <a:latin typeface="Calibri"/>
                <a:ea typeface="微软雅黑" panose="020B0503020204020204" pitchFamily="34" charset="-122"/>
              </a:rPr>
              <a:t>3</a:t>
            </a:r>
            <a:endParaRPr lang="zh-CN" altLang="en-US" kern="0" dirty="0">
              <a:solidFill>
                <a:prstClr val="white"/>
              </a:solidFill>
              <a:latin typeface="Calibri"/>
              <a:ea typeface="微软雅黑" panose="020B0503020204020204" pitchFamily="34" charset="-122"/>
            </a:endParaRPr>
          </a:p>
        </p:txBody>
      </p:sp>
      <p:sp>
        <p:nvSpPr>
          <p:cNvPr id="7178" name="MH_Entry_2">
            <a:extLst>
              <a:ext uri="{FF2B5EF4-FFF2-40B4-BE49-F238E27FC236}">
                <a16:creationId xmlns="" xmlns:a16="http://schemas.microsoft.com/office/drawing/2014/main" id="{5A70742A-92D3-F090-3EF4-7BD094247446}"/>
              </a:ext>
            </a:extLst>
          </p:cNvPr>
          <p:cNvSpPr txBox="1">
            <a:spLocks noChangeArrowheads="1"/>
          </p:cNvSpPr>
          <p:nvPr>
            <p:custDataLst>
              <p:tags r:id="rId6"/>
            </p:custDataLst>
          </p:nvPr>
        </p:nvSpPr>
        <p:spPr bwMode="auto">
          <a:xfrm>
            <a:off x="6807200" y="1635125"/>
            <a:ext cx="184785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spcBef>
                <a:spcPct val="0"/>
              </a:spcBef>
              <a:buFontTx/>
              <a:buNone/>
            </a:pPr>
            <a:r>
              <a:rPr lang="zh-CN" altLang="en-US" sz="1800">
                <a:solidFill>
                  <a:srgbClr val="404040"/>
                </a:solidFill>
                <a:ea typeface="微软雅黑" panose="020B0503020204020204" pitchFamily="34" charset="-122"/>
              </a:rPr>
              <a:t>创新性</a:t>
            </a:r>
          </a:p>
        </p:txBody>
      </p:sp>
      <p:sp>
        <p:nvSpPr>
          <p:cNvPr id="31" name="矩形 30">
            <a:extLst>
              <a:ext uri="{FF2B5EF4-FFF2-40B4-BE49-F238E27FC236}">
                <a16:creationId xmlns="" xmlns:a16="http://schemas.microsoft.com/office/drawing/2014/main" id="{C071B6EF-C567-56B6-1DE5-3DA2A86CBE78}"/>
              </a:ext>
            </a:extLst>
          </p:cNvPr>
          <p:cNvSpPr/>
          <p:nvPr/>
        </p:nvSpPr>
        <p:spPr>
          <a:xfrm>
            <a:off x="5792788" y="1635125"/>
            <a:ext cx="454025" cy="446088"/>
          </a:xfrm>
          <a:prstGeom prst="rect">
            <a:avLst/>
          </a:prstGeom>
          <a:solidFill>
            <a:srgbClr val="2683C6"/>
          </a:solidFill>
          <a:ln w="25400" cap="flat" cmpd="sng" algn="ctr">
            <a:noFill/>
            <a:prstDash val="solid"/>
          </a:ln>
          <a:effectLst/>
        </p:spPr>
        <p:txBody>
          <a:bodyPr anchor="ctr"/>
          <a:lstStyle/>
          <a:p>
            <a:pPr algn="ctr" eaLnBrk="1" fontAlgn="auto" hangingPunct="1">
              <a:spcBef>
                <a:spcPts val="0"/>
              </a:spcBef>
              <a:spcAft>
                <a:spcPts val="0"/>
              </a:spcAft>
              <a:defRPr/>
            </a:pPr>
            <a:r>
              <a:rPr lang="en-US" altLang="zh-CN" kern="0" dirty="0">
                <a:solidFill>
                  <a:prstClr val="white"/>
                </a:solidFill>
                <a:latin typeface="Calibri"/>
                <a:ea typeface="微软雅黑" panose="020B0503020204020204" pitchFamily="34" charset="-122"/>
              </a:rPr>
              <a:t>4</a:t>
            </a:r>
            <a:endParaRPr lang="zh-CN" altLang="en-US" kern="0" dirty="0">
              <a:solidFill>
                <a:prstClr val="white"/>
              </a:solidFill>
              <a:latin typeface="Calibri"/>
              <a:ea typeface="微软雅黑" panose="020B0503020204020204" pitchFamily="34" charset="-122"/>
            </a:endParaRPr>
          </a:p>
        </p:txBody>
      </p:sp>
      <p:sp>
        <p:nvSpPr>
          <p:cNvPr id="7180" name="MH_Entry_2">
            <a:extLst>
              <a:ext uri="{FF2B5EF4-FFF2-40B4-BE49-F238E27FC236}">
                <a16:creationId xmlns="" xmlns:a16="http://schemas.microsoft.com/office/drawing/2014/main" id="{004B2A79-A24B-5E87-AF08-743DC13888CE}"/>
              </a:ext>
            </a:extLst>
          </p:cNvPr>
          <p:cNvSpPr txBox="1">
            <a:spLocks noChangeArrowheads="1"/>
          </p:cNvSpPr>
          <p:nvPr>
            <p:custDataLst>
              <p:tags r:id="rId7"/>
            </p:custDataLst>
          </p:nvPr>
        </p:nvSpPr>
        <p:spPr bwMode="auto">
          <a:xfrm>
            <a:off x="6807200" y="2459038"/>
            <a:ext cx="184785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spcBef>
                <a:spcPct val="0"/>
              </a:spcBef>
              <a:buFontTx/>
              <a:buNone/>
            </a:pPr>
            <a:r>
              <a:rPr lang="zh-CN" altLang="en-US" sz="1800">
                <a:solidFill>
                  <a:srgbClr val="404040"/>
                </a:solidFill>
                <a:ea typeface="微软雅黑" panose="020B0503020204020204" pitchFamily="34" charset="-122"/>
              </a:rPr>
              <a:t>公平性</a:t>
            </a:r>
          </a:p>
        </p:txBody>
      </p:sp>
      <p:sp>
        <p:nvSpPr>
          <p:cNvPr id="33" name="矩形 32">
            <a:extLst>
              <a:ext uri="{FF2B5EF4-FFF2-40B4-BE49-F238E27FC236}">
                <a16:creationId xmlns="" xmlns:a16="http://schemas.microsoft.com/office/drawing/2014/main" id="{C8B71F90-6AFF-DE10-F623-02E3A039B5D8}"/>
              </a:ext>
            </a:extLst>
          </p:cNvPr>
          <p:cNvSpPr/>
          <p:nvPr/>
        </p:nvSpPr>
        <p:spPr>
          <a:xfrm>
            <a:off x="5792788" y="2459038"/>
            <a:ext cx="454025" cy="447675"/>
          </a:xfrm>
          <a:prstGeom prst="rect">
            <a:avLst/>
          </a:prstGeom>
          <a:solidFill>
            <a:srgbClr val="2683C6"/>
          </a:solidFill>
          <a:ln w="25400" cap="flat" cmpd="sng" algn="ctr">
            <a:noFill/>
            <a:prstDash val="solid"/>
          </a:ln>
          <a:effectLst/>
        </p:spPr>
        <p:txBody>
          <a:bodyPr anchor="ctr"/>
          <a:lstStyle/>
          <a:p>
            <a:pPr algn="ctr" eaLnBrk="1" fontAlgn="auto" hangingPunct="1">
              <a:spcBef>
                <a:spcPts val="0"/>
              </a:spcBef>
              <a:spcAft>
                <a:spcPts val="0"/>
              </a:spcAft>
              <a:defRPr/>
            </a:pPr>
            <a:r>
              <a:rPr lang="en-US" altLang="zh-CN" kern="0" dirty="0">
                <a:solidFill>
                  <a:prstClr val="white"/>
                </a:solidFill>
                <a:latin typeface="Calibri"/>
                <a:ea typeface="微软雅黑" panose="020B0503020204020204" pitchFamily="34" charset="-122"/>
              </a:rPr>
              <a:t>5</a:t>
            </a:r>
            <a:endParaRPr lang="zh-CN" altLang="en-US" kern="0" dirty="0">
              <a:solidFill>
                <a:prstClr val="white"/>
              </a:solidFill>
              <a:latin typeface="Calibri"/>
              <a:ea typeface="微软雅黑" panose="020B0503020204020204"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a:extLst>
              <a:ext uri="{FF2B5EF4-FFF2-40B4-BE49-F238E27FC236}">
                <a16:creationId xmlns="" xmlns:a16="http://schemas.microsoft.com/office/drawing/2014/main" id="{DC075871-496B-C3DE-FE36-A0E4506BA025}"/>
              </a:ext>
            </a:extLst>
          </p:cNvPr>
          <p:cNvSpPr txBox="1">
            <a:spLocks noChangeArrowheads="1"/>
          </p:cNvSpPr>
          <p:nvPr/>
        </p:nvSpPr>
        <p:spPr bwMode="auto">
          <a:xfrm>
            <a:off x="1219200" y="965200"/>
            <a:ext cx="558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Tx/>
              <a:buNone/>
            </a:pPr>
            <a:r>
              <a:rPr lang="en-US" altLang="zh-CN" sz="2400" b="1">
                <a:solidFill>
                  <a:schemeClr val="bg1"/>
                </a:solidFill>
                <a:latin typeface="微软雅黑" panose="020B0503020204020204" pitchFamily="34" charset="-122"/>
                <a:ea typeface="微软雅黑" panose="020B0503020204020204" pitchFamily="34" charset="-122"/>
              </a:rPr>
              <a:t>01</a:t>
            </a:r>
            <a:endParaRPr lang="zh-CN" altLang="en-US" sz="2400" b="1">
              <a:solidFill>
                <a:schemeClr val="bg1"/>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 xmlns:a16="http://schemas.microsoft.com/office/drawing/2014/main" id="{7BA626C4-4CCF-6E96-4291-B420E42E2FF1}"/>
              </a:ext>
            </a:extLst>
          </p:cNvPr>
          <p:cNvSpPr txBox="1"/>
          <p:nvPr/>
        </p:nvSpPr>
        <p:spPr>
          <a:xfrm>
            <a:off x="939800" y="1943100"/>
            <a:ext cx="3562350" cy="1135063"/>
          </a:xfrm>
          <a:prstGeom prst="rect">
            <a:avLst/>
          </a:prstGeom>
          <a:noFill/>
        </p:spPr>
        <p:txBody>
          <a:bodyPr>
            <a:spAutoFit/>
          </a:bodyPr>
          <a:lstStyle/>
          <a:p>
            <a:pPr>
              <a:lnSpc>
                <a:spcPct val="150000"/>
              </a:lnSpc>
              <a:defRPr/>
            </a:pPr>
            <a:r>
              <a:rPr lang="zh-CN" altLang="en-US" sz="2400" b="1" dirty="0">
                <a:solidFill>
                  <a:schemeClr val="accent1"/>
                </a:solidFill>
                <a:latin typeface="微软雅黑" panose="020B0503020204020204" pitchFamily="34" charset="-122"/>
                <a:ea typeface="微软雅黑" panose="020B0503020204020204" pitchFamily="34" charset="-122"/>
              </a:rPr>
              <a:t>药品基本信息</a:t>
            </a:r>
            <a:endParaRPr lang="en-US" altLang="zh-CN" sz="2400" b="1" dirty="0">
              <a:solidFill>
                <a:schemeClr val="accent1"/>
              </a:solidFill>
              <a:latin typeface="微软雅黑" panose="020B0503020204020204" pitchFamily="34" charset="-122"/>
              <a:ea typeface="微软雅黑" panose="020B0503020204020204" pitchFamily="34" charset="-122"/>
            </a:endParaRPr>
          </a:p>
          <a:p>
            <a:pPr>
              <a:lnSpc>
                <a:spcPct val="150000"/>
              </a:lnSpc>
              <a:defRPr/>
            </a:pPr>
            <a:r>
              <a:rPr lang="en-US" altLang="zh-CN" sz="2000" spc="100" dirty="0">
                <a:solidFill>
                  <a:srgbClr val="B8B8B8"/>
                </a:solidFill>
                <a:latin typeface="微软雅黑" panose="020B0503020204020204" pitchFamily="34" charset="-122"/>
                <a:ea typeface="微软雅黑" panose="020B0503020204020204" pitchFamily="34" charset="-122"/>
              </a:rPr>
              <a:t>Basic information</a:t>
            </a:r>
            <a:endParaRPr lang="zh-CN" altLang="en-US" sz="2000" spc="100" dirty="0">
              <a:solidFill>
                <a:srgbClr val="B8B8B8"/>
              </a:solidFill>
              <a:latin typeface="微软雅黑" panose="020B0503020204020204" pitchFamily="34" charset="-122"/>
              <a:ea typeface="微软雅黑" panose="020B0503020204020204" pitchFamily="34" charset="-122"/>
            </a:endParaRPr>
          </a:p>
        </p:txBody>
      </p:sp>
      <p:sp>
        <p:nvSpPr>
          <p:cNvPr id="8196" name="文本框 4">
            <a:extLst>
              <a:ext uri="{FF2B5EF4-FFF2-40B4-BE49-F238E27FC236}">
                <a16:creationId xmlns="" xmlns:a16="http://schemas.microsoft.com/office/drawing/2014/main" id="{533E6380-1A92-8F84-6E9A-E2820C024DC1}"/>
              </a:ext>
            </a:extLst>
          </p:cNvPr>
          <p:cNvSpPr txBox="1">
            <a:spLocks noChangeArrowheads="1"/>
          </p:cNvSpPr>
          <p:nvPr/>
        </p:nvSpPr>
        <p:spPr bwMode="auto">
          <a:xfrm>
            <a:off x="4292600" y="1282700"/>
            <a:ext cx="4679824" cy="2456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nSpc>
                <a:spcPct val="120000"/>
              </a:lnSpc>
              <a:spcBef>
                <a:spcPct val="0"/>
              </a:spcBef>
              <a:buFontTx/>
              <a:buNone/>
            </a:pPr>
            <a:r>
              <a:rPr lang="zh-CN" altLang="en-US" sz="1600" dirty="0">
                <a:latin typeface="微软雅黑" panose="020B0503020204020204" pitchFamily="34" charset="-122"/>
                <a:ea typeface="微软雅黑" panose="020B0503020204020204" pitchFamily="34" charset="-122"/>
              </a:rPr>
              <a:t>通用名：托法替布缓释片</a:t>
            </a:r>
            <a:endParaRPr lang="en-US" altLang="zh-CN" sz="1600" dirty="0">
              <a:latin typeface="微软雅黑" panose="020B0503020204020204" pitchFamily="34" charset="-122"/>
              <a:ea typeface="微软雅黑" panose="020B0503020204020204" pitchFamily="34" charset="-122"/>
            </a:endParaRPr>
          </a:p>
          <a:p>
            <a:pPr>
              <a:lnSpc>
                <a:spcPct val="120000"/>
              </a:lnSpc>
              <a:spcBef>
                <a:spcPct val="0"/>
              </a:spcBef>
              <a:buFontTx/>
              <a:buNone/>
            </a:pPr>
            <a:r>
              <a:rPr lang="zh-CN" altLang="en-US" sz="1600" dirty="0">
                <a:latin typeface="微软雅黑" panose="020B0503020204020204" pitchFamily="34" charset="-122"/>
                <a:ea typeface="微软雅黑" panose="020B0503020204020204" pitchFamily="34" charset="-122"/>
              </a:rPr>
              <a:t>注册规格：</a:t>
            </a:r>
            <a:r>
              <a:rPr lang="en-US" altLang="zh-CN" sz="1600" dirty="0">
                <a:latin typeface="微软雅黑" panose="020B0503020204020204" pitchFamily="34" charset="-122"/>
                <a:ea typeface="微软雅黑" panose="020B0503020204020204" pitchFamily="34" charset="-122"/>
              </a:rPr>
              <a:t>11mg*30</a:t>
            </a:r>
            <a:r>
              <a:rPr lang="zh-CN" altLang="en-US" sz="1600" dirty="0">
                <a:latin typeface="微软雅黑" panose="020B0503020204020204" pitchFamily="34" charset="-122"/>
                <a:ea typeface="微软雅黑" panose="020B0503020204020204" pitchFamily="34" charset="-122"/>
              </a:rPr>
              <a:t>片</a:t>
            </a:r>
            <a:endParaRPr lang="en-US" altLang="zh-CN" sz="1600" dirty="0">
              <a:latin typeface="微软雅黑" panose="020B0503020204020204" pitchFamily="34" charset="-122"/>
              <a:ea typeface="微软雅黑" panose="020B0503020204020204" pitchFamily="34" charset="-122"/>
            </a:endParaRPr>
          </a:p>
          <a:p>
            <a:pPr>
              <a:lnSpc>
                <a:spcPct val="120000"/>
              </a:lnSpc>
              <a:spcBef>
                <a:spcPct val="0"/>
              </a:spcBef>
              <a:buFontTx/>
              <a:buNone/>
            </a:pPr>
            <a:r>
              <a:rPr lang="zh-CN" altLang="en-US" sz="1600" dirty="0">
                <a:latin typeface="微软雅黑" panose="020B0503020204020204" pitchFamily="34" charset="-122"/>
                <a:ea typeface="微软雅黑" panose="020B0503020204020204" pitchFamily="34" charset="-122"/>
              </a:rPr>
              <a:t>大陆首次上市时间：</a:t>
            </a:r>
            <a:r>
              <a:rPr lang="en-US" altLang="zh-CN" sz="1600" dirty="0" smtClean="0">
                <a:latin typeface="微软雅黑" panose="020B0503020204020204" pitchFamily="34" charset="-122"/>
                <a:ea typeface="微软雅黑" panose="020B0503020204020204" pitchFamily="34" charset="-122"/>
              </a:rPr>
              <a:t>2021</a:t>
            </a:r>
            <a:r>
              <a:rPr lang="zh-CN" altLang="en-US" sz="1600" dirty="0" smtClean="0">
                <a:latin typeface="微软雅黑" panose="020B0503020204020204" pitchFamily="34" charset="-122"/>
                <a:ea typeface="微软雅黑" panose="020B0503020204020204" pitchFamily="34" charset="-122"/>
              </a:rPr>
              <a:t>年</a:t>
            </a:r>
            <a:r>
              <a:rPr lang="en-US" altLang="zh-CN" sz="1600" dirty="0" smtClean="0">
                <a:latin typeface="微软雅黑" panose="020B0503020204020204" pitchFamily="34" charset="-122"/>
                <a:ea typeface="微软雅黑" panose="020B0503020204020204" pitchFamily="34" charset="-122"/>
              </a:rPr>
              <a:t>9</a:t>
            </a:r>
            <a:r>
              <a:rPr lang="zh-CN" altLang="en-US" sz="1600" dirty="0" smtClean="0">
                <a:latin typeface="微软雅黑" panose="020B0503020204020204" pitchFamily="34" charset="-122"/>
                <a:ea typeface="微软雅黑" panose="020B0503020204020204" pitchFamily="34" charset="-122"/>
              </a:rPr>
              <a:t>月</a:t>
            </a:r>
            <a:endParaRPr lang="en-US" altLang="zh-CN" sz="1600" dirty="0">
              <a:latin typeface="微软雅黑" panose="020B0503020204020204" pitchFamily="34" charset="-122"/>
              <a:ea typeface="微软雅黑" panose="020B0503020204020204" pitchFamily="34" charset="-122"/>
            </a:endParaRPr>
          </a:p>
          <a:p>
            <a:pPr>
              <a:lnSpc>
                <a:spcPct val="120000"/>
              </a:lnSpc>
              <a:spcBef>
                <a:spcPct val="0"/>
              </a:spcBef>
              <a:buFontTx/>
              <a:buNone/>
            </a:pPr>
            <a:r>
              <a:rPr lang="zh-CN" altLang="en-US" sz="1600" dirty="0">
                <a:latin typeface="微软雅黑" panose="020B0503020204020204" pitchFamily="34" charset="-122"/>
                <a:ea typeface="微软雅黑" panose="020B0503020204020204" pitchFamily="34" charset="-122"/>
              </a:rPr>
              <a:t>目前大陆地区同通用名药品的上市情况</a:t>
            </a:r>
            <a:r>
              <a:rPr lang="zh-CN" altLang="en-US" sz="1600" dirty="0" smtClean="0">
                <a:latin typeface="微软雅黑" panose="020B0503020204020204" pitchFamily="34" charset="-122"/>
                <a:ea typeface="微软雅黑" panose="020B0503020204020204" pitchFamily="34" charset="-122"/>
              </a:rPr>
              <a:t>：共</a:t>
            </a:r>
            <a:r>
              <a:rPr lang="en-US" altLang="zh-CN" sz="1600" dirty="0" smtClean="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家</a:t>
            </a:r>
            <a:endParaRPr lang="en-US" altLang="zh-CN" sz="1600" dirty="0">
              <a:latin typeface="微软雅黑" panose="020B0503020204020204" pitchFamily="34" charset="-122"/>
              <a:ea typeface="微软雅黑" panose="020B0503020204020204" pitchFamily="34" charset="-122"/>
            </a:endParaRPr>
          </a:p>
          <a:p>
            <a:pPr>
              <a:lnSpc>
                <a:spcPct val="120000"/>
              </a:lnSpc>
              <a:spcBef>
                <a:spcPct val="0"/>
              </a:spcBef>
              <a:buFontTx/>
              <a:buNone/>
            </a:pPr>
            <a:r>
              <a:rPr lang="zh-CN" altLang="en-US" sz="1600" dirty="0">
                <a:latin typeface="微软雅黑" panose="020B0503020204020204" pitchFamily="34" charset="-122"/>
                <a:ea typeface="微软雅黑" panose="020B0503020204020204" pitchFamily="34" charset="-122"/>
              </a:rPr>
              <a:t>全球首个上市国家</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地区及上市时间：</a:t>
            </a:r>
            <a:r>
              <a:rPr lang="en-US" altLang="zh-CN" sz="1600" dirty="0">
                <a:latin typeface="微软雅黑" panose="020B0503020204020204" pitchFamily="34" charset="-122"/>
                <a:ea typeface="微软雅黑" panose="020B0503020204020204" pitchFamily="34" charset="-122"/>
              </a:rPr>
              <a:t>2016</a:t>
            </a:r>
            <a:r>
              <a:rPr lang="zh-CN" altLang="en-US" sz="1600" dirty="0">
                <a:latin typeface="微软雅黑" panose="020B0503020204020204" pitchFamily="34" charset="-122"/>
                <a:ea typeface="微软雅黑" panose="020B0503020204020204" pitchFamily="34" charset="-122"/>
              </a:rPr>
              <a:t>年</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月获得</a:t>
            </a:r>
            <a:r>
              <a:rPr lang="en-US" altLang="zh-CN" sz="1600" dirty="0">
                <a:latin typeface="微软雅黑" panose="020B0503020204020204" pitchFamily="34" charset="-122"/>
                <a:ea typeface="微软雅黑" panose="020B0503020204020204" pitchFamily="34" charset="-122"/>
              </a:rPr>
              <a:t>FDA</a:t>
            </a:r>
            <a:r>
              <a:rPr lang="zh-CN" altLang="en-US" sz="1600" dirty="0">
                <a:latin typeface="微软雅黑" panose="020B0503020204020204" pitchFamily="34" charset="-122"/>
                <a:ea typeface="微软雅黑" panose="020B0503020204020204" pitchFamily="34" charset="-122"/>
              </a:rPr>
              <a:t>批准</a:t>
            </a:r>
            <a:endParaRPr lang="en-US" altLang="zh-CN" sz="1600" dirty="0">
              <a:latin typeface="微软雅黑" panose="020B0503020204020204" pitchFamily="34" charset="-122"/>
              <a:ea typeface="微软雅黑" panose="020B0503020204020204" pitchFamily="34" charset="-122"/>
            </a:endParaRPr>
          </a:p>
          <a:p>
            <a:pPr>
              <a:lnSpc>
                <a:spcPct val="120000"/>
              </a:lnSpc>
              <a:spcBef>
                <a:spcPct val="0"/>
              </a:spcBef>
              <a:buFontTx/>
              <a:buNone/>
            </a:pPr>
            <a:r>
              <a:rPr lang="zh-CN" altLang="en-US" sz="1600" dirty="0">
                <a:latin typeface="微软雅黑" panose="020B0503020204020204" pitchFamily="34" charset="-122"/>
                <a:ea typeface="微软雅黑" panose="020B0503020204020204" pitchFamily="34" charset="-122"/>
              </a:rPr>
              <a:t>是否为</a:t>
            </a:r>
            <a:r>
              <a:rPr lang="en-US" altLang="zh-CN" sz="1600" dirty="0">
                <a:latin typeface="微软雅黑" panose="020B0503020204020204" pitchFamily="34" charset="-122"/>
                <a:ea typeface="微软雅黑" panose="020B0503020204020204" pitchFamily="34" charset="-122"/>
              </a:rPr>
              <a:t>OTC</a:t>
            </a:r>
            <a:r>
              <a:rPr lang="zh-CN" altLang="en-US" sz="1600" dirty="0">
                <a:latin typeface="微软雅黑" panose="020B0503020204020204" pitchFamily="34" charset="-122"/>
                <a:ea typeface="微软雅黑" panose="020B0503020204020204" pitchFamily="34" charset="-122"/>
              </a:rPr>
              <a:t>药品：否</a:t>
            </a:r>
            <a:endParaRPr lang="en-US" altLang="zh-CN" sz="1600" dirty="0">
              <a:latin typeface="微软雅黑" panose="020B0503020204020204" pitchFamily="34" charset="-122"/>
              <a:ea typeface="微软雅黑" panose="020B0503020204020204" pitchFamily="34" charset="-122"/>
            </a:endParaRPr>
          </a:p>
          <a:p>
            <a:pPr>
              <a:lnSpc>
                <a:spcPct val="120000"/>
              </a:lnSpc>
              <a:spcBef>
                <a:spcPct val="0"/>
              </a:spcBef>
              <a:buFontTx/>
              <a:buNone/>
            </a:pPr>
            <a:r>
              <a:rPr lang="zh-CN" altLang="en-US" sz="1600" dirty="0">
                <a:latin typeface="微软雅黑" panose="020B0503020204020204" pitchFamily="34" charset="-122"/>
                <a:ea typeface="微软雅黑" panose="020B0503020204020204" pitchFamily="34" charset="-122"/>
              </a:rPr>
              <a:t>参照药品</a:t>
            </a:r>
            <a:r>
              <a:rPr lang="zh-CN" altLang="en-US" sz="1600" dirty="0" smtClean="0">
                <a:latin typeface="微软雅黑" panose="020B0503020204020204" pitchFamily="34" charset="-122"/>
                <a:ea typeface="微软雅黑" panose="020B0503020204020204" pitchFamily="34" charset="-122"/>
              </a:rPr>
              <a:t>建议：</a:t>
            </a:r>
            <a:r>
              <a:rPr lang="zh-CN" altLang="en-US" sz="1600" dirty="0" smtClean="0">
                <a:latin typeface="微软雅黑" panose="020B0503020204020204" pitchFamily="34" charset="-122"/>
                <a:ea typeface="微软雅黑" panose="020B0503020204020204" pitchFamily="34" charset="-122"/>
                <a:sym typeface="Wingdings" panose="05000000000000000000" pitchFamily="2" charset="2"/>
              </a:rPr>
              <a:t>托</a:t>
            </a:r>
            <a:r>
              <a:rPr lang="zh-CN" altLang="en-US" sz="1600" dirty="0">
                <a:latin typeface="微软雅黑" panose="020B0503020204020204" pitchFamily="34" charset="-122"/>
                <a:ea typeface="微软雅黑" panose="020B0503020204020204" pitchFamily="34" charset="-122"/>
                <a:sym typeface="Wingdings" panose="05000000000000000000" pitchFamily="2" charset="2"/>
              </a:rPr>
              <a:t>法替布缓释片（</a:t>
            </a:r>
            <a:r>
              <a:rPr lang="zh-CN" altLang="en-US" sz="1600" dirty="0">
                <a:latin typeface="微软雅黑" panose="020B0503020204020204" pitchFamily="34" charset="-122"/>
                <a:ea typeface="微软雅黑" panose="020B0503020204020204" pitchFamily="34" charset="-122"/>
              </a:rPr>
              <a:t>尚杰缓释片</a:t>
            </a:r>
            <a:r>
              <a:rPr lang="zh-CN" altLang="en-US" sz="1600" dirty="0" smtClean="0">
                <a:latin typeface="微软雅黑" panose="020B0503020204020204" pitchFamily="34" charset="-122"/>
                <a:ea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日期占位符 1">
            <a:extLst>
              <a:ext uri="{FF2B5EF4-FFF2-40B4-BE49-F238E27FC236}">
                <a16:creationId xmlns="" xmlns:a16="http://schemas.microsoft.com/office/drawing/2014/main" id="{D80233A0-90F9-328D-6280-C3A49CA50851}"/>
              </a:ext>
            </a:extLst>
          </p:cNvPr>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 typeface="Arial" panose="020B0604020202020204" pitchFamily="34" charset="0"/>
              <a:buNone/>
            </a:pPr>
            <a:fld id="{B5BD06E7-A7AD-4BF4-945F-F36A4117B96F}" type="datetime1">
              <a:rPr lang="zh-CN" altLang="en-US" sz="1200" smtClean="0">
                <a:solidFill>
                  <a:srgbClr val="898989"/>
                </a:solidFill>
                <a:latin typeface="Arial" panose="020B0604020202020204" pitchFamily="34" charset="0"/>
              </a:rPr>
              <a:pPr>
                <a:spcBef>
                  <a:spcPct val="0"/>
                </a:spcBef>
                <a:buFont typeface="Arial" panose="020B0604020202020204" pitchFamily="34" charset="0"/>
                <a:buNone/>
              </a:pPr>
              <a:t>2022/7/12</a:t>
            </a:fld>
            <a:endParaRPr lang="zh-CN" altLang="en-US" sz="1800">
              <a:latin typeface="Arial" panose="020B0604020202020204" pitchFamily="34" charset="0"/>
            </a:endParaRPr>
          </a:p>
        </p:txBody>
      </p:sp>
      <p:sp>
        <p:nvSpPr>
          <p:cNvPr id="10243" name="矩形 2">
            <a:extLst>
              <a:ext uri="{FF2B5EF4-FFF2-40B4-BE49-F238E27FC236}">
                <a16:creationId xmlns="" xmlns:a16="http://schemas.microsoft.com/office/drawing/2014/main" id="{A18366FF-8BA2-95C0-7574-3DEA48B69A26}"/>
              </a:ext>
            </a:extLst>
          </p:cNvPr>
          <p:cNvSpPr>
            <a:spLocks noChangeArrowheads="1"/>
          </p:cNvSpPr>
          <p:nvPr/>
        </p:nvSpPr>
        <p:spPr bwMode="auto">
          <a:xfrm>
            <a:off x="1504950" y="406400"/>
            <a:ext cx="203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nSpc>
                <a:spcPct val="150000"/>
              </a:lnSpc>
              <a:spcBef>
                <a:spcPct val="0"/>
              </a:spcBef>
              <a:buFontTx/>
              <a:buNone/>
            </a:pPr>
            <a:r>
              <a:rPr lang="zh-CN" altLang="en-US" sz="2400" b="1">
                <a:solidFill>
                  <a:srgbClr val="4F81BD"/>
                </a:solidFill>
                <a:latin typeface="微软雅黑" panose="020B0503020204020204" pitchFamily="34" charset="-122"/>
                <a:ea typeface="微软雅黑" panose="020B0503020204020204" pitchFamily="34" charset="-122"/>
              </a:rPr>
              <a:t>药品基本信息</a:t>
            </a:r>
            <a:endParaRPr lang="en-US" altLang="zh-CN" sz="2400" b="1">
              <a:solidFill>
                <a:srgbClr val="4F81BD"/>
              </a:solidFill>
              <a:latin typeface="微软雅黑" panose="020B0503020204020204" pitchFamily="34" charset="-122"/>
              <a:ea typeface="微软雅黑" panose="020B0503020204020204" pitchFamily="34" charset="-122"/>
            </a:endParaRPr>
          </a:p>
        </p:txBody>
      </p:sp>
      <p:sp>
        <p:nvSpPr>
          <p:cNvPr id="10244" name="文本框 3">
            <a:extLst>
              <a:ext uri="{FF2B5EF4-FFF2-40B4-BE49-F238E27FC236}">
                <a16:creationId xmlns="" xmlns:a16="http://schemas.microsoft.com/office/drawing/2014/main" id="{7CBE35DD-64FC-9736-05B2-D9E62B1939D2}"/>
              </a:ext>
            </a:extLst>
          </p:cNvPr>
          <p:cNvSpPr txBox="1">
            <a:spLocks noChangeArrowheads="1"/>
          </p:cNvSpPr>
          <p:nvPr/>
        </p:nvSpPr>
        <p:spPr bwMode="auto">
          <a:xfrm>
            <a:off x="590550" y="498475"/>
            <a:ext cx="558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Tx/>
              <a:buNone/>
            </a:pPr>
            <a:r>
              <a:rPr lang="en-US" altLang="zh-CN" sz="2400" b="1">
                <a:solidFill>
                  <a:schemeClr val="bg1"/>
                </a:solidFill>
                <a:latin typeface="微软雅黑" panose="020B0503020204020204" pitchFamily="34" charset="-122"/>
                <a:ea typeface="微软雅黑" panose="020B0503020204020204" pitchFamily="34" charset="-122"/>
              </a:rPr>
              <a:t>01</a:t>
            </a:r>
            <a:endParaRPr lang="zh-CN" altLang="en-US" sz="2400" b="1">
              <a:solidFill>
                <a:schemeClr val="bg1"/>
              </a:solidFill>
              <a:latin typeface="微软雅黑" panose="020B0503020204020204" pitchFamily="34" charset="-122"/>
              <a:ea typeface="微软雅黑" panose="020B0503020204020204" pitchFamily="34" charset="-122"/>
            </a:endParaRPr>
          </a:p>
        </p:txBody>
      </p:sp>
      <p:sp>
        <p:nvSpPr>
          <p:cNvPr id="10245" name="矩形 5">
            <a:extLst>
              <a:ext uri="{FF2B5EF4-FFF2-40B4-BE49-F238E27FC236}">
                <a16:creationId xmlns="" xmlns:a16="http://schemas.microsoft.com/office/drawing/2014/main" id="{E7E978BC-C59E-B0E3-3AA2-55BA391F391E}"/>
              </a:ext>
            </a:extLst>
          </p:cNvPr>
          <p:cNvSpPr>
            <a:spLocks noChangeArrowheads="1"/>
          </p:cNvSpPr>
          <p:nvPr/>
        </p:nvSpPr>
        <p:spPr bwMode="auto">
          <a:xfrm>
            <a:off x="800100" y="1524000"/>
            <a:ext cx="1624013" cy="393700"/>
          </a:xfrm>
          <a:prstGeom prst="rect">
            <a:avLst/>
          </a:prstGeom>
          <a:solidFill>
            <a:schemeClr val="accent1"/>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spcBef>
                <a:spcPct val="0"/>
              </a:spcBef>
              <a:buFont typeface="Arial" panose="020B0604020202020204" pitchFamily="34" charset="0"/>
              <a:buNone/>
            </a:pPr>
            <a:r>
              <a:rPr lang="zh-CN" altLang="en-US" sz="1800" b="1">
                <a:solidFill>
                  <a:schemeClr val="bg1"/>
                </a:solidFill>
                <a:latin typeface="Arial" panose="020B0604020202020204" pitchFamily="34" charset="0"/>
              </a:rPr>
              <a:t>适应症</a:t>
            </a:r>
          </a:p>
        </p:txBody>
      </p:sp>
      <p:sp>
        <p:nvSpPr>
          <p:cNvPr id="10246" name="矩形 6">
            <a:extLst>
              <a:ext uri="{FF2B5EF4-FFF2-40B4-BE49-F238E27FC236}">
                <a16:creationId xmlns="" xmlns:a16="http://schemas.microsoft.com/office/drawing/2014/main" id="{4DAC8CF3-EAA4-A927-CBD1-D1B038320276}"/>
              </a:ext>
            </a:extLst>
          </p:cNvPr>
          <p:cNvSpPr>
            <a:spLocks noChangeArrowheads="1"/>
          </p:cNvSpPr>
          <p:nvPr/>
        </p:nvSpPr>
        <p:spPr bwMode="auto">
          <a:xfrm>
            <a:off x="777875" y="2759075"/>
            <a:ext cx="1624013" cy="393700"/>
          </a:xfrm>
          <a:prstGeom prst="rect">
            <a:avLst/>
          </a:prstGeom>
          <a:solidFill>
            <a:schemeClr val="accent1"/>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spcBef>
                <a:spcPct val="0"/>
              </a:spcBef>
              <a:buFont typeface="Arial" panose="020B0604020202020204" pitchFamily="34" charset="0"/>
              <a:buNone/>
            </a:pPr>
            <a:r>
              <a:rPr lang="zh-CN" altLang="en-US" sz="1800" b="1">
                <a:solidFill>
                  <a:schemeClr val="bg1"/>
                </a:solidFill>
                <a:latin typeface="Arial" panose="020B0604020202020204" pitchFamily="34" charset="0"/>
              </a:rPr>
              <a:t>疾病基本情况</a:t>
            </a:r>
            <a:endParaRPr lang="en-US" altLang="zh-CN" sz="1800" b="1">
              <a:solidFill>
                <a:schemeClr val="bg1"/>
              </a:solidFill>
              <a:latin typeface="Arial" panose="020B0604020202020204" pitchFamily="34" charset="0"/>
            </a:endParaRPr>
          </a:p>
        </p:txBody>
      </p:sp>
      <p:sp>
        <p:nvSpPr>
          <p:cNvPr id="10247" name="矩形 7">
            <a:extLst>
              <a:ext uri="{FF2B5EF4-FFF2-40B4-BE49-F238E27FC236}">
                <a16:creationId xmlns="" xmlns:a16="http://schemas.microsoft.com/office/drawing/2014/main" id="{286B6E8B-54F9-E6EF-9D7B-5C2D9E0662F1}"/>
              </a:ext>
            </a:extLst>
          </p:cNvPr>
          <p:cNvSpPr>
            <a:spLocks noChangeArrowheads="1"/>
          </p:cNvSpPr>
          <p:nvPr/>
        </p:nvSpPr>
        <p:spPr bwMode="auto">
          <a:xfrm>
            <a:off x="782638" y="3954463"/>
            <a:ext cx="1624012" cy="393700"/>
          </a:xfrm>
          <a:prstGeom prst="rect">
            <a:avLst/>
          </a:prstGeom>
          <a:solidFill>
            <a:schemeClr val="accent1"/>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spcBef>
                <a:spcPct val="0"/>
              </a:spcBef>
              <a:buFont typeface="Arial" panose="020B0604020202020204" pitchFamily="34" charset="0"/>
              <a:buNone/>
            </a:pPr>
            <a:r>
              <a:rPr lang="zh-CN" altLang="en-US" sz="1800" b="1">
                <a:solidFill>
                  <a:schemeClr val="bg1"/>
                </a:solidFill>
                <a:latin typeface="Arial" panose="020B0604020202020204" pitchFamily="34" charset="0"/>
              </a:rPr>
              <a:t>用法用量</a:t>
            </a:r>
            <a:endParaRPr lang="en-US" altLang="zh-CN" sz="1800" b="1">
              <a:solidFill>
                <a:schemeClr val="bg1"/>
              </a:solidFill>
              <a:latin typeface="Arial" panose="020B0604020202020204" pitchFamily="34" charset="0"/>
            </a:endParaRPr>
          </a:p>
        </p:txBody>
      </p:sp>
      <p:sp>
        <p:nvSpPr>
          <p:cNvPr id="9" name="矩形 8">
            <a:extLst>
              <a:ext uri="{FF2B5EF4-FFF2-40B4-BE49-F238E27FC236}">
                <a16:creationId xmlns="" xmlns:a16="http://schemas.microsoft.com/office/drawing/2014/main" id="{DD75D919-B9EC-88AD-EDD4-65DEE3CF9CBD}"/>
              </a:ext>
            </a:extLst>
          </p:cNvPr>
          <p:cNvSpPr/>
          <p:nvPr/>
        </p:nvSpPr>
        <p:spPr bwMode="auto">
          <a:xfrm>
            <a:off x="2686050" y="1174750"/>
            <a:ext cx="5797550" cy="1092200"/>
          </a:xfrm>
          <a:prstGeom prst="rect">
            <a:avLst/>
          </a:prstGeom>
          <a:solidFill>
            <a:schemeClr val="bg1"/>
          </a:solidFill>
          <a:ln w="9525" cap="flat" cmpd="sng" algn="ctr">
            <a:solidFill>
              <a:schemeClr val="tx1">
                <a:lumMod val="50000"/>
                <a:lumOff val="50000"/>
              </a:schemeClr>
            </a:solidFill>
            <a:prstDash val="solid"/>
            <a:round/>
            <a:headEnd type="none" w="med" len="med"/>
            <a:tailEnd type="none" w="med" len="med"/>
          </a:ln>
          <a:effectLst/>
        </p:spPr>
        <p:txBody>
          <a:bodyPr/>
          <a:lstStyle/>
          <a:p>
            <a:pPr eaLnBrk="1" hangingPunct="1">
              <a:buFont typeface="Arial" panose="020B0604020202020204" pitchFamily="34" charset="0"/>
              <a:buNone/>
              <a:defRPr/>
            </a:pPr>
            <a:r>
              <a:rPr lang="zh-CN" altLang="zh-CN" sz="1600" dirty="0"/>
              <a:t>枸橼酸托法替布片</a:t>
            </a:r>
            <a:r>
              <a:rPr lang="en-US" altLang="zh-CN" sz="1600" dirty="0"/>
              <a:t>/</a:t>
            </a:r>
            <a:r>
              <a:rPr lang="zh-CN" altLang="zh-CN" sz="1600" dirty="0"/>
              <a:t>枸橼酸托法替布缓释片适用于对甲氨蝶呤应答不足或不耐受的中、重度活动性类风湿关节炎</a:t>
            </a:r>
            <a:r>
              <a:rPr lang="en-US" altLang="zh-CN" sz="1600" dirty="0"/>
              <a:t>(RA)</a:t>
            </a:r>
            <a:r>
              <a:rPr lang="zh-CN" altLang="zh-CN" sz="1600" dirty="0"/>
              <a:t>成年患者的治疗。可作为单药治疗，也可与甲氨蝶呤或其他非生物类改善病情的抗风湿病药</a:t>
            </a:r>
            <a:r>
              <a:rPr lang="en-US" altLang="zh-CN" sz="1600" dirty="0"/>
              <a:t>(DMARD)</a:t>
            </a:r>
            <a:r>
              <a:rPr lang="zh-CN" altLang="zh-CN" sz="1600" dirty="0"/>
              <a:t>联合</a:t>
            </a:r>
            <a:r>
              <a:rPr lang="zh-CN" altLang="zh-CN" dirty="0"/>
              <a:t>使用</a:t>
            </a:r>
            <a:endParaRPr lang="zh-CN" altLang="en-US" dirty="0"/>
          </a:p>
        </p:txBody>
      </p:sp>
      <p:sp>
        <p:nvSpPr>
          <p:cNvPr id="10" name="矩形 9">
            <a:extLst>
              <a:ext uri="{FF2B5EF4-FFF2-40B4-BE49-F238E27FC236}">
                <a16:creationId xmlns="" xmlns:a16="http://schemas.microsoft.com/office/drawing/2014/main" id="{BAC94701-7DD1-7FB1-DFE1-E04BE5762623}"/>
              </a:ext>
            </a:extLst>
          </p:cNvPr>
          <p:cNvSpPr/>
          <p:nvPr/>
        </p:nvSpPr>
        <p:spPr bwMode="auto">
          <a:xfrm>
            <a:off x="2681288" y="2409825"/>
            <a:ext cx="5797550" cy="1092200"/>
          </a:xfrm>
          <a:prstGeom prst="rect">
            <a:avLst/>
          </a:prstGeom>
          <a:solidFill>
            <a:schemeClr val="bg1"/>
          </a:solidFill>
          <a:ln w="9525" cap="flat" cmpd="sng" algn="ctr">
            <a:solidFill>
              <a:schemeClr val="tx1">
                <a:lumMod val="50000"/>
                <a:lumOff val="50000"/>
              </a:schemeClr>
            </a:solidFill>
            <a:prstDash val="solid"/>
            <a:round/>
            <a:headEnd type="none" w="med" len="med"/>
            <a:tailEnd type="none" w="med" len="med"/>
          </a:ln>
          <a:effectLst/>
        </p:spPr>
        <p:txBody>
          <a:bodyPr/>
          <a:lstStyle/>
          <a:p>
            <a:pPr eaLnBrk="1" hangingPunct="1">
              <a:buFont typeface="Arial" panose="020B0604020202020204" pitchFamily="34" charset="0"/>
              <a:buNone/>
              <a:defRPr/>
            </a:pPr>
            <a:r>
              <a:rPr lang="zh-CN" altLang="en-US" dirty="0"/>
              <a:t>是风湿免疫科最常见的自身免疫系统疾病，患者人数：</a:t>
            </a:r>
            <a:r>
              <a:rPr lang="en-US" altLang="zh-CN" dirty="0"/>
              <a:t>500-600</a:t>
            </a:r>
            <a:r>
              <a:rPr lang="zh-CN" altLang="en-US" dirty="0"/>
              <a:t>万</a:t>
            </a:r>
          </a:p>
        </p:txBody>
      </p:sp>
      <p:sp>
        <p:nvSpPr>
          <p:cNvPr id="11" name="矩形 10">
            <a:extLst>
              <a:ext uri="{FF2B5EF4-FFF2-40B4-BE49-F238E27FC236}">
                <a16:creationId xmlns="" xmlns:a16="http://schemas.microsoft.com/office/drawing/2014/main" id="{88787A99-095C-CC2D-DB19-E0E324401747}"/>
              </a:ext>
            </a:extLst>
          </p:cNvPr>
          <p:cNvSpPr/>
          <p:nvPr/>
        </p:nvSpPr>
        <p:spPr bwMode="auto">
          <a:xfrm>
            <a:off x="2686050" y="3605213"/>
            <a:ext cx="5797550" cy="1092200"/>
          </a:xfrm>
          <a:prstGeom prst="rect">
            <a:avLst/>
          </a:prstGeom>
          <a:solidFill>
            <a:schemeClr val="bg1"/>
          </a:solidFill>
          <a:ln w="9525" cap="flat" cmpd="sng" algn="ctr">
            <a:solidFill>
              <a:schemeClr val="tx1">
                <a:lumMod val="50000"/>
                <a:lumOff val="50000"/>
              </a:schemeClr>
            </a:solidFill>
            <a:prstDash val="solid"/>
            <a:round/>
            <a:headEnd type="none" w="med" len="med"/>
            <a:tailEnd type="none" w="med" len="med"/>
          </a:ln>
          <a:effectLst/>
        </p:spPr>
        <p:txBody>
          <a:bodyPr/>
          <a:lstStyle/>
          <a:p>
            <a:pPr eaLnBrk="1" hangingPunct="1">
              <a:buFont typeface="Arial" panose="020B0604020202020204" pitchFamily="34" charset="0"/>
              <a:buNone/>
              <a:defRPr/>
            </a:pPr>
            <a:r>
              <a:rPr lang="en-US" altLang="zh-CN" dirty="0"/>
              <a:t>11mg,</a:t>
            </a:r>
            <a:r>
              <a:rPr lang="zh-CN" altLang="en-US" dirty="0"/>
              <a:t>一天一次</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文本框 2">
            <a:extLst>
              <a:ext uri="{FF2B5EF4-FFF2-40B4-BE49-F238E27FC236}">
                <a16:creationId xmlns="" xmlns:a16="http://schemas.microsoft.com/office/drawing/2014/main" id="{F2C0F5EE-7430-0B65-D623-F8CF26548D5D}"/>
              </a:ext>
            </a:extLst>
          </p:cNvPr>
          <p:cNvSpPr txBox="1">
            <a:spLocks noChangeArrowheads="1"/>
          </p:cNvSpPr>
          <p:nvPr/>
        </p:nvSpPr>
        <p:spPr bwMode="auto">
          <a:xfrm>
            <a:off x="1219200" y="965200"/>
            <a:ext cx="558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Tx/>
              <a:buNone/>
            </a:pPr>
            <a:r>
              <a:rPr lang="en-US" altLang="zh-CN" sz="2400" b="1">
                <a:solidFill>
                  <a:schemeClr val="bg1"/>
                </a:solidFill>
                <a:latin typeface="微软雅黑" panose="020B0503020204020204" pitchFamily="34" charset="-122"/>
                <a:ea typeface="微软雅黑" panose="020B0503020204020204" pitchFamily="34" charset="-122"/>
              </a:rPr>
              <a:t>02</a:t>
            </a:r>
            <a:endParaRPr lang="zh-CN" altLang="en-US" sz="2400" b="1">
              <a:solidFill>
                <a:schemeClr val="bg1"/>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 xmlns:a16="http://schemas.microsoft.com/office/drawing/2014/main" id="{D93E3C35-AF49-6E93-19F6-9C5D50B807FC}"/>
              </a:ext>
            </a:extLst>
          </p:cNvPr>
          <p:cNvSpPr txBox="1"/>
          <p:nvPr/>
        </p:nvSpPr>
        <p:spPr>
          <a:xfrm>
            <a:off x="939800" y="1943100"/>
            <a:ext cx="1676400" cy="1108075"/>
          </a:xfrm>
          <a:prstGeom prst="rect">
            <a:avLst/>
          </a:prstGeom>
          <a:noFill/>
        </p:spPr>
        <p:txBody>
          <a:bodyPr>
            <a:spAutoFit/>
          </a:bodyPr>
          <a:lstStyle/>
          <a:p>
            <a:pPr>
              <a:lnSpc>
                <a:spcPct val="150000"/>
              </a:lnSpc>
              <a:defRPr/>
            </a:pPr>
            <a:r>
              <a:rPr lang="zh-CN" altLang="en-US" sz="2400" b="1" dirty="0">
                <a:solidFill>
                  <a:schemeClr val="accent1"/>
                </a:solidFill>
                <a:latin typeface="微软雅黑" panose="020B0503020204020204" pitchFamily="34" charset="-122"/>
                <a:ea typeface="微软雅黑" panose="020B0503020204020204" pitchFamily="34" charset="-122"/>
              </a:rPr>
              <a:t>安全性</a:t>
            </a:r>
            <a:endParaRPr lang="en-US" altLang="zh-CN" sz="2400" b="1" dirty="0">
              <a:solidFill>
                <a:schemeClr val="accent1"/>
              </a:solidFill>
              <a:latin typeface="微软雅黑" panose="020B0503020204020204" pitchFamily="34" charset="-122"/>
              <a:ea typeface="微软雅黑" panose="020B0503020204020204" pitchFamily="34" charset="-122"/>
            </a:endParaRPr>
          </a:p>
          <a:p>
            <a:pPr>
              <a:lnSpc>
                <a:spcPct val="150000"/>
              </a:lnSpc>
              <a:defRPr/>
            </a:pPr>
            <a:r>
              <a:rPr lang="en-US" altLang="zh-CN" sz="2000" spc="100" dirty="0">
                <a:solidFill>
                  <a:srgbClr val="B8B8B8"/>
                </a:solidFill>
                <a:latin typeface="微软雅黑" panose="020B0503020204020204" pitchFamily="34" charset="-122"/>
                <a:ea typeface="微软雅黑" panose="020B0503020204020204" pitchFamily="34" charset="-122"/>
              </a:rPr>
              <a:t>Safety </a:t>
            </a:r>
            <a:endParaRPr lang="zh-CN" altLang="en-US" sz="2000" spc="100" dirty="0">
              <a:solidFill>
                <a:srgbClr val="B8B8B8"/>
              </a:solidFill>
              <a:latin typeface="微软雅黑" panose="020B0503020204020204" pitchFamily="34" charset="-122"/>
              <a:ea typeface="微软雅黑" panose="020B0503020204020204" pitchFamily="34" charset="-122"/>
            </a:endParaRPr>
          </a:p>
        </p:txBody>
      </p:sp>
      <p:sp>
        <p:nvSpPr>
          <p:cNvPr id="12293" name="Text Box 5">
            <a:extLst>
              <a:ext uri="{FF2B5EF4-FFF2-40B4-BE49-F238E27FC236}">
                <a16:creationId xmlns="" xmlns:a16="http://schemas.microsoft.com/office/drawing/2014/main" id="{D6ABEB17-6C65-A9E8-53DE-9D4CB4DB47E6}"/>
              </a:ext>
            </a:extLst>
          </p:cNvPr>
          <p:cNvSpPr txBox="1">
            <a:spLocks noChangeArrowheads="1"/>
          </p:cNvSpPr>
          <p:nvPr/>
        </p:nvSpPr>
        <p:spPr bwMode="auto">
          <a:xfrm>
            <a:off x="1366838" y="606425"/>
            <a:ext cx="2857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Tx/>
              <a:buNone/>
            </a:pPr>
            <a:r>
              <a:rPr lang="zh-CN" altLang="en-US" sz="3600">
                <a:solidFill>
                  <a:srgbClr val="2A2A2A"/>
                </a:solidFill>
                <a:latin typeface="Arial" panose="020B0604020202020204" pitchFamily="34" charset="0"/>
              </a:rPr>
              <a:t>．</a:t>
            </a:r>
            <a:endParaRPr lang="zh-CN" altLang="en-US" sz="1800">
              <a:latin typeface="Arial" panose="020B0604020202020204" pitchFamily="34" charset="0"/>
            </a:endParaRPr>
          </a:p>
        </p:txBody>
      </p:sp>
      <p:sp>
        <p:nvSpPr>
          <p:cNvPr id="12294" name="Text Box 7">
            <a:extLst>
              <a:ext uri="{FF2B5EF4-FFF2-40B4-BE49-F238E27FC236}">
                <a16:creationId xmlns="" xmlns:a16="http://schemas.microsoft.com/office/drawing/2014/main" id="{3461708C-A6D2-3D73-87E0-E9BB990A8297}"/>
              </a:ext>
            </a:extLst>
          </p:cNvPr>
          <p:cNvSpPr txBox="1">
            <a:spLocks noChangeArrowheads="1"/>
          </p:cNvSpPr>
          <p:nvPr/>
        </p:nvSpPr>
        <p:spPr bwMode="auto">
          <a:xfrm>
            <a:off x="7442200" y="511175"/>
            <a:ext cx="100013"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Tx/>
              <a:buNone/>
            </a:pPr>
            <a:r>
              <a:rPr lang="en-US" altLang="zh-CN" sz="1100">
                <a:solidFill>
                  <a:srgbClr val="C8C8C8"/>
                </a:solidFill>
                <a:latin typeface="Arial" panose="020B0604020202020204" pitchFamily="34" charset="0"/>
              </a:rPr>
              <a:t>I1</a:t>
            </a:r>
            <a:endParaRPr lang="en-US" altLang="zh-CN" sz="1800">
              <a:latin typeface="Arial" panose="020B0604020202020204" pitchFamily="34" charset="0"/>
            </a:endParaRPr>
          </a:p>
        </p:txBody>
      </p:sp>
      <p:sp>
        <p:nvSpPr>
          <p:cNvPr id="12295" name="Text Box 6">
            <a:extLst>
              <a:ext uri="{FF2B5EF4-FFF2-40B4-BE49-F238E27FC236}">
                <a16:creationId xmlns="" xmlns:a16="http://schemas.microsoft.com/office/drawing/2014/main" id="{54C4BB3F-9096-14BA-D184-E7D206CDE4DB}"/>
              </a:ext>
            </a:extLst>
          </p:cNvPr>
          <p:cNvSpPr txBox="1">
            <a:spLocks noChangeArrowheads="1"/>
          </p:cNvSpPr>
          <p:nvPr/>
        </p:nvSpPr>
        <p:spPr bwMode="auto">
          <a:xfrm>
            <a:off x="7421563" y="590550"/>
            <a:ext cx="120650"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Tx/>
              <a:buNone/>
            </a:pPr>
            <a:r>
              <a:rPr lang="zh-CN" altLang="en-US" sz="700">
                <a:solidFill>
                  <a:srgbClr val="C8C8C8"/>
                </a:solidFill>
                <a:latin typeface="Arial" panose="020B0604020202020204" pitchFamily="34" charset="0"/>
              </a:rPr>
              <a:t>、</a:t>
            </a:r>
            <a:endParaRPr lang="zh-CN" altLang="en-US" sz="1800">
              <a:latin typeface="Arial" panose="020B0604020202020204" pitchFamily="34" charset="0"/>
            </a:endParaRPr>
          </a:p>
        </p:txBody>
      </p:sp>
      <p:sp>
        <p:nvSpPr>
          <p:cNvPr id="12296" name="Text Box 8">
            <a:extLst>
              <a:ext uri="{FF2B5EF4-FFF2-40B4-BE49-F238E27FC236}">
                <a16:creationId xmlns="" xmlns:a16="http://schemas.microsoft.com/office/drawing/2014/main" id="{A4BCE133-72E3-8AE3-484E-494CCEBB53E9}"/>
              </a:ext>
            </a:extLst>
          </p:cNvPr>
          <p:cNvSpPr txBox="1">
            <a:spLocks noChangeArrowheads="1"/>
          </p:cNvSpPr>
          <p:nvPr/>
        </p:nvSpPr>
        <p:spPr bwMode="auto">
          <a:xfrm>
            <a:off x="7280275" y="554038"/>
            <a:ext cx="2349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Tx/>
              <a:buNone/>
            </a:pPr>
            <a:r>
              <a:rPr lang="en-US" altLang="zh-CN" sz="700">
                <a:solidFill>
                  <a:srgbClr val="C8C8C8"/>
                </a:solidFill>
                <a:latin typeface="Arial" panose="020B0604020202020204" pitchFamily="34" charset="0"/>
              </a:rPr>
              <a:t>l</a:t>
            </a:r>
            <a:r>
              <a:rPr lang="zh-CN" altLang="en-US" sz="1600">
                <a:solidFill>
                  <a:srgbClr val="C8C8C8"/>
                </a:solidFill>
                <a:latin typeface="Arial" panose="020B0604020202020204" pitchFamily="34" charset="0"/>
              </a:rPr>
              <a:t>．</a:t>
            </a:r>
            <a:r>
              <a:rPr lang="zh-CN" altLang="en-US" sz="600">
                <a:solidFill>
                  <a:srgbClr val="C8C8C8"/>
                </a:solidFill>
                <a:latin typeface="Arial" panose="020B0604020202020204" pitchFamily="34" charset="0"/>
              </a:rPr>
              <a:t>、｛ </a:t>
            </a:r>
            <a:r>
              <a:rPr lang="en-US" altLang="zh-CN" sz="1300">
                <a:solidFill>
                  <a:srgbClr val="C8C8C8"/>
                </a:solidFill>
                <a:latin typeface="Arial" panose="020B0604020202020204" pitchFamily="34" charset="0"/>
              </a:rPr>
              <a:t>t</a:t>
            </a:r>
            <a:endParaRPr lang="en-US" altLang="zh-CN" sz="1800">
              <a:latin typeface="Arial" panose="020B0604020202020204" pitchFamily="34" charset="0"/>
            </a:endParaRPr>
          </a:p>
        </p:txBody>
      </p:sp>
      <p:sp>
        <p:nvSpPr>
          <p:cNvPr id="12297" name="Rectangle 9">
            <a:extLst>
              <a:ext uri="{FF2B5EF4-FFF2-40B4-BE49-F238E27FC236}">
                <a16:creationId xmlns="" xmlns:a16="http://schemas.microsoft.com/office/drawing/2014/main" id="{1423FC3E-E7B5-E816-D45C-F340EE9AA91C}"/>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Tx/>
              <a:buNone/>
            </a:pPr>
            <a:endParaRPr lang="zh-CN" altLang="zh-CN" sz="1800">
              <a:latin typeface="Arial" panose="020B0604020202020204" pitchFamily="34" charset="0"/>
            </a:endParaRPr>
          </a:p>
        </p:txBody>
      </p:sp>
      <p:sp>
        <p:nvSpPr>
          <p:cNvPr id="12298" name="Rectangle 11">
            <a:extLst>
              <a:ext uri="{FF2B5EF4-FFF2-40B4-BE49-F238E27FC236}">
                <a16:creationId xmlns="" xmlns:a16="http://schemas.microsoft.com/office/drawing/2014/main" id="{820951AF-72FA-D352-185F-61A6A65E6639}"/>
              </a:ext>
            </a:extLst>
          </p:cNvPr>
          <p:cNvSpPr>
            <a:spLocks noChangeArrowheads="1"/>
          </p:cNvSpPr>
          <p:nvPr/>
        </p:nvSpPr>
        <p:spPr bwMode="auto">
          <a:xfrm>
            <a:off x="965200" y="301625"/>
            <a:ext cx="184150"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tabLst>
                <a:tab pos="965200" algn="l"/>
              </a:tabLst>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tabLst>
                <a:tab pos="965200" algn="l"/>
              </a:tabLst>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tabLst>
                <a:tab pos="965200" algn="l"/>
              </a:tabLst>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tabLst>
                <a:tab pos="965200" algn="l"/>
              </a:tabLst>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tabLst>
                <a:tab pos="965200" algn="l"/>
              </a:tabLst>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965200" algn="l"/>
              </a:tabLst>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965200" algn="l"/>
              </a:tabLst>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965200" algn="l"/>
              </a:tabLst>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965200" algn="l"/>
              </a:tabLst>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Tx/>
              <a:buNone/>
            </a:pPr>
            <a:endParaRPr lang="en-US" altLang="zh-CN" sz="1100">
              <a:solidFill>
                <a:srgbClr val="2A2A2A"/>
              </a:solidFill>
              <a:latin typeface="Arial" panose="020B0604020202020204" pitchFamily="34" charset="0"/>
            </a:endParaRPr>
          </a:p>
          <a:p>
            <a:pPr>
              <a:spcBef>
                <a:spcPct val="0"/>
              </a:spcBef>
              <a:buFontTx/>
              <a:buNone/>
            </a:pPr>
            <a:endParaRPr lang="zh-CN" altLang="zh-CN" sz="1800">
              <a:latin typeface="Arial" panose="020B0604020202020204" pitchFamily="34" charset="0"/>
            </a:endParaRPr>
          </a:p>
        </p:txBody>
      </p:sp>
      <p:sp>
        <p:nvSpPr>
          <p:cNvPr id="12299" name="Rectangle 14">
            <a:extLst>
              <a:ext uri="{FF2B5EF4-FFF2-40B4-BE49-F238E27FC236}">
                <a16:creationId xmlns="" xmlns:a16="http://schemas.microsoft.com/office/drawing/2014/main" id="{71232100-A98A-2BA1-05C2-E333C719FB5A}"/>
              </a:ext>
            </a:extLst>
          </p:cNvPr>
          <p:cNvSpPr>
            <a:spLocks noChangeArrowheads="1"/>
          </p:cNvSpPr>
          <p:nvPr/>
        </p:nvSpPr>
        <p:spPr bwMode="auto">
          <a:xfrm>
            <a:off x="968375" y="290513"/>
            <a:ext cx="184150"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tabLst>
                <a:tab pos="968375" algn="l"/>
              </a:tabLst>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tabLst>
                <a:tab pos="968375" algn="l"/>
              </a:tabLst>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tabLst>
                <a:tab pos="968375" algn="l"/>
              </a:tabLst>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tabLst>
                <a:tab pos="968375" algn="l"/>
              </a:tabLst>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tabLst>
                <a:tab pos="968375" algn="l"/>
              </a:tabLst>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968375" algn="l"/>
              </a:tabLst>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968375" algn="l"/>
              </a:tabLst>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968375" algn="l"/>
              </a:tabLst>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968375" algn="l"/>
              </a:tabLst>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Tx/>
              <a:buNone/>
            </a:pPr>
            <a:endParaRPr lang="en-US" altLang="zh-CN" sz="1100">
              <a:solidFill>
                <a:srgbClr val="2A2A2A"/>
              </a:solidFill>
              <a:latin typeface="Arial" panose="020B0604020202020204" pitchFamily="34" charset="0"/>
            </a:endParaRPr>
          </a:p>
          <a:p>
            <a:pPr>
              <a:spcBef>
                <a:spcPct val="0"/>
              </a:spcBef>
              <a:buFontTx/>
              <a:buNone/>
            </a:pPr>
            <a:endParaRPr lang="zh-CN" altLang="zh-CN" sz="1800">
              <a:latin typeface="Arial" panose="020B0604020202020204" pitchFamily="34" charset="0"/>
            </a:endParaRPr>
          </a:p>
        </p:txBody>
      </p:sp>
      <p:sp>
        <p:nvSpPr>
          <p:cNvPr id="13" name="文本框 4">
            <a:extLst>
              <a:ext uri="{FF2B5EF4-FFF2-40B4-BE49-F238E27FC236}">
                <a16:creationId xmlns:a16="http://schemas.microsoft.com/office/drawing/2014/main" xmlns="" id="{21CDFD53-2FAD-1E7F-3A15-C2605DD6916A}"/>
              </a:ext>
            </a:extLst>
          </p:cNvPr>
          <p:cNvSpPr txBox="1">
            <a:spLocks noChangeArrowheads="1"/>
          </p:cNvSpPr>
          <p:nvPr/>
        </p:nvSpPr>
        <p:spPr bwMode="auto">
          <a:xfrm>
            <a:off x="2965450" y="1003300"/>
            <a:ext cx="6178550" cy="3342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nSpc>
                <a:spcPct val="120000"/>
              </a:lnSpc>
              <a:spcBef>
                <a:spcPct val="0"/>
              </a:spcBef>
              <a:buFontTx/>
              <a:buNone/>
            </a:pPr>
            <a:r>
              <a:rPr lang="zh-CN" altLang="en-US" sz="1600" b="1" dirty="0" smtClean="0">
                <a:latin typeface="微软雅黑" panose="020B0503020204020204" pitchFamily="34" charset="-122"/>
                <a:ea typeface="微软雅黑" panose="020B0503020204020204" pitchFamily="34" charset="-122"/>
              </a:rPr>
              <a:t>不良反应情况</a:t>
            </a:r>
            <a:r>
              <a:rPr lang="zh-CN" altLang="en-US" sz="1600" b="1" dirty="0" smtClean="0">
                <a:latin typeface="微软雅黑" panose="020B0503020204020204" pitchFamily="34" charset="-122"/>
                <a:ea typeface="微软雅黑" panose="020B0503020204020204" pitchFamily="34" charset="-122"/>
              </a:rPr>
              <a:t>：</a:t>
            </a:r>
            <a:endParaRPr lang="en-US" altLang="zh-CN" sz="1600" b="1" dirty="0" smtClean="0">
              <a:latin typeface="微软雅黑" panose="020B0503020204020204" pitchFamily="34" charset="-122"/>
              <a:ea typeface="微软雅黑" panose="020B0503020204020204" pitchFamily="34" charset="-122"/>
            </a:endParaRPr>
          </a:p>
          <a:p>
            <a:pPr>
              <a:lnSpc>
                <a:spcPct val="120000"/>
              </a:lnSpc>
              <a:spcBef>
                <a:spcPct val="0"/>
              </a:spcBef>
              <a:buFontTx/>
              <a:buNone/>
            </a:pPr>
            <a:r>
              <a:rPr lang="zh-CN" altLang="en-US" sz="1600" dirty="0" smtClean="0">
                <a:latin typeface="微软雅黑" panose="020B0503020204020204" pitchFamily="34" charset="-122"/>
                <a:ea typeface="微软雅黑" panose="020B0503020204020204" pitchFamily="34" charset="-122"/>
              </a:rPr>
              <a:t>严重</a:t>
            </a:r>
            <a:r>
              <a:rPr lang="zh-CN" altLang="en-US" sz="1600" dirty="0">
                <a:latin typeface="微软雅黑" panose="020B0503020204020204" pitchFamily="34" charset="-122"/>
                <a:ea typeface="微软雅黑" panose="020B0503020204020204" pitchFamily="34" charset="-122"/>
              </a:rPr>
              <a:t>感染：使用托法替布治疗的患者发生可导致住院或死亡的严重感染的风险增加</a:t>
            </a:r>
          </a:p>
          <a:p>
            <a:pPr>
              <a:lnSpc>
                <a:spcPct val="120000"/>
              </a:lnSpc>
              <a:spcBef>
                <a:spcPct val="0"/>
              </a:spcBef>
              <a:buFontTx/>
              <a:buNone/>
            </a:pPr>
            <a:r>
              <a:rPr lang="zh-CN" altLang="en-US" sz="1600" dirty="0">
                <a:latin typeface="微软雅黑" panose="020B0503020204020204" pitchFamily="34" charset="-122"/>
                <a:ea typeface="微软雅黑" panose="020B0503020204020204" pitchFamily="34" charset="-122"/>
              </a:rPr>
              <a:t>恶性肿瘤：在使用托法替布治疗的患者中已观察到了淋巴瘤和其他恶性肿瘤。</a:t>
            </a:r>
          </a:p>
          <a:p>
            <a:pPr>
              <a:lnSpc>
                <a:spcPct val="120000"/>
              </a:lnSpc>
              <a:spcBef>
                <a:spcPct val="0"/>
              </a:spcBef>
              <a:buFontTx/>
              <a:buNone/>
            </a:pPr>
            <a:r>
              <a:rPr lang="zh-CN" altLang="en-US" sz="1600" dirty="0">
                <a:latin typeface="微软雅黑" panose="020B0503020204020204" pitchFamily="34" charset="-122"/>
                <a:ea typeface="微软雅黑" panose="020B0503020204020204" pitchFamily="34" charset="-122"/>
              </a:rPr>
              <a:t>血栓形成：在接受托法替布和其他</a:t>
            </a:r>
            <a:r>
              <a:rPr lang="en-US" altLang="zh-CN" sz="1600" dirty="0">
                <a:latin typeface="微软雅黑" panose="020B0503020204020204" pitchFamily="34" charset="-122"/>
                <a:ea typeface="微软雅黑" panose="020B0503020204020204" pitchFamily="34" charset="-122"/>
              </a:rPr>
              <a:t>Janus</a:t>
            </a:r>
            <a:r>
              <a:rPr lang="zh-CN" altLang="en-US" sz="1600" dirty="0">
                <a:latin typeface="微软雅黑" panose="020B0503020204020204" pitchFamily="34" charset="-122"/>
                <a:ea typeface="微软雅黑" panose="020B0503020204020204" pitchFamily="34" charset="-122"/>
              </a:rPr>
              <a:t>激酶（</a:t>
            </a:r>
            <a:r>
              <a:rPr lang="en-US" altLang="zh-CN" sz="1600" dirty="0">
                <a:latin typeface="微软雅黑" panose="020B0503020204020204" pitchFamily="34" charset="-122"/>
                <a:ea typeface="微软雅黑" panose="020B0503020204020204" pitchFamily="34" charset="-122"/>
              </a:rPr>
              <a:t>JAK</a:t>
            </a:r>
            <a:r>
              <a:rPr lang="zh-CN" altLang="en-US" sz="1600" dirty="0">
                <a:latin typeface="微软雅黑" panose="020B0503020204020204" pitchFamily="34" charset="-122"/>
                <a:ea typeface="微软雅黑" panose="020B0503020204020204" pitchFamily="34" charset="-122"/>
              </a:rPr>
              <a:t>）抑制剂（用于治疗炎性状态）治疗的患者中。发生了血栓形成。</a:t>
            </a:r>
          </a:p>
          <a:p>
            <a:pPr>
              <a:lnSpc>
                <a:spcPct val="120000"/>
              </a:lnSpc>
              <a:spcBef>
                <a:spcPct val="0"/>
              </a:spcBef>
              <a:buFontTx/>
              <a:buNone/>
            </a:pPr>
            <a:r>
              <a:rPr lang="zh-CN" altLang="en-US" sz="1600" dirty="0">
                <a:latin typeface="微软雅黑" panose="020B0503020204020204" pitchFamily="34" charset="-122"/>
                <a:ea typeface="微软雅黑" panose="020B0503020204020204" pitchFamily="34" charset="-122"/>
              </a:rPr>
              <a:t>其他具有临床意义的不良反应：胃肠道穿孔，超敏反应，实验室检查异常</a:t>
            </a:r>
            <a:r>
              <a:rPr lang="zh-CN" altLang="en-US" sz="1600" dirty="0" smtClean="0">
                <a:latin typeface="微软雅黑" panose="020B0503020204020204" pitchFamily="34" charset="-122"/>
                <a:ea typeface="微软雅黑" panose="020B0503020204020204" pitchFamily="34" charset="-122"/>
              </a:rPr>
              <a:t>等</a:t>
            </a:r>
            <a:endParaRPr lang="en-US" altLang="zh-CN" sz="1600" dirty="0">
              <a:latin typeface="微软雅黑" panose="020B0503020204020204" pitchFamily="34" charset="-122"/>
              <a:ea typeface="微软雅黑" panose="020B0503020204020204" pitchFamily="34" charset="-122"/>
            </a:endParaRPr>
          </a:p>
          <a:p>
            <a:pPr>
              <a:lnSpc>
                <a:spcPct val="120000"/>
              </a:lnSpc>
              <a:spcBef>
                <a:spcPct val="0"/>
              </a:spcBef>
              <a:buFontTx/>
              <a:buNone/>
            </a:pPr>
            <a:r>
              <a:rPr lang="zh-CN" altLang="en-US" sz="1600" b="1" dirty="0">
                <a:latin typeface="微软雅黑" panose="020B0503020204020204" pitchFamily="34" charset="-122"/>
                <a:ea typeface="微软雅黑" panose="020B0503020204020204" pitchFamily="34" charset="-122"/>
              </a:rPr>
              <a:t>安全性方面优势和不足：</a:t>
            </a:r>
            <a:r>
              <a:rPr lang="zh-CN" altLang="en-US" sz="1600" dirty="0">
                <a:latin typeface="微软雅黑" panose="020B0503020204020204" pitchFamily="34" charset="-122"/>
                <a:ea typeface="微软雅黑" panose="020B0503020204020204" pitchFamily="34" charset="-122"/>
              </a:rPr>
              <a:t>整体安全性良好，不良反应与生物制剂类似，唯一需要注意的是：</a:t>
            </a:r>
            <a:r>
              <a:rPr lang="zh-CN" altLang="zh-CN" sz="1600" dirty="0">
                <a:latin typeface="微软雅黑" panose="020B0503020204020204" pitchFamily="34" charset="-122"/>
                <a:ea typeface="微软雅黑" panose="020B0503020204020204" pitchFamily="34" charset="-122"/>
              </a:rPr>
              <a:t>带状瘛疹风险会升高</a:t>
            </a:r>
            <a:endParaRPr lang="en-US" altLang="zh-CN" sz="16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文本框 2">
            <a:extLst>
              <a:ext uri="{FF2B5EF4-FFF2-40B4-BE49-F238E27FC236}">
                <a16:creationId xmlns="" xmlns:a16="http://schemas.microsoft.com/office/drawing/2014/main" id="{1F356CDF-BB45-592C-9744-7B6F580161C4}"/>
              </a:ext>
            </a:extLst>
          </p:cNvPr>
          <p:cNvSpPr txBox="1">
            <a:spLocks noChangeArrowheads="1"/>
          </p:cNvSpPr>
          <p:nvPr/>
        </p:nvSpPr>
        <p:spPr bwMode="auto">
          <a:xfrm>
            <a:off x="1219200" y="965200"/>
            <a:ext cx="558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Tx/>
              <a:buNone/>
            </a:pPr>
            <a:r>
              <a:rPr lang="en-US" altLang="zh-CN" sz="2400" b="1">
                <a:solidFill>
                  <a:schemeClr val="bg1"/>
                </a:solidFill>
                <a:latin typeface="微软雅黑" panose="020B0503020204020204" pitchFamily="34" charset="-122"/>
                <a:ea typeface="微软雅黑" panose="020B0503020204020204" pitchFamily="34" charset="-122"/>
              </a:rPr>
              <a:t>03</a:t>
            </a:r>
            <a:endParaRPr lang="zh-CN" altLang="en-US" sz="2400" b="1">
              <a:solidFill>
                <a:schemeClr val="bg1"/>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 xmlns:a16="http://schemas.microsoft.com/office/drawing/2014/main" id="{9F1766E1-7549-8CC5-A501-E468FB3D4DD2}"/>
              </a:ext>
            </a:extLst>
          </p:cNvPr>
          <p:cNvSpPr txBox="1"/>
          <p:nvPr/>
        </p:nvSpPr>
        <p:spPr>
          <a:xfrm>
            <a:off x="939800" y="1943100"/>
            <a:ext cx="1676400" cy="1108075"/>
          </a:xfrm>
          <a:prstGeom prst="rect">
            <a:avLst/>
          </a:prstGeom>
          <a:noFill/>
        </p:spPr>
        <p:txBody>
          <a:bodyPr>
            <a:spAutoFit/>
          </a:bodyPr>
          <a:lstStyle/>
          <a:p>
            <a:pPr>
              <a:lnSpc>
                <a:spcPct val="150000"/>
              </a:lnSpc>
              <a:defRPr/>
            </a:pPr>
            <a:r>
              <a:rPr lang="zh-CN" altLang="en-US" sz="2400" b="1" dirty="0">
                <a:solidFill>
                  <a:schemeClr val="accent1"/>
                </a:solidFill>
                <a:latin typeface="微软雅黑" panose="020B0503020204020204" pitchFamily="34" charset="-122"/>
                <a:ea typeface="微软雅黑" panose="020B0503020204020204" pitchFamily="34" charset="-122"/>
              </a:rPr>
              <a:t>有效性</a:t>
            </a:r>
            <a:endParaRPr lang="en-US" altLang="zh-CN" sz="2400" b="1" dirty="0">
              <a:solidFill>
                <a:schemeClr val="accent1"/>
              </a:solidFill>
              <a:latin typeface="微软雅黑" panose="020B0503020204020204" pitchFamily="34" charset="-122"/>
              <a:ea typeface="微软雅黑" panose="020B0503020204020204" pitchFamily="34" charset="-122"/>
            </a:endParaRPr>
          </a:p>
          <a:p>
            <a:pPr>
              <a:lnSpc>
                <a:spcPct val="150000"/>
              </a:lnSpc>
              <a:defRPr/>
            </a:pPr>
            <a:r>
              <a:rPr lang="en-US" altLang="zh-CN" sz="2000" spc="100" dirty="0">
                <a:solidFill>
                  <a:srgbClr val="B8B8B8"/>
                </a:solidFill>
                <a:latin typeface="微软雅黑" panose="020B0503020204020204" pitchFamily="34" charset="-122"/>
                <a:ea typeface="微软雅黑" panose="020B0503020204020204" pitchFamily="34" charset="-122"/>
              </a:rPr>
              <a:t>Efficiency </a:t>
            </a:r>
            <a:endParaRPr lang="zh-CN" altLang="en-US" sz="2000" spc="100" dirty="0">
              <a:solidFill>
                <a:srgbClr val="B8B8B8"/>
              </a:solidFill>
              <a:latin typeface="微软雅黑" panose="020B0503020204020204" pitchFamily="34" charset="-122"/>
              <a:ea typeface="微软雅黑" panose="020B0503020204020204" pitchFamily="34" charset="-122"/>
            </a:endParaRPr>
          </a:p>
        </p:txBody>
      </p:sp>
      <p:sp>
        <p:nvSpPr>
          <p:cNvPr id="14340" name="文本框 4">
            <a:extLst>
              <a:ext uri="{FF2B5EF4-FFF2-40B4-BE49-F238E27FC236}">
                <a16:creationId xmlns="" xmlns:a16="http://schemas.microsoft.com/office/drawing/2014/main" id="{761EB87E-24EC-B928-FBF6-FEB93AA8BC1B}"/>
              </a:ext>
            </a:extLst>
          </p:cNvPr>
          <p:cNvSpPr txBox="1">
            <a:spLocks noChangeArrowheads="1"/>
          </p:cNvSpPr>
          <p:nvPr/>
        </p:nvSpPr>
        <p:spPr bwMode="auto">
          <a:xfrm>
            <a:off x="3244850" y="1314450"/>
            <a:ext cx="5448300" cy="2763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471488" indent="-128588">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nSpc>
                <a:spcPct val="120000"/>
              </a:lnSpc>
              <a:spcBef>
                <a:spcPct val="0"/>
              </a:spcBef>
              <a:buFontTx/>
              <a:buNone/>
            </a:pPr>
            <a:r>
              <a:rPr lang="zh-CN" altLang="en-US" sz="1600" dirty="0">
                <a:latin typeface="微软雅黑" panose="020B0503020204020204" pitchFamily="34" charset="-122"/>
                <a:ea typeface="微软雅黑" panose="020B0503020204020204" pitchFamily="34" charset="-122"/>
              </a:rPr>
              <a:t>与对照药品疗效方面优势和不足：与原研品疗效及安全性一致</a:t>
            </a:r>
            <a:endParaRPr lang="en-US" altLang="zh-CN" sz="1600" dirty="0">
              <a:latin typeface="微软雅黑" panose="020B0503020204020204" pitchFamily="34" charset="-122"/>
              <a:ea typeface="微软雅黑" panose="020B0503020204020204" pitchFamily="34" charset="-122"/>
            </a:endParaRPr>
          </a:p>
          <a:p>
            <a:pPr>
              <a:lnSpc>
                <a:spcPct val="120000"/>
              </a:lnSpc>
              <a:spcBef>
                <a:spcPct val="0"/>
              </a:spcBef>
              <a:buFontTx/>
              <a:buNone/>
            </a:pPr>
            <a:endParaRPr lang="en-US" altLang="zh-CN" sz="1600" dirty="0">
              <a:latin typeface="微软雅黑" panose="020B0503020204020204" pitchFamily="34" charset="-122"/>
              <a:ea typeface="微软雅黑" panose="020B0503020204020204" pitchFamily="34" charset="-122"/>
            </a:endParaRPr>
          </a:p>
          <a:p>
            <a:pPr>
              <a:lnSpc>
                <a:spcPct val="120000"/>
              </a:lnSpc>
              <a:spcBef>
                <a:spcPct val="0"/>
              </a:spcBef>
              <a:buFontTx/>
              <a:buNone/>
            </a:pPr>
            <a:r>
              <a:rPr lang="zh-CN" altLang="en-US" sz="1600" dirty="0">
                <a:latin typeface="微软雅黑" panose="020B0503020204020204" pitchFamily="34" charset="-122"/>
                <a:ea typeface="微软雅黑" panose="020B0503020204020204" pitchFamily="34" charset="-122"/>
              </a:rPr>
              <a:t>临床指南</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诊疗规范推荐：</a:t>
            </a:r>
            <a:r>
              <a:rPr lang="en-US" altLang="zh-CN" sz="1600" dirty="0">
                <a:latin typeface="微软雅黑" panose="020B0503020204020204" pitchFamily="34" charset="-122"/>
                <a:ea typeface="微软雅黑" panose="020B0503020204020204" pitchFamily="34" charset="-122"/>
              </a:rPr>
              <a:t>2018</a:t>
            </a:r>
            <a:r>
              <a:rPr lang="zh-CN" altLang="en-US" sz="1600" dirty="0">
                <a:latin typeface="微软雅黑" panose="020B0503020204020204" pitchFamily="34" charset="-122"/>
                <a:ea typeface="微软雅黑" panose="020B0503020204020204" pitchFamily="34" charset="-122"/>
              </a:rPr>
              <a:t>年中国类风湿性关节炎指南推荐：</a:t>
            </a:r>
            <a:endParaRPr lang="en-US" altLang="zh-CN" sz="1600" dirty="0">
              <a:latin typeface="微软雅黑" panose="020B0503020204020204" pitchFamily="34" charset="-122"/>
              <a:ea typeface="微软雅黑" panose="020B0503020204020204" pitchFamily="34" charset="-122"/>
            </a:endParaRPr>
          </a:p>
          <a:p>
            <a:pPr algn="just" eaLnBrk="1" hangingPunct="1">
              <a:lnSpc>
                <a:spcPct val="150000"/>
              </a:lnSpc>
              <a:spcBef>
                <a:spcPct val="0"/>
              </a:spcBef>
            </a:pPr>
            <a:r>
              <a:rPr lang="zh-CN" altLang="en-US" sz="1000" dirty="0">
                <a:solidFill>
                  <a:srgbClr val="000000"/>
                </a:solidFill>
                <a:latin typeface="Arial" panose="020B0604020202020204" pitchFamily="34" charset="0"/>
                <a:ea typeface="微软雅黑" panose="020B0503020204020204" pitchFamily="34" charset="-122"/>
                <a:cs typeface="Arial" panose="020B0604020202020204" pitchFamily="34" charset="0"/>
              </a:rPr>
              <a:t>单一</a:t>
            </a:r>
            <a:r>
              <a:rPr lang="en-US" altLang="zh-CN" sz="1000" dirty="0">
                <a:solidFill>
                  <a:srgbClr val="000000"/>
                </a:solidFill>
                <a:latin typeface="Arial" panose="020B0604020202020204" pitchFamily="34" charset="0"/>
                <a:ea typeface="微软雅黑" panose="020B0503020204020204" pitchFamily="34" charset="-122"/>
                <a:cs typeface="Arial" panose="020B0604020202020204" pitchFamily="34" charset="0"/>
              </a:rPr>
              <a:t>DMARDs</a:t>
            </a:r>
            <a:r>
              <a:rPr lang="zh-CN" altLang="en-US" sz="1000" dirty="0">
                <a:solidFill>
                  <a:srgbClr val="000000"/>
                </a:solidFill>
                <a:latin typeface="Arial" panose="020B0604020202020204" pitchFamily="34" charset="0"/>
                <a:ea typeface="微软雅黑" panose="020B0503020204020204" pitchFamily="34" charset="-122"/>
                <a:cs typeface="Arial" panose="020B0604020202020204" pitchFamily="34" charset="0"/>
              </a:rPr>
              <a:t>治疗未达标时，推荐：</a:t>
            </a:r>
            <a:endParaRPr lang="en-US" altLang="zh-CN" sz="1000" dirty="0">
              <a:solidFill>
                <a:srgbClr val="000000"/>
              </a:solidFill>
              <a:latin typeface="Arial" panose="020B0604020202020204" pitchFamily="34" charset="0"/>
              <a:ea typeface="微软雅黑" panose="020B0503020204020204" pitchFamily="34" charset="-122"/>
              <a:cs typeface="Arial" panose="020B0604020202020204" pitchFamily="34" charset="0"/>
            </a:endParaRPr>
          </a:p>
          <a:p>
            <a:pPr lvl="1" algn="just" eaLnBrk="1" hangingPunct="1">
              <a:lnSpc>
                <a:spcPct val="150000"/>
              </a:lnSpc>
              <a:spcBef>
                <a:spcPct val="0"/>
              </a:spcBef>
              <a:buFont typeface="Arial" panose="020B0604020202020204" pitchFamily="34" charset="0"/>
              <a:buChar char="•"/>
            </a:pPr>
            <a:r>
              <a:rPr lang="zh-CN" altLang="en-US" sz="1000" dirty="0">
                <a:solidFill>
                  <a:srgbClr val="000000"/>
                </a:solidFill>
                <a:latin typeface="Arial" panose="020B0604020202020204" pitchFamily="34" charset="0"/>
                <a:ea typeface="微软雅黑" panose="020B0503020204020204" pitchFamily="34" charset="-122"/>
                <a:cs typeface="Arial" panose="020B0604020202020204" pitchFamily="34" charset="0"/>
              </a:rPr>
              <a:t>联合一种或两种</a:t>
            </a:r>
            <a:r>
              <a:rPr lang="en-US" altLang="zh-CN" sz="1000" dirty="0">
                <a:solidFill>
                  <a:srgbClr val="000000"/>
                </a:solidFill>
                <a:latin typeface="Arial" panose="020B0604020202020204" pitchFamily="34" charset="0"/>
                <a:ea typeface="微软雅黑" panose="020B0503020204020204" pitchFamily="34" charset="-122"/>
                <a:cs typeface="Arial" panose="020B0604020202020204" pitchFamily="34" charset="0"/>
              </a:rPr>
              <a:t>DMARDs</a:t>
            </a:r>
            <a:r>
              <a:rPr lang="zh-CN" altLang="en-US" sz="1000" dirty="0">
                <a:solidFill>
                  <a:srgbClr val="000000"/>
                </a:solidFill>
                <a:latin typeface="Arial" panose="020B0604020202020204" pitchFamily="34" charset="0"/>
                <a:ea typeface="微软雅黑" panose="020B0503020204020204" pitchFamily="34" charset="-122"/>
                <a:cs typeface="Arial" panose="020B0604020202020204" pitchFamily="34" charset="0"/>
              </a:rPr>
              <a:t>治疗</a:t>
            </a:r>
            <a:r>
              <a:rPr lang="en-US" altLang="zh-CN" sz="1000" dirty="0">
                <a:solidFill>
                  <a:srgbClr val="000000"/>
                </a:solidFill>
                <a:latin typeface="Arial" panose="020B0604020202020204" pitchFamily="34" charset="0"/>
                <a:ea typeface="微软雅黑" panose="020B0503020204020204" pitchFamily="34" charset="-122"/>
                <a:cs typeface="Arial" panose="020B0604020202020204" pitchFamily="34" charset="0"/>
              </a:rPr>
              <a:t>(2B)</a:t>
            </a:r>
          </a:p>
          <a:p>
            <a:pPr lvl="1" algn="just" eaLnBrk="1" hangingPunct="1">
              <a:lnSpc>
                <a:spcPct val="150000"/>
              </a:lnSpc>
              <a:spcBef>
                <a:spcPct val="0"/>
              </a:spcBef>
              <a:buFont typeface="Arial" panose="020B0604020202020204" pitchFamily="34" charset="0"/>
              <a:buChar char="•"/>
            </a:pPr>
            <a:r>
              <a:rPr lang="zh-CN" altLang="en-US" sz="1000" dirty="0">
                <a:solidFill>
                  <a:srgbClr val="000000"/>
                </a:solidFill>
                <a:latin typeface="Arial" panose="020B0604020202020204" pitchFamily="34" charset="0"/>
                <a:ea typeface="微软雅黑" panose="020B0503020204020204" pitchFamily="34" charset="-122"/>
                <a:cs typeface="Arial" panose="020B0604020202020204" pitchFamily="34" charset="0"/>
              </a:rPr>
              <a:t>或联合生物制剂</a:t>
            </a:r>
            <a:r>
              <a:rPr lang="en-US" altLang="zh-CN" sz="1000" dirty="0">
                <a:solidFill>
                  <a:srgbClr val="000000"/>
                </a:solidFill>
                <a:latin typeface="Arial" panose="020B0604020202020204" pitchFamily="34" charset="0"/>
                <a:ea typeface="微软雅黑" panose="020B0503020204020204" pitchFamily="34" charset="-122"/>
                <a:cs typeface="Arial" panose="020B0604020202020204" pitchFamily="34" charset="0"/>
              </a:rPr>
              <a:t>DMARDs</a:t>
            </a:r>
            <a:r>
              <a:rPr lang="zh-CN" altLang="en-US" sz="1000" dirty="0">
                <a:solidFill>
                  <a:srgbClr val="000000"/>
                </a:solidFill>
                <a:latin typeface="Arial" panose="020B0604020202020204" pitchFamily="34" charset="0"/>
                <a:ea typeface="微软雅黑" panose="020B0503020204020204" pitchFamily="34" charset="-122"/>
                <a:cs typeface="Arial" panose="020B0604020202020204" pitchFamily="34" charset="0"/>
              </a:rPr>
              <a:t>治疗</a:t>
            </a:r>
            <a:r>
              <a:rPr lang="en-US" altLang="zh-CN" sz="1000" dirty="0">
                <a:solidFill>
                  <a:srgbClr val="000000"/>
                </a:solidFill>
                <a:latin typeface="Arial" panose="020B0604020202020204" pitchFamily="34" charset="0"/>
                <a:ea typeface="微软雅黑" panose="020B0503020204020204" pitchFamily="34" charset="-122"/>
                <a:cs typeface="Arial" panose="020B0604020202020204" pitchFamily="34" charset="0"/>
              </a:rPr>
              <a:t>(2B)</a:t>
            </a:r>
          </a:p>
          <a:p>
            <a:pPr lvl="1" algn="just" eaLnBrk="1" hangingPunct="1">
              <a:lnSpc>
                <a:spcPct val="150000"/>
              </a:lnSpc>
              <a:spcBef>
                <a:spcPct val="0"/>
              </a:spcBef>
              <a:buFont typeface="Arial" panose="020B0604020202020204" pitchFamily="34" charset="0"/>
              <a:buChar char="•"/>
            </a:pPr>
            <a:r>
              <a:rPr lang="zh-CN" altLang="en-US" sz="1000" dirty="0">
                <a:solidFill>
                  <a:srgbClr val="000000"/>
                </a:solidFill>
                <a:latin typeface="Arial" panose="020B0604020202020204" pitchFamily="34" charset="0"/>
                <a:ea typeface="微软雅黑" panose="020B0503020204020204" pitchFamily="34" charset="-122"/>
                <a:cs typeface="Arial" panose="020B0604020202020204" pitchFamily="34" charset="0"/>
              </a:rPr>
              <a:t>或联合靶向合成</a:t>
            </a:r>
            <a:r>
              <a:rPr lang="en-US" altLang="zh-CN" sz="1000" dirty="0">
                <a:latin typeface="Arial" panose="020B0604020202020204" pitchFamily="34" charset="0"/>
                <a:ea typeface="微软雅黑" panose="020B0503020204020204" pitchFamily="34" charset="-122"/>
                <a:cs typeface="Arial" panose="020B0604020202020204" pitchFamily="34" charset="0"/>
              </a:rPr>
              <a:t>DMARDs(</a:t>
            </a:r>
            <a:r>
              <a:rPr lang="zh-CN" altLang="en-US" sz="1000" b="1" dirty="0">
                <a:latin typeface="Arial" panose="020B0604020202020204" pitchFamily="34" charset="0"/>
                <a:ea typeface="微软雅黑" panose="020B0503020204020204" pitchFamily="34" charset="-122"/>
                <a:cs typeface="Arial" panose="020B0604020202020204" pitchFamily="34" charset="0"/>
              </a:rPr>
              <a:t>口服</a:t>
            </a:r>
            <a:r>
              <a:rPr lang="en-US" altLang="zh-CN" sz="1000" b="1" dirty="0">
                <a:latin typeface="Arial" panose="020B0604020202020204" pitchFamily="34" charset="0"/>
                <a:ea typeface="微软雅黑" panose="020B0503020204020204" pitchFamily="34" charset="-122"/>
                <a:cs typeface="Arial" panose="020B0604020202020204" pitchFamily="34" charset="0"/>
              </a:rPr>
              <a:t>JAK</a:t>
            </a:r>
            <a:r>
              <a:rPr lang="zh-CN" altLang="en-US" sz="1000" b="1" dirty="0">
                <a:latin typeface="Arial" panose="020B0604020202020204" pitchFamily="34" charset="0"/>
                <a:ea typeface="微软雅黑" panose="020B0503020204020204" pitchFamily="34" charset="-122"/>
                <a:cs typeface="Arial" panose="020B0604020202020204" pitchFamily="34" charset="0"/>
              </a:rPr>
              <a:t>抑制剂</a:t>
            </a:r>
            <a:r>
              <a:rPr lang="en-US" altLang="zh-CN" sz="1000" dirty="0">
                <a:latin typeface="Arial" panose="020B0604020202020204" pitchFamily="34" charset="0"/>
                <a:ea typeface="微软雅黑" panose="020B0503020204020204" pitchFamily="34" charset="-122"/>
                <a:cs typeface="Arial" panose="020B0604020202020204" pitchFamily="34" charset="0"/>
              </a:rPr>
              <a:t>)</a:t>
            </a:r>
            <a:r>
              <a:rPr lang="zh-CN" altLang="en-US" sz="1000" dirty="0">
                <a:latin typeface="Arial" panose="020B0604020202020204" pitchFamily="34" charset="0"/>
                <a:ea typeface="微软雅黑" panose="020B0503020204020204" pitchFamily="34" charset="-122"/>
                <a:cs typeface="Arial" panose="020B0604020202020204" pitchFamily="34" charset="0"/>
              </a:rPr>
              <a:t>进行治疗</a:t>
            </a:r>
            <a:r>
              <a:rPr lang="en-US" altLang="zh-CN" sz="1000" dirty="0">
                <a:solidFill>
                  <a:srgbClr val="000000"/>
                </a:solidFill>
                <a:latin typeface="Arial" panose="020B0604020202020204" pitchFamily="34" charset="0"/>
                <a:ea typeface="微软雅黑" panose="020B0503020204020204" pitchFamily="34" charset="-122"/>
                <a:cs typeface="Arial" panose="020B0604020202020204" pitchFamily="34" charset="0"/>
              </a:rPr>
              <a:t>(2B)</a:t>
            </a:r>
          </a:p>
          <a:p>
            <a:pPr>
              <a:lnSpc>
                <a:spcPct val="120000"/>
              </a:lnSpc>
              <a:spcBef>
                <a:spcPct val="0"/>
              </a:spcBef>
              <a:buFontTx/>
              <a:buNone/>
            </a:pPr>
            <a:endParaRPr lang="en-US" altLang="zh-CN" sz="16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文本框 2">
            <a:extLst>
              <a:ext uri="{FF2B5EF4-FFF2-40B4-BE49-F238E27FC236}">
                <a16:creationId xmlns="" xmlns:a16="http://schemas.microsoft.com/office/drawing/2014/main" id="{9FA6704D-694F-A8AC-66CC-5355D87430D4}"/>
              </a:ext>
            </a:extLst>
          </p:cNvPr>
          <p:cNvSpPr txBox="1">
            <a:spLocks noChangeArrowheads="1"/>
          </p:cNvSpPr>
          <p:nvPr/>
        </p:nvSpPr>
        <p:spPr bwMode="auto">
          <a:xfrm>
            <a:off x="1219200" y="965200"/>
            <a:ext cx="558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Tx/>
              <a:buNone/>
            </a:pPr>
            <a:r>
              <a:rPr lang="en-US" altLang="zh-CN" sz="2400" b="1">
                <a:solidFill>
                  <a:schemeClr val="bg1"/>
                </a:solidFill>
                <a:latin typeface="微软雅黑" panose="020B0503020204020204" pitchFamily="34" charset="-122"/>
                <a:ea typeface="微软雅黑" panose="020B0503020204020204" pitchFamily="34" charset="-122"/>
              </a:rPr>
              <a:t>04</a:t>
            </a:r>
            <a:endParaRPr lang="zh-CN" altLang="en-US" sz="2400" b="1">
              <a:solidFill>
                <a:schemeClr val="bg1"/>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 xmlns:a16="http://schemas.microsoft.com/office/drawing/2014/main" id="{FC776601-C8C6-545F-E5F9-081366598D62}"/>
              </a:ext>
            </a:extLst>
          </p:cNvPr>
          <p:cNvSpPr txBox="1"/>
          <p:nvPr/>
        </p:nvSpPr>
        <p:spPr>
          <a:xfrm>
            <a:off x="939800" y="1943100"/>
            <a:ext cx="2305050" cy="1108075"/>
          </a:xfrm>
          <a:prstGeom prst="rect">
            <a:avLst/>
          </a:prstGeom>
          <a:noFill/>
        </p:spPr>
        <p:txBody>
          <a:bodyPr>
            <a:spAutoFit/>
          </a:bodyPr>
          <a:lstStyle/>
          <a:p>
            <a:pPr>
              <a:lnSpc>
                <a:spcPct val="150000"/>
              </a:lnSpc>
              <a:defRPr/>
            </a:pPr>
            <a:r>
              <a:rPr lang="zh-CN" altLang="en-US" sz="2400" b="1" dirty="0">
                <a:solidFill>
                  <a:schemeClr val="accent1"/>
                </a:solidFill>
                <a:latin typeface="微软雅黑" panose="020B0503020204020204" pitchFamily="34" charset="-122"/>
                <a:ea typeface="微软雅黑" panose="020B0503020204020204" pitchFamily="34" charset="-122"/>
              </a:rPr>
              <a:t>创新性</a:t>
            </a:r>
            <a:endParaRPr lang="en-US" altLang="zh-CN" sz="2400" b="1" dirty="0">
              <a:solidFill>
                <a:schemeClr val="accent1"/>
              </a:solidFill>
              <a:latin typeface="微软雅黑" panose="020B0503020204020204" pitchFamily="34" charset="-122"/>
              <a:ea typeface="微软雅黑" panose="020B0503020204020204" pitchFamily="34" charset="-122"/>
            </a:endParaRPr>
          </a:p>
          <a:p>
            <a:pPr>
              <a:lnSpc>
                <a:spcPct val="150000"/>
              </a:lnSpc>
              <a:defRPr/>
            </a:pPr>
            <a:r>
              <a:rPr lang="en-US" altLang="zh-CN" sz="2000" spc="100" dirty="0">
                <a:solidFill>
                  <a:srgbClr val="B8B8B8"/>
                </a:solidFill>
                <a:latin typeface="微软雅黑" panose="020B0503020204020204" pitchFamily="34" charset="-122"/>
                <a:ea typeface="微软雅黑" panose="020B0503020204020204" pitchFamily="34" charset="-122"/>
              </a:rPr>
              <a:t>Innovativeness</a:t>
            </a:r>
            <a:r>
              <a:rPr lang="zh-CN" altLang="en-US" sz="2000" spc="100" dirty="0">
                <a:solidFill>
                  <a:srgbClr val="B8B8B8"/>
                </a:solidFill>
                <a:latin typeface="微软雅黑" panose="020B0503020204020204" pitchFamily="34" charset="-122"/>
                <a:ea typeface="微软雅黑" panose="020B0503020204020204" pitchFamily="34" charset="-122"/>
              </a:rPr>
              <a:t> </a:t>
            </a:r>
            <a:endParaRPr lang="en-US" altLang="zh-CN" sz="2000" spc="100" dirty="0">
              <a:solidFill>
                <a:srgbClr val="B8B8B8"/>
              </a:solidFill>
              <a:latin typeface="微软雅黑" panose="020B0503020204020204" pitchFamily="34" charset="-122"/>
              <a:ea typeface="微软雅黑" panose="020B0503020204020204" pitchFamily="34" charset="-122"/>
            </a:endParaRPr>
          </a:p>
        </p:txBody>
      </p:sp>
      <p:sp>
        <p:nvSpPr>
          <p:cNvPr id="16388" name="文本框 4">
            <a:extLst>
              <a:ext uri="{FF2B5EF4-FFF2-40B4-BE49-F238E27FC236}">
                <a16:creationId xmlns="" xmlns:a16="http://schemas.microsoft.com/office/drawing/2014/main" id="{40B5D6B4-7069-901E-5AB1-6F7248E1386C}"/>
              </a:ext>
            </a:extLst>
          </p:cNvPr>
          <p:cNvSpPr txBox="1">
            <a:spLocks noChangeArrowheads="1"/>
          </p:cNvSpPr>
          <p:nvPr/>
        </p:nvSpPr>
        <p:spPr bwMode="auto">
          <a:xfrm>
            <a:off x="3314700" y="825500"/>
            <a:ext cx="5448300" cy="334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nSpc>
                <a:spcPct val="120000"/>
              </a:lnSpc>
              <a:spcBef>
                <a:spcPct val="0"/>
              </a:spcBef>
              <a:buFont typeface="Arial" panose="020B0604020202020204" pitchFamily="34" charset="0"/>
              <a:buNone/>
            </a:pPr>
            <a:r>
              <a:rPr lang="zh-CN" altLang="en-US" sz="1600" dirty="0">
                <a:latin typeface="微软雅黑" panose="020B0503020204020204" pitchFamily="34" charset="-122"/>
                <a:ea typeface="微软雅黑" panose="020B0503020204020204" pitchFamily="34" charset="-122"/>
              </a:rPr>
              <a:t>创新点：</a:t>
            </a:r>
            <a:endParaRPr lang="en-US" altLang="zh-CN" sz="1600" dirty="0">
              <a:latin typeface="微软雅黑" panose="020B0503020204020204" pitchFamily="34" charset="-122"/>
              <a:ea typeface="微软雅黑" panose="020B0503020204020204" pitchFamily="34" charset="-122"/>
            </a:endParaRPr>
          </a:p>
          <a:p>
            <a:pPr>
              <a:lnSpc>
                <a:spcPct val="120000"/>
              </a:lnSpc>
              <a:spcBef>
                <a:spcPct val="0"/>
              </a:spcBef>
              <a:buFont typeface="Arial" panose="020B0604020202020204" pitchFamily="34" charset="0"/>
              <a:buNone/>
            </a:pPr>
            <a:r>
              <a:rPr lang="zh-CN" altLang="zh-CN" sz="1600" dirty="0"/>
              <a:t>采用激光打孔渗透泵控制释放系统，使药片在体内达到缓慢释放，维持稳定的血药浓度，不仅避免了短效制剂的一过性药物浓度上升现象，又可避免药物激活交感神经的作用。渗透泵控释技术从根本上改变了托法替布原本的药代动力学特性，显著减少了不良反应、提高了疗效，增加了患者的适应性</a:t>
            </a:r>
            <a:endParaRPr lang="en-US" altLang="zh-CN" sz="1600" dirty="0"/>
          </a:p>
          <a:p>
            <a:pPr>
              <a:lnSpc>
                <a:spcPct val="120000"/>
              </a:lnSpc>
              <a:spcBef>
                <a:spcPct val="0"/>
              </a:spcBef>
              <a:buFont typeface="Arial" panose="020B0604020202020204" pitchFamily="34" charset="0"/>
              <a:buNone/>
            </a:pPr>
            <a:endParaRPr lang="en-US" altLang="zh-CN" sz="1600" dirty="0">
              <a:latin typeface="微软雅黑" panose="020B0503020204020204" pitchFamily="34" charset="-122"/>
              <a:ea typeface="微软雅黑" panose="020B0503020204020204" pitchFamily="34" charset="-122"/>
            </a:endParaRPr>
          </a:p>
          <a:p>
            <a:pPr>
              <a:lnSpc>
                <a:spcPct val="120000"/>
              </a:lnSpc>
              <a:spcBef>
                <a:spcPct val="0"/>
              </a:spcBef>
              <a:buFont typeface="Arial" panose="020B0604020202020204" pitchFamily="34" charset="0"/>
              <a:buNone/>
            </a:pPr>
            <a:endParaRPr lang="en-US" altLang="zh-CN" sz="1600" dirty="0">
              <a:latin typeface="微软雅黑" panose="020B0503020204020204" pitchFamily="34" charset="-122"/>
              <a:ea typeface="微软雅黑" panose="020B0503020204020204" pitchFamily="34" charset="-122"/>
            </a:endParaRPr>
          </a:p>
          <a:p>
            <a:pPr>
              <a:lnSpc>
                <a:spcPct val="120000"/>
              </a:lnSpc>
              <a:spcBef>
                <a:spcPct val="0"/>
              </a:spcBef>
              <a:buFont typeface="Arial" panose="020B0604020202020204" pitchFamily="34" charset="0"/>
              <a:buNone/>
            </a:pPr>
            <a:r>
              <a:rPr lang="zh-CN" altLang="en-US" sz="1600" dirty="0">
                <a:latin typeface="微软雅黑" panose="020B0503020204020204" pitchFamily="34" charset="-122"/>
                <a:ea typeface="微软雅黑" panose="020B0503020204020204" pitchFamily="34" charset="-122"/>
              </a:rPr>
              <a:t>优势：</a:t>
            </a:r>
            <a:r>
              <a:rPr lang="zh-CN" altLang="en-US" sz="1600" dirty="0"/>
              <a:t>避免了波谷效应，增加了患者的服药依从性及便利性，方便患者更好的进行自我管理</a:t>
            </a:r>
            <a:endParaRPr lang="en-US" altLang="zh-CN"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文本框 2">
            <a:extLst>
              <a:ext uri="{FF2B5EF4-FFF2-40B4-BE49-F238E27FC236}">
                <a16:creationId xmlns="" xmlns:a16="http://schemas.microsoft.com/office/drawing/2014/main" id="{035DF5EB-17EE-B1E7-CC8E-21D61613C2C1}"/>
              </a:ext>
            </a:extLst>
          </p:cNvPr>
          <p:cNvSpPr txBox="1">
            <a:spLocks noChangeArrowheads="1"/>
          </p:cNvSpPr>
          <p:nvPr/>
        </p:nvSpPr>
        <p:spPr bwMode="auto">
          <a:xfrm>
            <a:off x="1219200" y="965200"/>
            <a:ext cx="558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Tx/>
              <a:buNone/>
            </a:pPr>
            <a:r>
              <a:rPr lang="en-US" altLang="zh-CN" sz="2400" b="1">
                <a:solidFill>
                  <a:schemeClr val="bg1"/>
                </a:solidFill>
                <a:latin typeface="微软雅黑" panose="020B0503020204020204" pitchFamily="34" charset="-122"/>
                <a:ea typeface="微软雅黑" panose="020B0503020204020204" pitchFamily="34" charset="-122"/>
              </a:rPr>
              <a:t>05</a:t>
            </a:r>
            <a:endParaRPr lang="zh-CN" altLang="en-US" sz="2400" b="1">
              <a:solidFill>
                <a:schemeClr val="bg1"/>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 xmlns:a16="http://schemas.microsoft.com/office/drawing/2014/main" id="{5F07162E-00FF-A29E-E5A9-101FECE09270}"/>
              </a:ext>
            </a:extLst>
          </p:cNvPr>
          <p:cNvSpPr txBox="1"/>
          <p:nvPr/>
        </p:nvSpPr>
        <p:spPr>
          <a:xfrm>
            <a:off x="939800" y="1943100"/>
            <a:ext cx="2305050" cy="1108075"/>
          </a:xfrm>
          <a:prstGeom prst="rect">
            <a:avLst/>
          </a:prstGeom>
          <a:noFill/>
        </p:spPr>
        <p:txBody>
          <a:bodyPr>
            <a:spAutoFit/>
          </a:bodyPr>
          <a:lstStyle/>
          <a:p>
            <a:pPr>
              <a:lnSpc>
                <a:spcPct val="150000"/>
              </a:lnSpc>
              <a:defRPr/>
            </a:pPr>
            <a:r>
              <a:rPr lang="zh-CN" altLang="en-US" sz="2400" b="1" dirty="0">
                <a:solidFill>
                  <a:schemeClr val="accent1"/>
                </a:solidFill>
                <a:latin typeface="微软雅黑" panose="020B0503020204020204" pitchFamily="34" charset="-122"/>
                <a:ea typeface="微软雅黑" panose="020B0503020204020204" pitchFamily="34" charset="-122"/>
              </a:rPr>
              <a:t>公平性</a:t>
            </a:r>
            <a:endParaRPr lang="en-US" altLang="zh-CN" sz="2400" b="1" dirty="0">
              <a:solidFill>
                <a:schemeClr val="accent1"/>
              </a:solidFill>
              <a:latin typeface="微软雅黑" panose="020B0503020204020204" pitchFamily="34" charset="-122"/>
              <a:ea typeface="微软雅黑" panose="020B0503020204020204" pitchFamily="34" charset="-122"/>
            </a:endParaRPr>
          </a:p>
          <a:p>
            <a:pPr>
              <a:lnSpc>
                <a:spcPct val="150000"/>
              </a:lnSpc>
              <a:defRPr/>
            </a:pPr>
            <a:r>
              <a:rPr lang="en-US" altLang="zh-CN" sz="2000" spc="100" dirty="0">
                <a:solidFill>
                  <a:srgbClr val="B8B8B8"/>
                </a:solidFill>
                <a:latin typeface="微软雅黑" panose="020B0503020204020204" pitchFamily="34" charset="-122"/>
                <a:ea typeface="微软雅黑" panose="020B0503020204020204" pitchFamily="34" charset="-122"/>
              </a:rPr>
              <a:t>Fairness </a:t>
            </a:r>
          </a:p>
        </p:txBody>
      </p:sp>
      <p:sp>
        <p:nvSpPr>
          <p:cNvPr id="18436" name="文本框 4">
            <a:extLst>
              <a:ext uri="{FF2B5EF4-FFF2-40B4-BE49-F238E27FC236}">
                <a16:creationId xmlns="" xmlns:a16="http://schemas.microsoft.com/office/drawing/2014/main" id="{3FA4BC49-AEED-1D80-3970-8C5D3920DE17}"/>
              </a:ext>
            </a:extLst>
          </p:cNvPr>
          <p:cNvSpPr txBox="1">
            <a:spLocks noChangeArrowheads="1"/>
          </p:cNvSpPr>
          <p:nvPr/>
        </p:nvSpPr>
        <p:spPr bwMode="auto">
          <a:xfrm>
            <a:off x="3384550" y="1150938"/>
            <a:ext cx="5448300" cy="272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nSpc>
                <a:spcPct val="120000"/>
              </a:lnSpc>
              <a:spcBef>
                <a:spcPct val="0"/>
              </a:spcBef>
              <a:buFontTx/>
              <a:buNone/>
            </a:pPr>
            <a:r>
              <a:rPr lang="zh-CN" altLang="en-US" sz="1600" dirty="0">
                <a:latin typeface="微软雅黑" panose="020B0503020204020204" pitchFamily="34" charset="-122"/>
                <a:ea typeface="微软雅黑" panose="020B0503020204020204" pitchFamily="34" charset="-122"/>
              </a:rPr>
              <a:t>年发病患者总数：类风湿性关节炎</a:t>
            </a:r>
            <a:r>
              <a:rPr lang="en-US" altLang="zh-CN" sz="1600" dirty="0">
                <a:latin typeface="微软雅黑" panose="020B0503020204020204" pitchFamily="34" charset="-122"/>
                <a:ea typeface="微软雅黑" panose="020B0503020204020204" pitchFamily="34" charset="-122"/>
              </a:rPr>
              <a:t>:500-600</a:t>
            </a:r>
            <a:r>
              <a:rPr lang="zh-CN" altLang="en-US" sz="1600" dirty="0">
                <a:latin typeface="微软雅黑" panose="020B0503020204020204" pitchFamily="34" charset="-122"/>
                <a:ea typeface="微软雅黑" panose="020B0503020204020204" pitchFamily="34" charset="-122"/>
              </a:rPr>
              <a:t>万</a:t>
            </a:r>
            <a:endParaRPr lang="en-US" altLang="zh-CN" sz="1600" dirty="0">
              <a:latin typeface="微软雅黑" panose="020B0503020204020204" pitchFamily="34" charset="-122"/>
              <a:ea typeface="微软雅黑" panose="020B0503020204020204" pitchFamily="34" charset="-122"/>
            </a:endParaRPr>
          </a:p>
          <a:p>
            <a:pPr>
              <a:lnSpc>
                <a:spcPct val="120000"/>
              </a:lnSpc>
              <a:spcBef>
                <a:spcPct val="0"/>
              </a:spcBef>
              <a:buFontTx/>
              <a:buNone/>
            </a:pPr>
            <a:r>
              <a:rPr lang="zh-CN" altLang="en-US" sz="1600" dirty="0">
                <a:latin typeface="微软雅黑" panose="020B0503020204020204" pitchFamily="34" charset="-122"/>
                <a:ea typeface="微软雅黑" panose="020B0503020204020204" pitchFamily="34" charset="-122"/>
              </a:rPr>
              <a:t>弥补药品目录短板：目前在医保目录中类风湿关节炎的月治疗费用在</a:t>
            </a:r>
            <a:r>
              <a:rPr lang="en-US" altLang="zh-CN" sz="1600" dirty="0">
                <a:latin typeface="微软雅黑" panose="020B0503020204020204" pitchFamily="34" charset="-122"/>
                <a:ea typeface="微软雅黑" panose="020B0503020204020204" pitchFamily="34" charset="-122"/>
              </a:rPr>
              <a:t>1500~3000</a:t>
            </a:r>
            <a:r>
              <a:rPr lang="zh-CN" altLang="en-US" sz="1600" dirty="0">
                <a:latin typeface="微软雅黑" panose="020B0503020204020204" pitchFamily="34" charset="-122"/>
                <a:ea typeface="微软雅黑" panose="020B0503020204020204" pitchFamily="34" charset="-122"/>
              </a:rPr>
              <a:t>元价格区间，齐鲁制药通过一致性评价的托法替布缓释片希望能通过</a:t>
            </a:r>
            <a:r>
              <a:rPr lang="en-US" altLang="zh-CN" sz="1600" dirty="0">
                <a:latin typeface="微软雅黑" panose="020B0503020204020204" pitchFamily="34" charset="-122"/>
                <a:ea typeface="微软雅黑" panose="020B0503020204020204" pitchFamily="34" charset="-122"/>
              </a:rPr>
              <a:t>2022</a:t>
            </a:r>
            <a:r>
              <a:rPr lang="zh-CN" altLang="en-US" sz="1600" dirty="0">
                <a:latin typeface="微软雅黑" panose="020B0503020204020204" pitchFamily="34" charset="-122"/>
                <a:ea typeface="微软雅黑" panose="020B0503020204020204" pitchFamily="34" charset="-122"/>
              </a:rPr>
              <a:t>年医保竞价，在保证和进口产品同样质量和疗效的前提下，将医保目录治疗月费用降低到</a:t>
            </a:r>
            <a:r>
              <a:rPr lang="en-US" altLang="zh-CN" sz="1600" dirty="0">
                <a:latin typeface="微软雅黑" panose="020B0503020204020204" pitchFamily="34" charset="-122"/>
                <a:ea typeface="微软雅黑" panose="020B0503020204020204" pitchFamily="34" charset="-122"/>
              </a:rPr>
              <a:t>1000</a:t>
            </a:r>
            <a:r>
              <a:rPr lang="zh-CN" altLang="en-US" sz="1600" dirty="0">
                <a:latin typeface="微软雅黑" panose="020B0503020204020204" pitchFamily="34" charset="-122"/>
                <a:ea typeface="微软雅黑" panose="020B0503020204020204" pitchFamily="34" charset="-122"/>
              </a:rPr>
              <a:t>元以内</a:t>
            </a:r>
            <a:endParaRPr lang="en-US" altLang="zh-CN" sz="1600" dirty="0">
              <a:latin typeface="微软雅黑" panose="020B0503020204020204" pitchFamily="34" charset="-122"/>
              <a:ea typeface="微软雅黑" panose="020B0503020204020204" pitchFamily="34" charset="-122"/>
            </a:endParaRPr>
          </a:p>
          <a:p>
            <a:pPr>
              <a:lnSpc>
                <a:spcPct val="120000"/>
              </a:lnSpc>
              <a:spcBef>
                <a:spcPct val="0"/>
              </a:spcBef>
              <a:buFontTx/>
              <a:buNone/>
            </a:pPr>
            <a:r>
              <a:rPr lang="zh-CN" altLang="en-US" sz="1600" dirty="0">
                <a:latin typeface="微软雅黑" panose="020B0503020204020204" pitchFamily="34" charset="-122"/>
                <a:ea typeface="微软雅黑" panose="020B0503020204020204" pitchFamily="34" charset="-122"/>
              </a:rPr>
              <a:t>临床管理难度：临床使用方便，口服给药，一天一次帮助患者管理病情；同时在使用中仅需要与甲氨蝶呤联用就能很好的管理病情帮助用药。</a:t>
            </a:r>
            <a:endParaRPr lang="en-US" altLang="zh-CN" sz="1600" dirty="0">
              <a:latin typeface="微软雅黑" panose="020B0503020204020204" pitchFamily="34" charset="-122"/>
              <a:ea typeface="微软雅黑" panose="020B0503020204020204" pitchFamily="34" charset="-122"/>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OTHERS"/>
  <p:tag name="ID" val="626776"/>
</p:tagLst>
</file>

<file path=ppt/tags/tag2.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OTHERS"/>
  <p:tag name="ID" val="626776"/>
</p:tagLst>
</file>

<file path=ppt/tags/tag3.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1"/>
</p:tagLst>
</file>

<file path=ppt/tags/tag4.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5.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6.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7.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heme/theme1.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273</TotalTime>
  <Pages>0</Pages>
  <Words>675</Words>
  <Characters>0</Characters>
  <Application>Microsoft Office PowerPoint</Application>
  <DocSecurity>0</DocSecurity>
  <PresentationFormat>全屏显示(16:9)</PresentationFormat>
  <Lines>0</Lines>
  <Paragraphs>85</Paragraphs>
  <Slides>8</Slides>
  <Notes>7</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8</vt:i4>
      </vt:variant>
    </vt:vector>
  </HeadingPairs>
  <TitlesOfParts>
    <vt:vector size="15" baseType="lpstr">
      <vt:lpstr>等线</vt:lpstr>
      <vt:lpstr>宋体</vt:lpstr>
      <vt:lpstr>微软雅黑</vt:lpstr>
      <vt:lpstr>Arial</vt:lpstr>
      <vt:lpstr>Calibri</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微软中国</Company>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
  <dc:creator>Tclsevers</dc:creator>
  <cp:keywords/>
  <dc:description/>
  <cp:lastModifiedBy>赵翔</cp:lastModifiedBy>
  <cp:revision>101</cp:revision>
  <dcterms:created xsi:type="dcterms:W3CDTF">2016-01-10T22:50:00Z</dcterms:created>
  <dcterms:modified xsi:type="dcterms:W3CDTF">2022-07-12T08:46:29Z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2052-9.1.0.4039</vt:lpwstr>
  </property>
</Properties>
</file>